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</p:sldMasterIdLst>
  <p:notesMasterIdLst>
    <p:notesMasterId r:id="rId27"/>
  </p:notesMasterIdLst>
  <p:handoutMasterIdLst>
    <p:handoutMasterId r:id="rId28"/>
  </p:handoutMasterIdLst>
  <p:sldIdLst>
    <p:sldId id="295" r:id="rId5"/>
    <p:sldId id="472" r:id="rId6"/>
    <p:sldId id="294" r:id="rId7"/>
    <p:sldId id="267" r:id="rId8"/>
    <p:sldId id="481" r:id="rId9"/>
    <p:sldId id="484" r:id="rId10"/>
    <p:sldId id="474" r:id="rId11"/>
    <p:sldId id="473" r:id="rId12"/>
    <p:sldId id="479" r:id="rId13"/>
    <p:sldId id="480" r:id="rId14"/>
    <p:sldId id="485" r:id="rId15"/>
    <p:sldId id="486" r:id="rId16"/>
    <p:sldId id="487" r:id="rId17"/>
    <p:sldId id="488" r:id="rId18"/>
    <p:sldId id="489" r:id="rId19"/>
    <p:sldId id="482" r:id="rId20"/>
    <p:sldId id="483" r:id="rId21"/>
    <p:sldId id="475" r:id="rId22"/>
    <p:sldId id="476" r:id="rId23"/>
    <p:sldId id="477" r:id="rId24"/>
    <p:sldId id="469" r:id="rId25"/>
    <p:sldId id="470" r:id="rId26"/>
  </p:sldIdLst>
  <p:sldSz cx="12192000" cy="6858000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mie Buchanan-Dunlop" initials="JB" lastIdx="24" clrIdx="0">
    <p:extLst>
      <p:ext uri="{19B8F6BF-5375-455C-9EA6-DF929625EA0E}">
        <p15:presenceInfo xmlns:p15="http://schemas.microsoft.com/office/powerpoint/2012/main" userId="Jamie Buchanan-Dunlop" providerId="None"/>
      </p:ext>
    </p:extLst>
  </p:cmAuthor>
  <p:cmAuthor id="2" name="Maddy Street" initials="MS" lastIdx="6" clrIdx="1">
    <p:extLst>
      <p:ext uri="{19B8F6BF-5375-455C-9EA6-DF929625EA0E}">
        <p15:presenceInfo xmlns:p15="http://schemas.microsoft.com/office/powerpoint/2012/main" userId="Maddy Street" providerId="None"/>
      </p:ext>
    </p:extLst>
  </p:cmAuthor>
  <p:cmAuthor id="3" name="Sim Goodwin" initials="SG" lastIdx="6" clrIdx="2">
    <p:extLst>
      <p:ext uri="{19B8F6BF-5375-455C-9EA6-DF929625EA0E}">
        <p15:presenceInfo xmlns:p15="http://schemas.microsoft.com/office/powerpoint/2012/main" userId="S::sim@encounteredu.com::a3252ba9-8331-4298-b584-834c6b76bce2" providerId="AD"/>
      </p:ext>
    </p:extLst>
  </p:cmAuthor>
  <p:cmAuthor id="4" name="Encounter Edu" initials="EE" lastIdx="19" clrIdx="3">
    <p:extLst>
      <p:ext uri="{19B8F6BF-5375-455C-9EA6-DF929625EA0E}">
        <p15:presenceInfo xmlns:p15="http://schemas.microsoft.com/office/powerpoint/2012/main" userId="Encounter Edu" providerId="None"/>
      </p:ext>
    </p:extLst>
  </p:cmAuthor>
  <p:cmAuthor id="5" name="Carlton Brady" initials="CB" lastIdx="1" clrIdx="4">
    <p:extLst>
      <p:ext uri="{19B8F6BF-5375-455C-9EA6-DF929625EA0E}">
        <p15:presenceInfo xmlns:p15="http://schemas.microsoft.com/office/powerpoint/2012/main" userId="S::carlton@encounteredu.com::e7c1079f-9a51-40e6-82db-e44df0d966c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D4D6"/>
    <a:srgbClr val="09193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B56D48-B772-4B0F-BBDD-69156D63F51C}" v="13" dt="2024-02-23T14:33:54.8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78947" autoAdjust="0"/>
  </p:normalViewPr>
  <p:slideViewPr>
    <p:cSldViewPr snapToGrid="0">
      <p:cViewPr varScale="1">
        <p:scale>
          <a:sx n="52" d="100"/>
          <a:sy n="52" d="100"/>
        </p:scale>
        <p:origin x="48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Duffy" userId="ca92ddb4-4620-4127-97b1-8232d187080b" providerId="ADAL" clId="{2DB56D48-B772-4B0F-BBDD-69156D63F51C}"/>
    <pc:docChg chg="undo custSel modSld modMainMaster">
      <pc:chgData name="Sarah Duffy" userId="ca92ddb4-4620-4127-97b1-8232d187080b" providerId="ADAL" clId="{2DB56D48-B772-4B0F-BBDD-69156D63F51C}" dt="2024-02-23T14:34:50.912" v="98" actId="1076"/>
      <pc:docMkLst>
        <pc:docMk/>
      </pc:docMkLst>
      <pc:sldChg chg="modSp mod">
        <pc:chgData name="Sarah Duffy" userId="ca92ddb4-4620-4127-97b1-8232d187080b" providerId="ADAL" clId="{2DB56D48-B772-4B0F-BBDD-69156D63F51C}" dt="2024-02-23T14:20:31.631" v="35" actId="403"/>
        <pc:sldMkLst>
          <pc:docMk/>
          <pc:sldMk cId="2749296300" sldId="267"/>
        </pc:sldMkLst>
        <pc:spChg chg="mod">
          <ac:chgData name="Sarah Duffy" userId="ca92ddb4-4620-4127-97b1-8232d187080b" providerId="ADAL" clId="{2DB56D48-B772-4B0F-BBDD-69156D63F51C}" dt="2024-02-23T14:20:31.631" v="35" actId="403"/>
          <ac:spMkLst>
            <pc:docMk/>
            <pc:sldMk cId="2749296300" sldId="267"/>
            <ac:spMk id="20" creationId="{5E7055C2-4876-3E47-BF2B-42DC147ACB18}"/>
          </ac:spMkLst>
        </pc:spChg>
      </pc:sldChg>
      <pc:sldChg chg="modSp mod setBg">
        <pc:chgData name="Sarah Duffy" userId="ca92ddb4-4620-4127-97b1-8232d187080b" providerId="ADAL" clId="{2DB56D48-B772-4B0F-BBDD-69156D63F51C}" dt="2024-02-23T14:20:13.194" v="33" actId="1076"/>
        <pc:sldMkLst>
          <pc:docMk/>
          <pc:sldMk cId="2712994093" sldId="294"/>
        </pc:sldMkLst>
        <pc:spChg chg="mod">
          <ac:chgData name="Sarah Duffy" userId="ca92ddb4-4620-4127-97b1-8232d187080b" providerId="ADAL" clId="{2DB56D48-B772-4B0F-BBDD-69156D63F51C}" dt="2024-02-23T14:20:13.194" v="33" actId="1076"/>
          <ac:spMkLst>
            <pc:docMk/>
            <pc:sldMk cId="2712994093" sldId="294"/>
            <ac:spMk id="2" creationId="{2B364A9D-960C-2E43-B023-EC7F5CE6F6AD}"/>
          </ac:spMkLst>
        </pc:spChg>
        <pc:spChg chg="mod">
          <ac:chgData name="Sarah Duffy" userId="ca92ddb4-4620-4127-97b1-8232d187080b" providerId="ADAL" clId="{2DB56D48-B772-4B0F-BBDD-69156D63F51C}" dt="2024-02-23T14:20:11.038" v="32" actId="14100"/>
          <ac:spMkLst>
            <pc:docMk/>
            <pc:sldMk cId="2712994093" sldId="294"/>
            <ac:spMk id="3" creationId="{184882A6-0CA0-D34A-9EBE-823516A55AE8}"/>
          </ac:spMkLst>
        </pc:spChg>
        <pc:spChg chg="mod">
          <ac:chgData name="Sarah Duffy" userId="ca92ddb4-4620-4127-97b1-8232d187080b" providerId="ADAL" clId="{2DB56D48-B772-4B0F-BBDD-69156D63F51C}" dt="2024-02-23T14:19:51.127" v="27" actId="1076"/>
          <ac:spMkLst>
            <pc:docMk/>
            <pc:sldMk cId="2712994093" sldId="294"/>
            <ac:spMk id="4" creationId="{4B97C244-65EB-B84D-83C2-EA0659FF035F}"/>
          </ac:spMkLst>
        </pc:spChg>
        <pc:spChg chg="mod">
          <ac:chgData name="Sarah Duffy" userId="ca92ddb4-4620-4127-97b1-8232d187080b" providerId="ADAL" clId="{2DB56D48-B772-4B0F-BBDD-69156D63F51C}" dt="2024-02-23T14:20:00.274" v="30" actId="207"/>
          <ac:spMkLst>
            <pc:docMk/>
            <pc:sldMk cId="2712994093" sldId="294"/>
            <ac:spMk id="5" creationId="{A5221FF7-FAC9-274F-8A9D-930A8BEA0337}"/>
          </ac:spMkLst>
        </pc:spChg>
        <pc:spChg chg="mod">
          <ac:chgData name="Sarah Duffy" userId="ca92ddb4-4620-4127-97b1-8232d187080b" providerId="ADAL" clId="{2DB56D48-B772-4B0F-BBDD-69156D63F51C}" dt="2024-02-23T14:19:35.348" v="23" actId="1076"/>
          <ac:spMkLst>
            <pc:docMk/>
            <pc:sldMk cId="2712994093" sldId="294"/>
            <ac:spMk id="6" creationId="{A58A4987-E994-4E3B-9FCE-3BCCAA47645F}"/>
          </ac:spMkLst>
        </pc:spChg>
      </pc:sldChg>
      <pc:sldChg chg="modSp mod">
        <pc:chgData name="Sarah Duffy" userId="ca92ddb4-4620-4127-97b1-8232d187080b" providerId="ADAL" clId="{2DB56D48-B772-4B0F-BBDD-69156D63F51C}" dt="2024-02-23T14:17:45.279" v="7" actId="1076"/>
        <pc:sldMkLst>
          <pc:docMk/>
          <pc:sldMk cId="673726664" sldId="295"/>
        </pc:sldMkLst>
        <pc:spChg chg="mod">
          <ac:chgData name="Sarah Duffy" userId="ca92ddb4-4620-4127-97b1-8232d187080b" providerId="ADAL" clId="{2DB56D48-B772-4B0F-BBDD-69156D63F51C}" dt="2024-02-23T14:17:30.226" v="5" actId="1076"/>
          <ac:spMkLst>
            <pc:docMk/>
            <pc:sldMk cId="673726664" sldId="295"/>
            <ac:spMk id="3" creationId="{E31B4E93-1423-4907-9E88-9E127DCDE799}"/>
          </ac:spMkLst>
        </pc:spChg>
        <pc:spChg chg="mod">
          <ac:chgData name="Sarah Duffy" userId="ca92ddb4-4620-4127-97b1-8232d187080b" providerId="ADAL" clId="{2DB56D48-B772-4B0F-BBDD-69156D63F51C}" dt="2024-02-23T14:17:33.452" v="6" actId="1076"/>
          <ac:spMkLst>
            <pc:docMk/>
            <pc:sldMk cId="673726664" sldId="295"/>
            <ac:spMk id="9" creationId="{39C3CD3C-F26B-45FB-B938-9B41349EAD87}"/>
          </ac:spMkLst>
        </pc:spChg>
        <pc:spChg chg="mod">
          <ac:chgData name="Sarah Duffy" userId="ca92ddb4-4620-4127-97b1-8232d187080b" providerId="ADAL" clId="{2DB56D48-B772-4B0F-BBDD-69156D63F51C}" dt="2024-02-23T14:17:21.479" v="2" actId="1076"/>
          <ac:spMkLst>
            <pc:docMk/>
            <pc:sldMk cId="673726664" sldId="295"/>
            <ac:spMk id="10" creationId="{E3179B00-BA54-B949-AFA7-0086A3AB4D67}"/>
          </ac:spMkLst>
        </pc:spChg>
        <pc:picChg chg="mod">
          <ac:chgData name="Sarah Duffy" userId="ca92ddb4-4620-4127-97b1-8232d187080b" providerId="ADAL" clId="{2DB56D48-B772-4B0F-BBDD-69156D63F51C}" dt="2024-02-23T14:17:45.279" v="7" actId="1076"/>
          <ac:picMkLst>
            <pc:docMk/>
            <pc:sldMk cId="673726664" sldId="295"/>
            <ac:picMk id="4" creationId="{3D0696E0-EFCC-6C41-9876-32FAC1B620B1}"/>
          </ac:picMkLst>
        </pc:picChg>
        <pc:picChg chg="mod">
          <ac:chgData name="Sarah Duffy" userId="ca92ddb4-4620-4127-97b1-8232d187080b" providerId="ADAL" clId="{2DB56D48-B772-4B0F-BBDD-69156D63F51C}" dt="2024-02-23T14:17:16.026" v="1" actId="1076"/>
          <ac:picMkLst>
            <pc:docMk/>
            <pc:sldMk cId="673726664" sldId="295"/>
            <ac:picMk id="6" creationId="{A02575A7-5D37-4040-8B9A-6EF6B3C3453B}"/>
          </ac:picMkLst>
        </pc:picChg>
      </pc:sldChg>
      <pc:sldChg chg="modSp mod">
        <pc:chgData name="Sarah Duffy" userId="ca92ddb4-4620-4127-97b1-8232d187080b" providerId="ADAL" clId="{2DB56D48-B772-4B0F-BBDD-69156D63F51C}" dt="2024-02-23T14:34:50.912" v="98" actId="1076"/>
        <pc:sldMkLst>
          <pc:docMk/>
          <pc:sldMk cId="112203157" sldId="469"/>
        </pc:sldMkLst>
        <pc:spChg chg="mod">
          <ac:chgData name="Sarah Duffy" userId="ca92ddb4-4620-4127-97b1-8232d187080b" providerId="ADAL" clId="{2DB56D48-B772-4B0F-BBDD-69156D63F51C}" dt="2024-02-23T14:34:36.939" v="97" actId="1076"/>
          <ac:spMkLst>
            <pc:docMk/>
            <pc:sldMk cId="112203157" sldId="469"/>
            <ac:spMk id="5" creationId="{AEF158D3-B38D-43F2-BB25-3D28BD6E34AB}"/>
          </ac:spMkLst>
        </pc:spChg>
        <pc:picChg chg="mod">
          <ac:chgData name="Sarah Duffy" userId="ca92ddb4-4620-4127-97b1-8232d187080b" providerId="ADAL" clId="{2DB56D48-B772-4B0F-BBDD-69156D63F51C}" dt="2024-02-23T14:34:50.912" v="98" actId="1076"/>
          <ac:picMkLst>
            <pc:docMk/>
            <pc:sldMk cId="112203157" sldId="469"/>
            <ac:picMk id="7" creationId="{F4109CE9-A5FC-4313-B4A6-A923B8F5774D}"/>
          </ac:picMkLst>
        </pc:picChg>
      </pc:sldChg>
      <pc:sldChg chg="modSp mod setBg">
        <pc:chgData name="Sarah Duffy" userId="ca92ddb4-4620-4127-97b1-8232d187080b" providerId="ADAL" clId="{2DB56D48-B772-4B0F-BBDD-69156D63F51C}" dt="2024-02-23T14:20:19.507" v="34"/>
        <pc:sldMkLst>
          <pc:docMk/>
          <pc:sldMk cId="3781352447" sldId="472"/>
        </pc:sldMkLst>
        <pc:spChg chg="mod">
          <ac:chgData name="Sarah Duffy" userId="ca92ddb4-4620-4127-97b1-8232d187080b" providerId="ADAL" clId="{2DB56D48-B772-4B0F-BBDD-69156D63F51C}" dt="2024-02-23T14:18:15.531" v="15" actId="14100"/>
          <ac:spMkLst>
            <pc:docMk/>
            <pc:sldMk cId="3781352447" sldId="472"/>
            <ac:spMk id="3" creationId="{EB1C651B-7245-4D7A-A357-64B36688CBBF}"/>
          </ac:spMkLst>
        </pc:spChg>
        <pc:spChg chg="mod">
          <ac:chgData name="Sarah Duffy" userId="ca92ddb4-4620-4127-97b1-8232d187080b" providerId="ADAL" clId="{2DB56D48-B772-4B0F-BBDD-69156D63F51C}" dt="2024-02-23T14:18:25.095" v="19" actId="14100"/>
          <ac:spMkLst>
            <pc:docMk/>
            <pc:sldMk cId="3781352447" sldId="472"/>
            <ac:spMk id="10" creationId="{8E4BF04D-29F0-4534-A5A9-985BF68A7DFD}"/>
          </ac:spMkLst>
        </pc:spChg>
        <pc:spChg chg="mod">
          <ac:chgData name="Sarah Duffy" userId="ca92ddb4-4620-4127-97b1-8232d187080b" providerId="ADAL" clId="{2DB56D48-B772-4B0F-BBDD-69156D63F51C}" dt="2024-02-23T14:18:10.661" v="13" actId="14100"/>
          <ac:spMkLst>
            <pc:docMk/>
            <pc:sldMk cId="3781352447" sldId="472"/>
            <ac:spMk id="11" creationId="{30E94665-5F38-A948-8902-D3C598B3B180}"/>
          </ac:spMkLst>
        </pc:spChg>
        <pc:picChg chg="mod">
          <ac:chgData name="Sarah Duffy" userId="ca92ddb4-4620-4127-97b1-8232d187080b" providerId="ADAL" clId="{2DB56D48-B772-4B0F-BBDD-69156D63F51C}" dt="2024-02-23T14:18:19.029" v="16" actId="1076"/>
          <ac:picMkLst>
            <pc:docMk/>
            <pc:sldMk cId="3781352447" sldId="472"/>
            <ac:picMk id="6" creationId="{82E3D038-2855-4923-BD3D-44CC891D8900}"/>
          </ac:picMkLst>
        </pc:picChg>
      </pc:sldChg>
      <pc:sldChg chg="modSp mod">
        <pc:chgData name="Sarah Duffy" userId="ca92ddb4-4620-4127-97b1-8232d187080b" providerId="ADAL" clId="{2DB56D48-B772-4B0F-BBDD-69156D63F51C}" dt="2024-02-23T14:31:02.081" v="60" actId="1076"/>
        <pc:sldMkLst>
          <pc:docMk/>
          <pc:sldMk cId="543326318" sldId="474"/>
        </pc:sldMkLst>
        <pc:spChg chg="mod">
          <ac:chgData name="Sarah Duffy" userId="ca92ddb4-4620-4127-97b1-8232d187080b" providerId="ADAL" clId="{2DB56D48-B772-4B0F-BBDD-69156D63F51C}" dt="2024-02-23T14:31:02.081" v="60" actId="1076"/>
          <ac:spMkLst>
            <pc:docMk/>
            <pc:sldMk cId="543326318" sldId="474"/>
            <ac:spMk id="29" creationId="{E6CA3AC7-A906-40EB-B5BE-9F4380126E2D}"/>
          </ac:spMkLst>
        </pc:spChg>
        <pc:picChg chg="mod">
          <ac:chgData name="Sarah Duffy" userId="ca92ddb4-4620-4127-97b1-8232d187080b" providerId="ADAL" clId="{2DB56D48-B772-4B0F-BBDD-69156D63F51C}" dt="2024-02-23T14:30:54.107" v="57" actId="1076"/>
          <ac:picMkLst>
            <pc:docMk/>
            <pc:sldMk cId="543326318" sldId="474"/>
            <ac:picMk id="61" creationId="{768C0684-000F-4D99-9C26-D6661B14C44B}"/>
          </ac:picMkLst>
        </pc:picChg>
      </pc:sldChg>
      <pc:sldChg chg="modSp mod">
        <pc:chgData name="Sarah Duffy" userId="ca92ddb4-4620-4127-97b1-8232d187080b" providerId="ADAL" clId="{2DB56D48-B772-4B0F-BBDD-69156D63F51C}" dt="2024-02-23T14:33:11.031" v="84" actId="20577"/>
        <pc:sldMkLst>
          <pc:docMk/>
          <pc:sldMk cId="2789569502" sldId="475"/>
        </pc:sldMkLst>
        <pc:spChg chg="mod">
          <ac:chgData name="Sarah Duffy" userId="ca92ddb4-4620-4127-97b1-8232d187080b" providerId="ADAL" clId="{2DB56D48-B772-4B0F-BBDD-69156D63F51C}" dt="2024-02-23T14:33:11.031" v="84" actId="20577"/>
          <ac:spMkLst>
            <pc:docMk/>
            <pc:sldMk cId="2789569502" sldId="475"/>
            <ac:spMk id="4" creationId="{C7D1F266-3ADE-4301-A0FB-83674BFA3CEE}"/>
          </ac:spMkLst>
        </pc:spChg>
        <pc:spChg chg="mod">
          <ac:chgData name="Sarah Duffy" userId="ca92ddb4-4620-4127-97b1-8232d187080b" providerId="ADAL" clId="{2DB56D48-B772-4B0F-BBDD-69156D63F51C}" dt="2024-02-23T14:32:53.137" v="81" actId="1076"/>
          <ac:spMkLst>
            <pc:docMk/>
            <pc:sldMk cId="2789569502" sldId="475"/>
            <ac:spMk id="7" creationId="{1B9C7771-8C7D-4949-9E3C-B5C12CBCCC9D}"/>
          </ac:spMkLst>
        </pc:spChg>
      </pc:sldChg>
      <pc:sldChg chg="modSp mod setBg">
        <pc:chgData name="Sarah Duffy" userId="ca92ddb4-4620-4127-97b1-8232d187080b" providerId="ADAL" clId="{2DB56D48-B772-4B0F-BBDD-69156D63F51C}" dt="2024-02-23T14:33:39.978" v="89" actId="1076"/>
        <pc:sldMkLst>
          <pc:docMk/>
          <pc:sldMk cId="3703847190" sldId="476"/>
        </pc:sldMkLst>
        <pc:spChg chg="mod">
          <ac:chgData name="Sarah Duffy" userId="ca92ddb4-4620-4127-97b1-8232d187080b" providerId="ADAL" clId="{2DB56D48-B772-4B0F-BBDD-69156D63F51C}" dt="2024-02-23T14:33:30.287" v="86" actId="1076"/>
          <ac:spMkLst>
            <pc:docMk/>
            <pc:sldMk cId="3703847190" sldId="476"/>
            <ac:spMk id="3" creationId="{E12E712E-E4EA-4FCE-8564-4A5BE5529B76}"/>
          </ac:spMkLst>
        </pc:spChg>
        <pc:spChg chg="mod">
          <ac:chgData name="Sarah Duffy" userId="ca92ddb4-4620-4127-97b1-8232d187080b" providerId="ADAL" clId="{2DB56D48-B772-4B0F-BBDD-69156D63F51C}" dt="2024-02-23T14:33:27.812" v="85" actId="14100"/>
          <ac:spMkLst>
            <pc:docMk/>
            <pc:sldMk cId="3703847190" sldId="476"/>
            <ac:spMk id="4" creationId="{76908961-7545-475D-8BEC-E3F6E6081955}"/>
          </ac:spMkLst>
        </pc:spChg>
        <pc:spChg chg="mod">
          <ac:chgData name="Sarah Duffy" userId="ca92ddb4-4620-4127-97b1-8232d187080b" providerId="ADAL" clId="{2DB56D48-B772-4B0F-BBDD-69156D63F51C}" dt="2024-02-23T14:33:39.978" v="89" actId="1076"/>
          <ac:spMkLst>
            <pc:docMk/>
            <pc:sldMk cId="3703847190" sldId="476"/>
            <ac:spMk id="9" creationId="{35B2185D-114D-4A4A-B618-40701FC92B6B}"/>
          </ac:spMkLst>
        </pc:spChg>
        <pc:picChg chg="mod">
          <ac:chgData name="Sarah Duffy" userId="ca92ddb4-4620-4127-97b1-8232d187080b" providerId="ADAL" clId="{2DB56D48-B772-4B0F-BBDD-69156D63F51C}" dt="2024-02-23T14:33:37.106" v="88" actId="1076"/>
          <ac:picMkLst>
            <pc:docMk/>
            <pc:sldMk cId="3703847190" sldId="476"/>
            <ac:picMk id="5" creationId="{F8C9AC18-459F-4F7B-AFF3-1DCC701270E2}"/>
          </ac:picMkLst>
        </pc:picChg>
      </pc:sldChg>
      <pc:sldChg chg="modSp mod setBg">
        <pc:chgData name="Sarah Duffy" userId="ca92ddb4-4620-4127-97b1-8232d187080b" providerId="ADAL" clId="{2DB56D48-B772-4B0F-BBDD-69156D63F51C}" dt="2024-02-23T14:34:01.379" v="94" actId="1076"/>
        <pc:sldMkLst>
          <pc:docMk/>
          <pc:sldMk cId="1438053761" sldId="477"/>
        </pc:sldMkLst>
        <pc:spChg chg="mod">
          <ac:chgData name="Sarah Duffy" userId="ca92ddb4-4620-4127-97b1-8232d187080b" providerId="ADAL" clId="{2DB56D48-B772-4B0F-BBDD-69156D63F51C}" dt="2024-02-23T14:34:01.379" v="94" actId="1076"/>
          <ac:spMkLst>
            <pc:docMk/>
            <pc:sldMk cId="1438053761" sldId="477"/>
            <ac:spMk id="9" creationId="{76C7E3C8-FA9B-0B4C-B31A-34888C44C803}"/>
          </ac:spMkLst>
        </pc:spChg>
        <pc:spChg chg="mod">
          <ac:chgData name="Sarah Duffy" userId="ca92ddb4-4620-4127-97b1-8232d187080b" providerId="ADAL" clId="{2DB56D48-B772-4B0F-BBDD-69156D63F51C}" dt="2024-02-23T14:33:49.709" v="91" actId="1076"/>
          <ac:spMkLst>
            <pc:docMk/>
            <pc:sldMk cId="1438053761" sldId="477"/>
            <ac:spMk id="10" creationId="{793684F0-BD1A-FE4C-B21D-F0E5C3ADE1CE}"/>
          </ac:spMkLst>
        </pc:spChg>
        <pc:picChg chg="mod">
          <ac:chgData name="Sarah Duffy" userId="ca92ddb4-4620-4127-97b1-8232d187080b" providerId="ADAL" clId="{2DB56D48-B772-4B0F-BBDD-69156D63F51C}" dt="2024-02-23T14:33:58.387" v="93" actId="1076"/>
          <ac:picMkLst>
            <pc:docMk/>
            <pc:sldMk cId="1438053761" sldId="477"/>
            <ac:picMk id="7" creationId="{5022B94C-2242-44A2-B550-AA6F6189C7DD}"/>
          </ac:picMkLst>
        </pc:picChg>
      </pc:sldChg>
      <pc:sldChg chg="modSp mod">
        <pc:chgData name="Sarah Duffy" userId="ca92ddb4-4620-4127-97b1-8232d187080b" providerId="ADAL" clId="{2DB56D48-B772-4B0F-BBDD-69156D63F51C}" dt="2024-02-23T14:23:05.961" v="56" actId="14100"/>
        <pc:sldMkLst>
          <pc:docMk/>
          <pc:sldMk cId="141662658" sldId="479"/>
        </pc:sldMkLst>
        <pc:spChg chg="mod">
          <ac:chgData name="Sarah Duffy" userId="ca92ddb4-4620-4127-97b1-8232d187080b" providerId="ADAL" clId="{2DB56D48-B772-4B0F-BBDD-69156D63F51C}" dt="2024-02-23T14:23:05.961" v="56" actId="14100"/>
          <ac:spMkLst>
            <pc:docMk/>
            <pc:sldMk cId="141662658" sldId="479"/>
            <ac:spMk id="20" creationId="{DE5064B0-EBCB-B543-BC91-955462C7C3DC}"/>
          </ac:spMkLst>
        </pc:spChg>
      </pc:sldChg>
      <pc:sldChg chg="addSp delSp modSp mod setBg">
        <pc:chgData name="Sarah Duffy" userId="ca92ddb4-4620-4127-97b1-8232d187080b" providerId="ADAL" clId="{2DB56D48-B772-4B0F-BBDD-69156D63F51C}" dt="2024-02-23T14:22:37.453" v="54" actId="1076"/>
        <pc:sldMkLst>
          <pc:docMk/>
          <pc:sldMk cId="2233325432" sldId="481"/>
        </pc:sldMkLst>
        <pc:spChg chg="del">
          <ac:chgData name="Sarah Duffy" userId="ca92ddb4-4620-4127-97b1-8232d187080b" providerId="ADAL" clId="{2DB56D48-B772-4B0F-BBDD-69156D63F51C}" dt="2024-02-23T14:22:26.854" v="51" actId="478"/>
          <ac:spMkLst>
            <pc:docMk/>
            <pc:sldMk cId="2233325432" sldId="481"/>
            <ac:spMk id="2" creationId="{EE7F0BC9-7C98-4859-981E-432EA7BD1F53}"/>
          </ac:spMkLst>
        </pc:spChg>
        <pc:spChg chg="mod">
          <ac:chgData name="Sarah Duffy" userId="ca92ddb4-4620-4127-97b1-8232d187080b" providerId="ADAL" clId="{2DB56D48-B772-4B0F-BBDD-69156D63F51C}" dt="2024-02-23T14:20:49.183" v="39" actId="14100"/>
          <ac:spMkLst>
            <pc:docMk/>
            <pc:sldMk cId="2233325432" sldId="481"/>
            <ac:spMk id="3" creationId="{3BB1EC35-5902-4FB0-AF23-A9ED3C38163B}"/>
          </ac:spMkLst>
        </pc:spChg>
        <pc:spChg chg="mod">
          <ac:chgData name="Sarah Duffy" userId="ca92ddb4-4620-4127-97b1-8232d187080b" providerId="ADAL" clId="{2DB56D48-B772-4B0F-BBDD-69156D63F51C}" dt="2024-02-23T14:20:37.467" v="36" actId="14100"/>
          <ac:spMkLst>
            <pc:docMk/>
            <pc:sldMk cId="2233325432" sldId="481"/>
            <ac:spMk id="4" creationId="{3D70498E-583B-4E00-B068-E439BC39B963}"/>
          </ac:spMkLst>
        </pc:spChg>
        <pc:spChg chg="mod">
          <ac:chgData name="Sarah Duffy" userId="ca92ddb4-4620-4127-97b1-8232d187080b" providerId="ADAL" clId="{2DB56D48-B772-4B0F-BBDD-69156D63F51C}" dt="2024-02-23T14:22:37.453" v="54" actId="1076"/>
          <ac:spMkLst>
            <pc:docMk/>
            <pc:sldMk cId="2233325432" sldId="481"/>
            <ac:spMk id="7" creationId="{FCFDF03E-9C79-45B5-A455-7C0870E78B6D}"/>
          </ac:spMkLst>
        </pc:spChg>
        <pc:spChg chg="add del mod">
          <ac:chgData name="Sarah Duffy" userId="ca92ddb4-4620-4127-97b1-8232d187080b" providerId="ADAL" clId="{2DB56D48-B772-4B0F-BBDD-69156D63F51C}" dt="2024-02-23T14:22:28.119" v="52" actId="478"/>
          <ac:spMkLst>
            <pc:docMk/>
            <pc:sldMk cId="2233325432" sldId="481"/>
            <ac:spMk id="8" creationId="{887DBC6F-8253-5FE0-1948-0E495CFC81F3}"/>
          </ac:spMkLst>
        </pc:spChg>
        <pc:picChg chg="mod">
          <ac:chgData name="Sarah Duffy" userId="ca92ddb4-4620-4127-97b1-8232d187080b" providerId="ADAL" clId="{2DB56D48-B772-4B0F-BBDD-69156D63F51C}" dt="2024-02-23T14:20:45.303" v="38" actId="1076"/>
          <ac:picMkLst>
            <pc:docMk/>
            <pc:sldMk cId="2233325432" sldId="481"/>
            <ac:picMk id="6" creationId="{42E19413-B43F-4BC4-A465-4481FDDCCF15}"/>
          </ac:picMkLst>
        </pc:picChg>
      </pc:sldChg>
      <pc:sldChg chg="modSp mod">
        <pc:chgData name="Sarah Duffy" userId="ca92ddb4-4620-4127-97b1-8232d187080b" providerId="ADAL" clId="{2DB56D48-B772-4B0F-BBDD-69156D63F51C}" dt="2024-02-23T14:32:40.682" v="79" actId="1076"/>
        <pc:sldMkLst>
          <pc:docMk/>
          <pc:sldMk cId="69760807" sldId="482"/>
        </pc:sldMkLst>
        <pc:spChg chg="mod">
          <ac:chgData name="Sarah Duffy" userId="ca92ddb4-4620-4127-97b1-8232d187080b" providerId="ADAL" clId="{2DB56D48-B772-4B0F-BBDD-69156D63F51C}" dt="2024-02-23T14:32:40.682" v="79" actId="1076"/>
          <ac:spMkLst>
            <pc:docMk/>
            <pc:sldMk cId="69760807" sldId="482"/>
            <ac:spMk id="3" creationId="{93C841AE-4B79-44BC-8AA6-8369D4542551}"/>
          </ac:spMkLst>
        </pc:spChg>
        <pc:picChg chg="mod">
          <ac:chgData name="Sarah Duffy" userId="ca92ddb4-4620-4127-97b1-8232d187080b" providerId="ADAL" clId="{2DB56D48-B772-4B0F-BBDD-69156D63F51C}" dt="2024-02-23T14:32:33.651" v="76" actId="1076"/>
          <ac:picMkLst>
            <pc:docMk/>
            <pc:sldMk cId="69760807" sldId="482"/>
            <ac:picMk id="61" creationId="{768C0684-000F-4D99-9C26-D6661B14C44B}"/>
          </ac:picMkLst>
        </pc:picChg>
      </pc:sldChg>
      <pc:sldChg chg="addSp delSp modSp mod">
        <pc:chgData name="Sarah Duffy" userId="ca92ddb4-4620-4127-97b1-8232d187080b" providerId="ADAL" clId="{2DB56D48-B772-4B0F-BBDD-69156D63F51C}" dt="2024-02-23T14:22:19.234" v="50" actId="1076"/>
        <pc:sldMkLst>
          <pc:docMk/>
          <pc:sldMk cId="2308020456" sldId="484"/>
        </pc:sldMkLst>
        <pc:spChg chg="del">
          <ac:chgData name="Sarah Duffy" userId="ca92ddb4-4620-4127-97b1-8232d187080b" providerId="ADAL" clId="{2DB56D48-B772-4B0F-BBDD-69156D63F51C}" dt="2024-02-23T14:21:17.811" v="42" actId="478"/>
          <ac:spMkLst>
            <pc:docMk/>
            <pc:sldMk cId="2308020456" sldId="484"/>
            <ac:spMk id="2" creationId="{FAAD8A88-0404-4C32-BA3B-B0E295E283DE}"/>
          </ac:spMkLst>
        </pc:spChg>
        <pc:spChg chg="mod">
          <ac:chgData name="Sarah Duffy" userId="ca92ddb4-4620-4127-97b1-8232d187080b" providerId="ADAL" clId="{2DB56D48-B772-4B0F-BBDD-69156D63F51C}" dt="2024-02-23T14:22:19.234" v="50" actId="1076"/>
          <ac:spMkLst>
            <pc:docMk/>
            <pc:sldMk cId="2308020456" sldId="484"/>
            <ac:spMk id="3" creationId="{CA65785C-54AC-41B4-883C-BDB02657FFB7}"/>
          </ac:spMkLst>
        </pc:spChg>
        <pc:picChg chg="mod">
          <ac:chgData name="Sarah Duffy" userId="ca92ddb4-4620-4127-97b1-8232d187080b" providerId="ADAL" clId="{2DB56D48-B772-4B0F-BBDD-69156D63F51C}" dt="2024-02-23T14:21:15.568" v="41" actId="1076"/>
          <ac:picMkLst>
            <pc:docMk/>
            <pc:sldMk cId="2308020456" sldId="484"/>
            <ac:picMk id="5" creationId="{0D6E3086-8C62-4AA6-8ABF-323AFC67FC70}"/>
          </ac:picMkLst>
        </pc:picChg>
        <pc:picChg chg="add mod ord modCrop">
          <ac:chgData name="Sarah Duffy" userId="ca92ddb4-4620-4127-97b1-8232d187080b" providerId="ADAL" clId="{2DB56D48-B772-4B0F-BBDD-69156D63F51C}" dt="2024-02-23T14:22:13.861" v="49" actId="167"/>
          <ac:picMkLst>
            <pc:docMk/>
            <pc:sldMk cId="2308020456" sldId="484"/>
            <ac:picMk id="6" creationId="{6C3A542F-83FB-6411-234E-329226B2DA5D}"/>
          </ac:picMkLst>
        </pc:picChg>
      </pc:sldChg>
      <pc:sldChg chg="modSp mod">
        <pc:chgData name="Sarah Duffy" userId="ca92ddb4-4620-4127-97b1-8232d187080b" providerId="ADAL" clId="{2DB56D48-B772-4B0F-BBDD-69156D63F51C}" dt="2024-02-23T14:31:28.006" v="63" actId="403"/>
        <pc:sldMkLst>
          <pc:docMk/>
          <pc:sldMk cId="3970174024" sldId="485"/>
        </pc:sldMkLst>
        <pc:spChg chg="mod">
          <ac:chgData name="Sarah Duffy" userId="ca92ddb4-4620-4127-97b1-8232d187080b" providerId="ADAL" clId="{2DB56D48-B772-4B0F-BBDD-69156D63F51C}" dt="2024-02-23T14:31:28.006" v="63" actId="403"/>
          <ac:spMkLst>
            <pc:docMk/>
            <pc:sldMk cId="3970174024" sldId="485"/>
            <ac:spMk id="4" creationId="{317903E7-214B-40C5-ABF5-1A7D4E5A0F2A}"/>
          </ac:spMkLst>
        </pc:spChg>
      </pc:sldChg>
      <pc:sldChg chg="addSp delSp modSp mod setBg">
        <pc:chgData name="Sarah Duffy" userId="ca92ddb4-4620-4127-97b1-8232d187080b" providerId="ADAL" clId="{2DB56D48-B772-4B0F-BBDD-69156D63F51C}" dt="2024-02-23T14:32:27.902" v="75"/>
        <pc:sldMkLst>
          <pc:docMk/>
          <pc:sldMk cId="3554042727" sldId="486"/>
        </pc:sldMkLst>
        <pc:spChg chg="del">
          <ac:chgData name="Sarah Duffy" userId="ca92ddb4-4620-4127-97b1-8232d187080b" providerId="ADAL" clId="{2DB56D48-B772-4B0F-BBDD-69156D63F51C}" dt="2024-02-23T14:31:41.894" v="65" actId="478"/>
          <ac:spMkLst>
            <pc:docMk/>
            <pc:sldMk cId="3554042727" sldId="486"/>
            <ac:spMk id="2" creationId="{C53B5E40-1926-434C-B5F6-A3C31D2614BA}"/>
          </ac:spMkLst>
        </pc:spChg>
        <pc:spChg chg="mod">
          <ac:chgData name="Sarah Duffy" userId="ca92ddb4-4620-4127-97b1-8232d187080b" providerId="ADAL" clId="{2DB56D48-B772-4B0F-BBDD-69156D63F51C}" dt="2024-02-23T14:31:46.183" v="67" actId="1076"/>
          <ac:spMkLst>
            <pc:docMk/>
            <pc:sldMk cId="3554042727" sldId="486"/>
            <ac:spMk id="3" creationId="{B854F983-D60C-481D-A929-8749F720522D}"/>
          </ac:spMkLst>
        </pc:spChg>
        <pc:spChg chg="add del mod">
          <ac:chgData name="Sarah Duffy" userId="ca92ddb4-4620-4127-97b1-8232d187080b" providerId="ADAL" clId="{2DB56D48-B772-4B0F-BBDD-69156D63F51C}" dt="2024-02-23T14:31:44.003" v="66" actId="478"/>
          <ac:spMkLst>
            <pc:docMk/>
            <pc:sldMk cId="3554042727" sldId="486"/>
            <ac:spMk id="6" creationId="{9694CB2C-BBA8-A6B5-0F29-BB1F3FB14FC7}"/>
          </ac:spMkLst>
        </pc:spChg>
      </pc:sldChg>
      <pc:sldChg chg="addSp delSp modSp mod setBg">
        <pc:chgData name="Sarah Duffy" userId="ca92ddb4-4620-4127-97b1-8232d187080b" providerId="ADAL" clId="{2DB56D48-B772-4B0F-BBDD-69156D63F51C}" dt="2024-02-23T14:32:20.722" v="74"/>
        <pc:sldMkLst>
          <pc:docMk/>
          <pc:sldMk cId="3742986623" sldId="487"/>
        </pc:sldMkLst>
        <pc:spChg chg="del">
          <ac:chgData name="Sarah Duffy" userId="ca92ddb4-4620-4127-97b1-8232d187080b" providerId="ADAL" clId="{2DB56D48-B772-4B0F-BBDD-69156D63F51C}" dt="2024-02-23T14:31:58.021" v="70" actId="478"/>
          <ac:spMkLst>
            <pc:docMk/>
            <pc:sldMk cId="3742986623" sldId="487"/>
            <ac:spMk id="2" creationId="{72256682-920E-4FA8-B88A-DD8012EE9EB2}"/>
          </ac:spMkLst>
        </pc:spChg>
        <pc:spChg chg="mod">
          <ac:chgData name="Sarah Duffy" userId="ca92ddb4-4620-4127-97b1-8232d187080b" providerId="ADAL" clId="{2DB56D48-B772-4B0F-BBDD-69156D63F51C}" dt="2024-02-23T14:32:04.302" v="72" actId="1076"/>
          <ac:spMkLst>
            <pc:docMk/>
            <pc:sldMk cId="3742986623" sldId="487"/>
            <ac:spMk id="3" creationId="{275D9837-068E-4581-AB5C-DA0B9832987A}"/>
          </ac:spMkLst>
        </pc:spChg>
        <pc:spChg chg="add del mod">
          <ac:chgData name="Sarah Duffy" userId="ca92ddb4-4620-4127-97b1-8232d187080b" providerId="ADAL" clId="{2DB56D48-B772-4B0F-BBDD-69156D63F51C}" dt="2024-02-23T14:32:00.078" v="71" actId="478"/>
          <ac:spMkLst>
            <pc:docMk/>
            <pc:sldMk cId="3742986623" sldId="487"/>
            <ac:spMk id="6" creationId="{0FB9AF98-A1C2-3F95-D6F5-CB2236993AD0}"/>
          </ac:spMkLst>
        </pc:spChg>
      </pc:sldChg>
      <pc:sldChg chg="modSp mod">
        <pc:chgData name="Sarah Duffy" userId="ca92ddb4-4620-4127-97b1-8232d187080b" providerId="ADAL" clId="{2DB56D48-B772-4B0F-BBDD-69156D63F51C}" dt="2024-02-23T14:32:11.405" v="73" actId="1076"/>
        <pc:sldMkLst>
          <pc:docMk/>
          <pc:sldMk cId="575631515" sldId="488"/>
        </pc:sldMkLst>
        <pc:spChg chg="mod">
          <ac:chgData name="Sarah Duffy" userId="ca92ddb4-4620-4127-97b1-8232d187080b" providerId="ADAL" clId="{2DB56D48-B772-4B0F-BBDD-69156D63F51C}" dt="2024-02-23T14:32:11.405" v="73" actId="1076"/>
          <ac:spMkLst>
            <pc:docMk/>
            <pc:sldMk cId="575631515" sldId="488"/>
            <ac:spMk id="3" creationId="{E10D7F97-F76E-47B9-B042-AD29AD207DFC}"/>
          </ac:spMkLst>
        </pc:spChg>
      </pc:sldChg>
      <pc:sldMasterChg chg="modSldLayout">
        <pc:chgData name="Sarah Duffy" userId="ca92ddb4-4620-4127-97b1-8232d187080b" providerId="ADAL" clId="{2DB56D48-B772-4B0F-BBDD-69156D63F51C}" dt="2024-02-23T14:17:13.314" v="0"/>
        <pc:sldMasterMkLst>
          <pc:docMk/>
          <pc:sldMasterMk cId="848161082" sldId="2147483705"/>
        </pc:sldMasterMkLst>
        <pc:sldLayoutChg chg="setBg">
          <pc:chgData name="Sarah Duffy" userId="ca92ddb4-4620-4127-97b1-8232d187080b" providerId="ADAL" clId="{2DB56D48-B772-4B0F-BBDD-69156D63F51C}" dt="2024-02-23T14:17:13.314" v="0"/>
          <pc:sldLayoutMkLst>
            <pc:docMk/>
            <pc:sldMasterMk cId="848161082" sldId="2147483705"/>
            <pc:sldLayoutMk cId="3069123057" sldId="2147483706"/>
          </pc:sldLayoutMkLst>
        </pc:sldLayoutChg>
        <pc:sldLayoutChg chg="setBg">
          <pc:chgData name="Sarah Duffy" userId="ca92ddb4-4620-4127-97b1-8232d187080b" providerId="ADAL" clId="{2DB56D48-B772-4B0F-BBDD-69156D63F51C}" dt="2024-02-23T14:17:13.314" v="0"/>
          <pc:sldLayoutMkLst>
            <pc:docMk/>
            <pc:sldMasterMk cId="848161082" sldId="2147483705"/>
            <pc:sldLayoutMk cId="3719421494" sldId="2147483710"/>
          </pc:sldLayoutMkLst>
        </pc:sldLayoutChg>
        <pc:sldLayoutChg chg="setBg">
          <pc:chgData name="Sarah Duffy" userId="ca92ddb4-4620-4127-97b1-8232d187080b" providerId="ADAL" clId="{2DB56D48-B772-4B0F-BBDD-69156D63F51C}" dt="2024-02-23T14:17:13.314" v="0"/>
          <pc:sldLayoutMkLst>
            <pc:docMk/>
            <pc:sldMasterMk cId="848161082" sldId="2147483705"/>
            <pc:sldLayoutMk cId="2968425536" sldId="2147483714"/>
          </pc:sldLayoutMkLst>
        </pc:sldLayoutChg>
        <pc:sldLayoutChg chg="setBg">
          <pc:chgData name="Sarah Duffy" userId="ca92ddb4-4620-4127-97b1-8232d187080b" providerId="ADAL" clId="{2DB56D48-B772-4B0F-BBDD-69156D63F51C}" dt="2024-02-23T14:17:13.314" v="0"/>
          <pc:sldLayoutMkLst>
            <pc:docMk/>
            <pc:sldMasterMk cId="848161082" sldId="2147483705"/>
            <pc:sldLayoutMk cId="3521569393" sldId="2147483715"/>
          </pc:sldLayoutMkLst>
        </pc:sldLayoutChg>
        <pc:sldLayoutChg chg="setBg">
          <pc:chgData name="Sarah Duffy" userId="ca92ddb4-4620-4127-97b1-8232d187080b" providerId="ADAL" clId="{2DB56D48-B772-4B0F-BBDD-69156D63F51C}" dt="2024-02-23T14:17:13.314" v="0"/>
          <pc:sldLayoutMkLst>
            <pc:docMk/>
            <pc:sldMasterMk cId="848161082" sldId="2147483705"/>
            <pc:sldLayoutMk cId="3345799670" sldId="2147483732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2F8D948-544A-B146-8845-0802D21B69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237790-055A-4942-A4C7-9BD9662C0491}" type="datetimeFigureOut">
              <a:rPr lang="en-US" smtClean="0"/>
              <a:t>2/23/2024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1DC181-A7A5-6C4B-8566-601D5960384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6C19BE-BA5E-F34A-A275-B3958E5DCF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7CC77C-3B36-8A45-8C21-0CBEF64818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7005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C6874-672F-471E-A973-A82F2C8A0A0B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9202C-EDF7-492C-9239-DDFD5B8C15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643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9202C-EDF7-492C-9239-DDFD5B8C153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1744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9202C-EDF7-492C-9239-DDFD5B8C153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5369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9202C-EDF7-492C-9239-DDFD5B8C153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6028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9202C-EDF7-492C-9239-DDFD5B8C153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847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1970147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0076033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8282498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230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15693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425019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397184"/>
            <a:ext cx="3390951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87068759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92611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73101" y="2821894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2736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47613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A8AB2DE-F178-5346-B4A2-2C8990CFB4D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703715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C466ACBD-ECC2-8846-91AA-D3936CA1CFD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471965" y="4870718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8DCDA5A1-6B45-B443-A0EB-743BB03B3D2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261600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D1F3E494-C5D7-F64D-9D8A-DB36A8AB1B2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9046477" y="4870219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35319282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9966" y="3124819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55070" y="3124819"/>
            <a:ext cx="2881804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60069" y="3124819"/>
            <a:ext cx="2891620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329385800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415064"/>
            <a:ext cx="4944532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12584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12585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79417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79419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23935" y="4446092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3936" y="4810641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81535" y="4438784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81536" y="4803333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382558943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/>
        </p:nvSpPr>
        <p:spPr>
          <a:xfrm>
            <a:off x="936728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59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/>
              <a:t>TRUE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75200407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D5BC70FD-E99F-414E-8BC7-7072A9329F03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37ED0E3F-CDD0-43BF-ABD6-E7F54CD9AF5F}"/>
              </a:ext>
            </a:extLst>
          </p:cNvPr>
          <p:cNvSpPr txBox="1">
            <a:spLocks/>
          </p:cNvSpPr>
          <p:nvPr userDrawn="1"/>
        </p:nvSpPr>
        <p:spPr>
          <a:xfrm>
            <a:off x="11468592" y="6484422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228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457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685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9144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11430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1371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600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E07CCE0E-559E-44AB-A1B3-25B5FB3D8463}" type="slidenum">
              <a:rPr lang="en-GB" sz="600" smtClean="0"/>
              <a:pPr/>
              <a:t>‹#›</a:t>
            </a:fld>
            <a:endParaRPr lang="en-GB" sz="6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6B0B004-9EF7-4666-A628-B76E68927B94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222D9E9-D854-48F2-932B-3EB364E2B92E}"/>
              </a:ext>
            </a:extLst>
          </p:cNvPr>
          <p:cNvSpPr/>
          <p:nvPr userDrawn="1"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56AE142A-CB56-46DF-AD62-18CA85A36CCE}"/>
              </a:ext>
            </a:extLst>
          </p:cNvPr>
          <p:cNvSpPr txBox="1">
            <a:spLocks/>
          </p:cNvSpPr>
          <p:nvPr userDrawn="1"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4FE60D9B-8C11-4233-AE61-A69AF21D59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BA8E3F-26C6-430E-B082-2C72C333B9C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43504086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B483AB49-4C10-419C-A877-027BC6A0C71E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18B8DA78-FD61-42C0-AE9C-33A5B5854AD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DB2FB70-F0A8-4866-B858-E08B33560418}"/>
              </a:ext>
            </a:extLst>
          </p:cNvPr>
          <p:cNvSpPr/>
          <p:nvPr userDrawn="1"/>
        </p:nvSpPr>
        <p:spPr>
          <a:xfrm>
            <a:off x="936728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5FF18A7-1B1E-44DC-B037-73187037C16B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78537427-E653-4AA0-AE3E-4C2CDE7A4A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59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/>
              <a:t>TRUE</a:t>
            </a: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B1AD6159-8B72-4348-832D-1C1613D6AC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B6BA1C-E699-485C-A763-515971D7FD5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27904784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65066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3778" y="1092242"/>
            <a:ext cx="499089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0" y="1634593"/>
            <a:ext cx="9935817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7946326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/>
        </p:nvSpPr>
        <p:spPr>
          <a:xfrm>
            <a:off x="-2357076" y="-126373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5"/>
            <a:ext cx="7053995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  <a:br>
              <a:rPr lang="en-US"/>
            </a:br>
            <a:r>
              <a:rPr lang="en-US"/>
              <a:t>Insert - title </a:t>
            </a:r>
            <a:br>
              <a:rPr lang="en-US"/>
            </a:br>
            <a:r>
              <a:rPr lang="en-US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596" y="2850835"/>
            <a:ext cx="4723097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/>
        </p:nvGrpSpPr>
        <p:grpSpPr>
          <a:xfrm>
            <a:off x="369388" y="3573436"/>
            <a:ext cx="2001435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/>
        </p:nvGrpSpPr>
        <p:grpSpPr>
          <a:xfrm>
            <a:off x="4026171" y="3524349"/>
            <a:ext cx="2001435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/>
        </p:nvGrpSpPr>
        <p:grpSpPr>
          <a:xfrm>
            <a:off x="7699087" y="3524349"/>
            <a:ext cx="2001435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0849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00107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8993" y="3819178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40448802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0289459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000703"/>
            <a:ext cx="7061413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/>
        </p:nvSpPr>
        <p:spPr>
          <a:xfrm>
            <a:off x="527052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/>
        </p:nvSpPr>
        <p:spPr>
          <a:xfrm>
            <a:off x="5088577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2817343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/>
        </p:nvSpPr>
        <p:spPr>
          <a:xfrm>
            <a:off x="-3283853" y="-2587279"/>
            <a:ext cx="11279905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8" y="2421934"/>
            <a:ext cx="7061413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17634591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7384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/>
        </p:nvSpPr>
        <p:spPr>
          <a:xfrm>
            <a:off x="484718" y="1172037"/>
            <a:ext cx="681988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/>
        </p:nvSpPr>
        <p:spPr>
          <a:xfrm>
            <a:off x="484718" y="6407480"/>
            <a:ext cx="101648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32055795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9632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/>
        </p:nvSpPr>
        <p:spPr>
          <a:xfrm>
            <a:off x="1232374" y="2139397"/>
            <a:ext cx="3394447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/>
        </p:nvSpPr>
        <p:spPr>
          <a:xfrm>
            <a:off x="5380601" y="3089212"/>
            <a:ext cx="598303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138265399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2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4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0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252250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3934053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537" y="393328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778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50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23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/>
        </p:nvSpPr>
        <p:spPr>
          <a:xfrm>
            <a:off x="52705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/>
        </p:nvSpPr>
        <p:spPr>
          <a:xfrm>
            <a:off x="2639119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/>
        </p:nvSpPr>
        <p:spPr>
          <a:xfrm>
            <a:off x="4714410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/>
        </p:nvSpPr>
        <p:spPr>
          <a:xfrm>
            <a:off x="6863262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/>
        </p:nvSpPr>
        <p:spPr>
          <a:xfrm>
            <a:off x="897533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/>
        </p:nvSpPr>
        <p:spPr>
          <a:xfrm>
            <a:off x="52705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/>
        </p:nvSpPr>
        <p:spPr>
          <a:xfrm>
            <a:off x="2639119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/>
        </p:nvSpPr>
        <p:spPr>
          <a:xfrm>
            <a:off x="4714410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/>
        </p:nvSpPr>
        <p:spPr>
          <a:xfrm>
            <a:off x="6863262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/>
        </p:nvSpPr>
        <p:spPr>
          <a:xfrm>
            <a:off x="897533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/>
        </p:nvSpPr>
        <p:spPr>
          <a:xfrm>
            <a:off x="47809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/>
        </p:nvSpPr>
        <p:spPr>
          <a:xfrm>
            <a:off x="2590167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/>
        </p:nvSpPr>
        <p:spPr>
          <a:xfrm>
            <a:off x="4665458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/>
        </p:nvSpPr>
        <p:spPr>
          <a:xfrm>
            <a:off x="6814310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/>
        </p:nvSpPr>
        <p:spPr>
          <a:xfrm>
            <a:off x="892637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19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/>
        </p:nvSpPr>
        <p:spPr>
          <a:xfrm>
            <a:off x="527051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/>
        </p:nvSpPr>
        <p:spPr>
          <a:xfrm>
            <a:off x="2639119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93610348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2232973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Common Seas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3F4D11-DD96-0245-A59E-0D412DF8B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429" y="6225338"/>
            <a:ext cx="1783265" cy="460916"/>
          </a:xfrm>
          <a:prstGeom prst="rect">
            <a:avLst/>
          </a:prstGeom>
        </p:spPr>
      </p:pic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AB7BC225-F5C2-4E99-803D-04ACDCCE94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020" y="6217905"/>
            <a:ext cx="1783265" cy="49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9967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170635"/>
            <a:ext cx="7061413" cy="1224943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410407"/>
            <a:ext cx="8299449" cy="22812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5296256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44FA-7547-47E5-B379-6B9D32A15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7FD69-8129-43CC-BA0E-64845A42B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BFA40-6BF4-44DE-B6ED-7E3394CA2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10287-EAC5-4C37-8137-551D3D22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78324-31A9-4E31-BDD3-FB5B8DDB2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37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54517" y="-1528792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6"/>
            <a:ext cx="5448037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/>
        </p:nvGrpSpPr>
        <p:grpSpPr>
          <a:xfrm>
            <a:off x="4126932" y="2517708"/>
            <a:ext cx="2001435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/>
        </p:nvGrpSpPr>
        <p:grpSpPr>
          <a:xfrm>
            <a:off x="7799848" y="2517708"/>
            <a:ext cx="2001435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/>
        </p:nvGrpSpPr>
        <p:grpSpPr>
          <a:xfrm>
            <a:off x="563651" y="4562715"/>
            <a:ext cx="2001435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4414" y="2820463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/>
        </p:nvGrpSpPr>
        <p:grpSpPr>
          <a:xfrm>
            <a:off x="469208" y="2566795"/>
            <a:ext cx="2001435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23893" y="281632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8154" y="486133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18319" y="282046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1" y="1274916"/>
            <a:ext cx="5441057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01365631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79965-518F-48F4-B8C4-F69601437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741ABC-1C7D-4010-B3EE-B4EBDD1DE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23/02/2024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2BB70-4B29-4B81-BDDC-F2F143422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85322E-B571-481E-8D9C-37DEB7B6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6590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170635"/>
            <a:ext cx="425019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3042309"/>
            <a:ext cx="3390951" cy="112824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50460801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7" y="2149372"/>
            <a:ext cx="11049131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Todays learning, point number 1</a:t>
            </a:r>
          </a:p>
          <a:p>
            <a:pPr lvl="0"/>
            <a:r>
              <a:rPr lang="en-US"/>
              <a:t>Todays learning, point number 2</a:t>
            </a:r>
          </a:p>
          <a:p>
            <a:pPr lvl="0"/>
            <a:r>
              <a:rPr lang="en-US"/>
              <a:t>Todays learning, point number 3</a:t>
            </a:r>
          </a:p>
          <a:p>
            <a:pPr lvl="0"/>
            <a:r>
              <a:rPr lang="en-US"/>
              <a:t>Todays learning, point number 4</a:t>
            </a:r>
          </a:p>
          <a:p>
            <a:pPr lvl="0"/>
            <a:r>
              <a:rPr lang="en-US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5363720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sson brie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1" y="1823659"/>
            <a:ext cx="5577417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3879" y="5156433"/>
            <a:ext cx="2851151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/>
        </p:nvSpPr>
        <p:spPr>
          <a:xfrm>
            <a:off x="1169045" y="1823659"/>
            <a:ext cx="4313067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9902443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7194214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43840736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2933836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0710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9684255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09600" y="92075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550692" y="6264017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16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732" r:id="rId27"/>
    <p:sldLayoutId id="2147483733" r:id="rId28"/>
    <p:sldLayoutId id="2147483734" r:id="rId29"/>
    <p:sldLayoutId id="2147483735" r:id="rId30"/>
    <p:sldLayoutId id="2147483736" r:id="rId31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31.png"/><Relationship Id="rId7" Type="http://schemas.openxmlformats.org/officeDocument/2006/relationships/image" Target="../media/image37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0.png"/><Relationship Id="rId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jpeg"/><Relationship Id="rId5" Type="http://schemas.openxmlformats.org/officeDocument/2006/relationships/image" Target="../media/image31.pn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image" Target="../media/image41.jpeg"/><Relationship Id="rId7" Type="http://schemas.openxmlformats.org/officeDocument/2006/relationships/image" Target="../media/image4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0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0.pn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picture containing ground, outdoor, water&#10;&#10;Description automatically generated">
            <a:extLst>
              <a:ext uri="{FF2B5EF4-FFF2-40B4-BE49-F238E27FC236}">
                <a16:creationId xmlns:a16="http://schemas.microsoft.com/office/drawing/2014/main" id="{CF21F134-0418-B244-9C4A-3917B5EFFC0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0274" y="4343332"/>
            <a:ext cx="4155726" cy="233901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1B4E93-1423-4907-9E88-9E127DCDE79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40274" y="654059"/>
            <a:ext cx="8263012" cy="547955"/>
          </a:xfrm>
        </p:spPr>
        <p:txBody>
          <a:bodyPr/>
          <a:lstStyle/>
          <a:p>
            <a:r>
              <a:rPr lang="en-US" dirty="0"/>
              <a:t>How do our surroundings affect us?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02575A7-5D37-4040-8B9A-6EF6B3C3453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86" y="218536"/>
            <a:ext cx="1269363" cy="470373"/>
          </a:xfrm>
          <a:prstGeom prst="rect">
            <a:avLst/>
          </a:prstGeom>
        </p:spPr>
      </p:pic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39C3CD3C-F26B-45FB-B938-9B41349EAD8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2885" y="1202014"/>
            <a:ext cx="11476233" cy="3081131"/>
          </a:xfrm>
        </p:spPr>
        <p:txBody>
          <a:bodyPr lIns="45719" rIns="45719" anchor="t"/>
          <a:lstStyle/>
          <a:p>
            <a:pPr lvl="0">
              <a:lnSpc>
                <a:spcPct val="150000"/>
              </a:lnSpc>
            </a:pPr>
            <a:r>
              <a:rPr lang="en-GB" dirty="0"/>
              <a:t>Imagine we had two twins, separated at birth. One lived in image A, and one lived in image B. Explain the following.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GB" dirty="0"/>
              <a:t>Which one would have the longest life?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GB" dirty="0"/>
              <a:t>Which one would be the healthiest?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en-GB" dirty="0">
                <a:latin typeface="Century Gothic"/>
              </a:rPr>
              <a:t>Which one would be most likely to develop an illness? 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E3179B00-BA54-B949-AFA7-0086A3AB4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8364" y="380214"/>
            <a:ext cx="3708400" cy="273845"/>
          </a:xfrm>
        </p:spPr>
        <p:txBody>
          <a:bodyPr/>
          <a:lstStyle/>
          <a:p>
            <a:br>
              <a:rPr lang="en-US" dirty="0">
                <a:latin typeface="Century Gothic"/>
              </a:rPr>
            </a:br>
            <a:r>
              <a:rPr lang="en-US" dirty="0">
                <a:latin typeface="Century Gothic"/>
              </a:rPr>
              <a:t>Lesson 5: Plastics and bioaccumulation</a:t>
            </a:r>
            <a:br>
              <a:rPr lang="en-GB" dirty="0"/>
            </a:br>
            <a:endParaRPr lang="en-GB" dirty="0"/>
          </a:p>
        </p:txBody>
      </p:sp>
      <p:pic>
        <p:nvPicPr>
          <p:cNvPr id="4" name="Picture 3" descr="A large green field&#10;&#10;Description automatically generated">
            <a:extLst>
              <a:ext uri="{FF2B5EF4-FFF2-40B4-BE49-F238E27FC236}">
                <a16:creationId xmlns:a16="http://schemas.microsoft.com/office/drawing/2014/main" id="{3D0696E0-EFCC-6C41-9876-32FAC1B620B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6752" y="4343334"/>
            <a:ext cx="4155726" cy="233901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2C8B53-912C-434D-AE9A-1AEDD85D2F5E}"/>
              </a:ext>
            </a:extLst>
          </p:cNvPr>
          <p:cNvSpPr txBox="1"/>
          <p:nvPr/>
        </p:nvSpPr>
        <p:spPr>
          <a:xfrm>
            <a:off x="6494060" y="4437031"/>
            <a:ext cx="300721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2800" b="1">
                <a:solidFill>
                  <a:schemeClr val="tx1"/>
                </a:solidFill>
              </a:rPr>
              <a:t>B</a:t>
            </a:r>
            <a:endParaRPr lang="en-GB" sz="2800" b="1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0DF4E2-A8DB-431E-A46C-EE8B36A77952}"/>
              </a:ext>
            </a:extLst>
          </p:cNvPr>
          <p:cNvSpPr txBox="1"/>
          <p:nvPr/>
        </p:nvSpPr>
        <p:spPr>
          <a:xfrm>
            <a:off x="2192741" y="4437031"/>
            <a:ext cx="358429" cy="5232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2800" b="1">
                <a:solidFill>
                  <a:schemeClr val="tx1"/>
                </a:solidFill>
              </a:rPr>
              <a:t>A</a:t>
            </a:r>
            <a:endParaRPr lang="en-GB" sz="2800" b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726664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0CE18AF-4F68-1A4B-AC48-0E3DF8DBA3AA}"/>
              </a:ext>
            </a:extLst>
          </p:cNvPr>
          <p:cNvSpPr/>
          <p:nvPr/>
        </p:nvSpPr>
        <p:spPr>
          <a:xfrm>
            <a:off x="4079226" y="3359030"/>
            <a:ext cx="1846998" cy="1846998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C2D93-D1C9-477F-B40E-A1FA2866DB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Food Web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B97CDB-D46B-418F-B571-86732378D6F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8153" y="1601516"/>
            <a:ext cx="8558681" cy="1507229"/>
          </a:xfrm>
        </p:spPr>
        <p:txBody>
          <a:bodyPr/>
          <a:lstStyle/>
          <a:p>
            <a:r>
              <a:rPr lang="en-US" dirty="0"/>
              <a:t>Create a food web</a:t>
            </a:r>
          </a:p>
          <a:p>
            <a:r>
              <a:rPr lang="en-US" dirty="0"/>
              <a:t>Extension: Why might food webs be used more than food chains?</a:t>
            </a:r>
            <a:endParaRPr lang="en-GB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BD5AC36-3A2E-4613-99B4-EFC51CBF4C3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22083BC7-B898-C64E-8542-F7F8C7FCE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3708400" cy="273845"/>
          </a:xfrm>
        </p:spPr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D4F74BF-5FCC-0540-B7B7-5FE69407A60C}"/>
              </a:ext>
            </a:extLst>
          </p:cNvPr>
          <p:cNvSpPr/>
          <p:nvPr/>
        </p:nvSpPr>
        <p:spPr>
          <a:xfrm>
            <a:off x="6239165" y="3359030"/>
            <a:ext cx="1846998" cy="1846998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381000" ty="0" sx="100000" sy="100000" flip="none" algn="l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DEAE60D-4ACF-8D4C-9D83-52ADA145FF5F}"/>
              </a:ext>
            </a:extLst>
          </p:cNvPr>
          <p:cNvSpPr/>
          <p:nvPr/>
        </p:nvSpPr>
        <p:spPr>
          <a:xfrm>
            <a:off x="2216744" y="4895538"/>
            <a:ext cx="1284446" cy="1284446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85750" ty="0" sx="100000" sy="100000" flip="none" algn="ctr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D885C5A-8EC4-B947-B516-90250F8C9F10}"/>
              </a:ext>
            </a:extLst>
          </p:cNvPr>
          <p:cNvSpPr/>
          <p:nvPr/>
        </p:nvSpPr>
        <p:spPr>
          <a:xfrm>
            <a:off x="8754305" y="4845081"/>
            <a:ext cx="1284446" cy="1284446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69850" ty="330200" sx="100000" sy="100000" flip="none" algn="ctr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938F499-6BB3-0745-90DD-A1FFDCF740C2}"/>
              </a:ext>
            </a:extLst>
          </p:cNvPr>
          <p:cNvSpPr txBox="1"/>
          <p:nvPr/>
        </p:nvSpPr>
        <p:spPr>
          <a:xfrm>
            <a:off x="1919289" y="6322131"/>
            <a:ext cx="184699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1800">
                <a:solidFill>
                  <a:schemeClr val="bg2"/>
                </a:solidFill>
              </a:rPr>
              <a:t>Zooplankton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7A07EDC-685C-704F-8F42-4438CEE8FEAD}"/>
              </a:ext>
            </a:extLst>
          </p:cNvPr>
          <p:cNvSpPr txBox="1"/>
          <p:nvPr/>
        </p:nvSpPr>
        <p:spPr>
          <a:xfrm>
            <a:off x="4105841" y="5348175"/>
            <a:ext cx="184699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1800">
                <a:solidFill>
                  <a:schemeClr val="bg2"/>
                </a:solidFill>
              </a:rPr>
              <a:t>Fish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7B746CD-19FE-F047-BE36-DDFF0CDC8748}"/>
              </a:ext>
            </a:extLst>
          </p:cNvPr>
          <p:cNvSpPr txBox="1"/>
          <p:nvPr/>
        </p:nvSpPr>
        <p:spPr>
          <a:xfrm>
            <a:off x="6239163" y="5348175"/>
            <a:ext cx="184699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1800">
                <a:solidFill>
                  <a:schemeClr val="bg2"/>
                </a:solidFill>
              </a:rPr>
              <a:t>Seal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39924D4-8504-A047-97AA-292433878E5D}"/>
              </a:ext>
            </a:extLst>
          </p:cNvPr>
          <p:cNvSpPr txBox="1"/>
          <p:nvPr/>
        </p:nvSpPr>
        <p:spPr>
          <a:xfrm>
            <a:off x="8425714" y="6271674"/>
            <a:ext cx="184699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1800">
                <a:solidFill>
                  <a:schemeClr val="bg2"/>
                </a:solidFill>
              </a:rPr>
              <a:t>Polar bear</a:t>
            </a:r>
          </a:p>
        </p:txBody>
      </p:sp>
      <p:cxnSp>
        <p:nvCxnSpPr>
          <p:cNvPr id="34" name="Curved Connector 33">
            <a:extLst>
              <a:ext uri="{FF2B5EF4-FFF2-40B4-BE49-F238E27FC236}">
                <a16:creationId xmlns:a16="http://schemas.microsoft.com/office/drawing/2014/main" id="{42541F0D-3CE2-C94C-82E3-D8E5FA85B3F8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6109767" y="3213402"/>
            <a:ext cx="12700" cy="853914"/>
          </a:xfrm>
          <a:prstGeom prst="curvedConnector3">
            <a:avLst>
              <a:gd name="adj1" fmla="val 2281630"/>
            </a:avLst>
          </a:prstGeom>
          <a:noFill/>
          <a:ln w="5715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9" name="Oval 38">
            <a:extLst>
              <a:ext uri="{FF2B5EF4-FFF2-40B4-BE49-F238E27FC236}">
                <a16:creationId xmlns:a16="http://schemas.microsoft.com/office/drawing/2014/main" id="{296C53FE-CD05-824E-838C-AC3C82FBD837}"/>
              </a:ext>
            </a:extLst>
          </p:cNvPr>
          <p:cNvSpPr/>
          <p:nvPr/>
        </p:nvSpPr>
        <p:spPr>
          <a:xfrm>
            <a:off x="8754305" y="3194892"/>
            <a:ext cx="1284446" cy="1284446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24EA50CE-A319-E44F-BF8A-21112240DF86}"/>
              </a:ext>
            </a:extLst>
          </p:cNvPr>
          <p:cNvSpPr/>
          <p:nvPr/>
        </p:nvSpPr>
        <p:spPr>
          <a:xfrm>
            <a:off x="2185609" y="3194892"/>
            <a:ext cx="1284446" cy="1284446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A4E4071C-7B45-C042-8399-AED7F9350B24}"/>
              </a:ext>
            </a:extLst>
          </p:cNvPr>
          <p:cNvSpPr txBox="1"/>
          <p:nvPr/>
        </p:nvSpPr>
        <p:spPr>
          <a:xfrm>
            <a:off x="1919289" y="2675548"/>
            <a:ext cx="184699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1800">
                <a:solidFill>
                  <a:schemeClr val="bg2"/>
                </a:solidFill>
              </a:rPr>
              <a:t>Phytoplankton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6A18B96-29F5-594F-A622-93A4E735FCFB}"/>
              </a:ext>
            </a:extLst>
          </p:cNvPr>
          <p:cNvSpPr txBox="1"/>
          <p:nvPr/>
        </p:nvSpPr>
        <p:spPr>
          <a:xfrm>
            <a:off x="8425714" y="2679892"/>
            <a:ext cx="184699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1800">
                <a:solidFill>
                  <a:schemeClr val="bg2"/>
                </a:solidFill>
              </a:rPr>
              <a:t>Orca</a:t>
            </a:r>
          </a:p>
        </p:txBody>
      </p:sp>
      <p:cxnSp>
        <p:nvCxnSpPr>
          <p:cNvPr id="11" name="Curved Connector 10">
            <a:extLst>
              <a:ext uri="{FF2B5EF4-FFF2-40B4-BE49-F238E27FC236}">
                <a16:creationId xmlns:a16="http://schemas.microsoft.com/office/drawing/2014/main" id="{179ACF23-3AED-9545-B82B-2498E64E14E1}"/>
              </a:ext>
            </a:extLst>
          </p:cNvPr>
          <p:cNvCxnSpPr>
            <a:cxnSpLocks/>
            <a:stCxn id="40" idx="7"/>
          </p:cNvCxnSpPr>
          <p:nvPr/>
        </p:nvCxnSpPr>
        <p:spPr>
          <a:xfrm rot="16200000" flipH="1">
            <a:off x="3692571" y="2972377"/>
            <a:ext cx="246522" cy="1067761"/>
          </a:xfrm>
          <a:prstGeom prst="curvedConnector3">
            <a:avLst>
              <a:gd name="adj1" fmla="val -101999"/>
            </a:avLst>
          </a:prstGeom>
          <a:noFill/>
          <a:ln w="5715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7" name="Curved Connector 36">
            <a:extLst>
              <a:ext uri="{FF2B5EF4-FFF2-40B4-BE49-F238E27FC236}">
                <a16:creationId xmlns:a16="http://schemas.microsoft.com/office/drawing/2014/main" id="{B0D41EE0-178C-4049-B038-CF825573924B}"/>
              </a:ext>
            </a:extLst>
          </p:cNvPr>
          <p:cNvCxnSpPr>
            <a:stCxn id="24" idx="7"/>
            <a:endCxn id="39" idx="1"/>
          </p:cNvCxnSpPr>
          <p:nvPr/>
        </p:nvCxnSpPr>
        <p:spPr>
          <a:xfrm rot="5400000" flipH="1" flipV="1">
            <a:off x="8255781" y="2942890"/>
            <a:ext cx="246522" cy="1126732"/>
          </a:xfrm>
          <a:prstGeom prst="curvedConnector3">
            <a:avLst>
              <a:gd name="adj1" fmla="val 210937"/>
            </a:avLst>
          </a:prstGeom>
          <a:noFill/>
          <a:ln w="5715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Curved Connector 48">
            <a:extLst>
              <a:ext uri="{FF2B5EF4-FFF2-40B4-BE49-F238E27FC236}">
                <a16:creationId xmlns:a16="http://schemas.microsoft.com/office/drawing/2014/main" id="{CEBB19A9-65F2-E244-904B-A725B6C5C4AA}"/>
              </a:ext>
            </a:extLst>
          </p:cNvPr>
          <p:cNvCxnSpPr>
            <a:cxnSpLocks/>
            <a:stCxn id="27" idx="6"/>
          </p:cNvCxnSpPr>
          <p:nvPr/>
        </p:nvCxnSpPr>
        <p:spPr>
          <a:xfrm flipV="1">
            <a:off x="3501191" y="4935541"/>
            <a:ext cx="848523" cy="602220"/>
          </a:xfrm>
          <a:prstGeom prst="curvedConnector2">
            <a:avLst/>
          </a:prstGeom>
          <a:noFill/>
          <a:ln w="5715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" name="Curved Connector 50">
            <a:extLst>
              <a:ext uri="{FF2B5EF4-FFF2-40B4-BE49-F238E27FC236}">
                <a16:creationId xmlns:a16="http://schemas.microsoft.com/office/drawing/2014/main" id="{1C929CF8-F507-D74A-82F2-43755CA57B77}"/>
              </a:ext>
            </a:extLst>
          </p:cNvPr>
          <p:cNvCxnSpPr>
            <a:stCxn id="24" idx="5"/>
            <a:endCxn id="28" idx="2"/>
          </p:cNvCxnSpPr>
          <p:nvPr/>
        </p:nvCxnSpPr>
        <p:spPr>
          <a:xfrm rot="16200000" flipH="1">
            <a:off x="8009110" y="4742108"/>
            <a:ext cx="551763" cy="938629"/>
          </a:xfrm>
          <a:prstGeom prst="curvedConnector2">
            <a:avLst/>
          </a:prstGeom>
          <a:noFill/>
          <a:ln w="5715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35987267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CFEE9-D9CC-467C-80A9-E8ED802B7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53FABC-2682-477C-B7C1-28AAD99A29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Modelling bioaccumulation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7903E7-214B-40C5-ABF5-1A7D4E5A0F2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173893" y="2095560"/>
            <a:ext cx="9538294" cy="2281236"/>
          </a:xfrm>
        </p:spPr>
        <p:txBody>
          <a:bodyPr/>
          <a:lstStyle/>
          <a:p>
            <a:r>
              <a:rPr lang="en-US" sz="2400" dirty="0"/>
              <a:t>For this modelling you will need:</a:t>
            </a:r>
          </a:p>
          <a:p>
            <a:r>
              <a:rPr lang="en-US" sz="2400" dirty="0"/>
              <a:t>7 students at the front of class with cups.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1 Orca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2 Seals</a:t>
            </a:r>
          </a:p>
          <a:p>
            <a:pPr lvl="1"/>
            <a:r>
              <a:rPr lang="en-US" sz="2000" dirty="0">
                <a:solidFill>
                  <a:schemeClr val="bg1"/>
                </a:solidFill>
              </a:rPr>
              <a:t>4 Artic cod</a:t>
            </a:r>
            <a:endParaRPr lang="en-GB" sz="2000" dirty="0">
              <a:solidFill>
                <a:schemeClr val="bg1"/>
              </a:solidFill>
            </a:endParaRPr>
          </a:p>
          <a:p>
            <a:pPr indent="-266700"/>
            <a:r>
              <a:rPr lang="en-GB" sz="2400" dirty="0"/>
              <a:t>The rest of the class will be copepods and have 1 marble / counter each (that represents a pollutant).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17402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4B413BA7-ED40-452A-B2A6-52FE3B88830C}"/>
              </a:ext>
            </a:extLst>
          </p:cNvPr>
          <p:cNvSpPr/>
          <p:nvPr/>
        </p:nvSpPr>
        <p:spPr>
          <a:xfrm>
            <a:off x="3666837" y="1926355"/>
            <a:ext cx="4445289" cy="4516582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54F983-D60C-481D-A929-8749F720522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4769" y="621908"/>
            <a:ext cx="9869424" cy="1102949"/>
          </a:xfrm>
        </p:spPr>
        <p:txBody>
          <a:bodyPr/>
          <a:lstStyle/>
          <a:p>
            <a:r>
              <a:rPr lang="en-US" dirty="0"/>
              <a:t>Copepods accumulate pollutant from water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404272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5D9837-068E-4581-AB5C-DA0B983298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71538" y="823408"/>
            <a:ext cx="7061413" cy="1102949"/>
          </a:xfrm>
        </p:spPr>
        <p:txBody>
          <a:bodyPr/>
          <a:lstStyle/>
          <a:p>
            <a:r>
              <a:rPr lang="en-US" dirty="0"/>
              <a:t>Artic cod eat the </a:t>
            </a:r>
            <a:r>
              <a:rPr lang="en-US" dirty="0" err="1"/>
              <a:t>Copeopods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D5BEABE-924A-4803-B4A0-A83A11E9D2D0}"/>
              </a:ext>
            </a:extLst>
          </p:cNvPr>
          <p:cNvSpPr/>
          <p:nvPr/>
        </p:nvSpPr>
        <p:spPr>
          <a:xfrm>
            <a:off x="3666837" y="1926357"/>
            <a:ext cx="4445289" cy="451658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742986623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D1FE2-2D02-4EA7-B649-D8262B6B25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0D7F97-F76E-47B9-B042-AD29AD207DF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092814" y="1042038"/>
            <a:ext cx="7061413" cy="1102949"/>
          </a:xfrm>
        </p:spPr>
        <p:txBody>
          <a:bodyPr/>
          <a:lstStyle/>
          <a:p>
            <a:r>
              <a:rPr lang="en-US" dirty="0"/>
              <a:t>Seals eat the Artic cod</a:t>
            </a:r>
            <a:endParaRPr lang="en-GB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3D1FEDC-F26B-42DA-8612-CF0829869F0B}"/>
              </a:ext>
            </a:extLst>
          </p:cNvPr>
          <p:cNvSpPr/>
          <p:nvPr/>
        </p:nvSpPr>
        <p:spPr>
          <a:xfrm>
            <a:off x="3666837" y="1926355"/>
            <a:ext cx="4445289" cy="4516582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57563151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66FC69A1-932E-134E-A561-FA44D9ADAAD0}"/>
              </a:ext>
            </a:extLst>
          </p:cNvPr>
          <p:cNvSpPr/>
          <p:nvPr/>
        </p:nvSpPr>
        <p:spPr>
          <a:xfrm>
            <a:off x="3666837" y="1926355"/>
            <a:ext cx="4445289" cy="4516582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AAA2C6-6774-4431-87E9-FADFE373E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8D8822-1B9C-47CF-9061-CB788066D3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Orca eat the seals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565734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>
            <a:extLst>
              <a:ext uri="{FF2B5EF4-FFF2-40B4-BE49-F238E27FC236}">
                <a16:creationId xmlns:a16="http://schemas.microsoft.com/office/drawing/2014/main" id="{6E419C87-9F8C-0C40-9486-928882CA6057}"/>
              </a:ext>
            </a:extLst>
          </p:cNvPr>
          <p:cNvSpPr/>
          <p:nvPr/>
        </p:nvSpPr>
        <p:spPr>
          <a:xfrm>
            <a:off x="1981021" y="4634879"/>
            <a:ext cx="1846998" cy="184699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510EFCE-29AD-FC4F-80B0-24DDC6D354C5}"/>
              </a:ext>
            </a:extLst>
          </p:cNvPr>
          <p:cNvSpPr/>
          <p:nvPr/>
        </p:nvSpPr>
        <p:spPr>
          <a:xfrm>
            <a:off x="6292199" y="4634879"/>
            <a:ext cx="1846998" cy="1846998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FC579DBF-6AD0-EC47-8B64-5542A23CE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841AE-4B79-44BC-8AA6-8369D45425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8989" y="1390869"/>
            <a:ext cx="11294075" cy="1369287"/>
          </a:xfrm>
        </p:spPr>
        <p:txBody>
          <a:bodyPr/>
          <a:lstStyle/>
          <a:p>
            <a:r>
              <a:rPr lang="en-US" dirty="0"/>
              <a:t>These pollutants can pass up the food chain…</a:t>
            </a:r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71DCCD6-7C4E-DC46-B17D-78380B26581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356027" y="2728692"/>
            <a:ext cx="1847850" cy="1693127"/>
          </a:xfrm>
        </p:spPr>
        <p:txBody>
          <a:bodyPr anchor="t"/>
          <a:lstStyle/>
          <a:p>
            <a:pPr algn="l"/>
            <a:r>
              <a:rPr lang="en-US" b="0">
                <a:solidFill>
                  <a:schemeClr val="bg2"/>
                </a:solidFill>
              </a:rPr>
              <a:t>Fish eat lots of zooplankton and gain pollutants. </a:t>
            </a:r>
            <a:endParaRPr lang="en-GB" b="0">
              <a:solidFill>
                <a:schemeClr val="bg2"/>
              </a:solidFill>
            </a:endParaRPr>
          </a:p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BCD0D3BD-BF7C-E842-BD09-5EDC646CB7C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8432215" y="2728692"/>
            <a:ext cx="1847850" cy="1340449"/>
          </a:xfrm>
        </p:spPr>
        <p:txBody>
          <a:bodyPr anchor="t"/>
          <a:lstStyle/>
          <a:p>
            <a:pPr algn="l" defTabSz="457200" hangingPunct="0">
              <a:lnSpc>
                <a:spcPct val="100000"/>
              </a:lnSpc>
              <a:spcBef>
                <a:spcPts val="0"/>
              </a:spcBef>
              <a:buSzTx/>
            </a:pPr>
            <a:r>
              <a:rPr lang="en-US" b="0">
                <a:solidFill>
                  <a:schemeClr val="bg2"/>
                </a:solidFill>
              </a:rPr>
              <a:t>Pollutants pass to seals as they eat fish.</a:t>
            </a:r>
            <a:endParaRPr lang="en-GB" b="0">
              <a:solidFill>
                <a:srgbClr val="464646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6CA3AC7-A906-40EB-B5BE-9F4380126E2D}"/>
              </a:ext>
            </a:extLst>
          </p:cNvPr>
          <p:cNvSpPr txBox="1"/>
          <p:nvPr/>
        </p:nvSpPr>
        <p:spPr>
          <a:xfrm>
            <a:off x="4190678" y="2728692"/>
            <a:ext cx="2130584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800">
                <a:solidFill>
                  <a:schemeClr val="bg2"/>
                </a:solidFill>
              </a:rPr>
              <a:t>Pollutants enter zooplankton when they eat algae.</a:t>
            </a:r>
            <a:endParaRPr lang="en-GB" sz="1800">
              <a:solidFill>
                <a:schemeClr val="bg2"/>
              </a:solidFill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768C0684-000F-4D99-9C26-D6661B14C4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710" y="316799"/>
            <a:ext cx="1269363" cy="470373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097DA606-3209-1F40-8CEF-9E26BE48ADB5}"/>
              </a:ext>
            </a:extLst>
          </p:cNvPr>
          <p:cNvSpPr txBox="1"/>
          <p:nvPr/>
        </p:nvSpPr>
        <p:spPr>
          <a:xfrm>
            <a:off x="1888152" y="2728692"/>
            <a:ext cx="2130584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800">
                <a:solidFill>
                  <a:schemeClr val="bg2"/>
                </a:solidFill>
              </a:rPr>
              <a:t>Phytoplankton (algae) absorb pollutants in the water.</a:t>
            </a:r>
            <a:endParaRPr lang="en-GB" sz="1800">
              <a:solidFill>
                <a:schemeClr val="bg2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AFC58650-F563-A24F-BCE3-959A456DDA0C}"/>
              </a:ext>
            </a:extLst>
          </p:cNvPr>
          <p:cNvSpPr/>
          <p:nvPr/>
        </p:nvSpPr>
        <p:spPr>
          <a:xfrm>
            <a:off x="8456850" y="4634879"/>
            <a:ext cx="1846998" cy="1846998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381000" ty="0" sx="100000" sy="100000" flip="none" algn="l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FDEA619-8CD2-4C41-8935-FA7BBEA3627B}"/>
              </a:ext>
            </a:extLst>
          </p:cNvPr>
          <p:cNvSpPr/>
          <p:nvPr/>
        </p:nvSpPr>
        <p:spPr>
          <a:xfrm>
            <a:off x="4136973" y="4634879"/>
            <a:ext cx="1846998" cy="1846998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85750" ty="0" sx="100000" sy="100000" flip="none" algn="ctr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65" name="Curved Connector 64">
            <a:extLst>
              <a:ext uri="{FF2B5EF4-FFF2-40B4-BE49-F238E27FC236}">
                <a16:creationId xmlns:a16="http://schemas.microsoft.com/office/drawing/2014/main" id="{973F94BD-10B9-624C-BD99-07CFD8347095}"/>
              </a:ext>
            </a:extLst>
          </p:cNvPr>
          <p:cNvCxnSpPr>
            <a:cxnSpLocks/>
            <a:stCxn id="64" idx="7"/>
          </p:cNvCxnSpPr>
          <p:nvPr/>
        </p:nvCxnSpPr>
        <p:spPr>
          <a:xfrm rot="5400000" flipH="1" flipV="1">
            <a:off x="6140441" y="4478409"/>
            <a:ext cx="12700" cy="853914"/>
          </a:xfrm>
          <a:prstGeom prst="curvedConnector3">
            <a:avLst>
              <a:gd name="adj1" fmla="val 2281630"/>
            </a:avLst>
          </a:prstGeom>
          <a:noFill/>
          <a:ln w="5715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7" name="Curved Connector 66">
            <a:extLst>
              <a:ext uri="{FF2B5EF4-FFF2-40B4-BE49-F238E27FC236}">
                <a16:creationId xmlns:a16="http://schemas.microsoft.com/office/drawing/2014/main" id="{34FB43DC-C8AF-6A4B-BFEE-DB20CB99BCC8}"/>
              </a:ext>
            </a:extLst>
          </p:cNvPr>
          <p:cNvCxnSpPr/>
          <p:nvPr/>
        </p:nvCxnSpPr>
        <p:spPr>
          <a:xfrm rot="5400000" flipH="1" flipV="1">
            <a:off x="8327452" y="4489251"/>
            <a:ext cx="12700" cy="853914"/>
          </a:xfrm>
          <a:prstGeom prst="curvedConnector3">
            <a:avLst>
              <a:gd name="adj1" fmla="val 2281630"/>
            </a:avLst>
          </a:prstGeom>
          <a:noFill/>
          <a:ln w="5715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69" name="Curved Connector 68">
            <a:extLst>
              <a:ext uri="{FF2B5EF4-FFF2-40B4-BE49-F238E27FC236}">
                <a16:creationId xmlns:a16="http://schemas.microsoft.com/office/drawing/2014/main" id="{329E9824-ABA0-6344-8E01-D49C1DC174FA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3970118" y="4478409"/>
            <a:ext cx="12700" cy="853914"/>
          </a:xfrm>
          <a:prstGeom prst="curvedConnector3">
            <a:avLst>
              <a:gd name="adj1" fmla="val 2281630"/>
            </a:avLst>
          </a:prstGeom>
          <a:noFill/>
          <a:ln w="5715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35286D20-561A-426D-B4E0-A6DBDD92EF59}"/>
              </a:ext>
            </a:extLst>
          </p:cNvPr>
          <p:cNvGrpSpPr/>
          <p:nvPr/>
        </p:nvGrpSpPr>
        <p:grpSpPr>
          <a:xfrm>
            <a:off x="2703242" y="5575693"/>
            <a:ext cx="402556" cy="579395"/>
            <a:chOff x="4921623" y="5412652"/>
            <a:chExt cx="402556" cy="579395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86D5E89D-0AEA-9A43-BA1D-A5A3AFC554AF}"/>
                </a:ext>
              </a:extLst>
            </p:cNvPr>
            <p:cNvSpPr/>
            <p:nvPr/>
          </p:nvSpPr>
          <p:spPr>
            <a:xfrm>
              <a:off x="5141961" y="5620333"/>
              <a:ext cx="182218" cy="187943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685C092-2198-AC41-AC27-61E640370C98}"/>
                </a:ext>
              </a:extLst>
            </p:cNvPr>
            <p:cNvSpPr/>
            <p:nvPr/>
          </p:nvSpPr>
          <p:spPr>
            <a:xfrm>
              <a:off x="4921623" y="5804104"/>
              <a:ext cx="182218" cy="187943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3DEBC426-9C64-BC44-BE53-E52E1736B4F8}"/>
                </a:ext>
              </a:extLst>
            </p:cNvPr>
            <p:cNvSpPr/>
            <p:nvPr/>
          </p:nvSpPr>
          <p:spPr>
            <a:xfrm>
              <a:off x="4933112" y="5412652"/>
              <a:ext cx="182218" cy="187943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6059EEA-5A0E-44F1-9842-339C31481C19}"/>
              </a:ext>
            </a:extLst>
          </p:cNvPr>
          <p:cNvGrpSpPr/>
          <p:nvPr/>
        </p:nvGrpSpPr>
        <p:grpSpPr>
          <a:xfrm>
            <a:off x="4919717" y="5663718"/>
            <a:ext cx="402556" cy="579395"/>
            <a:chOff x="4921623" y="5412652"/>
            <a:chExt cx="402556" cy="579395"/>
          </a:xfrm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40CC4A4B-1E7E-48C3-B3F7-43300244C593}"/>
                </a:ext>
              </a:extLst>
            </p:cNvPr>
            <p:cNvSpPr/>
            <p:nvPr/>
          </p:nvSpPr>
          <p:spPr>
            <a:xfrm>
              <a:off x="5141961" y="5620333"/>
              <a:ext cx="182218" cy="187943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9805DA96-DBD0-49B1-A974-DCE5FC563451}"/>
                </a:ext>
              </a:extLst>
            </p:cNvPr>
            <p:cNvSpPr/>
            <p:nvPr/>
          </p:nvSpPr>
          <p:spPr>
            <a:xfrm>
              <a:off x="4921623" y="5804104"/>
              <a:ext cx="182218" cy="187943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B1A7FF3-713A-4D42-999D-1C9CBC9D2911}"/>
                </a:ext>
              </a:extLst>
            </p:cNvPr>
            <p:cNvSpPr/>
            <p:nvPr/>
          </p:nvSpPr>
          <p:spPr>
            <a:xfrm>
              <a:off x="4933112" y="5412652"/>
              <a:ext cx="182218" cy="187943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49C86B9-066F-4ADE-92D5-2DCD7D906DF3}"/>
              </a:ext>
            </a:extLst>
          </p:cNvPr>
          <p:cNvGrpSpPr/>
          <p:nvPr/>
        </p:nvGrpSpPr>
        <p:grpSpPr>
          <a:xfrm>
            <a:off x="7077231" y="5661797"/>
            <a:ext cx="402556" cy="579395"/>
            <a:chOff x="4921623" y="5412652"/>
            <a:chExt cx="402556" cy="579395"/>
          </a:xfrm>
        </p:grpSpPr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F90B8D7-7C76-4768-9C2A-3E3EB55E1DF7}"/>
                </a:ext>
              </a:extLst>
            </p:cNvPr>
            <p:cNvSpPr/>
            <p:nvPr/>
          </p:nvSpPr>
          <p:spPr>
            <a:xfrm>
              <a:off x="5141961" y="5620333"/>
              <a:ext cx="182218" cy="187943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B825AF1-AB9E-45AB-8222-9259EADADE5A}"/>
                </a:ext>
              </a:extLst>
            </p:cNvPr>
            <p:cNvSpPr/>
            <p:nvPr/>
          </p:nvSpPr>
          <p:spPr>
            <a:xfrm>
              <a:off x="4921623" y="5804104"/>
              <a:ext cx="182218" cy="187943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95D7D682-6A79-40B6-B51B-9A88F84BD143}"/>
                </a:ext>
              </a:extLst>
            </p:cNvPr>
            <p:cNvSpPr/>
            <p:nvPr/>
          </p:nvSpPr>
          <p:spPr>
            <a:xfrm>
              <a:off x="4933112" y="5412652"/>
              <a:ext cx="182218" cy="187943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4428B4F-9364-40B0-B001-1BE9F09A4F41}"/>
              </a:ext>
            </a:extLst>
          </p:cNvPr>
          <p:cNvGrpSpPr/>
          <p:nvPr/>
        </p:nvGrpSpPr>
        <p:grpSpPr>
          <a:xfrm>
            <a:off x="9380349" y="5686434"/>
            <a:ext cx="402556" cy="579395"/>
            <a:chOff x="4921623" y="5412652"/>
            <a:chExt cx="402556" cy="579395"/>
          </a:xfrm>
        </p:grpSpPr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3DA32CDE-F662-4680-8490-6FFE49B5104D}"/>
                </a:ext>
              </a:extLst>
            </p:cNvPr>
            <p:cNvSpPr/>
            <p:nvPr/>
          </p:nvSpPr>
          <p:spPr>
            <a:xfrm>
              <a:off x="5141961" y="5620333"/>
              <a:ext cx="182218" cy="187943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E5677D6-DD82-4A71-B9B9-6741FDECFBB0}"/>
                </a:ext>
              </a:extLst>
            </p:cNvPr>
            <p:cNvSpPr/>
            <p:nvPr/>
          </p:nvSpPr>
          <p:spPr>
            <a:xfrm>
              <a:off x="4921623" y="5804104"/>
              <a:ext cx="182218" cy="187943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6E18B4C8-31D2-4377-A310-A0220C9DD529}"/>
                </a:ext>
              </a:extLst>
            </p:cNvPr>
            <p:cNvSpPr/>
            <p:nvPr/>
          </p:nvSpPr>
          <p:spPr>
            <a:xfrm>
              <a:off x="4933112" y="5412652"/>
              <a:ext cx="182218" cy="187943"/>
            </a:xfrm>
            <a:prstGeom prst="ellipse">
              <a:avLst/>
            </a:pr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760807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>
            <a:extLst>
              <a:ext uri="{FF2B5EF4-FFF2-40B4-BE49-F238E27FC236}">
                <a16:creationId xmlns:a16="http://schemas.microsoft.com/office/drawing/2014/main" id="{F47FF71E-5843-4CD9-BAF4-4E060DED19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BEB1917-57CE-44EA-9E8D-B5013B7A46F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44671" y="5107346"/>
            <a:ext cx="7778351" cy="95690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ECA3CFB-CD3A-4AAA-A5E7-983F820C0E4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982807">
            <a:off x="4359212" y="3052533"/>
            <a:ext cx="931801" cy="12825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66A8E2A-20D8-4D77-B633-0C135702422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982807">
            <a:off x="5611844" y="3045487"/>
            <a:ext cx="931801" cy="1282597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0E11D99-3F08-47BE-BE3A-6B9C6C6AECF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5982807">
            <a:off x="6911548" y="3056691"/>
            <a:ext cx="931801" cy="128259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8" name="Rectangle 25">
            <a:extLst>
              <a:ext uri="{FF2B5EF4-FFF2-40B4-BE49-F238E27FC236}">
                <a16:creationId xmlns:a16="http://schemas.microsoft.com/office/drawing/2014/main" id="{A2F392EF-CBB6-48AD-A476-630E9C6F35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99378" y="2222500"/>
            <a:ext cx="2556732" cy="958824"/>
          </a:xfrm>
          <a:prstGeom prst="roundRect">
            <a:avLst/>
          </a:prstGeom>
          <a:noFill/>
          <a:ln w="38100">
            <a:solidFill>
              <a:srgbClr val="1A1A1A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000">
              <a:solidFill>
                <a:srgbClr val="1A1A1A"/>
              </a:solidFill>
              <a:latin typeface="Sassoon Sans" panose="02000803040000020003" pitchFamily="2" charset="0"/>
            </a:endParaRPr>
          </a:p>
        </p:txBody>
      </p:sp>
      <p:sp>
        <p:nvSpPr>
          <p:cNvPr id="19" name="Rectangle 25">
            <a:extLst>
              <a:ext uri="{FF2B5EF4-FFF2-40B4-BE49-F238E27FC236}">
                <a16:creationId xmlns:a16="http://schemas.microsoft.com/office/drawing/2014/main" id="{CF44DDF4-797F-4FC2-B4B2-4708FE2D0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35024" y="3184689"/>
            <a:ext cx="3885440" cy="958824"/>
          </a:xfrm>
          <a:prstGeom prst="roundRect">
            <a:avLst/>
          </a:prstGeom>
          <a:noFill/>
          <a:ln w="38100">
            <a:solidFill>
              <a:srgbClr val="1A1A1A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000">
              <a:solidFill>
                <a:srgbClr val="1A1A1A"/>
              </a:solidFill>
              <a:latin typeface="Sassoon Sans" panose="02000803040000020003" pitchFamily="2" charset="0"/>
            </a:endParaRPr>
          </a:p>
        </p:txBody>
      </p:sp>
      <p:sp>
        <p:nvSpPr>
          <p:cNvPr id="20" name="Rectangle 25">
            <a:extLst>
              <a:ext uri="{FF2B5EF4-FFF2-40B4-BE49-F238E27FC236}">
                <a16:creationId xmlns:a16="http://schemas.microsoft.com/office/drawing/2014/main" id="{573E95BC-B9D5-4774-B2D3-A735C07AF4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03751" y="4143983"/>
            <a:ext cx="5147989" cy="958824"/>
          </a:xfrm>
          <a:prstGeom prst="roundRect">
            <a:avLst/>
          </a:prstGeom>
          <a:noFill/>
          <a:ln w="38100">
            <a:solidFill>
              <a:srgbClr val="1A1A1A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000">
              <a:solidFill>
                <a:srgbClr val="1A1A1A"/>
              </a:solidFill>
              <a:latin typeface="Sassoon Sans" panose="02000803040000020003" pitchFamily="2" charset="0"/>
            </a:endParaRPr>
          </a:p>
        </p:txBody>
      </p:sp>
      <p:sp>
        <p:nvSpPr>
          <p:cNvPr id="21" name="Rectangle 25">
            <a:extLst>
              <a:ext uri="{FF2B5EF4-FFF2-40B4-BE49-F238E27FC236}">
                <a16:creationId xmlns:a16="http://schemas.microsoft.com/office/drawing/2014/main" id="{71C7C9DB-898F-40B8-859D-255093B7D8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61000" y="5102111"/>
            <a:ext cx="7703685" cy="958824"/>
          </a:xfrm>
          <a:prstGeom prst="roundRect">
            <a:avLst/>
          </a:prstGeom>
          <a:noFill/>
          <a:ln w="38100">
            <a:solidFill>
              <a:srgbClr val="1A1A1A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US" altLang="en-US" sz="2000">
              <a:solidFill>
                <a:srgbClr val="1A1A1A"/>
              </a:solidFill>
              <a:latin typeface="Sassoon Sans" panose="02000803040000020003" pitchFamily="2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19CF3707-E5EE-4B09-B935-60B5BF829BF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3751" y="4250516"/>
            <a:ext cx="5147989" cy="858290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AD813B2F-A955-4C6C-8BFF-7924A332AD00}"/>
              </a:ext>
            </a:extLst>
          </p:cNvPr>
          <p:cNvSpPr/>
          <p:nvPr/>
        </p:nvSpPr>
        <p:spPr>
          <a:xfrm>
            <a:off x="3503750" y="5383842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377F37C-A318-4D37-A2DD-C3B8721FD100}"/>
              </a:ext>
            </a:extLst>
          </p:cNvPr>
          <p:cNvSpPr/>
          <p:nvPr/>
        </p:nvSpPr>
        <p:spPr>
          <a:xfrm>
            <a:off x="3031312" y="5573137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E22B099C-FD75-4A32-AADB-AC0836975859}"/>
              </a:ext>
            </a:extLst>
          </p:cNvPr>
          <p:cNvSpPr/>
          <p:nvPr/>
        </p:nvSpPr>
        <p:spPr>
          <a:xfrm>
            <a:off x="2579470" y="5317707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2FFCD89-26DA-4D93-A99F-D01C349818F2}"/>
              </a:ext>
            </a:extLst>
          </p:cNvPr>
          <p:cNvSpPr/>
          <p:nvPr/>
        </p:nvSpPr>
        <p:spPr>
          <a:xfrm>
            <a:off x="4771373" y="5715414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5724B05-2948-4E3D-B50D-2D12633223D0}"/>
              </a:ext>
            </a:extLst>
          </p:cNvPr>
          <p:cNvSpPr/>
          <p:nvPr/>
        </p:nvSpPr>
        <p:spPr>
          <a:xfrm>
            <a:off x="4889887" y="5342050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F0FE6FB-F660-4C74-BA27-200FA5394444}"/>
              </a:ext>
            </a:extLst>
          </p:cNvPr>
          <p:cNvSpPr/>
          <p:nvPr/>
        </p:nvSpPr>
        <p:spPr>
          <a:xfrm>
            <a:off x="4208306" y="5669230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D7AA886-34EE-4F9B-9329-FF82D200076D}"/>
              </a:ext>
            </a:extLst>
          </p:cNvPr>
          <p:cNvSpPr/>
          <p:nvPr/>
        </p:nvSpPr>
        <p:spPr>
          <a:xfrm>
            <a:off x="7343743" y="5715414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DD47C59-6D47-40C4-8B38-4EC7556A8E00}"/>
              </a:ext>
            </a:extLst>
          </p:cNvPr>
          <p:cNvSpPr/>
          <p:nvPr/>
        </p:nvSpPr>
        <p:spPr>
          <a:xfrm>
            <a:off x="6520916" y="5720327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9A68025-C20E-4779-B28D-42B89062DEA2}"/>
              </a:ext>
            </a:extLst>
          </p:cNvPr>
          <p:cNvSpPr/>
          <p:nvPr/>
        </p:nvSpPr>
        <p:spPr>
          <a:xfrm>
            <a:off x="6304458" y="5431270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95BDA34-E0FC-451E-B2C5-902036D007E6}"/>
              </a:ext>
            </a:extLst>
          </p:cNvPr>
          <p:cNvSpPr/>
          <p:nvPr/>
        </p:nvSpPr>
        <p:spPr>
          <a:xfrm>
            <a:off x="7845242" y="5357638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9163C22C-51AD-4355-9839-01AA1DC37026}"/>
              </a:ext>
            </a:extLst>
          </p:cNvPr>
          <p:cNvSpPr/>
          <p:nvPr/>
        </p:nvSpPr>
        <p:spPr>
          <a:xfrm>
            <a:off x="5637437" y="5735013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0F47FD12-6D03-4625-AC51-6802F468DBBC}"/>
              </a:ext>
            </a:extLst>
          </p:cNvPr>
          <p:cNvSpPr/>
          <p:nvPr/>
        </p:nvSpPr>
        <p:spPr>
          <a:xfrm>
            <a:off x="8180459" y="5645620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874B8492-903B-4DA9-A7DF-AFC505C73A4C}"/>
              </a:ext>
            </a:extLst>
          </p:cNvPr>
          <p:cNvSpPr/>
          <p:nvPr/>
        </p:nvSpPr>
        <p:spPr>
          <a:xfrm>
            <a:off x="8683058" y="5448245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CE5D008-3605-470D-9200-DC0310CE34C1}"/>
              </a:ext>
            </a:extLst>
          </p:cNvPr>
          <p:cNvSpPr/>
          <p:nvPr/>
        </p:nvSpPr>
        <p:spPr>
          <a:xfrm>
            <a:off x="9576756" y="5342050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AEF6DF8-DDF7-4ACE-9B70-DB70033A4386}"/>
              </a:ext>
            </a:extLst>
          </p:cNvPr>
          <p:cNvSpPr/>
          <p:nvPr/>
        </p:nvSpPr>
        <p:spPr>
          <a:xfrm>
            <a:off x="4422890" y="3420671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498C981-720D-41FA-9D5C-45DED34A78DD}"/>
              </a:ext>
            </a:extLst>
          </p:cNvPr>
          <p:cNvSpPr/>
          <p:nvPr/>
        </p:nvSpPr>
        <p:spPr>
          <a:xfrm>
            <a:off x="4976876" y="3681872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EE5F7EB7-5255-4228-A988-CC98539E3702}"/>
              </a:ext>
            </a:extLst>
          </p:cNvPr>
          <p:cNvSpPr/>
          <p:nvPr/>
        </p:nvSpPr>
        <p:spPr>
          <a:xfrm>
            <a:off x="4699883" y="3791077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6CE2CF8-5B16-4AA5-8D74-553309874B20}"/>
              </a:ext>
            </a:extLst>
          </p:cNvPr>
          <p:cNvSpPr/>
          <p:nvPr/>
        </p:nvSpPr>
        <p:spPr>
          <a:xfrm>
            <a:off x="4696755" y="3508462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C2C12839-E4EC-4062-80AD-8D6E2D4E8FDB}"/>
              </a:ext>
            </a:extLst>
          </p:cNvPr>
          <p:cNvSpPr/>
          <p:nvPr/>
        </p:nvSpPr>
        <p:spPr>
          <a:xfrm>
            <a:off x="4422890" y="3716329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328A83FA-96FC-472B-81F4-889DCEAFA975}"/>
              </a:ext>
            </a:extLst>
          </p:cNvPr>
          <p:cNvSpPr/>
          <p:nvPr/>
        </p:nvSpPr>
        <p:spPr>
          <a:xfrm>
            <a:off x="6988216" y="3685124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DFEDA35-4E87-42FC-B54C-84EE87AAC524}"/>
              </a:ext>
            </a:extLst>
          </p:cNvPr>
          <p:cNvSpPr/>
          <p:nvPr/>
        </p:nvSpPr>
        <p:spPr>
          <a:xfrm>
            <a:off x="7302740" y="3402509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A0263DDD-7F1D-46B4-AF95-3E44DCA6F931}"/>
              </a:ext>
            </a:extLst>
          </p:cNvPr>
          <p:cNvSpPr/>
          <p:nvPr/>
        </p:nvSpPr>
        <p:spPr>
          <a:xfrm>
            <a:off x="7764165" y="3492509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E6A24EF2-0179-4684-B1B1-04F55E6DA0F0}"/>
              </a:ext>
            </a:extLst>
          </p:cNvPr>
          <p:cNvSpPr/>
          <p:nvPr/>
        </p:nvSpPr>
        <p:spPr>
          <a:xfrm>
            <a:off x="7511901" y="3579852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2FEC185-1BEF-4953-9168-F47E008A558E}"/>
              </a:ext>
            </a:extLst>
          </p:cNvPr>
          <p:cNvSpPr/>
          <p:nvPr/>
        </p:nvSpPr>
        <p:spPr>
          <a:xfrm>
            <a:off x="7280491" y="3701445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F24C9C15-51F9-443B-92A2-911C5901259E}"/>
              </a:ext>
            </a:extLst>
          </p:cNvPr>
          <p:cNvSpPr/>
          <p:nvPr/>
        </p:nvSpPr>
        <p:spPr>
          <a:xfrm>
            <a:off x="5851927" y="3787244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91C51AB-73EE-41E3-A8F5-53BAC7671172}"/>
              </a:ext>
            </a:extLst>
          </p:cNvPr>
          <p:cNvSpPr/>
          <p:nvPr/>
        </p:nvSpPr>
        <p:spPr>
          <a:xfrm>
            <a:off x="5861952" y="3568814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83F30A3-9598-4894-865E-472201939182}"/>
              </a:ext>
            </a:extLst>
          </p:cNvPr>
          <p:cNvSpPr/>
          <p:nvPr/>
        </p:nvSpPr>
        <p:spPr>
          <a:xfrm>
            <a:off x="5630542" y="3477764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AA1D137A-A52F-43B3-9896-BE8D6875A61B}"/>
              </a:ext>
            </a:extLst>
          </p:cNvPr>
          <p:cNvSpPr/>
          <p:nvPr/>
        </p:nvSpPr>
        <p:spPr>
          <a:xfrm>
            <a:off x="6120536" y="3778587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F3BDD48-E225-4192-811E-44DE32AAD221}"/>
              </a:ext>
            </a:extLst>
          </p:cNvPr>
          <p:cNvSpPr/>
          <p:nvPr/>
        </p:nvSpPr>
        <p:spPr>
          <a:xfrm>
            <a:off x="6333384" y="3624408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91D9F201-6B05-4A7C-9A3C-BF754BD28A31}"/>
              </a:ext>
            </a:extLst>
          </p:cNvPr>
          <p:cNvSpPr/>
          <p:nvPr/>
        </p:nvSpPr>
        <p:spPr>
          <a:xfrm>
            <a:off x="6124223" y="3508586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E68E35D-51E0-4316-A82C-4CDBEB8776B4}"/>
              </a:ext>
            </a:extLst>
          </p:cNvPr>
          <p:cNvSpPr/>
          <p:nvPr/>
        </p:nvSpPr>
        <p:spPr>
          <a:xfrm>
            <a:off x="5103588" y="3437958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C7AFFD88-2250-4714-BB5F-69160C0113C2}"/>
              </a:ext>
            </a:extLst>
          </p:cNvPr>
          <p:cNvSpPr/>
          <p:nvPr/>
        </p:nvSpPr>
        <p:spPr>
          <a:xfrm>
            <a:off x="5021687" y="2847817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5B0DA400-4BF2-4339-9E49-3E395CCC1632}"/>
              </a:ext>
            </a:extLst>
          </p:cNvPr>
          <p:cNvSpPr/>
          <p:nvPr/>
        </p:nvSpPr>
        <p:spPr>
          <a:xfrm>
            <a:off x="6346861" y="2712767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84C878A5-3E6C-4C95-8210-4574C870897E}"/>
              </a:ext>
            </a:extLst>
          </p:cNvPr>
          <p:cNvSpPr/>
          <p:nvPr/>
        </p:nvSpPr>
        <p:spPr>
          <a:xfrm>
            <a:off x="5542712" y="2760769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26964CEE-5C92-45CA-B3C1-21BA47BA4083}"/>
              </a:ext>
            </a:extLst>
          </p:cNvPr>
          <p:cNvSpPr/>
          <p:nvPr/>
        </p:nvSpPr>
        <p:spPr>
          <a:xfrm>
            <a:off x="5457314" y="2534984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66AB9ACF-CBDE-493A-ADDF-08AFEAC39637}"/>
              </a:ext>
            </a:extLst>
          </p:cNvPr>
          <p:cNvSpPr/>
          <p:nvPr/>
        </p:nvSpPr>
        <p:spPr>
          <a:xfrm>
            <a:off x="6132998" y="2402160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9A71138B-CA28-449B-9B50-6102FA76EBEB}"/>
              </a:ext>
            </a:extLst>
          </p:cNvPr>
          <p:cNvSpPr/>
          <p:nvPr/>
        </p:nvSpPr>
        <p:spPr>
          <a:xfrm>
            <a:off x="6775918" y="2605225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5B163D4-A0A6-4F4B-8138-4DE78DFA77BD}"/>
              </a:ext>
            </a:extLst>
          </p:cNvPr>
          <p:cNvSpPr/>
          <p:nvPr/>
        </p:nvSpPr>
        <p:spPr>
          <a:xfrm>
            <a:off x="7125575" y="2605225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B3B08141-8D71-43ED-9B66-85EFB05CA57E}"/>
              </a:ext>
            </a:extLst>
          </p:cNvPr>
          <p:cNvSpPr/>
          <p:nvPr/>
        </p:nvSpPr>
        <p:spPr>
          <a:xfrm>
            <a:off x="6264416" y="2550331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E09E2196-4439-482D-9182-C38EAE8B8F52}"/>
              </a:ext>
            </a:extLst>
          </p:cNvPr>
          <p:cNvSpPr/>
          <p:nvPr/>
        </p:nvSpPr>
        <p:spPr>
          <a:xfrm>
            <a:off x="7064545" y="2839646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932C04B2-B8C8-484F-9AA3-9015D8DABD46}"/>
              </a:ext>
            </a:extLst>
          </p:cNvPr>
          <p:cNvSpPr/>
          <p:nvPr/>
        </p:nvSpPr>
        <p:spPr>
          <a:xfrm>
            <a:off x="6081622" y="2862399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33792313-6448-4A57-943A-AFF996D0EC48}"/>
              </a:ext>
            </a:extLst>
          </p:cNvPr>
          <p:cNvSpPr/>
          <p:nvPr/>
        </p:nvSpPr>
        <p:spPr>
          <a:xfrm>
            <a:off x="5897951" y="2632023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00E0E22-53C8-490E-98C4-B333140FA09A}"/>
              </a:ext>
            </a:extLst>
          </p:cNvPr>
          <p:cNvSpPr/>
          <p:nvPr/>
        </p:nvSpPr>
        <p:spPr>
          <a:xfrm>
            <a:off x="5674933" y="2528351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864ACA00-DDAA-49E2-9A4F-4D76D7814B6E}"/>
              </a:ext>
            </a:extLst>
          </p:cNvPr>
          <p:cNvSpPr/>
          <p:nvPr/>
        </p:nvSpPr>
        <p:spPr>
          <a:xfrm>
            <a:off x="6654970" y="2862399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2404CC31-BAA6-4335-8A6B-815E3F066204}"/>
              </a:ext>
            </a:extLst>
          </p:cNvPr>
          <p:cNvSpPr/>
          <p:nvPr/>
        </p:nvSpPr>
        <p:spPr>
          <a:xfrm>
            <a:off x="6475812" y="2478099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7593C4CF-CD72-473E-89E9-294949E41DEE}"/>
              </a:ext>
            </a:extLst>
          </p:cNvPr>
          <p:cNvSpPr/>
          <p:nvPr/>
        </p:nvSpPr>
        <p:spPr>
          <a:xfrm>
            <a:off x="5901622" y="2222160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E5FD4515-A19F-4616-B493-59A4AF95BCFD}"/>
              </a:ext>
            </a:extLst>
          </p:cNvPr>
          <p:cNvSpPr/>
          <p:nvPr/>
        </p:nvSpPr>
        <p:spPr>
          <a:xfrm>
            <a:off x="5251262" y="2730430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E5F52D0F-44CE-4B3C-8759-4932056C2675}"/>
              </a:ext>
            </a:extLst>
          </p:cNvPr>
          <p:cNvSpPr/>
          <p:nvPr/>
        </p:nvSpPr>
        <p:spPr>
          <a:xfrm>
            <a:off x="5457314" y="4714487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9621CEA9-C67B-4383-B496-57223C9D6642}"/>
              </a:ext>
            </a:extLst>
          </p:cNvPr>
          <p:cNvSpPr/>
          <p:nvPr/>
        </p:nvSpPr>
        <p:spPr>
          <a:xfrm>
            <a:off x="3870538" y="4339164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15CEE54-2EE1-4DCA-8CCC-A74F0E6247DF}"/>
              </a:ext>
            </a:extLst>
          </p:cNvPr>
          <p:cNvSpPr/>
          <p:nvPr/>
        </p:nvSpPr>
        <p:spPr>
          <a:xfrm>
            <a:off x="4828407" y="4436373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E3BBB60A-D4FB-4249-8755-F3C31E078690}"/>
              </a:ext>
            </a:extLst>
          </p:cNvPr>
          <p:cNvSpPr/>
          <p:nvPr/>
        </p:nvSpPr>
        <p:spPr>
          <a:xfrm>
            <a:off x="6568120" y="4580208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E4B32CB-03D9-4EE1-8B77-9E6D4B9A46C4}"/>
              </a:ext>
            </a:extLst>
          </p:cNvPr>
          <p:cNvSpPr/>
          <p:nvPr/>
        </p:nvSpPr>
        <p:spPr>
          <a:xfrm>
            <a:off x="3603012" y="4695316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01372AE8-D949-4632-81A4-D79F5184A6D9}"/>
              </a:ext>
            </a:extLst>
          </p:cNvPr>
          <p:cNvSpPr/>
          <p:nvPr/>
        </p:nvSpPr>
        <p:spPr>
          <a:xfrm>
            <a:off x="4869736" y="4838211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F2C708F-688C-4230-950D-79BA8B2865A3}"/>
              </a:ext>
            </a:extLst>
          </p:cNvPr>
          <p:cNvSpPr/>
          <p:nvPr/>
        </p:nvSpPr>
        <p:spPr>
          <a:xfrm>
            <a:off x="4332890" y="4395588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103B031F-C826-4DA4-B78B-EAC4E7421002}"/>
              </a:ext>
            </a:extLst>
          </p:cNvPr>
          <p:cNvSpPr/>
          <p:nvPr/>
        </p:nvSpPr>
        <p:spPr>
          <a:xfrm>
            <a:off x="5646895" y="4388873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A3CB190E-0444-48A5-B335-937AF77BF907}"/>
              </a:ext>
            </a:extLst>
          </p:cNvPr>
          <p:cNvSpPr/>
          <p:nvPr/>
        </p:nvSpPr>
        <p:spPr>
          <a:xfrm>
            <a:off x="4287555" y="4738063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C85F2492-88F7-473F-BD10-FAF2779EE1CC}"/>
              </a:ext>
            </a:extLst>
          </p:cNvPr>
          <p:cNvSpPr/>
          <p:nvPr/>
        </p:nvSpPr>
        <p:spPr>
          <a:xfrm>
            <a:off x="7356110" y="4513807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2F797BF5-F890-456C-91DD-CD5BCB2BA1B1}"/>
              </a:ext>
            </a:extLst>
          </p:cNvPr>
          <p:cNvSpPr/>
          <p:nvPr/>
        </p:nvSpPr>
        <p:spPr>
          <a:xfrm>
            <a:off x="6974545" y="4795457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CCA5E95D-0CF3-4E66-99C5-902A811CFBE1}"/>
              </a:ext>
            </a:extLst>
          </p:cNvPr>
          <p:cNvSpPr/>
          <p:nvPr/>
        </p:nvSpPr>
        <p:spPr>
          <a:xfrm>
            <a:off x="6099694" y="4458048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1F03ADA3-CB3B-4CD3-92CF-F94425C11D43}"/>
              </a:ext>
            </a:extLst>
          </p:cNvPr>
          <p:cNvSpPr/>
          <p:nvPr/>
        </p:nvSpPr>
        <p:spPr>
          <a:xfrm>
            <a:off x="7887453" y="4443395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F431DD6E-BACD-4BE6-A66F-8D72E8F54F0F}"/>
              </a:ext>
            </a:extLst>
          </p:cNvPr>
          <p:cNvSpPr/>
          <p:nvPr/>
        </p:nvSpPr>
        <p:spPr>
          <a:xfrm>
            <a:off x="5937182" y="4829494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D066E61B-953A-487F-AC82-CC1C9F910882}"/>
              </a:ext>
            </a:extLst>
          </p:cNvPr>
          <p:cNvSpPr/>
          <p:nvPr/>
        </p:nvSpPr>
        <p:spPr>
          <a:xfrm>
            <a:off x="7744844" y="4698922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4CB7168-F70C-4313-B3F0-72DED4003BA0}"/>
              </a:ext>
            </a:extLst>
          </p:cNvPr>
          <p:cNvSpPr/>
          <p:nvPr/>
        </p:nvSpPr>
        <p:spPr>
          <a:xfrm>
            <a:off x="6931815" y="4381910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7FC4A668-701C-4F39-B89C-10B0BB1E09C0}"/>
              </a:ext>
            </a:extLst>
          </p:cNvPr>
          <p:cNvSpPr/>
          <p:nvPr/>
        </p:nvSpPr>
        <p:spPr>
          <a:xfrm>
            <a:off x="8195783" y="4519164"/>
            <a:ext cx="180000" cy="180000"/>
          </a:xfrm>
          <a:prstGeom prst="ellipse">
            <a:avLst/>
          </a:prstGeom>
          <a:solidFill>
            <a:schemeClr val="accent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88" name="Picture 87">
            <a:extLst>
              <a:ext uri="{FF2B5EF4-FFF2-40B4-BE49-F238E27FC236}">
                <a16:creationId xmlns:a16="http://schemas.microsoft.com/office/drawing/2014/main" id="{7A1E59F1-3C3A-456C-9056-3CF4539DA2B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7847578">
            <a:off x="4973744" y="1351839"/>
            <a:ext cx="2208001" cy="303924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9" name="Text Placeholder 2">
            <a:extLst>
              <a:ext uri="{FF2B5EF4-FFF2-40B4-BE49-F238E27FC236}">
                <a16:creationId xmlns:a16="http://schemas.microsoft.com/office/drawing/2014/main" id="{6F170CAE-6698-43B2-84FB-74BDFDC9D775}"/>
              </a:ext>
            </a:extLst>
          </p:cNvPr>
          <p:cNvSpPr txBox="1">
            <a:spLocks/>
          </p:cNvSpPr>
          <p:nvPr/>
        </p:nvSpPr>
        <p:spPr>
          <a:xfrm>
            <a:off x="1888153" y="992611"/>
            <a:ext cx="5999301" cy="1369287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3400"/>
              <a:t>… and magnify up the food chain to the top predator</a:t>
            </a:r>
            <a:endParaRPr lang="en-GB" sz="3400"/>
          </a:p>
        </p:txBody>
      </p:sp>
      <p:pic>
        <p:nvPicPr>
          <p:cNvPr id="90" name="Picture 89">
            <a:extLst>
              <a:ext uri="{FF2B5EF4-FFF2-40B4-BE49-F238E27FC236}">
                <a16:creationId xmlns:a16="http://schemas.microsoft.com/office/drawing/2014/main" id="{DD6CD840-29E5-4C86-8BA4-EE2585EC84F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750117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841AE-4B79-44BC-8AA6-8369D45425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992611"/>
            <a:ext cx="6980864" cy="1102949"/>
          </a:xfrm>
        </p:spPr>
        <p:txBody>
          <a:bodyPr/>
          <a:lstStyle/>
          <a:p>
            <a:r>
              <a:rPr lang="en-US"/>
              <a:t>Focus on PCBs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D1F266-3ADE-4301-A0FB-83674BFA3CE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06627" y="1644404"/>
            <a:ext cx="6892880" cy="4972238"/>
          </a:xfrm>
        </p:spPr>
        <p:txBody>
          <a:bodyPr/>
          <a:lstStyle/>
          <a:p>
            <a:r>
              <a:rPr lang="en-US" dirty="0"/>
              <a:t>Used as a </a:t>
            </a:r>
            <a:r>
              <a:rPr lang="en-US" dirty="0" err="1"/>
              <a:t>plasticiser</a:t>
            </a:r>
            <a:r>
              <a:rPr lang="en-US" dirty="0"/>
              <a:t> (make plastics flexible).</a:t>
            </a:r>
          </a:p>
          <a:p>
            <a:r>
              <a:rPr lang="en-US" dirty="0"/>
              <a:t>They end up in the sea.</a:t>
            </a:r>
          </a:p>
          <a:p>
            <a:r>
              <a:rPr lang="en-US" dirty="0"/>
              <a:t>Persistent: take up to 210 days to breakdown in bright sunlight.</a:t>
            </a:r>
          </a:p>
          <a:p>
            <a:r>
              <a:rPr lang="en-US" dirty="0"/>
              <a:t>In animal tests, they have been found to:</a:t>
            </a:r>
          </a:p>
          <a:p>
            <a:pPr marL="342900" indent="-342900">
              <a:buFontTx/>
              <a:buChar char="-"/>
            </a:pPr>
            <a:r>
              <a:rPr lang="en-US" dirty="0"/>
              <a:t>Increase risk of certain cancers</a:t>
            </a:r>
          </a:p>
          <a:p>
            <a:pPr marL="342900" indent="-342900">
              <a:buFontTx/>
              <a:buChar char="-"/>
            </a:pPr>
            <a:r>
              <a:rPr lang="en-US" dirty="0"/>
              <a:t>Problems with reproduction</a:t>
            </a:r>
          </a:p>
          <a:p>
            <a:pPr marL="342900" indent="-342900">
              <a:buFontTx/>
              <a:buChar char="-"/>
            </a:pPr>
            <a:r>
              <a:rPr lang="en-US" dirty="0"/>
              <a:t>Decrease immune response</a:t>
            </a:r>
          </a:p>
          <a:p>
            <a:r>
              <a:rPr lang="en-US" dirty="0"/>
              <a:t>In humans, concentration of PCBs in fatty tissues is 100 times higher than in their food.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6C9036-C0C7-4474-AFDB-68BBD4EBC76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110753F-A642-8843-AD90-355FCE791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3708400" cy="273845"/>
          </a:xfrm>
        </p:spPr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B9C7771-8C7D-4949-9E3C-B5C12CBCCC9D}"/>
              </a:ext>
            </a:extLst>
          </p:cNvPr>
          <p:cNvSpPr/>
          <p:nvPr/>
        </p:nvSpPr>
        <p:spPr>
          <a:xfrm>
            <a:off x="7513957" y="1858605"/>
            <a:ext cx="3636084" cy="3636084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789569502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D4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2E712E-E4EA-4FCE-8564-4A5BE5529B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52617" y="1024583"/>
            <a:ext cx="6464030" cy="1102949"/>
          </a:xfrm>
        </p:spPr>
        <p:txBody>
          <a:bodyPr/>
          <a:lstStyle/>
          <a:p>
            <a:r>
              <a:rPr lang="en-US" dirty="0"/>
              <a:t>Orca and dolphin Case Study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908961-7545-475D-8BEC-E3F6E60819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52617" y="1698996"/>
            <a:ext cx="5038668" cy="228123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/>
              <a:t>Read the background</a:t>
            </a:r>
          </a:p>
          <a:p>
            <a:pPr marL="457200" indent="-457200">
              <a:buFont typeface="+mj-lt"/>
              <a:buAutoNum type="arabicPeriod"/>
            </a:pPr>
            <a:r>
              <a:rPr lang="en-US"/>
              <a:t>Calculate the mean PCB concentration for Orcas and Bottle Nose Dolphins (removing anomalies)</a:t>
            </a:r>
          </a:p>
          <a:p>
            <a:pPr marL="457200" indent="-457200">
              <a:buFont typeface="+mj-lt"/>
              <a:buAutoNum type="arabicPeriod"/>
            </a:pPr>
            <a:r>
              <a:rPr lang="en-US"/>
              <a:t>Draw graph of data from one table (locations on horizontal axis; mean PCBs on vertical axis)</a:t>
            </a:r>
          </a:p>
          <a:p>
            <a:pPr marL="457200" indent="-457200">
              <a:buFont typeface="+mj-lt"/>
              <a:buAutoNum type="arabicPeriod"/>
            </a:pPr>
            <a:r>
              <a:rPr lang="en-US"/>
              <a:t>Answer summary questions</a:t>
            </a:r>
          </a:p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C9AC18-459F-4F7B-AFF3-1DCC701270E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617" y="415064"/>
            <a:ext cx="1269363" cy="47037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35B2185D-114D-4A4A-B618-40701FC92B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13590" y="376405"/>
            <a:ext cx="3708400" cy="273845"/>
          </a:xfrm>
        </p:spPr>
        <p:txBody>
          <a:bodyPr/>
          <a:lstStyle/>
          <a:p>
            <a:br>
              <a:rPr lang="en-US" dirty="0">
                <a:latin typeface="Century Gothic"/>
              </a:rPr>
            </a:br>
            <a:r>
              <a:rPr lang="en-US" dirty="0">
                <a:latin typeface="Century Gothic"/>
              </a:rPr>
              <a:t>Lesson 5: Plastics and bioaccumulation</a:t>
            </a:r>
            <a:br>
              <a:rPr lang="en-GB" dirty="0"/>
            </a:b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1717364-D524-254E-B21C-08310582EAD2}"/>
              </a:ext>
            </a:extLst>
          </p:cNvPr>
          <p:cNvSpPr/>
          <p:nvPr/>
        </p:nvSpPr>
        <p:spPr>
          <a:xfrm>
            <a:off x="5978295" y="2291090"/>
            <a:ext cx="4325553" cy="4325553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70384719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D4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C5B5E-F943-4D62-A7BB-6B498D2CD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1C651B-7245-4D7A-A357-64B36688CBB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5354" y="992611"/>
            <a:ext cx="6308332" cy="1102949"/>
          </a:xfrm>
        </p:spPr>
        <p:txBody>
          <a:bodyPr/>
          <a:lstStyle/>
          <a:p>
            <a:r>
              <a:rPr lang="en-US" dirty="0"/>
              <a:t>Chemicals in our surroundings can enter the bodies of living things, causing harm.</a:t>
            </a:r>
            <a:endParaRPr lang="en-GB" dirty="0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8E4BF04D-29F0-4534-A5A9-985BF68A7D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2886" y="3429000"/>
            <a:ext cx="4941869" cy="2591656"/>
          </a:xfrm>
        </p:spPr>
        <p:txBody>
          <a:bodyPr lIns="45719" rIns="45719" anchor="t"/>
          <a:lstStyle/>
          <a:p>
            <a:pPr lvl="0">
              <a:lnSpc>
                <a:spcPct val="100000"/>
              </a:lnSpc>
            </a:pPr>
            <a:r>
              <a:rPr lang="en-US" dirty="0">
                <a:latin typeface="Century Gothic"/>
              </a:rPr>
              <a:t>These chemicals can enter through our lungs when we breath, our digestive tract when we eat and drink, and pass through our skin when touch them. </a:t>
            </a:r>
            <a:endParaRPr lang="en-GB" dirty="0">
              <a:latin typeface="Century Gothic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0E94665-5F38-A948-8902-D3C598B3B180}"/>
              </a:ext>
            </a:extLst>
          </p:cNvPr>
          <p:cNvSpPr/>
          <p:nvPr/>
        </p:nvSpPr>
        <p:spPr>
          <a:xfrm>
            <a:off x="5978295" y="992612"/>
            <a:ext cx="5888357" cy="5624032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E3D038-2855-4923-BD3D-44CC891D890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354" y="316799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352447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D4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739115-05C9-4A96-B376-D8BD5F57F97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Review</a:t>
            </a: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22B94C-2242-44A2-B550-AA6F6189C7D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195" y="264046"/>
            <a:ext cx="1269363" cy="47037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6C7E3C8-FA9B-0B4C-B31A-34888C44C8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08527" y="362309"/>
            <a:ext cx="3708400" cy="273845"/>
          </a:xfrm>
        </p:spPr>
        <p:txBody>
          <a:bodyPr/>
          <a:lstStyle/>
          <a:p>
            <a:br>
              <a:rPr lang="en-US" dirty="0">
                <a:latin typeface="Century Gothic"/>
              </a:rPr>
            </a:br>
            <a:r>
              <a:rPr lang="en-US" dirty="0">
                <a:latin typeface="Century Gothic"/>
              </a:rPr>
              <a:t>Lesson 5: Plastics and bioaccumulation</a:t>
            </a:r>
            <a:br>
              <a:rPr lang="en-GB" dirty="0"/>
            </a:br>
            <a:endParaRPr lang="en-GB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BB10B56-75AA-A044-B867-E285BA2459CB}"/>
              </a:ext>
            </a:extLst>
          </p:cNvPr>
          <p:cNvSpPr/>
          <p:nvPr/>
        </p:nvSpPr>
        <p:spPr>
          <a:xfrm>
            <a:off x="4743873" y="926939"/>
            <a:ext cx="6329309" cy="6329309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793684F0-BD1A-FE4C-B21D-F0E5C3ADE1CE}"/>
              </a:ext>
            </a:extLst>
          </p:cNvPr>
          <p:cNvSpPr txBox="1">
            <a:spLocks/>
          </p:cNvSpPr>
          <p:nvPr/>
        </p:nvSpPr>
        <p:spPr>
          <a:xfrm>
            <a:off x="630195" y="1995875"/>
            <a:ext cx="3516352" cy="3091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1pPr marL="0" marR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dirty="0"/>
              <a:t>How could this picture be an analogy for what we have learnt today?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8053761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E27BF3-2691-479B-AA7A-E8E223AA8AC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Home learning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F158D3-B38D-43F2-BB25-3D28BD6E34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538" y="1943257"/>
            <a:ext cx="5222165" cy="3922132"/>
          </a:xfrm>
        </p:spPr>
        <p:txBody>
          <a:bodyPr lIns="45719" rIns="45719" anchor="t"/>
          <a:lstStyle/>
          <a:p>
            <a:r>
              <a:rPr lang="en-US" dirty="0">
                <a:latin typeface="Century Gothic"/>
              </a:rPr>
              <a:t>So today we have learnt about 1 or 2 harmful chemicals. </a:t>
            </a:r>
          </a:p>
          <a:p>
            <a:r>
              <a:rPr lang="en-US" dirty="0"/>
              <a:t>Research at least 5 other harmful chemicals found in plastics. You must provide: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The name of the chemical.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How it is produced.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Potential harm it can cause.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109CE9-A5FC-4313-B4A6-A923B8F5774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5640" y="370387"/>
            <a:ext cx="1269363" cy="470373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10D8A3EF-2C9E-B84D-8D59-6E6BEC9A8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3708400" cy="273845"/>
          </a:xfrm>
        </p:spPr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67D0CB1-1BFB-8B4C-A3D9-C311408DD34A}"/>
              </a:ext>
            </a:extLst>
          </p:cNvPr>
          <p:cNvSpPr/>
          <p:nvPr/>
        </p:nvSpPr>
        <p:spPr>
          <a:xfrm>
            <a:off x="5978295" y="2291090"/>
            <a:ext cx="4325553" cy="4325553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12203157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55C7812-8F64-FD4C-9E3A-2432EF3C0FF1}"/>
              </a:ext>
            </a:extLst>
          </p:cNvPr>
          <p:cNvSpPr txBox="1"/>
          <p:nvPr/>
        </p:nvSpPr>
        <p:spPr>
          <a:xfrm>
            <a:off x="1887539" y="1172037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3400" b="1">
                <a:solidFill>
                  <a:srgbClr val="25233F"/>
                </a:solidFill>
                <a:latin typeface="Century Gothic" panose="020B0502020202020204" pitchFamily="34" charset="0"/>
              </a:rPr>
              <a:t>Image credits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6EB6E4-D787-8743-9966-B84DA0516663}"/>
              </a:ext>
            </a:extLst>
          </p:cNvPr>
          <p:cNvSpPr txBox="1"/>
          <p:nvPr/>
        </p:nvSpPr>
        <p:spPr>
          <a:xfrm>
            <a:off x="1887538" y="6407480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400" b="1">
                <a:solidFill>
                  <a:schemeClr val="bg1"/>
                </a:solidFill>
              </a:rPr>
              <a:t>All other images are courtesy of Encounter Edu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4445D36-D05B-6349-8F97-81CC28483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3069540"/>
              </p:ext>
            </p:extLst>
          </p:nvPr>
        </p:nvGraphicFramePr>
        <p:xfrm>
          <a:off x="1837510" y="2066608"/>
          <a:ext cx="8428117" cy="405973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5576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345635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66906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Slide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Attribution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Polluted water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Marinv via Bigstock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Countryside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</a:t>
                      </a:r>
                      <a:r>
                        <a:rPr lang="en-US" sz="1200" err="1">
                          <a:solidFill>
                            <a:schemeClr val="bg1"/>
                          </a:solidFill>
                        </a:rPr>
                        <a:t>Jplenio</a:t>
                      </a: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Smog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Free-photos via </a:t>
                      </a:r>
                      <a:r>
                        <a:rPr lang="en-US" sz="120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3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Orca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Skeeze via Pixabay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064161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5, 7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Sea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Pexels via Pixabay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75223832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7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Zooplankton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University of Exeter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7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Arctic cod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NOAA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3417053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8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Polar bear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Robynm via Pixabay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5842719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8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Phytoplankton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NOAA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8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Seal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A Different Perspective via </a:t>
                      </a:r>
                      <a:r>
                        <a:rPr lang="en-US" sz="1200" err="1">
                          <a:solidFill>
                            <a:schemeClr val="bg1"/>
                          </a:solidFill>
                        </a:rPr>
                        <a:t>Pixabay</a:t>
                      </a: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18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PCB Warning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Sturmovik via Wikimedia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1200650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20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Plastic sculpture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J.M. Muller via Wikimedia Sculpture: Studio KCA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21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Polluted water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By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Marinv</a:t>
                      </a:r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dirty="0" err="1">
                          <a:solidFill>
                            <a:schemeClr val="bg1"/>
                          </a:solidFill>
                        </a:rPr>
                        <a:t>Bigstock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10C05F90-3BD6-4FA7-B5AD-2B0B17B028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B16C1B9F-95BE-A84D-9A80-AEBC331605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3708400" cy="273845"/>
          </a:xfrm>
        </p:spPr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376139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D4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364A9D-960C-2E43-B023-EC7F5CE6F6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87402" y="3978163"/>
            <a:ext cx="2373455" cy="334690"/>
          </a:xfrm>
        </p:spPr>
        <p:txBody>
          <a:bodyPr lIns="45719" rIns="45719" anchor="t"/>
          <a:lstStyle/>
          <a:p>
            <a:r>
              <a:rPr lang="en-US" dirty="0">
                <a:latin typeface="Century Gothic"/>
              </a:rPr>
              <a:t>Lesson 5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882A6-0CA0-D34A-9EBE-823516A55A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17838" y="4312853"/>
            <a:ext cx="4886038" cy="2141300"/>
          </a:xfrm>
        </p:spPr>
        <p:txBody>
          <a:bodyPr lIns="45719" rIns="45719" anchor="t"/>
          <a:lstStyle/>
          <a:p>
            <a:endParaRPr lang="en-US" sz="4000" dirty="0"/>
          </a:p>
          <a:p>
            <a:r>
              <a:rPr lang="en-US" sz="4000" dirty="0"/>
              <a:t>Plastic </a:t>
            </a:r>
          </a:p>
          <a:p>
            <a:r>
              <a:rPr lang="en-US" sz="4000" dirty="0"/>
              <a:t>and</a:t>
            </a:r>
          </a:p>
          <a:p>
            <a:r>
              <a:rPr lang="en-US" sz="4000" dirty="0"/>
              <a:t>bioaccumulation 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97C244-65EB-B84D-83C2-EA0659FF03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17001" y="299312"/>
            <a:ext cx="1679374" cy="292537"/>
          </a:xfrm>
          <a:solidFill>
            <a:srgbClr val="A0D0DC"/>
          </a:solidFill>
        </p:spPr>
        <p:txBody>
          <a:bodyPr/>
          <a:lstStyle/>
          <a:p>
            <a:r>
              <a:rPr lang="en-US" dirty="0"/>
              <a:t>Ocean Plastics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221FF7-FAC9-274F-8A9D-930A8BEA03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17001" y="704395"/>
            <a:ext cx="1331896" cy="166430"/>
          </a:xfrm>
          <a:solidFill>
            <a:srgbClr val="A0D0DC"/>
          </a:solidFill>
        </p:spPr>
        <p:txBody>
          <a:bodyPr/>
          <a:lstStyle/>
          <a:p>
            <a:r>
              <a:rPr lang="en-US">
                <a:latin typeface="Century Gothic"/>
              </a:rPr>
              <a:t>Science | Ages 11-14</a:t>
            </a: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58A4987-E994-4E3B-9FCE-3BCCAA47645F}"/>
              </a:ext>
            </a:extLst>
          </p:cNvPr>
          <p:cNvSpPr/>
          <p:nvPr/>
        </p:nvSpPr>
        <p:spPr>
          <a:xfrm>
            <a:off x="4843848" y="-2273643"/>
            <a:ext cx="7797114" cy="8254314"/>
          </a:xfrm>
          <a:prstGeom prst="ellipse">
            <a:avLst/>
          </a:prstGeom>
          <a:blipFill dpi="0" rotWithShape="1">
            <a:blip r:embed="rId2"/>
            <a:srcRect/>
            <a:tile tx="0" ty="0" sx="100000" sy="100000" flip="none" algn="b"/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71299409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4B066A78-D80F-4C43-80B0-C5243BE3A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5E7055C2-4876-3E47-BF2B-42DC147ACB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State that pollutants can enter an organism’s body from the environment.</a:t>
            </a:r>
          </a:p>
          <a:p>
            <a:r>
              <a:rPr lang="en-US" sz="2400" dirty="0"/>
              <a:t>Describe how energy and pollutants are passed through a food chain / web.</a:t>
            </a:r>
          </a:p>
          <a:p>
            <a:r>
              <a:rPr lang="en-US" sz="2400" dirty="0" err="1"/>
              <a:t>Analyse</a:t>
            </a:r>
            <a:r>
              <a:rPr lang="en-US" sz="2400" dirty="0"/>
              <a:t> data to identify trends.</a:t>
            </a:r>
            <a:endParaRPr lang="en-GB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CAA026-5CAB-4E9A-B85C-E32FA721609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296300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8D4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B1EC35-5902-4FB0-AF23-A9ED3C3816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5539" y="992611"/>
            <a:ext cx="5490520" cy="1102949"/>
          </a:xfrm>
        </p:spPr>
        <p:txBody>
          <a:bodyPr/>
          <a:lstStyle/>
          <a:p>
            <a:r>
              <a:rPr lang="en-US" dirty="0"/>
              <a:t>Chemical pollutants found in the sea</a:t>
            </a:r>
          </a:p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D70498E-583B-4E00-B068-E439BC39B96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5481" y="2149372"/>
            <a:ext cx="5490520" cy="2281236"/>
          </a:xfrm>
        </p:spPr>
        <p:txBody>
          <a:bodyPr/>
          <a:lstStyle/>
          <a:p>
            <a:pPr marL="342900" indent="-342900">
              <a:buFont typeface="Century Gothic" panose="020B0502020202020204" pitchFamily="34" charset="0"/>
              <a:buChar char="-"/>
            </a:pPr>
            <a:r>
              <a:rPr lang="en-US" dirty="0"/>
              <a:t>Heavy metals</a:t>
            </a:r>
          </a:p>
          <a:p>
            <a:pPr marL="342900" indent="-342900">
              <a:buFont typeface="Century Gothic" panose="020B0502020202020204" pitchFamily="34" charset="0"/>
              <a:buChar char="-"/>
            </a:pPr>
            <a:r>
              <a:rPr lang="en-US" dirty="0" err="1"/>
              <a:t>Fertilisers</a:t>
            </a:r>
            <a:endParaRPr lang="en-US" dirty="0"/>
          </a:p>
          <a:p>
            <a:pPr marL="342900" indent="-342900">
              <a:buFont typeface="Century Gothic" panose="020B0502020202020204" pitchFamily="34" charset="0"/>
              <a:buChar char="-"/>
            </a:pPr>
            <a:r>
              <a:rPr lang="en-US" dirty="0"/>
              <a:t>Pesticides</a:t>
            </a:r>
          </a:p>
          <a:p>
            <a:pPr marL="342900" indent="-342900">
              <a:buFont typeface="Century Gothic" panose="020B0502020202020204" pitchFamily="34" charset="0"/>
              <a:buChar char="-"/>
            </a:pPr>
            <a:r>
              <a:rPr lang="en-US" dirty="0"/>
              <a:t>Antibiotics</a:t>
            </a:r>
          </a:p>
          <a:p>
            <a:pPr marL="342900" indent="-342900">
              <a:buFont typeface="Century Gothic" panose="020B0502020202020204" pitchFamily="34" charset="0"/>
              <a:buChar char="-"/>
            </a:pPr>
            <a:r>
              <a:rPr lang="en-US" dirty="0"/>
              <a:t>Caffeine</a:t>
            </a:r>
          </a:p>
          <a:p>
            <a:pPr marL="342900" indent="-342900">
              <a:buFont typeface="Century Gothic" panose="020B0502020202020204" pitchFamily="34" charset="0"/>
              <a:buChar char="-"/>
            </a:pPr>
            <a:r>
              <a:rPr lang="en-US" b="1" dirty="0" err="1"/>
              <a:t>Plasticisers</a:t>
            </a:r>
            <a:endParaRPr lang="en-US" b="1" dirty="0"/>
          </a:p>
          <a:p>
            <a:pPr marL="342900" indent="-342900">
              <a:buFont typeface="Century Gothic" panose="020B0502020202020204" pitchFamily="34" charset="0"/>
              <a:buChar char="-"/>
            </a:pPr>
            <a:r>
              <a:rPr lang="en-US" b="1" dirty="0"/>
              <a:t>Flame retardants</a:t>
            </a:r>
          </a:p>
          <a:p>
            <a:pPr marL="342900" indent="-342900">
              <a:buFont typeface="Century Gothic" panose="020B0502020202020204" pitchFamily="34" charset="0"/>
              <a:buChar char="-"/>
            </a:pPr>
            <a:r>
              <a:rPr lang="en-US" dirty="0"/>
              <a:t>Oxybenzone </a:t>
            </a:r>
            <a:br>
              <a:rPr lang="en-US" dirty="0"/>
            </a:br>
            <a:r>
              <a:rPr lang="en-US" dirty="0"/>
              <a:t>(in sunscreen)</a:t>
            </a:r>
          </a:p>
          <a:p>
            <a:endParaRPr lang="en-GB" dirty="0"/>
          </a:p>
          <a:p>
            <a:endParaRPr lang="en-US" dirty="0"/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E19413-B43F-4BC4-A465-4481FDDCCF1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16799"/>
            <a:ext cx="1269363" cy="47037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FCFDF03E-9C79-45B5-A455-7C0870E78B6D}"/>
              </a:ext>
            </a:extLst>
          </p:cNvPr>
          <p:cNvSpPr/>
          <p:nvPr/>
        </p:nvSpPr>
        <p:spPr>
          <a:xfrm>
            <a:off x="5287571" y="-1519879"/>
            <a:ext cx="8045370" cy="780905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23332543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-up of a wave&#10;&#10;Description automatically generated">
            <a:extLst>
              <a:ext uri="{FF2B5EF4-FFF2-40B4-BE49-F238E27FC236}">
                <a16:creationId xmlns:a16="http://schemas.microsoft.com/office/drawing/2014/main" id="{6C3A542F-83FB-6411-234E-329226B2DA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258932" cy="68580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65785C-54AC-41B4-883C-BDB02657FFB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798046" y="560400"/>
            <a:ext cx="7061413" cy="650074"/>
          </a:xfrm>
        </p:spPr>
        <p:txBody>
          <a:bodyPr/>
          <a:lstStyle/>
          <a:p>
            <a:r>
              <a:rPr lang="en-GB" dirty="0"/>
              <a:t>What harm do these plastic related chemicals cause in the ocean?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D6E3086-8C62-4AA6-8ABF-323AFC67FC7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8" y="41506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802045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Oval 48">
            <a:extLst>
              <a:ext uri="{FF2B5EF4-FFF2-40B4-BE49-F238E27FC236}">
                <a16:creationId xmlns:a16="http://schemas.microsoft.com/office/drawing/2014/main" id="{221795B0-A1EF-8741-9842-0ED9C4C0A486}"/>
              </a:ext>
            </a:extLst>
          </p:cNvPr>
          <p:cNvSpPr/>
          <p:nvPr/>
        </p:nvSpPr>
        <p:spPr>
          <a:xfrm>
            <a:off x="5090637" y="4935962"/>
            <a:ext cx="1846998" cy="1846998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D8D5CCB-27FA-E446-AFCE-BCD26B226D00}"/>
              </a:ext>
            </a:extLst>
          </p:cNvPr>
          <p:cNvSpPr/>
          <p:nvPr/>
        </p:nvSpPr>
        <p:spPr>
          <a:xfrm>
            <a:off x="6848303" y="3310617"/>
            <a:ext cx="1846998" cy="1846998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60" name="Title 1">
            <a:extLst>
              <a:ext uri="{FF2B5EF4-FFF2-40B4-BE49-F238E27FC236}">
                <a16:creationId xmlns:a16="http://schemas.microsoft.com/office/drawing/2014/main" id="{FC579DBF-6AD0-EC47-8B64-5542A23CE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C841AE-4B79-44BC-8AA6-8369D45425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They can accumulate in marine life…</a:t>
            </a:r>
            <a:endParaRPr lang="en-GB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957E6F9-6007-4197-BC07-D1C08388D85B}"/>
              </a:ext>
            </a:extLst>
          </p:cNvPr>
          <p:cNvGrpSpPr/>
          <p:nvPr/>
        </p:nvGrpSpPr>
        <p:grpSpPr>
          <a:xfrm>
            <a:off x="1860166" y="3610570"/>
            <a:ext cx="1846998" cy="1846998"/>
            <a:chOff x="442650" y="4634879"/>
            <a:chExt cx="1846998" cy="1846998"/>
          </a:xfrm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5D41C84-D59E-1F49-A628-C39ECF481D34}"/>
                </a:ext>
              </a:extLst>
            </p:cNvPr>
            <p:cNvSpPr/>
            <p:nvPr/>
          </p:nvSpPr>
          <p:spPr>
            <a:xfrm>
              <a:off x="442650" y="4634879"/>
              <a:ext cx="1846998" cy="1846998"/>
            </a:xfrm>
            <a:prstGeom prst="ellipse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b"/>
            </a:blip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US" sz="1100" dirty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5799B55-7CC5-424C-8B58-9E5E9CDC7495}"/>
                </a:ext>
              </a:extLst>
            </p:cNvPr>
            <p:cNvGrpSpPr/>
            <p:nvPr/>
          </p:nvGrpSpPr>
          <p:grpSpPr>
            <a:xfrm>
              <a:off x="1030856" y="5761815"/>
              <a:ext cx="527226" cy="487514"/>
              <a:chOff x="504190" y="5802868"/>
              <a:chExt cx="1023577" cy="946483"/>
            </a:xfrm>
          </p:grpSpPr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E240D50A-C7C5-44AB-8078-7E87381139F9}"/>
                  </a:ext>
                </a:extLst>
              </p:cNvPr>
              <p:cNvSpPr/>
              <p:nvPr/>
            </p:nvSpPr>
            <p:spPr>
              <a:xfrm>
                <a:off x="850358" y="5992612"/>
                <a:ext cx="182218" cy="187943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GB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2" name="Oval 11">
                <a:extLst>
                  <a:ext uri="{FF2B5EF4-FFF2-40B4-BE49-F238E27FC236}">
                    <a16:creationId xmlns:a16="http://schemas.microsoft.com/office/drawing/2014/main" id="{2A250831-5283-480F-BA51-0AF113A048BE}"/>
                  </a:ext>
                </a:extLst>
              </p:cNvPr>
              <p:cNvSpPr/>
              <p:nvPr/>
            </p:nvSpPr>
            <p:spPr>
              <a:xfrm>
                <a:off x="1129747" y="6004135"/>
                <a:ext cx="182218" cy="187943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GB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5AF0A825-72C9-4556-A13E-9F67F0917EEA}"/>
                  </a:ext>
                </a:extLst>
              </p:cNvPr>
              <p:cNvSpPr/>
              <p:nvPr/>
            </p:nvSpPr>
            <p:spPr>
              <a:xfrm>
                <a:off x="1038638" y="5802868"/>
                <a:ext cx="182218" cy="187943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GB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783C7177-80B3-4D58-9464-2066D3339004}"/>
                  </a:ext>
                </a:extLst>
              </p:cNvPr>
              <p:cNvSpPr/>
              <p:nvPr/>
            </p:nvSpPr>
            <p:spPr>
              <a:xfrm>
                <a:off x="1345549" y="6551604"/>
                <a:ext cx="182218" cy="187943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GB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8FD385CB-4F85-472A-A4D3-16EAF985E221}"/>
                  </a:ext>
                </a:extLst>
              </p:cNvPr>
              <p:cNvSpPr/>
              <p:nvPr/>
            </p:nvSpPr>
            <p:spPr>
              <a:xfrm>
                <a:off x="568226" y="6434866"/>
                <a:ext cx="182218" cy="187943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GB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37DA98AD-CB73-4DCF-B309-3E5F4191C513}"/>
                  </a:ext>
                </a:extLst>
              </p:cNvPr>
              <p:cNvSpPr/>
              <p:nvPr/>
            </p:nvSpPr>
            <p:spPr>
              <a:xfrm>
                <a:off x="850358" y="6241639"/>
                <a:ext cx="182218" cy="187943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GB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C5CD8559-7371-41C7-B83B-E6C721ECD645}"/>
                  </a:ext>
                </a:extLst>
              </p:cNvPr>
              <p:cNvSpPr/>
              <p:nvPr/>
            </p:nvSpPr>
            <p:spPr>
              <a:xfrm>
                <a:off x="1097937" y="6504843"/>
                <a:ext cx="182218" cy="187943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GB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8FD51D0A-1EBD-4399-8396-96831298475D}"/>
                  </a:ext>
                </a:extLst>
              </p:cNvPr>
              <p:cNvSpPr/>
              <p:nvPr/>
            </p:nvSpPr>
            <p:spPr>
              <a:xfrm>
                <a:off x="504190" y="6170479"/>
                <a:ext cx="182218" cy="187943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GB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0B80553B-3B74-4282-864F-6B43F335BC3E}"/>
                  </a:ext>
                </a:extLst>
              </p:cNvPr>
              <p:cNvSpPr/>
              <p:nvPr/>
            </p:nvSpPr>
            <p:spPr>
              <a:xfrm>
                <a:off x="805614" y="6561408"/>
                <a:ext cx="182218" cy="187943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GB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E6CA3AC7-A906-40EB-B5BE-9F4380126E2D}"/>
              </a:ext>
            </a:extLst>
          </p:cNvPr>
          <p:cNvSpPr txBox="1"/>
          <p:nvPr/>
        </p:nvSpPr>
        <p:spPr>
          <a:xfrm>
            <a:off x="7411572" y="1724671"/>
            <a:ext cx="3857771" cy="120032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800" dirty="0">
                <a:solidFill>
                  <a:schemeClr val="bg2"/>
                </a:solidFill>
              </a:rPr>
              <a:t>Over time pollutants build up (accumulate) in the bodies of animals, through skin, gills and digestive tracts.</a:t>
            </a:r>
            <a:endParaRPr lang="en-GB" sz="1800" dirty="0">
              <a:solidFill>
                <a:schemeClr val="bg2"/>
              </a:solidFill>
            </a:endParaRPr>
          </a:p>
        </p:txBody>
      </p:sp>
      <p:pic>
        <p:nvPicPr>
          <p:cNvPr id="61" name="Picture 60">
            <a:extLst>
              <a:ext uri="{FF2B5EF4-FFF2-40B4-BE49-F238E27FC236}">
                <a16:creationId xmlns:a16="http://schemas.microsoft.com/office/drawing/2014/main" id="{768C0684-000F-4D99-9C26-D6661B14C44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803" y="316799"/>
            <a:ext cx="1269363" cy="470373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097DA606-3209-1F40-8CEF-9E26BE48ADB5}"/>
              </a:ext>
            </a:extLst>
          </p:cNvPr>
          <p:cNvSpPr txBox="1"/>
          <p:nvPr/>
        </p:nvSpPr>
        <p:spPr>
          <a:xfrm>
            <a:off x="1752220" y="3176670"/>
            <a:ext cx="2130584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800">
                <a:solidFill>
                  <a:schemeClr val="bg2"/>
                </a:solidFill>
              </a:rPr>
              <a:t>Pollutants in water</a:t>
            </a:r>
            <a:endParaRPr lang="en-GB" sz="1800">
              <a:solidFill>
                <a:schemeClr val="bg2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4FFB1B-EC3F-4BFE-AE16-AF8C940260DD}"/>
              </a:ext>
            </a:extLst>
          </p:cNvPr>
          <p:cNvGrpSpPr/>
          <p:nvPr/>
        </p:nvGrpSpPr>
        <p:grpSpPr>
          <a:xfrm>
            <a:off x="4856165" y="2203755"/>
            <a:ext cx="1846998" cy="1846998"/>
            <a:chOff x="2612973" y="4634879"/>
            <a:chExt cx="1846998" cy="1846998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FDEA619-8CD2-4C41-8935-FA7BBEA3627B}"/>
                </a:ext>
              </a:extLst>
            </p:cNvPr>
            <p:cNvSpPr/>
            <p:nvPr/>
          </p:nvSpPr>
          <p:spPr>
            <a:xfrm>
              <a:off x="2612973" y="4634879"/>
              <a:ext cx="1846998" cy="1846998"/>
            </a:xfrm>
            <a:prstGeom prst="ellipse">
              <a:avLst/>
            </a:pr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0" ty="0" sx="100000" sy="100000" flip="none" algn="ctr"/>
            </a:blip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US" sz="1100" dirty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7B6F73A-CB04-42DD-ADBA-6045710FFE5A}"/>
                </a:ext>
              </a:extLst>
            </p:cNvPr>
            <p:cNvGrpSpPr/>
            <p:nvPr/>
          </p:nvGrpSpPr>
          <p:grpSpPr>
            <a:xfrm>
              <a:off x="3321382" y="5103043"/>
              <a:ext cx="675693" cy="347051"/>
              <a:chOff x="5475031" y="5103043"/>
              <a:chExt cx="675693" cy="347051"/>
            </a:xfrm>
          </p:grpSpPr>
          <p:sp>
            <p:nvSpPr>
              <p:cNvPr id="41" name="Oval 40">
                <a:extLst>
                  <a:ext uri="{FF2B5EF4-FFF2-40B4-BE49-F238E27FC236}">
                    <a16:creationId xmlns:a16="http://schemas.microsoft.com/office/drawing/2014/main" id="{2435CE95-8E2D-472C-8520-A13004565F68}"/>
                  </a:ext>
                </a:extLst>
              </p:cNvPr>
              <p:cNvSpPr/>
              <p:nvPr/>
            </p:nvSpPr>
            <p:spPr>
              <a:xfrm>
                <a:off x="5968506" y="5262151"/>
                <a:ext cx="182218" cy="187943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GB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6BE07F7E-EA67-4B6A-9767-78B3F4E5F942}"/>
                  </a:ext>
                </a:extLst>
              </p:cNvPr>
              <p:cNvSpPr/>
              <p:nvPr/>
            </p:nvSpPr>
            <p:spPr>
              <a:xfrm>
                <a:off x="5742375" y="5196180"/>
                <a:ext cx="182218" cy="187943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GB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F7B5AE31-7421-4FE6-A9A1-D14B1BFB8ABE}"/>
                  </a:ext>
                </a:extLst>
              </p:cNvPr>
              <p:cNvSpPr/>
              <p:nvPr/>
            </p:nvSpPr>
            <p:spPr>
              <a:xfrm>
                <a:off x="5475031" y="5103043"/>
                <a:ext cx="182218" cy="187943"/>
              </a:xfrm>
              <a:prstGeom prst="ellipse">
                <a:avLst/>
              </a:prstGeom>
              <a:solidFill>
                <a:srgbClr val="FF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GB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C388034F-B42C-417C-92C4-AFE34228458F}"/>
              </a:ext>
            </a:extLst>
          </p:cNvPr>
          <p:cNvSpPr/>
          <p:nvPr/>
        </p:nvSpPr>
        <p:spPr>
          <a:xfrm>
            <a:off x="6001014" y="5607726"/>
            <a:ext cx="182218" cy="187943"/>
          </a:xfrm>
          <a:prstGeom prst="ellipse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960485D-D4FA-4079-A531-A945CF3826B5}"/>
              </a:ext>
            </a:extLst>
          </p:cNvPr>
          <p:cNvSpPr/>
          <p:nvPr/>
        </p:nvSpPr>
        <p:spPr>
          <a:xfrm>
            <a:off x="6612054" y="5607726"/>
            <a:ext cx="182218" cy="187943"/>
          </a:xfrm>
          <a:prstGeom prst="ellipse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CA81EC32-0522-4735-8CAB-D6ECAE19EECF}"/>
              </a:ext>
            </a:extLst>
          </p:cNvPr>
          <p:cNvSpPr/>
          <p:nvPr/>
        </p:nvSpPr>
        <p:spPr>
          <a:xfrm>
            <a:off x="6278541" y="5458496"/>
            <a:ext cx="182218" cy="187943"/>
          </a:xfrm>
          <a:prstGeom prst="ellipse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8FA7093F-CBAF-4F82-AC29-646B4905D8B5}"/>
              </a:ext>
            </a:extLst>
          </p:cNvPr>
          <p:cNvSpPr/>
          <p:nvPr/>
        </p:nvSpPr>
        <p:spPr>
          <a:xfrm rot="20263735">
            <a:off x="3706088" y="3725098"/>
            <a:ext cx="1188349" cy="228381"/>
          </a:xfrm>
          <a:prstGeom prst="rightArrow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6" name="Arrow: Right 55">
            <a:extLst>
              <a:ext uri="{FF2B5EF4-FFF2-40B4-BE49-F238E27FC236}">
                <a16:creationId xmlns:a16="http://schemas.microsoft.com/office/drawing/2014/main" id="{93CBEAC1-3497-406E-8051-677BE34847A8}"/>
              </a:ext>
            </a:extLst>
          </p:cNvPr>
          <p:cNvSpPr/>
          <p:nvPr/>
        </p:nvSpPr>
        <p:spPr>
          <a:xfrm>
            <a:off x="3760855" y="4306003"/>
            <a:ext cx="2942309" cy="226800"/>
          </a:xfrm>
          <a:prstGeom prst="rightArrow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7" name="Arrow: Right 56">
            <a:extLst>
              <a:ext uri="{FF2B5EF4-FFF2-40B4-BE49-F238E27FC236}">
                <a16:creationId xmlns:a16="http://schemas.microsoft.com/office/drawing/2014/main" id="{52BFADB6-742D-45F7-9CA4-B781A4524A92}"/>
              </a:ext>
            </a:extLst>
          </p:cNvPr>
          <p:cNvSpPr/>
          <p:nvPr/>
        </p:nvSpPr>
        <p:spPr>
          <a:xfrm rot="1397348">
            <a:off x="3703763" y="5032600"/>
            <a:ext cx="1390277" cy="226800"/>
          </a:xfrm>
          <a:prstGeom prst="rightArrow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D9129AD-66AD-6045-9265-C120DE64A640}"/>
              </a:ext>
            </a:extLst>
          </p:cNvPr>
          <p:cNvSpPr/>
          <p:nvPr/>
        </p:nvSpPr>
        <p:spPr>
          <a:xfrm>
            <a:off x="8248928" y="4207163"/>
            <a:ext cx="182218" cy="187943"/>
          </a:xfrm>
          <a:prstGeom prst="ellipse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9B5C7051-1A07-A34A-9D3D-2FB3B1D8E8F0}"/>
              </a:ext>
            </a:extLst>
          </p:cNvPr>
          <p:cNvSpPr/>
          <p:nvPr/>
        </p:nvSpPr>
        <p:spPr>
          <a:xfrm>
            <a:off x="7859091" y="4301134"/>
            <a:ext cx="182218" cy="187943"/>
          </a:xfrm>
          <a:prstGeom prst="ellipse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4E0438AF-CA95-AB4F-878D-20F738F4E824}"/>
              </a:ext>
            </a:extLst>
          </p:cNvPr>
          <p:cNvSpPr/>
          <p:nvPr/>
        </p:nvSpPr>
        <p:spPr>
          <a:xfrm>
            <a:off x="8034528" y="3940914"/>
            <a:ext cx="182218" cy="187943"/>
          </a:xfrm>
          <a:prstGeom prst="ellipse">
            <a:avLst/>
          </a:prstGeom>
          <a:solidFill>
            <a:srgbClr val="FF0000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54332631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1">
            <a:extLst>
              <a:ext uri="{FF2B5EF4-FFF2-40B4-BE49-F238E27FC236}">
                <a16:creationId xmlns:a16="http://schemas.microsoft.com/office/drawing/2014/main" id="{2FF46565-44E5-424C-A04B-F70E0A2E88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C2D93-D1C9-477F-B40E-A1FA2866DB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2" y="992611"/>
            <a:ext cx="7916248" cy="1369287"/>
          </a:xfrm>
        </p:spPr>
        <p:txBody>
          <a:bodyPr/>
          <a:lstStyle/>
          <a:p>
            <a:r>
              <a:rPr lang="en-US"/>
              <a:t>How does this affect the ecosystem as a whole?</a:t>
            </a:r>
            <a:endParaRPr lang="en-GB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FCD27FDD-1236-4A6B-8818-66FA3252C4F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E2D71A2E-8000-9146-93B5-DD15D82DC7E6}"/>
              </a:ext>
            </a:extLst>
          </p:cNvPr>
          <p:cNvSpPr txBox="1">
            <a:spLocks/>
          </p:cNvSpPr>
          <p:nvPr/>
        </p:nvSpPr>
        <p:spPr>
          <a:xfrm>
            <a:off x="1888152" y="2299118"/>
            <a:ext cx="4207288" cy="8502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1pPr marL="0" marR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457200" indent="-457200">
              <a:buAutoNum type="arabicPeriod"/>
            </a:pPr>
            <a:r>
              <a:rPr lang="en-US"/>
              <a:t>Create a food chain</a:t>
            </a:r>
          </a:p>
          <a:p>
            <a:pPr marL="457200" indent="-457200">
              <a:buAutoNum type="arabicPeriod"/>
            </a:pPr>
            <a:r>
              <a:rPr lang="en-US"/>
              <a:t>Create a food web</a:t>
            </a:r>
          </a:p>
          <a:p>
            <a:r>
              <a:rPr lang="en-US"/>
              <a:t>Extension: Why might food webs be used more than food chains?</a:t>
            </a:r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E397095-ABBF-5140-AF88-A63C8C2A150A}"/>
              </a:ext>
            </a:extLst>
          </p:cNvPr>
          <p:cNvSpPr/>
          <p:nvPr/>
        </p:nvSpPr>
        <p:spPr>
          <a:xfrm>
            <a:off x="6221478" y="2299118"/>
            <a:ext cx="1846998" cy="1846998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381000" ty="0" sx="100000" sy="100000" flip="none" algn="l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4D12931-E52C-1E48-BD28-0B3A99210C71}"/>
              </a:ext>
            </a:extLst>
          </p:cNvPr>
          <p:cNvSpPr/>
          <p:nvPr/>
        </p:nvSpPr>
        <p:spPr>
          <a:xfrm>
            <a:off x="8309710" y="2306675"/>
            <a:ext cx="1846998" cy="1846998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l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0FE4AE6-0DF7-DA42-BAB0-79BEC62A0C27}"/>
              </a:ext>
            </a:extLst>
          </p:cNvPr>
          <p:cNvSpPr/>
          <p:nvPr/>
        </p:nvSpPr>
        <p:spPr>
          <a:xfrm>
            <a:off x="2052992" y="4264973"/>
            <a:ext cx="1846998" cy="1846998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B79A357-5AA8-8449-8673-D787A09F5355}"/>
              </a:ext>
            </a:extLst>
          </p:cNvPr>
          <p:cNvSpPr/>
          <p:nvPr/>
        </p:nvSpPr>
        <p:spPr>
          <a:xfrm>
            <a:off x="4129678" y="4272530"/>
            <a:ext cx="1846998" cy="1846998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85750" ty="0" sx="100000" sy="100000" flip="none" algn="ctr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0E47AD31-04E5-C047-98A3-57F03998AB6B}"/>
              </a:ext>
            </a:extLst>
          </p:cNvPr>
          <p:cNvSpPr/>
          <p:nvPr/>
        </p:nvSpPr>
        <p:spPr>
          <a:xfrm>
            <a:off x="6221478" y="4280087"/>
            <a:ext cx="1846998" cy="1846998"/>
          </a:xfrm>
          <a:prstGeom prst="ellipse">
            <a:avLst/>
          </a:prstGeom>
          <a:blipFill dpi="0"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228600" sx="100000" sy="100000" flip="none" algn="ctr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3ABA5CC5-9B8D-DD4F-882D-B0D7C758C9F1}"/>
              </a:ext>
            </a:extLst>
          </p:cNvPr>
          <p:cNvSpPr/>
          <p:nvPr/>
        </p:nvSpPr>
        <p:spPr>
          <a:xfrm>
            <a:off x="8309710" y="4287644"/>
            <a:ext cx="1846998" cy="1846998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61807433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0A24FD2E-D0D5-3141-A707-13AD39994DB4}"/>
              </a:ext>
            </a:extLst>
          </p:cNvPr>
          <p:cNvSpPr/>
          <p:nvPr/>
        </p:nvSpPr>
        <p:spPr>
          <a:xfrm>
            <a:off x="4079226" y="4018392"/>
            <a:ext cx="1846998" cy="1846998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5C2D93-D1C9-477F-B40E-A1FA2866DB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Food Web</a:t>
            </a:r>
            <a:endParaRPr lang="en-GB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3984C1C-4898-4F91-AE21-E41493C2CA7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  <p:sp>
        <p:nvSpPr>
          <p:cNvPr id="20" name="Text Placeholder 3">
            <a:extLst>
              <a:ext uri="{FF2B5EF4-FFF2-40B4-BE49-F238E27FC236}">
                <a16:creationId xmlns:a16="http://schemas.microsoft.com/office/drawing/2014/main" id="{DE5064B0-EBCB-B543-BC91-955462C7C3D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7060" y="1980437"/>
            <a:ext cx="10395232" cy="1507229"/>
          </a:xfrm>
        </p:spPr>
        <p:txBody>
          <a:bodyPr/>
          <a:lstStyle/>
          <a:p>
            <a:r>
              <a:rPr lang="en-US" dirty="0"/>
              <a:t>Create a food chain</a:t>
            </a:r>
          </a:p>
          <a:p>
            <a:r>
              <a:rPr lang="en-US" dirty="0"/>
              <a:t>Extension: Why might food webs be used more than food chains?</a:t>
            </a:r>
            <a:endParaRPr lang="en-GB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B1C951F9-A0CF-1249-8F17-7466ECB0C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3708400" cy="273845"/>
          </a:xfrm>
        </p:spPr>
        <p:txBody>
          <a:bodyPr/>
          <a:lstStyle/>
          <a:p>
            <a:br>
              <a:rPr lang="en-US">
                <a:latin typeface="Century Gothic"/>
              </a:rPr>
            </a:br>
            <a:r>
              <a:rPr lang="en-US">
                <a:latin typeface="Century Gothic"/>
              </a:rPr>
              <a:t>Lesson 5: Plastics and bioaccumulation</a:t>
            </a:r>
            <a:br>
              <a:rPr lang="en-GB"/>
            </a:br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B213DD46-3F85-674F-BB8A-7B4F5348F905}"/>
              </a:ext>
            </a:extLst>
          </p:cNvPr>
          <p:cNvSpPr/>
          <p:nvPr/>
        </p:nvSpPr>
        <p:spPr>
          <a:xfrm>
            <a:off x="6239165" y="4018392"/>
            <a:ext cx="1846998" cy="1846998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381000" ty="0" sx="100000" sy="100000" flip="none" algn="l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3CAE37C2-9C54-B046-9F15-0D08303C9820}"/>
              </a:ext>
            </a:extLst>
          </p:cNvPr>
          <p:cNvSpPr/>
          <p:nvPr/>
        </p:nvSpPr>
        <p:spPr>
          <a:xfrm>
            <a:off x="1919288" y="4018392"/>
            <a:ext cx="1846998" cy="1846998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285750" ty="0" sx="100000" sy="100000" flip="none" algn="ctr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B0FA574-70A9-0D4A-AD8D-931567AE2084}"/>
              </a:ext>
            </a:extLst>
          </p:cNvPr>
          <p:cNvSpPr/>
          <p:nvPr/>
        </p:nvSpPr>
        <p:spPr>
          <a:xfrm>
            <a:off x="8456849" y="4018392"/>
            <a:ext cx="1846998" cy="1846998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228600" sx="100000" sy="100000" flip="none" algn="ctr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662A901-BA2C-2841-8815-E74BAE5FAA6C}"/>
              </a:ext>
            </a:extLst>
          </p:cNvPr>
          <p:cNvSpPr txBox="1"/>
          <p:nvPr/>
        </p:nvSpPr>
        <p:spPr>
          <a:xfrm>
            <a:off x="1919289" y="6007537"/>
            <a:ext cx="184699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1800">
                <a:solidFill>
                  <a:schemeClr val="bg2"/>
                </a:solidFill>
              </a:rPr>
              <a:t>Zooplankton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FC40E5-61A2-AE41-8CF6-73A4B205B327}"/>
              </a:ext>
            </a:extLst>
          </p:cNvPr>
          <p:cNvSpPr txBox="1"/>
          <p:nvPr/>
        </p:nvSpPr>
        <p:spPr>
          <a:xfrm>
            <a:off x="4105841" y="6007537"/>
            <a:ext cx="184699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1800">
                <a:solidFill>
                  <a:schemeClr val="bg2"/>
                </a:solidFill>
              </a:rPr>
              <a:t>Fish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AF49CF6-9662-D44A-A4D7-D01EA879CB9D}"/>
              </a:ext>
            </a:extLst>
          </p:cNvPr>
          <p:cNvSpPr txBox="1"/>
          <p:nvPr/>
        </p:nvSpPr>
        <p:spPr>
          <a:xfrm>
            <a:off x="6239163" y="6007537"/>
            <a:ext cx="184699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1800">
                <a:solidFill>
                  <a:schemeClr val="bg2"/>
                </a:solidFill>
              </a:rPr>
              <a:t>Seal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39CC3B1-992C-824B-83FA-0F0B548F7C84}"/>
              </a:ext>
            </a:extLst>
          </p:cNvPr>
          <p:cNvSpPr txBox="1"/>
          <p:nvPr/>
        </p:nvSpPr>
        <p:spPr>
          <a:xfrm>
            <a:off x="8425714" y="6007537"/>
            <a:ext cx="1846999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algn="ctr" defTabSz="457200"/>
            <a:r>
              <a:rPr lang="en-US" sz="1800">
                <a:solidFill>
                  <a:schemeClr val="bg2"/>
                </a:solidFill>
              </a:rPr>
              <a:t>Polar bear</a:t>
            </a:r>
          </a:p>
        </p:txBody>
      </p:sp>
      <p:cxnSp>
        <p:nvCxnSpPr>
          <p:cNvPr id="11" name="Curved Connector 10">
            <a:extLst>
              <a:ext uri="{FF2B5EF4-FFF2-40B4-BE49-F238E27FC236}">
                <a16:creationId xmlns:a16="http://schemas.microsoft.com/office/drawing/2014/main" id="{2067B672-925D-FC4B-A280-126BE7E58152}"/>
              </a:ext>
            </a:extLst>
          </p:cNvPr>
          <p:cNvCxnSpPr>
            <a:cxnSpLocks/>
            <a:stCxn id="25" idx="7"/>
          </p:cNvCxnSpPr>
          <p:nvPr/>
        </p:nvCxnSpPr>
        <p:spPr>
          <a:xfrm rot="5400000" flipH="1" flipV="1">
            <a:off x="3922756" y="3861922"/>
            <a:ext cx="12700" cy="853914"/>
          </a:xfrm>
          <a:prstGeom prst="curvedConnector3">
            <a:avLst>
              <a:gd name="adj1" fmla="val 2281630"/>
            </a:avLst>
          </a:prstGeom>
          <a:noFill/>
          <a:ln w="5715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3" name="Curved Connector 32">
            <a:extLst>
              <a:ext uri="{FF2B5EF4-FFF2-40B4-BE49-F238E27FC236}">
                <a16:creationId xmlns:a16="http://schemas.microsoft.com/office/drawing/2014/main" id="{2A10B42D-81CB-204E-B570-A7513C29C575}"/>
              </a:ext>
            </a:extLst>
          </p:cNvPr>
          <p:cNvCxnSpPr/>
          <p:nvPr/>
        </p:nvCxnSpPr>
        <p:spPr>
          <a:xfrm rot="5400000" flipH="1" flipV="1">
            <a:off x="6109767" y="3872764"/>
            <a:ext cx="12700" cy="853914"/>
          </a:xfrm>
          <a:prstGeom prst="curvedConnector3">
            <a:avLst>
              <a:gd name="adj1" fmla="val 2281630"/>
            </a:avLst>
          </a:prstGeom>
          <a:noFill/>
          <a:ln w="5715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34" name="Curved Connector 33">
            <a:extLst>
              <a:ext uri="{FF2B5EF4-FFF2-40B4-BE49-F238E27FC236}">
                <a16:creationId xmlns:a16="http://schemas.microsoft.com/office/drawing/2014/main" id="{DA1AA52C-1AE6-8B44-9E78-20A5322D652E}"/>
              </a:ext>
            </a:extLst>
          </p:cNvPr>
          <p:cNvCxnSpPr/>
          <p:nvPr/>
        </p:nvCxnSpPr>
        <p:spPr>
          <a:xfrm rot="5400000" flipH="1" flipV="1">
            <a:off x="8266639" y="3872764"/>
            <a:ext cx="12700" cy="853914"/>
          </a:xfrm>
          <a:prstGeom prst="curvedConnector3">
            <a:avLst>
              <a:gd name="adj1" fmla="val 2281630"/>
            </a:avLst>
          </a:prstGeom>
          <a:noFill/>
          <a:ln w="57150" cap="flat">
            <a:solidFill>
              <a:schemeClr val="accent1"/>
            </a:solidFill>
            <a:prstDash val="solid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4166265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ncounter-Master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ncounter-Master" id="{AC3B1469-F7B5-42F8-8125-E37B7A09F19C}" vid="{A6E39EE5-3D87-493F-A484-DDDEAB1BD8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9" ma:contentTypeDescription="Create a new document." ma:contentTypeScope="" ma:versionID="ca89567eb3d7597ff4dafff1cc2834f2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6036ee9a4dfbea1b2f42013792becada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9affbd4-4267-4163-968f-31649eba30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2c46cc1-e504-45ce-b475-70eb2bc32c3b}" ma:internalName="TaxCatchAll" ma:showField="CatchAllData" ma:web="edf7c51f-8958-4cb5-b692-975806f17f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f7c51f-8958-4cb5-b692-975806f17f35" xsi:nil="true"/>
    <lcf76f155ced4ddcb4097134ff3c332f xmlns="764ce334-4dea-4cda-96fd-5a46cc3154a2">
      <Terms xmlns="http://schemas.microsoft.com/office/infopath/2007/PartnerControls"/>
    </lcf76f155ced4ddcb4097134ff3c332f>
    <_Flow_SignoffStatus xmlns="764ce334-4dea-4cda-96fd-5a46cc3154a2" xsi:nil="true"/>
  </documentManagement>
</p:properties>
</file>

<file path=customXml/itemProps1.xml><?xml version="1.0" encoding="utf-8"?>
<ds:datastoreItem xmlns:ds="http://schemas.openxmlformats.org/officeDocument/2006/customXml" ds:itemID="{467D4B8E-9497-43BB-A266-67AC0807E7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E746B8DB-B10D-4F7D-AAF2-54A84BA31F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4ce334-4dea-4cda-96fd-5a46cc3154a2"/>
    <ds:schemaRef ds:uri="edf7c51f-8958-4cb5-b692-975806f17f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17D3FD-47DD-4E07-B955-60AC680D98D9}">
  <ds:schemaRefs>
    <ds:schemaRef ds:uri="http://schemas.microsoft.com/office/2006/documentManagement/types"/>
    <ds:schemaRef ds:uri="http://purl.org/dc/dcmitype/"/>
    <ds:schemaRef ds:uri="7dd0c2b8-7301-49b5-921e-ab84ec4c20a5"/>
    <ds:schemaRef ds:uri="http://schemas.microsoft.com/office/2006/metadata/properties"/>
    <ds:schemaRef ds:uri="http://schemas.openxmlformats.org/package/2006/metadata/core-properties"/>
    <ds:schemaRef ds:uri="8dd429a2-b850-4aa5-85c2-8487e2b197cf"/>
    <ds:schemaRef ds:uri="http://purl.org/dc/terms/"/>
    <ds:schemaRef ds:uri="http://purl.org/dc/elements/1.1/"/>
    <ds:schemaRef ds:uri="http://schemas.microsoft.com/office/infopath/2007/PartnerControls"/>
    <ds:schemaRef ds:uri="http://www.w3.org/XML/1998/namespace"/>
    <ds:schemaRef ds:uri="edf7c51f-8958-4cb5-b692-975806f17f35"/>
    <ds:schemaRef ds:uri="764ce334-4dea-4cda-96fd-5a46cc3154a2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851</Words>
  <Application>Microsoft Office PowerPoint</Application>
  <PresentationFormat>Widescreen</PresentationFormat>
  <Paragraphs>157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Calibri Light</vt:lpstr>
      <vt:lpstr>Century Gothic</vt:lpstr>
      <vt:lpstr>Helvetica Neue Medium</vt:lpstr>
      <vt:lpstr>Sassoon Sans</vt:lpstr>
      <vt:lpstr>Encounter-Master</vt:lpstr>
      <vt:lpstr> Lesson 5: Plastics and bioaccumulation </vt:lpstr>
      <vt:lpstr> Lesson 5: Plastics and bioaccumulation </vt:lpstr>
      <vt:lpstr>PowerPoint Presentation</vt:lpstr>
      <vt:lpstr> Lesson 5: Plastics and bioaccumulation </vt:lpstr>
      <vt:lpstr>PowerPoint Presentation</vt:lpstr>
      <vt:lpstr>PowerPoint Presentation</vt:lpstr>
      <vt:lpstr> Lesson 5: Plastics and bioaccumulation </vt:lpstr>
      <vt:lpstr> Lesson 5: Plastics and bioaccumulation </vt:lpstr>
      <vt:lpstr> Lesson 5: Plastics and bioaccumulation </vt:lpstr>
      <vt:lpstr> Lesson 5: Plastics and bioaccumulation </vt:lpstr>
      <vt:lpstr> Lesson 5: Plastics and bioaccumulation </vt:lpstr>
      <vt:lpstr>PowerPoint Presentation</vt:lpstr>
      <vt:lpstr>PowerPoint Presentation</vt:lpstr>
      <vt:lpstr> Lesson 5: Plastics and bioaccumulation </vt:lpstr>
      <vt:lpstr> Lesson 5: Plastics and bioaccumulation </vt:lpstr>
      <vt:lpstr> Lesson 5: Plastics and bioaccumulation </vt:lpstr>
      <vt:lpstr> Lesson 5: Plastics and bioaccumulation </vt:lpstr>
      <vt:lpstr> Lesson 5: Plastics and bioaccumulation </vt:lpstr>
      <vt:lpstr> Lesson 5: Plastics and bioaccumulation </vt:lpstr>
      <vt:lpstr> Lesson 5: Plastics and bioaccumulation </vt:lpstr>
      <vt:lpstr> Lesson 5: Plastics and bioaccumulation </vt:lpstr>
      <vt:lpstr> Lesson 5: Plastics and bioaccumulation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 the Real Great Pacific Garbage Patch please stand up!</dc:title>
  <dc:creator>schwabs52@gmail.com</dc:creator>
  <cp:lastModifiedBy>Sarah Duffy</cp:lastModifiedBy>
  <cp:revision>2</cp:revision>
  <dcterms:created xsi:type="dcterms:W3CDTF">2019-02-26T16:40:40Z</dcterms:created>
  <dcterms:modified xsi:type="dcterms:W3CDTF">2024-02-23T14:35:01Z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  <property fmtid="{D5CDD505-2E9C-101B-9397-08002B2CF9AE}" pid="3" name="MediaServiceImageTags">
    <vt:lpwstr/>
  </property>
</Properties>
</file>