
<file path=[Content_Types].xml><?xml version="1.0" encoding="utf-8"?>
<Types xmlns="http://schemas.openxmlformats.org/package/2006/content-types">
  <Default Extension="emf" ContentType="image/x-emf"/>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media/image57.jpg" ContentType="image/jpeg"/>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5" r:id="rId4"/>
    <p:sldMasterId id="2147483737" r:id="rId5"/>
  </p:sldMasterIdLst>
  <p:notesMasterIdLst>
    <p:notesMasterId r:id="rId23"/>
  </p:notesMasterIdLst>
  <p:sldIdLst>
    <p:sldId id="411" r:id="rId6"/>
    <p:sldId id="412" r:id="rId7"/>
    <p:sldId id="444" r:id="rId8"/>
    <p:sldId id="454" r:id="rId9"/>
    <p:sldId id="455" r:id="rId10"/>
    <p:sldId id="457" r:id="rId11"/>
    <p:sldId id="456" r:id="rId12"/>
    <p:sldId id="442" r:id="rId13"/>
    <p:sldId id="445" r:id="rId14"/>
    <p:sldId id="448" r:id="rId15"/>
    <p:sldId id="449" r:id="rId16"/>
    <p:sldId id="450" r:id="rId17"/>
    <p:sldId id="453" r:id="rId18"/>
    <p:sldId id="452" r:id="rId19"/>
    <p:sldId id="307" r:id="rId20"/>
    <p:sldId id="284" r:id="rId21"/>
    <p:sldId id="286" r:id="rId22"/>
  </p:sldIdLst>
  <p:sldSz cx="12192000" cy="6858000"/>
  <p:notesSz cx="6858000" cy="9144000"/>
  <p:defaultTex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1pPr>
    <a:lvl2pPr marL="0" marR="0" indent="228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2pPr>
    <a:lvl3pPr marL="0" marR="0" indent="457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3pPr>
    <a:lvl4pPr marL="0" marR="0" indent="685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4pPr>
    <a:lvl5pPr marL="0" marR="0" indent="9144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5pPr>
    <a:lvl6pPr marL="0" marR="0" indent="11430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6pPr>
    <a:lvl7pPr marL="0" marR="0" indent="1371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7pPr>
    <a:lvl8pPr marL="0" marR="0" indent="1600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8pPr>
    <a:lvl9pPr marL="0" marR="0" indent="1828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amie Buchanan-Dunlop" initials="JB" lastIdx="29" clrIdx="0">
    <p:extLst>
      <p:ext uri="{19B8F6BF-5375-455C-9EA6-DF929625EA0E}">
        <p15:presenceInfo xmlns:p15="http://schemas.microsoft.com/office/powerpoint/2012/main" userId="Jamie Buchanan-Dunlop" providerId="None"/>
      </p:ext>
    </p:extLst>
  </p:cmAuthor>
  <p:cmAuthor id="2" name="Maddy Street" initials="MS" lastIdx="6" clrIdx="1">
    <p:extLst>
      <p:ext uri="{19B8F6BF-5375-455C-9EA6-DF929625EA0E}">
        <p15:presenceInfo xmlns:p15="http://schemas.microsoft.com/office/powerpoint/2012/main" userId="Maddy Street" providerId="None"/>
      </p:ext>
    </p:extLst>
  </p:cmAuthor>
  <p:cmAuthor id="3" name="Sim Goodwin" initials="SG" lastIdx="1" clrIdx="2">
    <p:extLst>
      <p:ext uri="{19B8F6BF-5375-455C-9EA6-DF929625EA0E}">
        <p15:presenceInfo xmlns:p15="http://schemas.microsoft.com/office/powerpoint/2012/main" userId="S::sim@encounteredu.com::a3252ba9-8331-4298-b584-834c6b76bce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2CEC3"/>
    <a:srgbClr val="33C0BD"/>
    <a:srgbClr val="38D4D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DFCC2B-FF74-4553-B0BB-22AB55FA4664}" v="1" dt="2024-04-18T08:16:13.9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034"/>
    <p:restoredTop sz="94830"/>
  </p:normalViewPr>
  <p:slideViewPr>
    <p:cSldViewPr snapToGrid="0">
      <p:cViewPr varScale="1">
        <p:scale>
          <a:sx n="108" d="100"/>
          <a:sy n="108" d="100"/>
        </p:scale>
        <p:origin x="1056"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commentAuthors" Target="commentAuthor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Duffy" userId="ca92ddb4-4620-4127-97b1-8232d187080b" providerId="ADAL" clId="{96DFCC2B-FF74-4553-B0BB-22AB55FA4664}"/>
    <pc:docChg chg="delSld modSld sldOrd">
      <pc:chgData name="Sarah Duffy" userId="ca92ddb4-4620-4127-97b1-8232d187080b" providerId="ADAL" clId="{96DFCC2B-FF74-4553-B0BB-22AB55FA4664}" dt="2024-04-18T08:16:36.271" v="3" actId="2696"/>
      <pc:docMkLst>
        <pc:docMk/>
      </pc:docMkLst>
      <pc:sldChg chg="del">
        <pc:chgData name="Sarah Duffy" userId="ca92ddb4-4620-4127-97b1-8232d187080b" providerId="ADAL" clId="{96DFCC2B-FF74-4553-B0BB-22AB55FA4664}" dt="2024-04-18T08:16:36.271" v="3" actId="2696"/>
        <pc:sldMkLst>
          <pc:docMk/>
          <pc:sldMk cId="0" sldId="256"/>
        </pc:sldMkLst>
      </pc:sldChg>
      <pc:sldChg chg="del">
        <pc:chgData name="Sarah Duffy" userId="ca92ddb4-4620-4127-97b1-8232d187080b" providerId="ADAL" clId="{96DFCC2B-FF74-4553-B0BB-22AB55FA4664}" dt="2024-04-18T08:16:36.271" v="3" actId="2696"/>
        <pc:sldMkLst>
          <pc:docMk/>
          <pc:sldMk cId="0" sldId="257"/>
        </pc:sldMkLst>
      </pc:sldChg>
      <pc:sldChg chg="del">
        <pc:chgData name="Sarah Duffy" userId="ca92ddb4-4620-4127-97b1-8232d187080b" providerId="ADAL" clId="{96DFCC2B-FF74-4553-B0BB-22AB55FA4664}" dt="2024-04-18T08:16:36.271" v="3" actId="2696"/>
        <pc:sldMkLst>
          <pc:docMk/>
          <pc:sldMk cId="0" sldId="258"/>
        </pc:sldMkLst>
      </pc:sldChg>
      <pc:sldChg chg="del">
        <pc:chgData name="Sarah Duffy" userId="ca92ddb4-4620-4127-97b1-8232d187080b" providerId="ADAL" clId="{96DFCC2B-FF74-4553-B0BB-22AB55FA4664}" dt="2024-04-18T08:16:36.271" v="3" actId="2696"/>
        <pc:sldMkLst>
          <pc:docMk/>
          <pc:sldMk cId="0" sldId="259"/>
        </pc:sldMkLst>
      </pc:sldChg>
      <pc:sldChg chg="del">
        <pc:chgData name="Sarah Duffy" userId="ca92ddb4-4620-4127-97b1-8232d187080b" providerId="ADAL" clId="{96DFCC2B-FF74-4553-B0BB-22AB55FA4664}" dt="2024-04-18T08:16:21.514" v="0" actId="47"/>
        <pc:sldMkLst>
          <pc:docMk/>
          <pc:sldMk cId="0" sldId="260"/>
        </pc:sldMkLst>
      </pc:sldChg>
      <pc:sldChg chg="ord">
        <pc:chgData name="Sarah Duffy" userId="ca92ddb4-4620-4127-97b1-8232d187080b" providerId="ADAL" clId="{96DFCC2B-FF74-4553-B0BB-22AB55FA4664}" dt="2024-04-18T08:16:26.905" v="2"/>
        <pc:sldMkLst>
          <pc:docMk/>
          <pc:sldMk cId="0" sldId="457"/>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8C6874-672F-471E-A973-A82F2C8A0A0B}" type="datetimeFigureOut">
              <a:rPr lang="en-GB" smtClean="0"/>
              <a:t>18/04/2024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579202C-EDF7-492C-9239-DDFD5B8C1537}" type="slidenum">
              <a:rPr lang="en-GB" smtClean="0"/>
              <a:t>‹#›</a:t>
            </a:fld>
            <a:endParaRPr lang="en-GB"/>
          </a:p>
        </p:txBody>
      </p:sp>
    </p:spTree>
    <p:extLst>
      <p:ext uri="{BB962C8B-B14F-4D97-AF65-F5344CB8AC3E}">
        <p14:creationId xmlns:p14="http://schemas.microsoft.com/office/powerpoint/2010/main" val="10566432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metoffice.gov.uk/weather/climate-change/what-is-climate-change" TargetMode="External"/><Relationship Id="rId2" Type="http://schemas.openxmlformats.org/officeDocument/2006/relationships/slide" Target="../slides/slide4.xml"/><Relationship Id="rId1" Type="http://schemas.openxmlformats.org/officeDocument/2006/relationships/notesMaster" Target="../notesMasters/notesMaster1.xml"/><Relationship Id="rId6" Type="http://schemas.openxmlformats.org/officeDocument/2006/relationships/hyperlink" Target="https://www.carbonbrief.org/qa-why-cement-emissions-matter-for-climate-change/" TargetMode="External"/><Relationship Id="rId5" Type="http://schemas.openxmlformats.org/officeDocument/2006/relationships/hyperlink" Target="https://www.oecd-ilibrary.org/environment/global-plastics-outlook_de747aef-en" TargetMode="External"/><Relationship Id="rId4" Type="http://schemas.openxmlformats.org/officeDocument/2006/relationships/hyperlink" Target="https://www.metoffice.gov.uk/weather/climate-change/causes-of-climate-change"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edocs.unep.org/bitstream/handle/20.500.11822/36963/POLSOL.pdf" TargetMode="External"/><Relationship Id="rId2" Type="http://schemas.openxmlformats.org/officeDocument/2006/relationships/slide" Target="../slides/slide5.xml"/><Relationship Id="rId1" Type="http://schemas.openxmlformats.org/officeDocument/2006/relationships/notesMaster" Target="../notesMasters/notesMaster1.xml"/><Relationship Id="rId5" Type="http://schemas.openxmlformats.org/officeDocument/2006/relationships/hyperlink" Target="https://carbontracker.org/reports/the-futures-not-in-plastics/" TargetMode="External"/><Relationship Id="rId4" Type="http://schemas.openxmlformats.org/officeDocument/2006/relationships/hyperlink" Target="https://www.ciel.org/issue/fossil-fuels-plastic/" TargetMode="External"/></Relationships>
</file>

<file path=ppt/notesSlides/_rels/notesSlide3.xml.rels><?xml version="1.0" encoding="UTF-8" standalone="yes"?>
<Relationships xmlns="http://schemas.openxmlformats.org/package/2006/relationships"><Relationship Id="rId8" Type="http://schemas.openxmlformats.org/officeDocument/2006/relationships/hyperlink" Target="https://www.fauna-flora.org/explained/how-does-plastic-pollution-affect-marine-life/#:~:text=Threats%3A%20Large%20items%20of%20plastic,coral%20reefs%2C%20preventing%20healthy%20growth." TargetMode="External"/><Relationship Id="rId3" Type="http://schemas.openxmlformats.org/officeDocument/2006/relationships/hyperlink" Target="https://www.sciencedirect.com/science/article/pii/S0048969721054693" TargetMode="External"/><Relationship Id="rId7" Type="http://schemas.openxmlformats.org/officeDocument/2006/relationships/hyperlink" Target="https://www.genevaenvironmentnetwork.org/resources/updates/plastics-and-climate/" TargetMode="External"/><Relationship Id="rId2" Type="http://schemas.openxmlformats.org/officeDocument/2006/relationships/slide" Target="../slides/slide6.xml"/><Relationship Id="rId1" Type="http://schemas.openxmlformats.org/officeDocument/2006/relationships/notesMaster" Target="../notesMasters/notesMaster1.xml"/><Relationship Id="rId6" Type="http://schemas.openxmlformats.org/officeDocument/2006/relationships/hyperlink" Target="https://www.barrierreef.org/news/explainers/what-is-blue-carbon" TargetMode="External"/><Relationship Id="rId5" Type="http://schemas.openxmlformats.org/officeDocument/2006/relationships/hyperlink" Target="https://www.un.org/en/climatechange/science/climate-issues/ocean" TargetMode="External"/><Relationship Id="rId4" Type="http://schemas.openxmlformats.org/officeDocument/2006/relationships/hyperlink" Target="https://www.sciencedirect.com/science/article/pii/S1674927822000673"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climate.gov/news-features/understanding-climate/understanding-blue-carbon#:~:text=Highlights,surge%20protection%2C%20and%20local%20economies"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dirty="0"/>
              <a:t>Delivery notes and source links:</a:t>
            </a:r>
            <a:br>
              <a:rPr lang="en-GB" dirty="0"/>
            </a:b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1 – What is climate change?</a:t>
            </a:r>
            <a:b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en-GB"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Climate change describes a change in average weather conditions over a long period of time. Many of these changes are the result of an increase in the average global temperature, known as global warming. Here’s a very quick explanation of what this all means… Global warming is a natural process where greenhouse gases (carbon dioxide, methane, nitrous oxide, and water vapour) capture some of the earth’s heat and warm the planet. This process is what makes our planet so perfect for life to survive. However, human behaviour is making it warm up. Think of the greenhouse gases in our atmosphere as a nice warm blanket keeping the earth just the right temperature. Now imagine what will happen if we keep adding more blankets... Well, that’s what’s happening to our planet. Natural climate cycles can change the temperature of Earth, but the </a:t>
            </a:r>
            <a:r>
              <a:rPr lang="en-GB" sz="1800" kern="0" dirty="0">
                <a:effectLst/>
                <a:latin typeface="Aptos" panose="020B0004020202020204" pitchFamily="34" charset="0"/>
                <a:ea typeface="Aptos" panose="020B0004020202020204" pitchFamily="34" charset="0"/>
                <a:cs typeface="Aptos" panose="020B0004020202020204" pitchFamily="34" charset="0"/>
              </a:rPr>
              <a:t>changes we are seeing cannot be explained by natural cycles.</a:t>
            </a:r>
          </a:p>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en-GB"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Many human activities result in GHG emissions, the most significant include:</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Burning Fossil Fuels</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such as oil, gas, and coal is the main cause of climate change. When burnt, fossil fuels release carbon dioxide into the air, causing the planet to heat up.</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Deforestation</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 </a:t>
            </a:r>
            <a:r>
              <a:rPr lang="en-GB" sz="1800" kern="0" dirty="0">
                <a:effectLst/>
                <a:latin typeface="Aptos" panose="020B0004020202020204" pitchFamily="34" charset="0"/>
                <a:ea typeface="Aptos" panose="020B0004020202020204" pitchFamily="34" charset="0"/>
                <a:cs typeface="Aptos" panose="020B0004020202020204" pitchFamily="34" charset="0"/>
              </a:rPr>
              <a:t>forests remove and store carbon dioxide from the atmosphere which Is released when trees die. </a:t>
            </a:r>
            <a:r>
              <a:rPr lang="en-US" sz="1800" kern="0" dirty="0">
                <a:effectLst/>
                <a:latin typeface="Aptos" panose="020B0004020202020204" pitchFamily="34" charset="0"/>
                <a:ea typeface="Aptos" panose="020B0004020202020204" pitchFamily="34" charset="0"/>
                <a:cs typeface="Aptos" panose="020B0004020202020204" pitchFamily="34" charset="0"/>
              </a:rPr>
              <a:t>Clearing forests releases a lot of carbon dioxide, and affects local weather patterns as well. </a:t>
            </a:r>
            <a:endParaRPr lang="en-GB" sz="1800" kern="0" dirty="0">
              <a:effectLst/>
              <a:latin typeface="Aptos" panose="020B0004020202020204" pitchFamily="34" charset="0"/>
              <a:ea typeface="Aptos" panose="020B0004020202020204" pitchFamily="34" charset="0"/>
              <a:cs typeface="Aptos" panose="020B0004020202020204" pitchFamily="34" charset="0"/>
            </a:endParaRPr>
          </a:p>
          <a:p>
            <a:pPr>
              <a:lnSpc>
                <a:spcPct val="107000"/>
              </a:lnSpc>
              <a:spcAft>
                <a:spcPts val="800"/>
              </a:spcAft>
            </a:pPr>
            <a:r>
              <a:rPr lang="en-US" sz="18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Agriculture</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 Planting crops and rearing animals releases many different types of greenhouse gases into the air. For example, animals produce methane, which is 30 times more powerful than carbon dioxide as a greenhouse gas.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Plastic </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The production, use and waste management of plastics alone currently contributes around 3.4% of global GHG emissions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Cement </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another big player- causing 8% of global carbon emissions.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Impacts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Rising Ocean Levels</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 Rising temperatures are causing glaciers and ice sheets to melt, adding more water to the oceans and causing the ocean level to rise. Oceans absorb 90% of the extra heat from global warming: warmer water expands, and so our oceans are taking up more space</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Ocean acidification</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 Ocean acidification occurs when the ocean absorbs carbon dioxide and becomes more acidic. As ocean acidification increases, it disrupts the balance of the ocean’s chemistry and can negatively impact marine life and their ability to produce the gases that regulate the earth’s climate.</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b="1"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Changing weather patterns and extreme weather events</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 Climate change is causing many extreme weather events to become more intense and frequent, such as heatwaves, droughts, and floods. These events cause damage to essential ecosystems, to our food security, and force people out of their homes.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b="1" dirty="0">
                <a:effectLst/>
                <a:latin typeface="Aptos" panose="020B0004020202020204" pitchFamily="34" charset="0"/>
                <a:ea typeface="Aptos" panose="020B0004020202020204" pitchFamily="34" charset="0"/>
                <a:cs typeface="Aptos" panose="020B0004020202020204" pitchFamily="34" charset="0"/>
              </a:rPr>
              <a:t>Ocean warming </a:t>
            </a:r>
            <a:r>
              <a:rPr lang="en-GB" sz="1800" dirty="0">
                <a:effectLst/>
                <a:latin typeface="Aptos" panose="020B0004020202020204" pitchFamily="34" charset="0"/>
                <a:ea typeface="Aptos" panose="020B0004020202020204" pitchFamily="34" charset="0"/>
                <a:cs typeface="Aptos" panose="020B0004020202020204" pitchFamily="34" charset="0"/>
              </a:rPr>
              <a:t>– at the moment, the oceans are absorbing a significant proportion of the carbon dioxide humans emit. However, as the oceans get warmer, the ocean circulation slows and less carbon is removed.  </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Links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u="sng"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hlinkClick r:id="rId3"/>
              </a:rPr>
              <a:t>https://www.metoffice.gov.uk/weather/climate-change/what-is-climate-change</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u="sng"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hlinkClick r:id="rId4"/>
              </a:rPr>
              <a:t>https://www.metoffice.gov.uk/weather/climate-change/causes-of-climate-change</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u="sng"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hlinkClick r:id="rId5"/>
              </a:rPr>
              <a:t>https://www.oecd-ilibrary.org/environment/global-plastics-outlook_de747aef-en</a:t>
            </a: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b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en-GB" sz="1800" u="sng" dirty="0">
                <a:solidFill>
                  <a:srgbClr val="0000FF"/>
                </a:solidFill>
                <a:effectLst/>
                <a:latin typeface="Aptos" panose="020B0004020202020204" pitchFamily="34" charset="0"/>
                <a:ea typeface="Aptos" panose="020B0004020202020204" pitchFamily="34" charset="0"/>
                <a:cs typeface="Aptos" panose="020B0004020202020204" pitchFamily="34" charset="0"/>
                <a:hlinkClick r:id="rId6"/>
              </a:rPr>
              <a:t>https://www.carbonbrief.org/qa-why-cement-emissions-matter-for-climate-change/</a:t>
            </a:r>
            <a:r>
              <a:rPr lang="en-GB" sz="1800" dirty="0">
                <a:effectLst/>
                <a:latin typeface="Aptos" panose="020B0004020202020204" pitchFamily="34" charset="0"/>
                <a:ea typeface="Aptos" panose="020B0004020202020204" pitchFamily="34" charset="0"/>
                <a:cs typeface="Aptos" panose="020B0004020202020204" pitchFamily="34" charset="0"/>
              </a:rPr>
              <a:t> - </a:t>
            </a:r>
            <a:b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br>
            <a:r>
              <a:rPr lang="en-US" sz="1800" kern="1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https://www.oecd.org/environment/plastics/increased-plastic-leakage-and-greenhouse-gas-emissions.htm </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F1727BF6-9523-2242-B2E7-2B6CA1194B37}" type="slidenum">
              <a:rPr kumimoji="0" lang="en-US" sz="1200" b="0" i="0" u="none" strike="noStrike" kern="0" cap="none" spc="0" normalizeH="0" baseline="0" noProof="0" smtClean="0">
                <a:ln>
                  <a:noFill/>
                </a:ln>
                <a:solidFill>
                  <a:sysClr val="windowText" lastClr="000000"/>
                </a:solidFill>
                <a:effectLst/>
                <a:uLnTx/>
                <a:uFillTx/>
              </a:rPr>
              <a:pPr marL="0" marR="0" lvl="0" indent="0" algn="r" defTabSz="914400" eaLnBrk="1" fontAlgn="auto" latinLnBrk="0" hangingPunct="1">
                <a:lnSpc>
                  <a:spcPct val="100000"/>
                </a:lnSpc>
                <a:spcBef>
                  <a:spcPts val="0"/>
                </a:spcBef>
                <a:spcAft>
                  <a:spcPts val="0"/>
                </a:spcAft>
                <a:buClrTx/>
                <a:buSzTx/>
                <a:buFontTx/>
                <a:buNone/>
                <a:tabLst/>
                <a:defRPr/>
              </a:pPr>
              <a:t>4</a:t>
            </a:fld>
            <a:endParaRPr kumimoji="0" lang="en-US" sz="12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1412309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Climate change and plastic</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 plastics crisis and the climate crisis are closely linked.</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We create huge amounts of plastic waste every single year and the amount keeps growing…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This is bad news for our climate as, not only are plastics made from fossil fuels, but they emit GHGs at every stage of their lifecycle.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Aptos" panose="020B0004020202020204" pitchFamily="34" charset="0"/>
                <a:ea typeface="Aptos" panose="020B0004020202020204" pitchFamily="34" charset="0"/>
                <a:cs typeface="Aptos" panose="020B0004020202020204" pitchFamily="34" charset="0"/>
              </a:rPr>
              <a:t>If we are going to limit global warming to 1.5C, and the growth of the plastic industry continues unchecked, then the emission of greenhouse gases from plastics will form a massive 19% of global greenhouse gas emissions in 2040.</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Links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u="sng" kern="10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https://wedocs.unep.org/bitstream/handle/20.500.11822/36963/POLSOL.pdf</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u="sng" kern="100" dirty="0">
                <a:solidFill>
                  <a:srgbClr val="0563C1"/>
                </a:solidFill>
                <a:effectLst/>
                <a:latin typeface="Calibri" panose="020F0502020204030204" pitchFamily="34" charset="0"/>
                <a:ea typeface="Calibri" panose="020F0502020204030204" pitchFamily="34" charset="0"/>
                <a:cs typeface="Calibri" panose="020F0502020204030204" pitchFamily="34" charset="0"/>
                <a:hlinkClick r:id="rId4"/>
              </a:rPr>
              <a:t>https://www.ciel.org/issue/fossil-fuels-plastic/</a:t>
            </a:r>
            <a:r>
              <a:rPr lang="en-GB"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defTabSz="914400" rtl="0" eaLnBrk="1" fontAlgn="auto" latinLnBrk="0" hangingPunct="1">
              <a:lnSpc>
                <a:spcPct val="107000"/>
              </a:lnSpc>
              <a:spcBef>
                <a:spcPts val="0"/>
              </a:spcBef>
              <a:spcAft>
                <a:spcPts val="800"/>
              </a:spcAft>
              <a:buClrTx/>
              <a:buSzTx/>
              <a:buFontTx/>
              <a:buNone/>
              <a:tabLst/>
              <a:defRPr/>
            </a:pPr>
            <a:r>
              <a:rPr lang="en-GB" sz="1800" dirty="0">
                <a:effectLst/>
                <a:latin typeface="Aptos" panose="020B0004020202020204" pitchFamily="34" charset="0"/>
                <a:ea typeface="Aptos" panose="020B0004020202020204" pitchFamily="34" charset="0"/>
                <a:cs typeface="Aptos" panose="020B0004020202020204" pitchFamily="34" charset="0"/>
              </a:rPr>
              <a:t> </a:t>
            </a:r>
            <a:r>
              <a:rPr lang="en-GB" sz="1800" u="sng" dirty="0">
                <a:solidFill>
                  <a:srgbClr val="0000FF"/>
                </a:solidFill>
                <a:effectLst/>
                <a:latin typeface="Aptos" panose="020B0004020202020204" pitchFamily="34" charset="0"/>
                <a:ea typeface="Aptos" panose="020B0004020202020204" pitchFamily="34" charset="0"/>
                <a:cs typeface="Aptos" panose="020B0004020202020204" pitchFamily="34" charset="0"/>
                <a:hlinkClick r:id="rId5"/>
              </a:rPr>
              <a:t>https://carbontracker.org/reports/the-futures-not-in-plastics/</a:t>
            </a:r>
            <a:r>
              <a:rPr lang="en-GB" sz="1800" dirty="0">
                <a:effectLst/>
                <a:latin typeface="Aptos" panose="020B0004020202020204" pitchFamily="34" charset="0"/>
                <a:ea typeface="Aptos" panose="020B0004020202020204" pitchFamily="34" charset="0"/>
                <a:cs typeface="Aptos" panose="020B0004020202020204" pitchFamily="34" charset="0"/>
              </a:rPr>
              <a:t> .</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kern="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F1727BF6-9523-2242-B2E7-2B6CA1194B37}" type="slidenum">
              <a:rPr kumimoji="0" lang="en-US" sz="1200" b="0" i="0" u="none" strike="noStrike" kern="0" cap="none" spc="0" normalizeH="0" baseline="0" noProof="0" smtClean="0">
                <a:ln>
                  <a:noFill/>
                </a:ln>
                <a:solidFill>
                  <a:sysClr val="windowText" lastClr="000000"/>
                </a:solidFill>
                <a:effectLst/>
                <a:uLnTx/>
                <a:uFillTx/>
              </a:rPr>
              <a:pPr marL="0" marR="0" lvl="0" indent="0" algn="r" defTabSz="914400" eaLnBrk="1" fontAlgn="auto" latinLnBrk="0" hangingPunct="1">
                <a:lnSpc>
                  <a:spcPct val="100000"/>
                </a:lnSpc>
                <a:spcBef>
                  <a:spcPts val="0"/>
                </a:spcBef>
                <a:spcAft>
                  <a:spcPts val="0"/>
                </a:spcAft>
                <a:buClrTx/>
                <a:buSzTx/>
                <a:buFontTx/>
                <a:buNone/>
                <a:tabLst/>
                <a:defRPr/>
              </a:pPr>
              <a:t>5</a:t>
            </a:fld>
            <a:endParaRPr kumimoji="0" lang="en-US" sz="12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4542689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Ecosystem service: Plastic impacts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Plastic is entering our ocean at the rate of 1 garbage truck of plastic waste per minute. This plastic is picked up by ocean currents and transported around the world, breaking down into smaller and smaller pieces of plastic, called microplastics. Marine plastic pollution is incredibly harmful to marine life and to the ecosystem services we rely on - making marine plastic pollution and climate change fundamentally linked.</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A lot more research needs to be done on this, but some recent studies are indicating that (refer to slide info)</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GLOSSARY</a:t>
            </a:r>
          </a:p>
          <a:p>
            <a:pPr>
              <a:spcAft>
                <a:spcPts val="1200"/>
              </a:spcAft>
            </a:pPr>
            <a:r>
              <a:rPr lang="en-GB" sz="1800" b="1" spc="-25">
                <a:solidFill>
                  <a:srgbClr val="32373E"/>
                </a:solidFill>
                <a:effectLst/>
                <a:highlight>
                  <a:srgbClr val="FFFFFF"/>
                </a:highlight>
                <a:latin typeface="Arial" panose="020B0604020202020204" pitchFamily="34" charset="0"/>
                <a:ea typeface="Aptos" panose="020B0004020202020204" pitchFamily="34" charset="0"/>
                <a:cs typeface="Aptos" panose="020B0004020202020204" pitchFamily="34" charset="0"/>
              </a:rPr>
              <a:t>Albedo</a:t>
            </a:r>
            <a:r>
              <a:rPr lang="en-GB" sz="1800" b="1" spc="0" dirty="0">
                <a:solidFill>
                  <a:schemeClr val="tx1"/>
                </a:solidFill>
                <a:effectLst/>
                <a:highlight>
                  <a:srgbClr val="FFFFFF"/>
                </a:highlight>
                <a:latin typeface="Aptos" panose="020B0004020202020204" pitchFamily="34" charset="0"/>
                <a:ea typeface="Aptos" panose="020B0004020202020204" pitchFamily="34" charset="0"/>
                <a:cs typeface="Aptos" panose="020B0004020202020204" pitchFamily="34" charset="0"/>
              </a:rPr>
              <a:t> </a:t>
            </a:r>
            <a:r>
              <a:rPr lang="en-GB" sz="1800" spc="-25">
                <a:solidFill>
                  <a:srgbClr val="32373E"/>
                </a:solidFill>
                <a:effectLst/>
                <a:latin typeface="Arial" panose="020B0604020202020204" pitchFamily="34" charset="0"/>
                <a:ea typeface="Aptos" panose="020B0004020202020204" pitchFamily="34" charset="0"/>
              </a:rPr>
              <a:t>The </a:t>
            </a:r>
            <a:r>
              <a:rPr lang="en-GB" sz="1800" spc="-25" dirty="0">
                <a:solidFill>
                  <a:srgbClr val="32373E"/>
                </a:solidFill>
                <a:effectLst/>
                <a:latin typeface="Arial" panose="020B0604020202020204" pitchFamily="34" charset="0"/>
                <a:ea typeface="Aptos" panose="020B0004020202020204" pitchFamily="34" charset="0"/>
              </a:rPr>
              <a:t>fraction of the Sun’s energy reflected by a surface or object, often expressed as a percentage. Snow-covered surfaces have a high albedo, and vegetation-covered surfaces and oceans have a low albedo</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kern="100" dirty="0">
                <a:effectLst/>
                <a:latin typeface="Calibri" panose="020F0502020204030204" pitchFamily="34" charset="0"/>
                <a:ea typeface="Times New Roman" panose="02020603050405020304" pitchFamily="18" charset="0"/>
                <a:cs typeface="Times New Roman" panose="02020603050405020304" pitchFamily="18" charset="0"/>
              </a:rPr>
              <a:t>NOAA/Science Direct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u="sng" kern="100" dirty="0">
                <a:solidFill>
                  <a:srgbClr val="0563C1"/>
                </a:solidFill>
                <a:effectLst/>
                <a:latin typeface="Calibri" panose="020F0502020204030204" pitchFamily="34" charset="0"/>
                <a:ea typeface="Times New Roman" panose="02020603050405020304" pitchFamily="18" charset="0"/>
                <a:cs typeface="Times New Roman" panose="02020603050405020304" pitchFamily="18" charset="0"/>
                <a:hlinkClick r:id="rId3"/>
              </a:rPr>
              <a:t>https://www.sciencedirect.com/science/article/pii/S0048969721054693</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u="sng" kern="100" dirty="0">
                <a:solidFill>
                  <a:srgbClr val="0563C1"/>
                </a:solidFill>
                <a:effectLst/>
                <a:latin typeface="Calibri" panose="020F0502020204030204" pitchFamily="34" charset="0"/>
                <a:ea typeface="Times New Roman" panose="02020603050405020304" pitchFamily="18" charset="0"/>
                <a:cs typeface="Times New Roman" panose="02020603050405020304" pitchFamily="18" charset="0"/>
                <a:hlinkClick r:id="rId4"/>
              </a:rPr>
              <a:t>https://www.sciencedirect.com/science/article/pii/S1674927822000673</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kern="100" dirty="0">
                <a:effectLst/>
                <a:latin typeface="Calibri" panose="020F0502020204030204" pitchFamily="34" charset="0"/>
                <a:ea typeface="Times New Roman" panose="02020603050405020304" pitchFamily="18" charset="0"/>
                <a:cs typeface="Times New Roman" panose="02020603050405020304" pitchFamily="18" charset="0"/>
              </a:rPr>
              <a:t>United Nations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u="sng" kern="100" dirty="0">
                <a:solidFill>
                  <a:srgbClr val="0563C1"/>
                </a:solidFill>
                <a:effectLst/>
                <a:latin typeface="Calibri" panose="020F0502020204030204" pitchFamily="34" charset="0"/>
                <a:ea typeface="Times New Roman" panose="02020603050405020304" pitchFamily="18" charset="0"/>
                <a:cs typeface="Times New Roman" panose="02020603050405020304" pitchFamily="18" charset="0"/>
                <a:hlinkClick r:id="rId5"/>
              </a:rPr>
              <a:t>https://www.un.org/en/climatechange/science/climate-issues/ocean</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kern="100" dirty="0">
                <a:effectLst/>
                <a:latin typeface="Calibri" panose="020F0502020204030204" pitchFamily="34" charset="0"/>
                <a:ea typeface="Times New Roman" panose="02020603050405020304" pitchFamily="18" charset="0"/>
                <a:cs typeface="Times New Roman" panose="02020603050405020304" pitchFamily="18" charset="0"/>
              </a:rPr>
              <a:t>Great Barrier Reef Organisation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u="sng" kern="100" dirty="0">
                <a:solidFill>
                  <a:srgbClr val="0563C1"/>
                </a:solidFill>
                <a:effectLst/>
                <a:latin typeface="Calibri" panose="020F0502020204030204" pitchFamily="34" charset="0"/>
                <a:ea typeface="Times New Roman" panose="02020603050405020304" pitchFamily="18" charset="0"/>
                <a:cs typeface="Times New Roman" panose="02020603050405020304" pitchFamily="18" charset="0"/>
                <a:hlinkClick r:id="rId6"/>
              </a:rPr>
              <a:t>https://www.barrierreef.org/news/explainers/what-is-blue-carbon</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kern="100" dirty="0">
                <a:effectLst/>
                <a:latin typeface="Calibri" panose="020F0502020204030204" pitchFamily="34" charset="0"/>
                <a:ea typeface="Times New Roman" panose="02020603050405020304" pitchFamily="18" charset="0"/>
                <a:cs typeface="Times New Roman" panose="02020603050405020304" pitchFamily="18" charset="0"/>
              </a:rPr>
              <a:t>Geneva Environment Network</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u="sng" kern="100" dirty="0">
                <a:solidFill>
                  <a:srgbClr val="0563C1"/>
                </a:solidFill>
                <a:effectLst/>
                <a:latin typeface="Calibri" panose="020F0502020204030204" pitchFamily="34" charset="0"/>
                <a:ea typeface="Times New Roman" panose="02020603050405020304" pitchFamily="18" charset="0"/>
                <a:cs typeface="Times New Roman" panose="02020603050405020304" pitchFamily="18" charset="0"/>
                <a:hlinkClick r:id="rId7"/>
              </a:rPr>
              <a:t>https://www.genevaenvironmentnetwork.org/resources/updates/plastics-and-climate/</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r>
              <a:rPr lang="en-US" sz="1800" u="sng" dirty="0" err="1">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8"/>
              </a:rPr>
              <a:t>Fauna&amp;Flora</a:t>
            </a:r>
            <a:endParaRPr lang="en-US" dirty="0"/>
          </a:p>
        </p:txBody>
      </p:sp>
      <p:sp>
        <p:nvSpPr>
          <p:cNvPr id="4" name="Slide Number Placeholder 3"/>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F1727BF6-9523-2242-B2E7-2B6CA1194B37}" type="slidenum">
              <a:rPr kumimoji="0" lang="en-US" sz="1200" b="0" i="0" u="none" strike="noStrike" kern="0" cap="none" spc="0" normalizeH="0" baseline="0" noProof="0" smtClean="0">
                <a:ln>
                  <a:noFill/>
                </a:ln>
                <a:solidFill>
                  <a:sysClr val="windowText" lastClr="000000"/>
                </a:solidFill>
                <a:effectLst/>
                <a:uLnTx/>
                <a:uFillTx/>
              </a:rPr>
              <a:pPr marL="0" marR="0" lvl="0" indent="0" algn="r" defTabSz="914400" eaLnBrk="1" fontAlgn="auto" latinLnBrk="0" hangingPunct="1">
                <a:lnSpc>
                  <a:spcPct val="100000"/>
                </a:lnSpc>
                <a:spcBef>
                  <a:spcPts val="0"/>
                </a:spcBef>
                <a:spcAft>
                  <a:spcPts val="0"/>
                </a:spcAft>
                <a:buClrTx/>
                <a:buSzTx/>
                <a:buFontTx/>
                <a:buNone/>
                <a:tabLst/>
                <a:defRPr/>
              </a:pPr>
              <a:t>6</a:t>
            </a:fld>
            <a:endParaRPr kumimoji="0" lang="en-US" sz="12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5771795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US" sz="1800" b="1" kern="100" dirty="0">
                <a:effectLst/>
                <a:latin typeface="Calibri" panose="020F0502020204030204" pitchFamily="34" charset="0"/>
                <a:ea typeface="Calibri" panose="020F0502020204030204" pitchFamily="34" charset="0"/>
                <a:cs typeface="Times New Roman" panose="02020603050405020304" pitchFamily="18" charset="0"/>
              </a:rPr>
              <a:t>Ecosystem service: Defense against climate change</a:t>
            </a:r>
            <a:endParaRPr lang="en-GB" sz="1800" b="1"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The ocean is one of our best natural defenses against climate change, absorbing excess heat and carbon dioxide from our atmosphere. </a:t>
            </a:r>
            <a:br>
              <a:rPr lang="en-US" sz="1800" kern="100" dirty="0">
                <a:effectLst/>
                <a:latin typeface="Calibri" panose="020F0502020204030204" pitchFamily="34" charset="0"/>
                <a:ea typeface="Calibri" panose="020F0502020204030204" pitchFamily="34" charset="0"/>
                <a:cs typeface="Times New Roman" panose="02020603050405020304" pitchFamily="18" charset="0"/>
              </a:rPr>
            </a:br>
            <a:br>
              <a:rPr lang="en-US" sz="1800" kern="100" dirty="0">
                <a:effectLst/>
                <a:latin typeface="Calibri" panose="020F0502020204030204" pitchFamily="34" charset="0"/>
                <a:ea typeface="Calibri" panose="020F0502020204030204" pitchFamily="34" charset="0"/>
                <a:cs typeface="Times New Roman" panose="02020603050405020304" pitchFamily="18" charset="0"/>
              </a:rPr>
            </a:br>
            <a:r>
              <a:rPr lang="en-GB" sz="1800" dirty="0">
                <a:solidFill>
                  <a:srgbClr val="040C28"/>
                </a:solidFill>
                <a:effectLst/>
                <a:highlight>
                  <a:srgbClr val="D3E3FD"/>
                </a:highlight>
                <a:latin typeface="Arial" panose="020B0604020202020204" pitchFamily="34" charset="0"/>
                <a:ea typeface="Aptos" panose="020B0004020202020204" pitchFamily="34" charset="0"/>
              </a:rPr>
              <a:t>The vast majority of blue carbon is carbon dioxide that has dissolved directly into the ocean from the atmosphere</a:t>
            </a:r>
            <a:r>
              <a:rPr lang="en-GB" sz="1800" dirty="0">
                <a:solidFill>
                  <a:srgbClr val="1F1F1F"/>
                </a:solidFill>
                <a:effectLst/>
                <a:highlight>
                  <a:srgbClr val="FFFFFF"/>
                </a:highlight>
                <a:latin typeface="Arial" panose="020B0604020202020204" pitchFamily="34" charset="0"/>
                <a:ea typeface="Aptos" panose="020B0004020202020204" pitchFamily="34" charset="0"/>
              </a:rPr>
              <a:t>. Some of this is used by plants to photosynthesise and then becomes stored in sediments, coastal vegetation and soils. Coastal ecosystems can also trap particles of carbon washed into the oceans from terrestrial ecosystems.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The ocean holds 60 times more carbon dioxide than the atmosphere, capturing around 30% of the CO2 made by human activities.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Seagrass meadows hold 11% of all blue carbon storage held in organic matter – plants.</a:t>
            </a: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Salt marshes and mangrove swamps are also major players in ecosystem services and capture carbon ten times faster than tropical rainforests.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br>
              <a:rPr lang="en-US" sz="1800" kern="100" dirty="0">
                <a:effectLst/>
                <a:latin typeface="Calibri" panose="020F0502020204030204" pitchFamily="34" charset="0"/>
                <a:ea typeface="Calibri" panose="020F0502020204030204" pitchFamily="34" charset="0"/>
                <a:cs typeface="Times New Roman" panose="02020603050405020304" pitchFamily="18" charset="0"/>
              </a:rPr>
            </a:b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Seaweeds and phytoplankton absorb carbon dioxide during</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 </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photosynthesis. When they die, they sink to the seabed, sequestering that carbon. </a:t>
            </a:r>
            <a:br>
              <a:rPr lang="en-US" sz="1800" kern="100" dirty="0">
                <a:effectLst/>
                <a:latin typeface="Calibri" panose="020F0502020204030204" pitchFamily="34" charset="0"/>
                <a:ea typeface="Calibri" panose="020F0502020204030204" pitchFamily="34" charset="0"/>
                <a:cs typeface="Times New Roman" panose="02020603050405020304" pitchFamily="18" charset="0"/>
              </a:rPr>
            </a:br>
            <a:endParaRPr lang="en-US"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GLOSSARY:</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gn="l">
              <a:buFont typeface="Arial" panose="020B0604020202020204" pitchFamily="34" charset="0"/>
              <a:buChar char="•"/>
            </a:pPr>
            <a:r>
              <a:rPr lang="en-US" sz="2800" b="1" i="0" dirty="0">
                <a:solidFill>
                  <a:srgbClr val="050505"/>
                </a:solidFill>
                <a:effectLst/>
                <a:highlight>
                  <a:srgbClr val="FFFFFF"/>
                </a:highlight>
                <a:latin typeface="Source Sans Pro" panose="020B0503030403020204" pitchFamily="34" charset="0"/>
              </a:rPr>
              <a:t>Carbon sequestration</a:t>
            </a:r>
            <a:r>
              <a:rPr lang="en-US" sz="2800" b="0" i="0" dirty="0">
                <a:solidFill>
                  <a:srgbClr val="050505"/>
                </a:solidFill>
                <a:effectLst/>
                <a:highlight>
                  <a:srgbClr val="FFFFFF"/>
                </a:highlight>
                <a:latin typeface="Source Sans Pro" panose="020B0503030403020204" pitchFamily="34" charset="0"/>
              </a:rPr>
              <a:t> — the process of capturing carbon dioxide from the atmosphere, measured as a rate of carbon uptake per year.</a:t>
            </a:r>
          </a:p>
          <a:p>
            <a:pPr algn="l">
              <a:buFont typeface="Arial" panose="020B0604020202020204" pitchFamily="34" charset="0"/>
              <a:buChar char="•"/>
            </a:pPr>
            <a:r>
              <a:rPr lang="en-US" sz="2800" b="1" i="0" dirty="0">
                <a:solidFill>
                  <a:srgbClr val="050505"/>
                </a:solidFill>
                <a:effectLst/>
                <a:highlight>
                  <a:srgbClr val="FFFFFF"/>
                </a:highlight>
                <a:latin typeface="Source Sans Pro" panose="020B0503030403020204" pitchFamily="34" charset="0"/>
              </a:rPr>
              <a:t>Carbon storage</a:t>
            </a:r>
            <a:r>
              <a:rPr lang="en-US" sz="2800" b="0" i="0" dirty="0">
                <a:solidFill>
                  <a:srgbClr val="050505"/>
                </a:solidFill>
                <a:effectLst/>
                <a:highlight>
                  <a:srgbClr val="FFFFFF"/>
                </a:highlight>
                <a:latin typeface="Source Sans Pro" panose="020B0503030403020204" pitchFamily="34" charset="0"/>
              </a:rPr>
              <a:t> — the long-term confinement of carbon in plant materials or sediment, measured as a total weight of carbon stored.</a:t>
            </a:r>
          </a:p>
          <a:p>
            <a:pPr algn="l">
              <a:buFont typeface="Arial" panose="020B0604020202020204" pitchFamily="34" charset="0"/>
              <a:buChar char="•"/>
            </a:pPr>
            <a:r>
              <a:rPr lang="en-US" sz="2800" b="1" i="0" dirty="0">
                <a:solidFill>
                  <a:srgbClr val="050505"/>
                </a:solidFill>
                <a:effectLst/>
                <a:highlight>
                  <a:srgbClr val="FFFFFF"/>
                </a:highlight>
                <a:latin typeface="Source Sans Pro" panose="020B0503030403020204" pitchFamily="34" charset="0"/>
              </a:rPr>
              <a:t>Inorganic carbon</a:t>
            </a:r>
            <a:r>
              <a:rPr lang="en-US" sz="2800" b="0" i="0" dirty="0">
                <a:solidFill>
                  <a:srgbClr val="050505"/>
                </a:solidFill>
                <a:effectLst/>
                <a:highlight>
                  <a:srgbClr val="FFFFFF"/>
                </a:highlight>
                <a:latin typeface="Source Sans Pro" panose="020B0503030403020204" pitchFamily="34" charset="0"/>
              </a:rPr>
              <a:t>: </a:t>
            </a:r>
            <a:r>
              <a:rPr lang="en-US" sz="1800" dirty="0">
                <a:effectLst/>
                <a:highlight>
                  <a:srgbClr val="FFFFFF"/>
                </a:highlight>
                <a:latin typeface="Aptos" panose="020B0004020202020204" pitchFamily="34" charset="0"/>
                <a:ea typeface="Times New Roman" panose="02020603050405020304" pitchFamily="18" charset="0"/>
                <a:cs typeface="Aptos" panose="020B0004020202020204" pitchFamily="34" charset="0"/>
              </a:rPr>
              <a:t>Inorganic carbon can be found in the environment as carbon dioxide (CO₂</a:t>
            </a:r>
            <a:r>
              <a:rPr lang="en-US" sz="1800" dirty="0">
                <a:effectLst/>
                <a:latin typeface="Aptos" panose="020B0004020202020204" pitchFamily="34" charset="0"/>
                <a:ea typeface="Times New Roman" panose="02020603050405020304" pitchFamily="18" charset="0"/>
                <a:cs typeface="Aptos" panose="020B0004020202020204" pitchFamily="34" charset="0"/>
              </a:rPr>
              <a:t>) in the air and dissolved in the water and as carbonate minerals (e.g. in limestone, or in the shells of animals)</a:t>
            </a:r>
          </a:p>
          <a:p>
            <a:pPr algn="l">
              <a:buFont typeface="Arial" panose="020B0604020202020204" pitchFamily="34" charset="0"/>
              <a:buChar char="•"/>
            </a:pPr>
            <a:r>
              <a:rPr lang="en-US" sz="2800" b="1" i="0" dirty="0">
                <a:solidFill>
                  <a:srgbClr val="050505"/>
                </a:solidFill>
                <a:effectLst/>
                <a:highlight>
                  <a:srgbClr val="FFFFFF"/>
                </a:highlight>
                <a:latin typeface="Source Sans Pro" panose="020B0503030403020204" pitchFamily="34" charset="0"/>
              </a:rPr>
              <a:t>Organic carbon: </a:t>
            </a:r>
            <a:r>
              <a:rPr lang="en-US" sz="4000" b="0" i="0" dirty="0">
                <a:solidFill>
                  <a:srgbClr val="333333"/>
                </a:solidFill>
                <a:effectLst/>
                <a:highlight>
                  <a:srgbClr val="FFFFFF"/>
                </a:highlight>
                <a:latin typeface="Calibri" panose="020F0502020204030204" pitchFamily="34" charset="0"/>
              </a:rPr>
              <a:t>Organic carbon is found within the tissue of living organisms. Like terrestrial plants, some blue carbon ecosystems such as seagrass meadows, seaweed and phytoplankton can </a:t>
            </a:r>
            <a:r>
              <a:rPr lang="en-US" sz="4000" b="0" i="0" dirty="0" err="1">
                <a:solidFill>
                  <a:srgbClr val="333333"/>
                </a:solidFill>
                <a:effectLst/>
                <a:highlight>
                  <a:srgbClr val="FFFFFF"/>
                </a:highlight>
                <a:latin typeface="Calibri" panose="020F0502020204030204" pitchFamily="34" charset="0"/>
              </a:rPr>
              <a:t>photosynthesise</a:t>
            </a:r>
            <a:r>
              <a:rPr lang="en-US" sz="4000" b="0" i="0" dirty="0">
                <a:solidFill>
                  <a:srgbClr val="333333"/>
                </a:solidFill>
                <a:effectLst/>
                <a:highlight>
                  <a:srgbClr val="FFFFFF"/>
                </a:highlight>
                <a:latin typeface="Calibri" panose="020F0502020204030204" pitchFamily="34" charset="0"/>
              </a:rPr>
              <a:t> and store carbon within their plant tissue.</a:t>
            </a:r>
            <a:endParaRPr lang="en-US" sz="2800" b="0" i="0" dirty="0">
              <a:solidFill>
                <a:srgbClr val="050505"/>
              </a:solidFill>
              <a:effectLst/>
              <a:highlight>
                <a:srgbClr val="FFFFFF"/>
              </a:highlight>
              <a:latin typeface="Source Sans Pro" panose="020B0503030403020204" pitchFamily="34"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LINKS</a:t>
            </a:r>
          </a:p>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https://www.csiro.au/en/news/all/articles/2023/june/oceans-absorb-emissions</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 ocean holds 60x more carbon than atmosphere)</a:t>
            </a:r>
          </a:p>
          <a:p>
            <a:pPr>
              <a:lnSpc>
                <a:spcPct val="107000"/>
              </a:lnSpc>
              <a:spcAft>
                <a:spcPts val="800"/>
              </a:spcAft>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https://coast.noaa.gov/states/fast-facts/blue-carbon.html</a:t>
            </a:r>
            <a:r>
              <a:rPr lang="en-US" sz="1800" kern="100" dirty="0">
                <a:effectLst/>
                <a:latin typeface="Calibri" panose="020F0502020204030204" pitchFamily="34" charset="0"/>
                <a:ea typeface="Calibri" panose="020F0502020204030204" pitchFamily="34" charset="0"/>
                <a:cs typeface="Times New Roman" panose="02020603050405020304" pitchFamily="18" charset="0"/>
              </a:rPr>
              <a:t> and https://ocean.si.edu/ocean-life/plants-algae/seagrass-and-seagrass-beds (seagrass 11% blue carbon)</a:t>
            </a:r>
            <a:br>
              <a:rPr lang="en-US" sz="1800" kern="100" dirty="0">
                <a:effectLst/>
                <a:latin typeface="Calibri" panose="020F0502020204030204" pitchFamily="34" charset="0"/>
                <a:ea typeface="Calibri" panose="020F0502020204030204" pitchFamily="34" charset="0"/>
                <a:cs typeface="Times New Roman" panose="02020603050405020304" pitchFamily="18" charset="0"/>
              </a:rPr>
            </a:b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https://coast.noaa.gov/states/fast-facts/blue-carbon.html (10x faster than tropical forests)</a:t>
            </a:r>
            <a:br>
              <a:rPr lang="en-GB" sz="1800" kern="100" dirty="0">
                <a:effectLst/>
                <a:latin typeface="Calibri" panose="020F0502020204030204" pitchFamily="34" charset="0"/>
                <a:ea typeface="Calibri" panose="020F0502020204030204" pitchFamily="34" charset="0"/>
                <a:cs typeface="Times New Roman" panose="02020603050405020304" pitchFamily="18" charset="0"/>
              </a:rPr>
            </a:b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https://eos.org/articles/the-ocean-is-still-sucking-up-carbon-maybe-more-than-we-think (phytoplankton)</a:t>
            </a:r>
            <a:br>
              <a:rPr lang="en-GB" sz="1800" kern="100" dirty="0">
                <a:effectLst/>
                <a:latin typeface="Calibri" panose="020F0502020204030204" pitchFamily="34" charset="0"/>
                <a:ea typeface="Calibri" panose="020F0502020204030204" pitchFamily="34" charset="0"/>
                <a:cs typeface="Times New Roman" panose="02020603050405020304" pitchFamily="18" charset="0"/>
              </a:rPr>
            </a:b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https://www.projectseagrass.org/guest-blog/what-is-blue-carbon/#:~:text=What%20is%20unique%20about%20blue,other%20terrestrial%20and%20marine%20ecosystems.</a:t>
            </a:r>
          </a:p>
          <a:p>
            <a:pPr>
              <a:lnSpc>
                <a:spcPct val="107000"/>
              </a:lnSpc>
              <a:spcAft>
                <a:spcPts val="800"/>
              </a:spcAft>
            </a:pP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u="sng" kern="100" dirty="0">
                <a:solidFill>
                  <a:srgbClr val="0563C1"/>
                </a:solidFill>
                <a:effectLst/>
                <a:latin typeface="Calibri" panose="020F0502020204030204" pitchFamily="34" charset="0"/>
                <a:ea typeface="Calibri" panose="020F0502020204030204" pitchFamily="34" charset="0"/>
                <a:cs typeface="Times New Roman" panose="02020603050405020304" pitchFamily="18" charset="0"/>
                <a:hlinkClick r:id="rId3"/>
              </a:rPr>
              <a:t>https://www.climate.gov/news-features/understanding-climate/understanding-blue-carbon#:~:text=Highlights,surge%20protection%2C%20and%20local%20economies</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eaLnBrk="1" fontAlgn="auto" latinLnBrk="0" hangingPunct="1">
              <a:lnSpc>
                <a:spcPct val="100000"/>
              </a:lnSpc>
              <a:spcBef>
                <a:spcPts val="0"/>
              </a:spcBef>
              <a:spcAft>
                <a:spcPts val="0"/>
              </a:spcAft>
              <a:buClrTx/>
              <a:buSzTx/>
              <a:buFontTx/>
              <a:buNone/>
              <a:tabLst/>
              <a:defRPr/>
            </a:pPr>
            <a:fld id="{F1727BF6-9523-2242-B2E7-2B6CA1194B37}" type="slidenum">
              <a:rPr kumimoji="0" lang="en-US" sz="1200" b="0" i="0" u="none" strike="noStrike" kern="0" cap="none" spc="0" normalizeH="0" baseline="0" noProof="0" smtClean="0">
                <a:ln>
                  <a:noFill/>
                </a:ln>
                <a:solidFill>
                  <a:sysClr val="windowText" lastClr="000000"/>
                </a:solidFill>
                <a:effectLst/>
                <a:uLnTx/>
                <a:uFillTx/>
              </a:rPr>
              <a:pPr marL="0" marR="0" lvl="0" indent="0" algn="r" defTabSz="914400" eaLnBrk="1" fontAlgn="auto" latinLnBrk="0" hangingPunct="1">
                <a:lnSpc>
                  <a:spcPct val="100000"/>
                </a:lnSpc>
                <a:spcBef>
                  <a:spcPts val="0"/>
                </a:spcBef>
                <a:spcAft>
                  <a:spcPts val="0"/>
                </a:spcAft>
                <a:buClrTx/>
                <a:buSzTx/>
                <a:buFontTx/>
                <a:buNone/>
                <a:tabLst/>
                <a:defRPr/>
              </a:pPr>
              <a:t>7</a:t>
            </a:fld>
            <a:endParaRPr kumimoji="0" lang="en-US" sz="12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805070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After this activity, reiterate or introduce the relationship between plastics and climate change as a key argument against plastic </a:t>
            </a:r>
          </a:p>
        </p:txBody>
      </p:sp>
    </p:spTree>
    <p:extLst>
      <p:ext uri="{BB962C8B-B14F-4D97-AF65-F5344CB8AC3E}">
        <p14:creationId xmlns:p14="http://schemas.microsoft.com/office/powerpoint/2010/main" val="8563905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emf"/></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7.jpeg"/><Relationship Id="rId18" Type="http://schemas.openxmlformats.org/officeDocument/2006/relationships/image" Target="../media/image22.jpeg"/><Relationship Id="rId3" Type="http://schemas.openxmlformats.org/officeDocument/2006/relationships/image" Target="../media/image3.png"/><Relationship Id="rId7" Type="http://schemas.openxmlformats.org/officeDocument/2006/relationships/image" Target="../media/image11.jpeg"/><Relationship Id="rId12" Type="http://schemas.openxmlformats.org/officeDocument/2006/relationships/image" Target="../media/image16.jpeg"/><Relationship Id="rId17" Type="http://schemas.openxmlformats.org/officeDocument/2006/relationships/image" Target="../media/image21.jpeg"/><Relationship Id="rId2" Type="http://schemas.openxmlformats.org/officeDocument/2006/relationships/image" Target="../media/image2.png"/><Relationship Id="rId16" Type="http://schemas.openxmlformats.org/officeDocument/2006/relationships/image" Target="../media/image20.jpeg"/><Relationship Id="rId20" Type="http://schemas.openxmlformats.org/officeDocument/2006/relationships/image" Target="../media/image24.jpeg"/><Relationship Id="rId1" Type="http://schemas.openxmlformats.org/officeDocument/2006/relationships/slideMaster" Target="../slideMasters/slideMaster1.xml"/><Relationship Id="rId6" Type="http://schemas.openxmlformats.org/officeDocument/2006/relationships/image" Target="../media/image10.jpeg"/><Relationship Id="rId11" Type="http://schemas.openxmlformats.org/officeDocument/2006/relationships/image" Target="../media/image15.jpeg"/><Relationship Id="rId5" Type="http://schemas.openxmlformats.org/officeDocument/2006/relationships/image" Target="../media/image9.jpeg"/><Relationship Id="rId15" Type="http://schemas.openxmlformats.org/officeDocument/2006/relationships/image" Target="../media/image19.jpeg"/><Relationship Id="rId10" Type="http://schemas.openxmlformats.org/officeDocument/2006/relationships/image" Target="../media/image14.jpeg"/><Relationship Id="rId19" Type="http://schemas.openxmlformats.org/officeDocument/2006/relationships/image" Target="../media/image23.jpeg"/><Relationship Id="rId4" Type="http://schemas.openxmlformats.org/officeDocument/2006/relationships/image" Target="../media/image8.jpeg"/><Relationship Id="rId9" Type="http://schemas.openxmlformats.org/officeDocument/2006/relationships/image" Target="../media/image13.jpeg"/><Relationship Id="rId14" Type="http://schemas.openxmlformats.org/officeDocument/2006/relationships/image" Target="../media/image18.jpe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1.xml"/><Relationship Id="rId4" Type="http://schemas.openxmlformats.org/officeDocument/2006/relationships/image" Target="../media/image27.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AA9C6DB-A566-044B-996E-EC130FF2CEB5}"/>
              </a:ext>
            </a:extLst>
          </p:cNvPr>
          <p:cNvSpPr/>
          <p:nvPr/>
        </p:nvSpPr>
        <p:spPr>
          <a:xfrm>
            <a:off x="3710976" y="1871983"/>
            <a:ext cx="10268208" cy="519348"/>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464646"/>
              </a:solidFill>
              <a:effectLst/>
              <a:uFillTx/>
              <a:latin typeface="+mj-lt"/>
              <a:ea typeface="+mj-ea"/>
              <a:cs typeface="+mj-cs"/>
              <a:sym typeface="Calibri"/>
            </a:endParaRPr>
          </a:p>
        </p:txBody>
      </p:sp>
      <p:sp>
        <p:nvSpPr>
          <p:cNvPr id="14" name="Shape 20">
            <a:extLst>
              <a:ext uri="{FF2B5EF4-FFF2-40B4-BE49-F238E27FC236}">
                <a16:creationId xmlns:a16="http://schemas.microsoft.com/office/drawing/2014/main" id="{B42E2006-8473-4941-B46B-BA51C16141EF}"/>
              </a:ext>
            </a:extLst>
          </p:cNvPr>
          <p:cNvSpPr/>
          <p:nvPr/>
        </p:nvSpPr>
        <p:spPr>
          <a:xfrm flipV="1">
            <a:off x="527052" y="873125"/>
            <a:ext cx="11137899" cy="0"/>
          </a:xfrm>
          <a:prstGeom prst="line">
            <a:avLst/>
          </a:prstGeom>
          <a:ln w="12700">
            <a:solidFill>
              <a:srgbClr val="FFFFFF"/>
            </a:solidFill>
            <a:miter/>
          </a:ln>
        </p:spPr>
        <p:txBody>
          <a:bodyPr lIns="22860" rIns="22860"/>
          <a:lstStyle/>
          <a:p>
            <a:endParaRPr sz="450"/>
          </a:p>
        </p:txBody>
      </p:sp>
      <p:pic>
        <p:nvPicPr>
          <p:cNvPr id="16" name="Picture 15">
            <a:extLst>
              <a:ext uri="{FF2B5EF4-FFF2-40B4-BE49-F238E27FC236}">
                <a16:creationId xmlns:a16="http://schemas.microsoft.com/office/drawing/2014/main" id="{2BCF57D8-A05C-7649-9E51-B321EB46362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4" name="Text Placeholder 3">
            <a:extLst>
              <a:ext uri="{FF2B5EF4-FFF2-40B4-BE49-F238E27FC236}">
                <a16:creationId xmlns:a16="http://schemas.microsoft.com/office/drawing/2014/main" id="{CE1F52E7-1747-9E41-B97D-F50FADA4A458}"/>
              </a:ext>
            </a:extLst>
          </p:cNvPr>
          <p:cNvSpPr>
            <a:spLocks noGrp="1"/>
          </p:cNvSpPr>
          <p:nvPr>
            <p:ph type="body" sz="quarter" idx="10" hasCustomPrompt="1"/>
          </p:nvPr>
        </p:nvSpPr>
        <p:spPr>
          <a:xfrm>
            <a:off x="448253" y="3551972"/>
            <a:ext cx="3164607" cy="334690"/>
          </a:xfrm>
        </p:spPr>
        <p:txBody>
          <a:bodyPr/>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a:r>
              <a:rPr lang="en-US"/>
              <a:t>Lesson number</a:t>
            </a:r>
          </a:p>
        </p:txBody>
      </p:sp>
      <p:sp>
        <p:nvSpPr>
          <p:cNvPr id="20" name="Text Placeholder 19">
            <a:extLst>
              <a:ext uri="{FF2B5EF4-FFF2-40B4-BE49-F238E27FC236}">
                <a16:creationId xmlns:a16="http://schemas.microsoft.com/office/drawing/2014/main" id="{C1BC7AA7-98CB-AF44-94A3-89F960D16C0A}"/>
              </a:ext>
            </a:extLst>
          </p:cNvPr>
          <p:cNvSpPr>
            <a:spLocks noGrp="1"/>
          </p:cNvSpPr>
          <p:nvPr>
            <p:ph type="body" sz="quarter" idx="11" hasCustomPrompt="1"/>
          </p:nvPr>
        </p:nvSpPr>
        <p:spPr>
          <a:xfrm>
            <a:off x="425226" y="3748389"/>
            <a:ext cx="4491567" cy="2112962"/>
          </a:xfrm>
        </p:spPr>
        <p:txBody>
          <a:bodyPr/>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a:r>
              <a:rPr lang="en-US"/>
              <a:t>Lesson Title</a:t>
            </a:r>
          </a:p>
        </p:txBody>
      </p:sp>
      <p:sp>
        <p:nvSpPr>
          <p:cNvPr id="24" name="Text Placeholder 23">
            <a:extLst>
              <a:ext uri="{FF2B5EF4-FFF2-40B4-BE49-F238E27FC236}">
                <a16:creationId xmlns:a16="http://schemas.microsoft.com/office/drawing/2014/main" id="{7D20BC59-E3FA-B641-90D4-F1FD83F93565}"/>
              </a:ext>
            </a:extLst>
          </p:cNvPr>
          <p:cNvSpPr>
            <a:spLocks noGrp="1"/>
          </p:cNvSpPr>
          <p:nvPr>
            <p:ph type="body" sz="quarter" idx="12" hasCustomPrompt="1"/>
          </p:nvPr>
        </p:nvSpPr>
        <p:spPr>
          <a:xfrm>
            <a:off x="533919" y="298557"/>
            <a:ext cx="1970147" cy="292537"/>
          </a:xfrm>
          <a:solidFill>
            <a:schemeClr val="accent1"/>
          </a:solidFill>
        </p:spPr>
        <p:txBody>
          <a:bodyPr lIns="90000" anchor="ctr"/>
          <a:lstStyle>
            <a:lvl1pPr marL="0" indent="0">
              <a:buNone/>
              <a:defRPr sz="1650" b="1" i="0">
                <a:solidFill>
                  <a:schemeClr val="tx1"/>
                </a:solidFill>
                <a:latin typeface="Century Gothic" panose="020B0502020202020204" pitchFamily="34" charset="0"/>
              </a:defRPr>
            </a:lvl1pPr>
          </a:lstStyle>
          <a:p>
            <a:pPr lvl="0"/>
            <a:r>
              <a:rPr lang="en-US"/>
              <a:t>Title</a:t>
            </a:r>
          </a:p>
        </p:txBody>
      </p:sp>
      <p:sp>
        <p:nvSpPr>
          <p:cNvPr id="54" name="Text Placeholder 53">
            <a:extLst>
              <a:ext uri="{FF2B5EF4-FFF2-40B4-BE49-F238E27FC236}">
                <a16:creationId xmlns:a16="http://schemas.microsoft.com/office/drawing/2014/main" id="{B52CF542-81A7-8849-B747-E439ED428F15}"/>
              </a:ext>
            </a:extLst>
          </p:cNvPr>
          <p:cNvSpPr>
            <a:spLocks noGrp="1"/>
          </p:cNvSpPr>
          <p:nvPr>
            <p:ph type="body" sz="quarter" idx="13" hasCustomPrompt="1"/>
          </p:nvPr>
        </p:nvSpPr>
        <p:spPr>
          <a:xfrm>
            <a:off x="534489" y="651020"/>
            <a:ext cx="1351960" cy="156984"/>
          </a:xfrm>
          <a:solidFill>
            <a:schemeClr val="accent1"/>
          </a:solidFill>
        </p:spPr>
        <p:txBody>
          <a:bodyPr lIns="9000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a:r>
              <a:rPr lang="en-US"/>
              <a:t>Subject | Ages</a:t>
            </a:r>
          </a:p>
        </p:txBody>
      </p:sp>
      <p:sp>
        <p:nvSpPr>
          <p:cNvPr id="11" name="Vertical Text Placeholder 10">
            <a:extLst>
              <a:ext uri="{FF2B5EF4-FFF2-40B4-BE49-F238E27FC236}">
                <a16:creationId xmlns:a16="http://schemas.microsoft.com/office/drawing/2014/main" id="{BE8FA57C-B239-A84D-989D-EFBC6BD96206}"/>
              </a:ext>
            </a:extLst>
          </p:cNvPr>
          <p:cNvSpPr>
            <a:spLocks noGrp="1"/>
          </p:cNvSpPr>
          <p:nvPr>
            <p:ph type="body" orient="vert" sz="quarter" idx="15" hasCustomPrompt="1"/>
          </p:nvPr>
        </p:nvSpPr>
        <p:spPr>
          <a:xfrm>
            <a:off x="10076033" y="6237288"/>
            <a:ext cx="332703" cy="431800"/>
          </a:xfrm>
          <a:noFill/>
        </p:spPr>
        <p:txBody>
          <a:bodyPr vert="eaVert" anchor="ctr"/>
          <a:lstStyle>
            <a:lvl1pPr marL="0" indent="0" algn="ctr">
              <a:buNone/>
              <a:defRPr sz="800">
                <a:solidFill>
                  <a:schemeClr val="tx1"/>
                </a:solidFill>
              </a:defRPr>
            </a:lvl1pPr>
          </a:lstStyle>
          <a:p>
            <a:pPr lvl="0"/>
            <a:r>
              <a:rPr lang="en-US" sz="800"/>
              <a:t>Space</a:t>
            </a:r>
            <a:endParaRPr lang="en-US"/>
          </a:p>
        </p:txBody>
      </p:sp>
      <p:sp>
        <p:nvSpPr>
          <p:cNvPr id="49" name="Vertical Text Placeholder 10">
            <a:extLst>
              <a:ext uri="{FF2B5EF4-FFF2-40B4-BE49-F238E27FC236}">
                <a16:creationId xmlns:a16="http://schemas.microsoft.com/office/drawing/2014/main" id="{7990D58F-F47A-4849-8B6D-C576002841FB}"/>
              </a:ext>
            </a:extLst>
          </p:cNvPr>
          <p:cNvSpPr>
            <a:spLocks noGrp="1"/>
          </p:cNvSpPr>
          <p:nvPr>
            <p:ph type="body" orient="vert" sz="quarter" idx="16" hasCustomPrompt="1"/>
          </p:nvPr>
        </p:nvSpPr>
        <p:spPr>
          <a:xfrm>
            <a:off x="8282498" y="6237288"/>
            <a:ext cx="332703" cy="431800"/>
          </a:xfrm>
          <a:noFill/>
        </p:spPr>
        <p:txBody>
          <a:bodyPr vert="eaVert" anchor="ctr"/>
          <a:lstStyle>
            <a:lvl1pPr marL="0" indent="0" algn="ctr">
              <a:buNone/>
              <a:defRPr sz="800">
                <a:solidFill>
                  <a:schemeClr val="tx1"/>
                </a:solidFill>
              </a:defRPr>
            </a:lvl1pPr>
          </a:lstStyle>
          <a:p>
            <a:pPr lvl="0"/>
            <a:r>
              <a:rPr lang="en-US" sz="800"/>
              <a:t>Space</a:t>
            </a:r>
            <a:endParaRPr lang="en-US"/>
          </a:p>
        </p:txBody>
      </p:sp>
    </p:spTree>
    <p:extLst>
      <p:ext uri="{BB962C8B-B14F-4D97-AF65-F5344CB8AC3E}">
        <p14:creationId xmlns:p14="http://schemas.microsoft.com/office/powerpoint/2010/main" val="3069123057"/>
      </p:ext>
    </p:extLst>
  </p:cSld>
  <p:clrMapOvr>
    <a:masterClrMapping/>
  </p:clrMapOvr>
  <p:transition spd="med"/>
  <p:extLst>
    <p:ext uri="{DCECCB84-F9BA-43D5-87BE-67443E8EF086}">
      <p15:sldGuideLst xmlns:p15="http://schemas.microsoft.com/office/powerpoint/2012/main">
        <p15:guide id="1" orient="horz" pos="4201" userDrawn="1">
          <p15:clr>
            <a:srgbClr val="FBAE40"/>
          </p15:clr>
        </p15:guide>
        <p15:guide id="2" orient="horz" pos="3929" userDrawn="1">
          <p15:clr>
            <a:srgbClr val="FBAE40"/>
          </p15:clr>
        </p15:guide>
        <p15:guide id="3" orient="horz" pos="550" userDrawn="1">
          <p15:clr>
            <a:srgbClr val="FBAE40"/>
          </p15:clr>
        </p15:guide>
        <p15:guide id="4" pos="332" userDrawn="1">
          <p15:clr>
            <a:srgbClr val="FBAE40"/>
          </p15:clr>
        </p15:guide>
        <p15:guide id="5" pos="734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Standard page 3">
    <p:spTree>
      <p:nvGrpSpPr>
        <p:cNvPr id="1" name=""/>
        <p:cNvGrpSpPr/>
        <p:nvPr/>
      </p:nvGrpSpPr>
      <p:grpSpPr>
        <a:xfrm>
          <a:off x="0" y="0"/>
          <a:ext cx="0" cy="0"/>
          <a:chOff x="0" y="0"/>
          <a:chExt cx="0" cy="0"/>
        </a:xfrm>
      </p:grpSpPr>
      <p:sp>
        <p:nvSpPr>
          <p:cNvPr id="28" name="Shape 28"/>
          <p:cNvSpPr/>
          <p:nvPr/>
        </p:nvSpPr>
        <p:spPr>
          <a:xfrm flipV="1">
            <a:off x="527052" y="873125"/>
            <a:ext cx="11146728"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11424633" y="6477334"/>
            <a:ext cx="186909" cy="184666"/>
          </a:xfrm>
          <a:prstGeom prst="rect">
            <a:avLst/>
          </a:prstGeom>
        </p:spPr>
        <p:txBody>
          <a:bodyPr/>
          <a:lstStyle/>
          <a:p>
            <a:fld id="{E07CCE0E-559E-44AB-A1B3-25B5FB3D8463}" type="slidenum">
              <a:rPr lang="en-GB" smtClean="0"/>
              <a:t>‹#›</a:t>
            </a:fld>
            <a:endParaRPr lang="en-GB"/>
          </a:p>
        </p:txBody>
      </p:sp>
      <p:pic>
        <p:nvPicPr>
          <p:cNvPr id="3" name="Picture 2">
            <a:extLst>
              <a:ext uri="{FF2B5EF4-FFF2-40B4-BE49-F238E27FC236}">
                <a16:creationId xmlns:a16="http://schemas.microsoft.com/office/drawing/2014/main" id="{B074F560-9965-FD44-8392-56ACD2F813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6675" y="360916"/>
            <a:ext cx="1477812"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6096000" y="438820"/>
            <a:ext cx="4944533" cy="241880"/>
          </a:xfrm>
        </p:spPr>
        <p:txBody>
          <a:bodyPr/>
          <a:lstStyle>
            <a:lvl1pPr algn="r">
              <a:defRPr sz="1000" b="1" i="0">
                <a:solidFill>
                  <a:srgbClr val="FFFFFF"/>
                </a:solidFill>
                <a:latin typeface="Century Gothic" panose="020B0502020202020204" pitchFamily="34" charset="0"/>
              </a:defRPr>
            </a:lvl1pPr>
          </a:lstStyle>
          <a:p>
            <a:r>
              <a:rPr lang="en-US"/>
              <a:t>Click to edit Master title style</a:t>
            </a:r>
          </a:p>
        </p:txBody>
      </p:sp>
    </p:spTree>
    <p:extLst>
      <p:ext uri="{BB962C8B-B14F-4D97-AF65-F5344CB8AC3E}">
        <p14:creationId xmlns:p14="http://schemas.microsoft.com/office/powerpoint/2010/main" val="3521569393"/>
      </p:ext>
    </p:extLst>
  </p:cSld>
  <p:clrMapOvr>
    <a:masterClrMapping/>
  </p:clrMapOvr>
  <p:transition spd="med"/>
  <p:extLst>
    <p:ext uri="{DCECCB84-F9BA-43D5-87BE-67443E8EF086}">
      <p15:sldGuideLst xmlns:p15="http://schemas.microsoft.com/office/powerpoint/2012/main">
        <p15:guide id="3" pos="332" userDrawn="1">
          <p15:clr>
            <a:srgbClr val="FFFFFF"/>
          </p15:clr>
        </p15:guide>
        <p15:guide id="4" pos="7348" userDrawn="1">
          <p15:clr>
            <a:srgbClr val="FFFFFF"/>
          </p15:clr>
        </p15:guide>
        <p15:guide id="7" orient="horz" pos="4201" userDrawn="1">
          <p15:clr>
            <a:srgbClr val="FFFFFF"/>
          </p15:clr>
        </p15:guide>
        <p15:guide id="9" orient="horz" pos="686" userDrawn="1">
          <p15:clr>
            <a:srgbClr val="FFFFFF"/>
          </p15:clr>
        </p15:guide>
        <p15:guide id="10" pos="3840" userDrawn="1">
          <p15:clr>
            <a:srgbClr val="FFFFFF"/>
          </p15:clr>
        </p15:guide>
        <p15:guide id="11" pos="2087" userDrawn="1">
          <p15:clr>
            <a:srgbClr val="FFFFFF"/>
          </p15:clr>
        </p15:guide>
        <p15:guide id="12" pos="5593" userDrawn="1">
          <p15:clr>
            <a:srgbClr val="FFFFFF"/>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tandard page 4">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48000" y="-1522677"/>
            <a:ext cx="8650685"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4250199"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13" name="Text Placeholder 6">
            <a:extLst>
              <a:ext uri="{FF2B5EF4-FFF2-40B4-BE49-F238E27FC236}">
                <a16:creationId xmlns:a16="http://schemas.microsoft.com/office/drawing/2014/main" id="{5BBE8992-D4AB-BA49-99A8-E2BF8AA8163E}"/>
              </a:ext>
            </a:extLst>
          </p:cNvPr>
          <p:cNvSpPr>
            <a:spLocks noGrp="1"/>
          </p:cNvSpPr>
          <p:nvPr>
            <p:ph type="body" sz="quarter" idx="11" hasCustomPrompt="1"/>
          </p:nvPr>
        </p:nvSpPr>
        <p:spPr>
          <a:xfrm>
            <a:off x="484718" y="2397184"/>
            <a:ext cx="3390951" cy="2418501"/>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1870687596"/>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Points page 1">
    <p:spTree>
      <p:nvGrpSpPr>
        <p:cNvPr id="1" name=""/>
        <p:cNvGrpSpPr/>
        <p:nvPr/>
      </p:nvGrpSpPr>
      <p:grpSpPr>
        <a:xfrm>
          <a:off x="0" y="0"/>
          <a:ext cx="0" cy="0"/>
          <a:chOff x="0" y="0"/>
          <a:chExt cx="0" cy="0"/>
        </a:xfrm>
      </p:grpSpPr>
      <p:sp>
        <p:nvSpPr>
          <p:cNvPr id="26" name="Shape 137">
            <a:extLst>
              <a:ext uri="{FF2B5EF4-FFF2-40B4-BE49-F238E27FC236}">
                <a16:creationId xmlns:a16="http://schemas.microsoft.com/office/drawing/2014/main" id="{347F327C-78A1-A84F-B49C-0F0F1270C7C1}"/>
              </a:ext>
            </a:extLst>
          </p:cNvPr>
          <p:cNvSpPr>
            <a:spLocks noChangeAspect="1"/>
          </p:cNvSpPr>
          <p:nvPr/>
        </p:nvSpPr>
        <p:spPr>
          <a:xfrm>
            <a:off x="-2448000" y="-1522677"/>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7" y="992611"/>
            <a:ext cx="7051337"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22" name="Shape 20">
            <a:extLst>
              <a:ext uri="{FF2B5EF4-FFF2-40B4-BE49-F238E27FC236}">
                <a16:creationId xmlns:a16="http://schemas.microsoft.com/office/drawing/2014/main" id="{3B8AACE1-775F-F043-BA57-E12A7120F57C}"/>
              </a:ext>
            </a:extLst>
          </p:cNvPr>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7" name="Oval 6">
            <a:extLst>
              <a:ext uri="{FF2B5EF4-FFF2-40B4-BE49-F238E27FC236}">
                <a16:creationId xmlns:a16="http://schemas.microsoft.com/office/drawing/2014/main" id="{CE353BCA-A7C7-E442-98D3-4C790427A845}"/>
              </a:ext>
            </a:extLst>
          </p:cNvPr>
          <p:cNvSpPr/>
          <p:nvPr/>
        </p:nvSpPr>
        <p:spPr>
          <a:xfrm>
            <a:off x="705323" y="2284004"/>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6" name="Oval 15">
            <a:extLst>
              <a:ext uri="{FF2B5EF4-FFF2-40B4-BE49-F238E27FC236}">
                <a16:creationId xmlns:a16="http://schemas.microsoft.com/office/drawing/2014/main" id="{CA1417EB-E2DF-1542-8FBB-C262CE790A4F}"/>
              </a:ext>
            </a:extLst>
          </p:cNvPr>
          <p:cNvSpPr/>
          <p:nvPr/>
        </p:nvSpPr>
        <p:spPr>
          <a:xfrm>
            <a:off x="3474237" y="2291561"/>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0" name="Oval 19">
            <a:extLst>
              <a:ext uri="{FF2B5EF4-FFF2-40B4-BE49-F238E27FC236}">
                <a16:creationId xmlns:a16="http://schemas.microsoft.com/office/drawing/2014/main" id="{10633E26-1904-0647-88DB-A6E82E59FBA3}"/>
              </a:ext>
            </a:extLst>
          </p:cNvPr>
          <p:cNvSpPr/>
          <p:nvPr/>
        </p:nvSpPr>
        <p:spPr>
          <a:xfrm>
            <a:off x="6263304" y="2299118"/>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7" name="Oval 26">
            <a:extLst>
              <a:ext uri="{FF2B5EF4-FFF2-40B4-BE49-F238E27FC236}">
                <a16:creationId xmlns:a16="http://schemas.microsoft.com/office/drawing/2014/main" id="{D01227A4-CD46-B44C-A20F-14FA82BF7757}"/>
              </a:ext>
            </a:extLst>
          </p:cNvPr>
          <p:cNvSpPr/>
          <p:nvPr/>
        </p:nvSpPr>
        <p:spPr>
          <a:xfrm>
            <a:off x="9047613" y="2306675"/>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F4AC4524-43C7-1846-BC6C-9DE97A9F25E2}"/>
              </a:ext>
            </a:extLst>
          </p:cNvPr>
          <p:cNvSpPr/>
          <p:nvPr/>
        </p:nvSpPr>
        <p:spPr>
          <a:xfrm>
            <a:off x="705323" y="4264973"/>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3" name="Oval 32">
            <a:extLst>
              <a:ext uri="{FF2B5EF4-FFF2-40B4-BE49-F238E27FC236}">
                <a16:creationId xmlns:a16="http://schemas.microsoft.com/office/drawing/2014/main" id="{F14AE743-01E9-C64D-9ED8-A4704C173F87}"/>
              </a:ext>
            </a:extLst>
          </p:cNvPr>
          <p:cNvSpPr/>
          <p:nvPr/>
        </p:nvSpPr>
        <p:spPr>
          <a:xfrm>
            <a:off x="3474237" y="4272530"/>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6" name="Oval 35">
            <a:extLst>
              <a:ext uri="{FF2B5EF4-FFF2-40B4-BE49-F238E27FC236}">
                <a16:creationId xmlns:a16="http://schemas.microsoft.com/office/drawing/2014/main" id="{18402105-8288-0B4D-8FB9-BB2B7425DFA8}"/>
              </a:ext>
            </a:extLst>
          </p:cNvPr>
          <p:cNvSpPr/>
          <p:nvPr/>
        </p:nvSpPr>
        <p:spPr>
          <a:xfrm>
            <a:off x="6263304" y="4280087"/>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39" name="Oval 38">
            <a:extLst>
              <a:ext uri="{FF2B5EF4-FFF2-40B4-BE49-F238E27FC236}">
                <a16:creationId xmlns:a16="http://schemas.microsoft.com/office/drawing/2014/main" id="{EE13A953-E341-B64A-8EAC-98AF9EE7C33E}"/>
              </a:ext>
            </a:extLst>
          </p:cNvPr>
          <p:cNvSpPr/>
          <p:nvPr/>
        </p:nvSpPr>
        <p:spPr>
          <a:xfrm>
            <a:off x="9047613" y="4287644"/>
            <a:ext cx="2462664" cy="1846998"/>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704851" y="2821395"/>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3473101" y="2821894"/>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6262736" y="2821395"/>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4" name="Text Placeholder 9">
            <a:extLst>
              <a:ext uri="{FF2B5EF4-FFF2-40B4-BE49-F238E27FC236}">
                <a16:creationId xmlns:a16="http://schemas.microsoft.com/office/drawing/2014/main" id="{75AE5270-06D1-174F-B337-C9B5235B8D36}"/>
              </a:ext>
            </a:extLst>
          </p:cNvPr>
          <p:cNvSpPr>
            <a:spLocks noGrp="1"/>
          </p:cNvSpPr>
          <p:nvPr>
            <p:ph type="body" sz="quarter" idx="14" hasCustomPrompt="1"/>
          </p:nvPr>
        </p:nvSpPr>
        <p:spPr>
          <a:xfrm>
            <a:off x="9047613" y="2821395"/>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5" name="Text Placeholder 9">
            <a:extLst>
              <a:ext uri="{FF2B5EF4-FFF2-40B4-BE49-F238E27FC236}">
                <a16:creationId xmlns:a16="http://schemas.microsoft.com/office/drawing/2014/main" id="{2A8AB2DE-F178-5346-B4A2-2C8990CFB4D7}"/>
              </a:ext>
            </a:extLst>
          </p:cNvPr>
          <p:cNvSpPr>
            <a:spLocks noGrp="1"/>
          </p:cNvSpPr>
          <p:nvPr>
            <p:ph type="body" sz="quarter" idx="15" hasCustomPrompt="1"/>
          </p:nvPr>
        </p:nvSpPr>
        <p:spPr>
          <a:xfrm>
            <a:off x="703715" y="4870219"/>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6" name="Text Placeholder 9">
            <a:extLst>
              <a:ext uri="{FF2B5EF4-FFF2-40B4-BE49-F238E27FC236}">
                <a16:creationId xmlns:a16="http://schemas.microsoft.com/office/drawing/2014/main" id="{C466ACBD-ECC2-8846-91AA-D3936CA1CFDE}"/>
              </a:ext>
            </a:extLst>
          </p:cNvPr>
          <p:cNvSpPr>
            <a:spLocks noGrp="1"/>
          </p:cNvSpPr>
          <p:nvPr>
            <p:ph type="body" sz="quarter" idx="16" hasCustomPrompt="1"/>
          </p:nvPr>
        </p:nvSpPr>
        <p:spPr>
          <a:xfrm>
            <a:off x="3471965" y="4870718"/>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7" name="Text Placeholder 9">
            <a:extLst>
              <a:ext uri="{FF2B5EF4-FFF2-40B4-BE49-F238E27FC236}">
                <a16:creationId xmlns:a16="http://schemas.microsoft.com/office/drawing/2014/main" id="{8DCDA5A1-6B45-B443-A0EB-743BB03B3D2D}"/>
              </a:ext>
            </a:extLst>
          </p:cNvPr>
          <p:cNvSpPr>
            <a:spLocks noGrp="1"/>
          </p:cNvSpPr>
          <p:nvPr>
            <p:ph type="body" sz="quarter" idx="17" hasCustomPrompt="1"/>
          </p:nvPr>
        </p:nvSpPr>
        <p:spPr>
          <a:xfrm>
            <a:off x="6261600" y="4870219"/>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8" name="Text Placeholder 9">
            <a:extLst>
              <a:ext uri="{FF2B5EF4-FFF2-40B4-BE49-F238E27FC236}">
                <a16:creationId xmlns:a16="http://schemas.microsoft.com/office/drawing/2014/main" id="{D1F3E494-C5D7-F64D-9D8A-DB36A8AB1B24}"/>
              </a:ext>
            </a:extLst>
          </p:cNvPr>
          <p:cNvSpPr>
            <a:spLocks noGrp="1"/>
          </p:cNvSpPr>
          <p:nvPr>
            <p:ph type="body" sz="quarter" idx="18" hasCustomPrompt="1"/>
          </p:nvPr>
        </p:nvSpPr>
        <p:spPr>
          <a:xfrm>
            <a:off x="9046477" y="4870219"/>
            <a:ext cx="2463800" cy="719137"/>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Tree>
    <p:extLst>
      <p:ext uri="{BB962C8B-B14F-4D97-AF65-F5344CB8AC3E}">
        <p14:creationId xmlns:p14="http://schemas.microsoft.com/office/powerpoint/2010/main" val="3531928221"/>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Points page 2">
    <p:spTree>
      <p:nvGrpSpPr>
        <p:cNvPr id="1" name=""/>
        <p:cNvGrpSpPr/>
        <p:nvPr/>
      </p:nvGrpSpPr>
      <p:grpSpPr>
        <a:xfrm>
          <a:off x="0" y="0"/>
          <a:ext cx="0" cy="0"/>
          <a:chOff x="0" y="0"/>
          <a:chExt cx="0" cy="0"/>
        </a:xfrm>
      </p:grpSpPr>
      <p:sp>
        <p:nvSpPr>
          <p:cNvPr id="15" name="Shape 137">
            <a:extLst>
              <a:ext uri="{FF2B5EF4-FFF2-40B4-BE49-F238E27FC236}">
                <a16:creationId xmlns:a16="http://schemas.microsoft.com/office/drawing/2014/main" id="{C4AC650B-611A-9640-B5D3-C9DB132AEB7E}"/>
              </a:ext>
            </a:extLst>
          </p:cNvPr>
          <p:cNvSpPr>
            <a:spLocks noChangeAspect="1"/>
          </p:cNvSpPr>
          <p:nvPr/>
        </p:nvSpPr>
        <p:spPr>
          <a:xfrm>
            <a:off x="-2448000" y="-1522677"/>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7" y="984519"/>
            <a:ext cx="7051337" cy="1369287"/>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22" name="Shape 20">
            <a:extLst>
              <a:ext uri="{FF2B5EF4-FFF2-40B4-BE49-F238E27FC236}">
                <a16:creationId xmlns:a16="http://schemas.microsoft.com/office/drawing/2014/main" id="{3B8AACE1-775F-F043-BA57-E12A7120F57C}"/>
              </a:ext>
            </a:extLst>
          </p:cNvPr>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0" name="Text Placeholder 9">
            <a:extLst>
              <a:ext uri="{FF2B5EF4-FFF2-40B4-BE49-F238E27FC236}">
                <a16:creationId xmlns:a16="http://schemas.microsoft.com/office/drawing/2014/main" id="{F748FF5A-216F-E340-9D3C-3E0A94402F64}"/>
              </a:ext>
            </a:extLst>
          </p:cNvPr>
          <p:cNvSpPr>
            <a:spLocks noGrp="1"/>
          </p:cNvSpPr>
          <p:nvPr>
            <p:ph type="body" sz="quarter" idx="11" hasCustomPrompt="1"/>
          </p:nvPr>
        </p:nvSpPr>
        <p:spPr>
          <a:xfrm>
            <a:off x="1149966" y="3124819"/>
            <a:ext cx="2890287"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2" name="Text Placeholder 9">
            <a:extLst>
              <a:ext uri="{FF2B5EF4-FFF2-40B4-BE49-F238E27FC236}">
                <a16:creationId xmlns:a16="http://schemas.microsoft.com/office/drawing/2014/main" id="{010D0C0A-B8DB-0841-8F26-49EC7AF5F5FA}"/>
              </a:ext>
            </a:extLst>
          </p:cNvPr>
          <p:cNvSpPr>
            <a:spLocks noGrp="1"/>
          </p:cNvSpPr>
          <p:nvPr>
            <p:ph type="body" sz="quarter" idx="12" hasCustomPrompt="1"/>
          </p:nvPr>
        </p:nvSpPr>
        <p:spPr>
          <a:xfrm>
            <a:off x="4655070" y="3124819"/>
            <a:ext cx="2881804"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
        <p:nvSpPr>
          <p:cNvPr id="43" name="Text Placeholder 9">
            <a:extLst>
              <a:ext uri="{FF2B5EF4-FFF2-40B4-BE49-F238E27FC236}">
                <a16:creationId xmlns:a16="http://schemas.microsoft.com/office/drawing/2014/main" id="{4CAFABE6-FE05-5043-9F6C-9F8A19FB33AB}"/>
              </a:ext>
            </a:extLst>
          </p:cNvPr>
          <p:cNvSpPr>
            <a:spLocks noGrp="1"/>
          </p:cNvSpPr>
          <p:nvPr>
            <p:ph type="body" sz="quarter" idx="13" hasCustomPrompt="1"/>
          </p:nvPr>
        </p:nvSpPr>
        <p:spPr>
          <a:xfrm>
            <a:off x="8160069" y="3124819"/>
            <a:ext cx="2891620" cy="844010"/>
          </a:xfrm>
        </p:spPr>
        <p:txBody>
          <a:bodyPr anchor="ctr"/>
          <a:lstStyle>
            <a:lvl1pPr marL="0" indent="0" algn="ctr">
              <a:buNone/>
              <a:defRPr sz="1800" b="1" i="0">
                <a:solidFill>
                  <a:schemeClr val="tx1"/>
                </a:solidFill>
                <a:latin typeface="Century Gothic" panose="020B0502020202020204" pitchFamily="34" charset="0"/>
              </a:defRPr>
            </a:lvl1pPr>
          </a:lstStyle>
          <a:p>
            <a:pPr lvl="0"/>
            <a:r>
              <a:rPr lang="en-US"/>
              <a:t>Insert - text</a:t>
            </a:r>
          </a:p>
        </p:txBody>
      </p:sp>
    </p:spTree>
    <p:extLst>
      <p:ext uri="{BB962C8B-B14F-4D97-AF65-F5344CB8AC3E}">
        <p14:creationId xmlns:p14="http://schemas.microsoft.com/office/powerpoint/2010/main" val="3293858008"/>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Points page 3">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1" y="415064"/>
            <a:ext cx="4944532"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992981"/>
          </a:xfrm>
        </p:spPr>
        <p:txBody>
          <a:bodyPr/>
          <a:lstStyle>
            <a:lvl1pPr marL="0" indent="0">
              <a:buFontTx/>
              <a:buNone/>
              <a:defRPr sz="3400" b="1" i="0">
                <a:solidFill>
                  <a:srgbClr val="25233F"/>
                </a:solidFill>
                <a:latin typeface="Century Gothic" panose="020B0502020202020204" pitchFamily="34" charset="0"/>
              </a:defRPr>
            </a:lvl1pPr>
          </a:lstStyle>
          <a:p>
            <a:pPr lvl="0"/>
            <a:r>
              <a:rPr lang="en-US"/>
              <a:t>Insert - title</a:t>
            </a:r>
          </a:p>
        </p:txBody>
      </p:sp>
      <p:sp>
        <p:nvSpPr>
          <p:cNvPr id="22" name="Shape 20">
            <a:extLst>
              <a:ext uri="{FF2B5EF4-FFF2-40B4-BE49-F238E27FC236}">
                <a16:creationId xmlns:a16="http://schemas.microsoft.com/office/drawing/2014/main" id="{3B8AACE1-775F-F043-BA57-E12A7120F57C}"/>
              </a:ext>
            </a:extLst>
          </p:cNvPr>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23" name="Picture 22">
            <a:extLst>
              <a:ext uri="{FF2B5EF4-FFF2-40B4-BE49-F238E27FC236}">
                <a16:creationId xmlns:a16="http://schemas.microsoft.com/office/drawing/2014/main" id="{6BE35126-A702-2D46-8CE4-5ED93FA1971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24" name="Picture 23">
            <a:extLst>
              <a:ext uri="{FF2B5EF4-FFF2-40B4-BE49-F238E27FC236}">
                <a16:creationId xmlns:a16="http://schemas.microsoft.com/office/drawing/2014/main" id="{53CDCF97-D8F3-714B-B0F7-276D6BCC98E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4" name="Text Placeholder 3">
            <a:extLst>
              <a:ext uri="{FF2B5EF4-FFF2-40B4-BE49-F238E27FC236}">
                <a16:creationId xmlns:a16="http://schemas.microsoft.com/office/drawing/2014/main" id="{DA89750A-EDDF-C247-A94E-74796EA9619D}"/>
              </a:ext>
            </a:extLst>
          </p:cNvPr>
          <p:cNvSpPr>
            <a:spLocks noGrp="1"/>
          </p:cNvSpPr>
          <p:nvPr>
            <p:ph type="body" sz="quarter" idx="11" hasCustomPrompt="1"/>
          </p:nvPr>
        </p:nvSpPr>
        <p:spPr>
          <a:xfrm>
            <a:off x="3312584" y="2117501"/>
            <a:ext cx="2783416" cy="364548"/>
          </a:xfrm>
        </p:spPr>
        <p:txBody>
          <a:bodyPr anchor="ctr"/>
          <a:lstStyle>
            <a:lvl1pPr marL="0" indent="0">
              <a:buNone/>
              <a:defRPr sz="2000">
                <a:solidFill>
                  <a:srgbClr val="6BD1D5"/>
                </a:solidFill>
              </a:defRPr>
            </a:lvl1pPr>
          </a:lstStyle>
          <a:p>
            <a:pPr lvl="0"/>
            <a:r>
              <a:rPr lang="en-US"/>
              <a:t>Insert - title</a:t>
            </a:r>
          </a:p>
        </p:txBody>
      </p:sp>
      <p:sp>
        <p:nvSpPr>
          <p:cNvPr id="16" name="Text Placeholder 15">
            <a:extLst>
              <a:ext uri="{FF2B5EF4-FFF2-40B4-BE49-F238E27FC236}">
                <a16:creationId xmlns:a16="http://schemas.microsoft.com/office/drawing/2014/main" id="{DDD96253-0C63-1B42-AF15-28AC6CDC6C23}"/>
              </a:ext>
            </a:extLst>
          </p:cNvPr>
          <p:cNvSpPr>
            <a:spLocks noGrp="1"/>
          </p:cNvSpPr>
          <p:nvPr>
            <p:ph type="body" sz="quarter" idx="12" hasCustomPrompt="1"/>
          </p:nvPr>
        </p:nvSpPr>
        <p:spPr>
          <a:xfrm>
            <a:off x="3312585" y="2482050"/>
            <a:ext cx="2783416" cy="1467585"/>
          </a:xfrm>
        </p:spPr>
        <p:txBody>
          <a:bodyPr/>
          <a:lstStyle>
            <a:lvl1pPr marL="0" indent="0">
              <a:lnSpc>
                <a:spcPct val="120000"/>
              </a:lnSpc>
              <a:buNone/>
              <a:defRPr sz="1800" b="0"/>
            </a:lvl1pPr>
          </a:lstStyle>
          <a:p>
            <a:pPr lvl="0"/>
            <a:r>
              <a:rPr lang="en-US"/>
              <a:t>Insert - body</a:t>
            </a:r>
          </a:p>
        </p:txBody>
      </p:sp>
      <p:sp>
        <p:nvSpPr>
          <p:cNvPr id="25" name="Text Placeholder 3">
            <a:extLst>
              <a:ext uri="{FF2B5EF4-FFF2-40B4-BE49-F238E27FC236}">
                <a16:creationId xmlns:a16="http://schemas.microsoft.com/office/drawing/2014/main" id="{14E2B5E3-B277-5449-A5D7-E125F75505B6}"/>
              </a:ext>
            </a:extLst>
          </p:cNvPr>
          <p:cNvSpPr>
            <a:spLocks noGrp="1"/>
          </p:cNvSpPr>
          <p:nvPr>
            <p:ph type="body" sz="quarter" idx="13" hasCustomPrompt="1"/>
          </p:nvPr>
        </p:nvSpPr>
        <p:spPr>
          <a:xfrm>
            <a:off x="8879417" y="2117501"/>
            <a:ext cx="2783416" cy="364548"/>
          </a:xfrm>
        </p:spPr>
        <p:txBody>
          <a:bodyPr anchor="ctr"/>
          <a:lstStyle>
            <a:lvl1pPr marL="0" indent="0">
              <a:buNone/>
              <a:defRPr sz="2000">
                <a:solidFill>
                  <a:srgbClr val="6BD1D5"/>
                </a:solidFill>
              </a:defRPr>
            </a:lvl1pPr>
          </a:lstStyle>
          <a:p>
            <a:pPr lvl="0"/>
            <a:r>
              <a:rPr lang="en-US"/>
              <a:t>Insert - title</a:t>
            </a:r>
          </a:p>
        </p:txBody>
      </p:sp>
      <p:sp>
        <p:nvSpPr>
          <p:cNvPr id="26" name="Text Placeholder 15">
            <a:extLst>
              <a:ext uri="{FF2B5EF4-FFF2-40B4-BE49-F238E27FC236}">
                <a16:creationId xmlns:a16="http://schemas.microsoft.com/office/drawing/2014/main" id="{5B79B34E-19E2-FA49-82D1-F36CCA07F174}"/>
              </a:ext>
            </a:extLst>
          </p:cNvPr>
          <p:cNvSpPr>
            <a:spLocks noGrp="1"/>
          </p:cNvSpPr>
          <p:nvPr>
            <p:ph type="body" sz="quarter" idx="14" hasCustomPrompt="1"/>
          </p:nvPr>
        </p:nvSpPr>
        <p:spPr>
          <a:xfrm>
            <a:off x="8879419" y="2482050"/>
            <a:ext cx="2783416" cy="1467585"/>
          </a:xfrm>
        </p:spPr>
        <p:txBody>
          <a:bodyPr/>
          <a:lstStyle>
            <a:lvl1pPr marL="0" indent="0">
              <a:lnSpc>
                <a:spcPct val="120000"/>
              </a:lnSpc>
              <a:buNone/>
              <a:defRPr sz="1800" b="0"/>
            </a:lvl1pPr>
          </a:lstStyle>
          <a:p>
            <a:pPr lvl="0"/>
            <a:r>
              <a:rPr lang="en-US"/>
              <a:t>Insert - body</a:t>
            </a:r>
          </a:p>
        </p:txBody>
      </p:sp>
      <p:sp>
        <p:nvSpPr>
          <p:cNvPr id="27" name="Text Placeholder 3">
            <a:extLst>
              <a:ext uri="{FF2B5EF4-FFF2-40B4-BE49-F238E27FC236}">
                <a16:creationId xmlns:a16="http://schemas.microsoft.com/office/drawing/2014/main" id="{875678E7-9868-AE41-8249-50500F74EABE}"/>
              </a:ext>
            </a:extLst>
          </p:cNvPr>
          <p:cNvSpPr>
            <a:spLocks noGrp="1"/>
          </p:cNvSpPr>
          <p:nvPr>
            <p:ph type="body" sz="quarter" idx="15" hasCustomPrompt="1"/>
          </p:nvPr>
        </p:nvSpPr>
        <p:spPr>
          <a:xfrm>
            <a:off x="3323935" y="4446092"/>
            <a:ext cx="2783416" cy="364548"/>
          </a:xfrm>
        </p:spPr>
        <p:txBody>
          <a:bodyPr anchor="ctr"/>
          <a:lstStyle>
            <a:lvl1pPr marL="0" indent="0">
              <a:buNone/>
              <a:defRPr sz="2000">
                <a:solidFill>
                  <a:srgbClr val="6BD1D5"/>
                </a:solidFill>
              </a:defRPr>
            </a:lvl1pPr>
          </a:lstStyle>
          <a:p>
            <a:pPr lvl="0"/>
            <a:r>
              <a:rPr lang="en-US"/>
              <a:t>Insert - title</a:t>
            </a:r>
          </a:p>
        </p:txBody>
      </p:sp>
      <p:sp>
        <p:nvSpPr>
          <p:cNvPr id="28" name="Text Placeholder 15">
            <a:extLst>
              <a:ext uri="{FF2B5EF4-FFF2-40B4-BE49-F238E27FC236}">
                <a16:creationId xmlns:a16="http://schemas.microsoft.com/office/drawing/2014/main" id="{3EBCC029-E0AB-3E49-BEC7-DF4F7F50C4B4}"/>
              </a:ext>
            </a:extLst>
          </p:cNvPr>
          <p:cNvSpPr>
            <a:spLocks noGrp="1"/>
          </p:cNvSpPr>
          <p:nvPr>
            <p:ph type="body" sz="quarter" idx="16" hasCustomPrompt="1"/>
          </p:nvPr>
        </p:nvSpPr>
        <p:spPr>
          <a:xfrm>
            <a:off x="3323936" y="4810641"/>
            <a:ext cx="2783416" cy="1467585"/>
          </a:xfrm>
        </p:spPr>
        <p:txBody>
          <a:bodyPr/>
          <a:lstStyle>
            <a:lvl1pPr marL="0" indent="0">
              <a:lnSpc>
                <a:spcPct val="120000"/>
              </a:lnSpc>
              <a:buNone/>
              <a:defRPr sz="1800" b="0"/>
            </a:lvl1pPr>
          </a:lstStyle>
          <a:p>
            <a:pPr lvl="0"/>
            <a:r>
              <a:rPr lang="en-US"/>
              <a:t>Insert - body</a:t>
            </a:r>
          </a:p>
        </p:txBody>
      </p:sp>
      <p:sp>
        <p:nvSpPr>
          <p:cNvPr id="29" name="Text Placeholder 3">
            <a:extLst>
              <a:ext uri="{FF2B5EF4-FFF2-40B4-BE49-F238E27FC236}">
                <a16:creationId xmlns:a16="http://schemas.microsoft.com/office/drawing/2014/main" id="{91ABD544-2403-2F4D-8563-28C376AD79F8}"/>
              </a:ext>
            </a:extLst>
          </p:cNvPr>
          <p:cNvSpPr>
            <a:spLocks noGrp="1"/>
          </p:cNvSpPr>
          <p:nvPr>
            <p:ph type="body" sz="quarter" idx="17" hasCustomPrompt="1"/>
          </p:nvPr>
        </p:nvSpPr>
        <p:spPr>
          <a:xfrm>
            <a:off x="8881535" y="4438784"/>
            <a:ext cx="2783416" cy="364548"/>
          </a:xfrm>
        </p:spPr>
        <p:txBody>
          <a:bodyPr anchor="ctr"/>
          <a:lstStyle>
            <a:lvl1pPr marL="0" indent="0">
              <a:buNone/>
              <a:defRPr sz="2000">
                <a:solidFill>
                  <a:srgbClr val="6BD1D5"/>
                </a:solidFill>
              </a:defRPr>
            </a:lvl1pPr>
          </a:lstStyle>
          <a:p>
            <a:pPr lvl="0"/>
            <a:r>
              <a:rPr lang="en-US"/>
              <a:t>Insert - title</a:t>
            </a:r>
          </a:p>
        </p:txBody>
      </p:sp>
      <p:sp>
        <p:nvSpPr>
          <p:cNvPr id="30" name="Text Placeholder 15">
            <a:extLst>
              <a:ext uri="{FF2B5EF4-FFF2-40B4-BE49-F238E27FC236}">
                <a16:creationId xmlns:a16="http://schemas.microsoft.com/office/drawing/2014/main" id="{84CA3FB0-445D-C746-AD53-0B7CFD7C2DE9}"/>
              </a:ext>
            </a:extLst>
          </p:cNvPr>
          <p:cNvSpPr>
            <a:spLocks noGrp="1"/>
          </p:cNvSpPr>
          <p:nvPr>
            <p:ph type="body" sz="quarter" idx="18" hasCustomPrompt="1"/>
          </p:nvPr>
        </p:nvSpPr>
        <p:spPr>
          <a:xfrm>
            <a:off x="8881536" y="4803333"/>
            <a:ext cx="2783416" cy="1467585"/>
          </a:xfrm>
        </p:spPr>
        <p:txBody>
          <a:bodyPr/>
          <a:lstStyle>
            <a:lvl1pPr marL="0" indent="0">
              <a:lnSpc>
                <a:spcPct val="120000"/>
              </a:lnSpc>
              <a:buNone/>
              <a:defRPr sz="1800" b="0"/>
            </a:lvl1pPr>
          </a:lstStyle>
          <a:p>
            <a:pPr lvl="0"/>
            <a:r>
              <a:rPr lang="en-US"/>
              <a:t>Insert - body</a:t>
            </a:r>
          </a:p>
        </p:txBody>
      </p:sp>
    </p:spTree>
    <p:extLst>
      <p:ext uri="{BB962C8B-B14F-4D97-AF65-F5344CB8AC3E}">
        <p14:creationId xmlns:p14="http://schemas.microsoft.com/office/powerpoint/2010/main" val="3825589431"/>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1" name="Oval 10">
            <a:extLst>
              <a:ext uri="{FF2B5EF4-FFF2-40B4-BE49-F238E27FC236}">
                <a16:creationId xmlns:a16="http://schemas.microsoft.com/office/drawing/2014/main" id="{25C63791-DD6A-6248-95BA-0F627C7959C0}"/>
              </a:ext>
            </a:extLst>
          </p:cNvPr>
          <p:cNvSpPr/>
          <p:nvPr/>
        </p:nvSpPr>
        <p:spPr>
          <a:xfrm>
            <a:off x="936728" y="2802173"/>
            <a:ext cx="2071947"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2" name="Oval 11">
            <a:extLst>
              <a:ext uri="{FF2B5EF4-FFF2-40B4-BE49-F238E27FC236}">
                <a16:creationId xmlns:a16="http://schemas.microsoft.com/office/drawing/2014/main" id="{E08F78AB-6A8F-2742-A3CC-34CABB5CC20F}"/>
              </a:ext>
            </a:extLst>
          </p:cNvPr>
          <p:cNvSpPr/>
          <p:nvPr/>
        </p:nvSpPr>
        <p:spPr>
          <a:xfrm>
            <a:off x="3671740" y="1831313"/>
            <a:ext cx="4882779"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3" name="Oval 12">
            <a:extLst>
              <a:ext uri="{FF2B5EF4-FFF2-40B4-BE49-F238E27FC236}">
                <a16:creationId xmlns:a16="http://schemas.microsoft.com/office/drawing/2014/main" id="{F2CB7D00-42E3-BF41-B959-B1447C31D1D1}"/>
              </a:ext>
            </a:extLst>
          </p:cNvPr>
          <p:cNvSpPr/>
          <p:nvPr/>
        </p:nvSpPr>
        <p:spPr>
          <a:xfrm>
            <a:off x="9187227" y="2792985"/>
            <a:ext cx="2071947"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14" name="Text Placeholder 9">
            <a:extLst>
              <a:ext uri="{FF2B5EF4-FFF2-40B4-BE49-F238E27FC236}">
                <a16:creationId xmlns:a16="http://schemas.microsoft.com/office/drawing/2014/main" id="{D08C2C58-E630-F348-8353-B9EFC9A85E2D}"/>
              </a:ext>
            </a:extLst>
          </p:cNvPr>
          <p:cNvSpPr>
            <a:spLocks noGrp="1"/>
          </p:cNvSpPr>
          <p:nvPr>
            <p:ph type="body" sz="quarter" idx="11" hasCustomPrompt="1"/>
          </p:nvPr>
        </p:nvSpPr>
        <p:spPr>
          <a:xfrm>
            <a:off x="527559" y="3147960"/>
            <a:ext cx="2890287" cy="844010"/>
          </a:xfrm>
        </p:spPr>
        <p:txBody>
          <a:bodyPr anchor="ctr"/>
          <a:lstStyle>
            <a:lvl1pPr marL="0" indent="0" algn="ctr">
              <a:buNone/>
              <a:defRPr sz="1800" b="1" i="0">
                <a:solidFill>
                  <a:schemeClr val="bg1"/>
                </a:solidFill>
                <a:latin typeface="Century Gothic" panose="020B0502020202020204" pitchFamily="34" charset="0"/>
              </a:defRPr>
            </a:lvl1pPr>
          </a:lstStyle>
          <a:p>
            <a:pPr lvl="0"/>
            <a:r>
              <a:rPr lang="en-US" spc="300"/>
              <a:t>TRUE</a:t>
            </a:r>
          </a:p>
        </p:txBody>
      </p:sp>
      <p:sp>
        <p:nvSpPr>
          <p:cNvPr id="15" name="Text Placeholder 9">
            <a:extLst>
              <a:ext uri="{FF2B5EF4-FFF2-40B4-BE49-F238E27FC236}">
                <a16:creationId xmlns:a16="http://schemas.microsoft.com/office/drawing/2014/main" id="{DAEC5A1A-1635-0A42-AF2F-84C991D53EFD}"/>
              </a:ext>
            </a:extLst>
          </p:cNvPr>
          <p:cNvSpPr txBox="1">
            <a:spLocks/>
          </p:cNvSpPr>
          <p:nvPr/>
        </p:nvSpPr>
        <p:spPr>
          <a:xfrm>
            <a:off x="8777391" y="3147960"/>
            <a:ext cx="2891620" cy="844010"/>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n-US" sz="1800" spc="300"/>
              <a:t>FALSE</a:t>
            </a:r>
          </a:p>
        </p:txBody>
      </p:sp>
      <p:sp>
        <p:nvSpPr>
          <p:cNvPr id="19" name="Text Placeholder 16">
            <a:extLst>
              <a:ext uri="{FF2B5EF4-FFF2-40B4-BE49-F238E27FC236}">
                <a16:creationId xmlns:a16="http://schemas.microsoft.com/office/drawing/2014/main" id="{D9E005A7-A152-E94D-8146-9BC40E6B4DDF}"/>
              </a:ext>
            </a:extLst>
          </p:cNvPr>
          <p:cNvSpPr>
            <a:spLocks noGrp="1"/>
          </p:cNvSpPr>
          <p:nvPr>
            <p:ph type="body" sz="quarter" idx="12" hasCustomPrompt="1"/>
          </p:nvPr>
        </p:nvSpPr>
        <p:spPr>
          <a:xfrm>
            <a:off x="3931596" y="2834880"/>
            <a:ext cx="4363067" cy="1654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a:t>Insert - question</a:t>
            </a:r>
          </a:p>
        </p:txBody>
      </p:sp>
      <p:sp>
        <p:nvSpPr>
          <p:cNvPr id="24" name="TextBox 23">
            <a:extLst>
              <a:ext uri="{FF2B5EF4-FFF2-40B4-BE49-F238E27FC236}">
                <a16:creationId xmlns:a16="http://schemas.microsoft.com/office/drawing/2014/main" id="{A0ECB6A0-DA0E-F64A-848E-28B88D566D32}"/>
              </a:ext>
            </a:extLst>
          </p:cNvPr>
          <p:cNvSpPr txBox="1"/>
          <p:nvPr/>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True or false</a:t>
            </a:r>
          </a:p>
        </p:txBody>
      </p:sp>
    </p:spTree>
    <p:extLst>
      <p:ext uri="{BB962C8B-B14F-4D97-AF65-F5344CB8AC3E}">
        <p14:creationId xmlns:p14="http://schemas.microsoft.com/office/powerpoint/2010/main" val="1752004071"/>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2_Standard page 2">
    <p:spTree>
      <p:nvGrpSpPr>
        <p:cNvPr id="1" name=""/>
        <p:cNvGrpSpPr/>
        <p:nvPr/>
      </p:nvGrpSpPr>
      <p:grpSpPr>
        <a:xfrm>
          <a:off x="0" y="0"/>
          <a:ext cx="0" cy="0"/>
          <a:chOff x="0" y="0"/>
          <a:chExt cx="0" cy="0"/>
        </a:xfrm>
      </p:grpSpPr>
      <p:sp>
        <p:nvSpPr>
          <p:cNvPr id="20" name="Shape 20"/>
          <p:cNvSpPr/>
          <p:nvPr userDrawn="1"/>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Shape 20">
            <a:extLst>
              <a:ext uri="{FF2B5EF4-FFF2-40B4-BE49-F238E27FC236}">
                <a16:creationId xmlns:a16="http://schemas.microsoft.com/office/drawing/2014/main" id="{D5BC70FD-E99F-414E-8BC7-7072A9329F03}"/>
              </a:ext>
            </a:extLst>
          </p:cNvPr>
          <p:cNvSpPr/>
          <p:nvPr userDrawn="1"/>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18" name="Shape 21">
            <a:extLst>
              <a:ext uri="{FF2B5EF4-FFF2-40B4-BE49-F238E27FC236}">
                <a16:creationId xmlns:a16="http://schemas.microsoft.com/office/drawing/2014/main" id="{37ED0E3F-CDD0-43BF-ABD6-E7F54CD9AF5F}"/>
              </a:ext>
            </a:extLst>
          </p:cNvPr>
          <p:cNvSpPr txBox="1">
            <a:spLocks/>
          </p:cNvSpPr>
          <p:nvPr userDrawn="1"/>
        </p:nvSpPr>
        <p:spPr>
          <a:xfrm>
            <a:off x="11468592" y="6484422"/>
            <a:ext cx="186909" cy="184666"/>
          </a:xfrm>
          <a:prstGeom prst="rect">
            <a:avLst/>
          </a:prstGeom>
          <a:ln w="12700">
            <a:miter lim="400000"/>
          </a:ln>
        </p:spPr>
        <p:txBody>
          <a:bodyPr wrap="none" lIns="45719" rIns="45719" anchor="ctr">
            <a:spAutoFit/>
          </a:bodyPr>
          <a:lstStyle>
            <a:defPPr marL="0" marR="0" indent="0" algn="l" defTabSz="457200" rtl="0" fontAlgn="auto" latinLnBrk="1" hangingPunct="0">
              <a:lnSpc>
                <a:spcPct val="100000"/>
              </a:lnSpc>
              <a:spcBef>
                <a:spcPts val="0"/>
              </a:spcBef>
              <a:spcAft>
                <a:spcPts val="0"/>
              </a:spcAft>
              <a:buClrTx/>
              <a:buSzTx/>
              <a:buFontTx/>
              <a:buNone/>
              <a:tabLst/>
              <a:defRPr kumimoji="0" sz="900" b="0" i="0" u="none" strike="noStrike" cap="none" spc="0" normalizeH="0" baseline="0">
                <a:ln>
                  <a:noFill/>
                </a:ln>
                <a:solidFill>
                  <a:srgbClr val="000000"/>
                </a:solidFill>
                <a:effectLst/>
                <a:uFillTx/>
              </a:defRPr>
            </a:defPPr>
            <a:lvl1pPr marL="0" marR="0" indent="0" algn="r" defTabSz="228600" rtl="0" fontAlgn="auto" latinLnBrk="0" hangingPunct="0">
              <a:lnSpc>
                <a:spcPct val="100000"/>
              </a:lnSpc>
              <a:spcBef>
                <a:spcPts val="0"/>
              </a:spcBef>
              <a:spcAft>
                <a:spcPts val="0"/>
              </a:spcAft>
              <a:buClrTx/>
              <a:buSzTx/>
              <a:buFontTx/>
              <a:buNone/>
              <a:tabLst/>
              <a:defRPr kumimoji="0" sz="600" b="0" i="0" u="none" strike="noStrike" cap="none" spc="0" normalizeH="0" baseline="0">
                <a:ln>
                  <a:noFill/>
                </a:ln>
                <a:solidFill>
                  <a:srgbClr val="464646"/>
                </a:solidFill>
                <a:effectLst/>
                <a:uFillTx/>
                <a:latin typeface="+mj-lt"/>
                <a:ea typeface="+mj-ea"/>
                <a:cs typeface="+mj-cs"/>
                <a:sym typeface="Calibri"/>
              </a:defRPr>
            </a:lvl1pPr>
            <a:lvl2pPr marL="0" marR="0" indent="228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2pPr>
            <a:lvl3pPr marL="0" marR="0" indent="457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3pPr>
            <a:lvl4pPr marL="0" marR="0" indent="685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4pPr>
            <a:lvl5pPr marL="0" marR="0" indent="9144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5pPr>
            <a:lvl6pPr marL="0" marR="0" indent="11430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6pPr>
            <a:lvl7pPr marL="0" marR="0" indent="13716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7pPr>
            <a:lvl8pPr marL="0" marR="0" indent="16002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8pPr>
            <a:lvl9pPr marL="0" marR="0" indent="1828800" algn="l" defTabSz="228600" rtl="0" fontAlgn="auto" latinLnBrk="0" hangingPunct="0">
              <a:lnSpc>
                <a:spcPct val="100000"/>
              </a:lnSpc>
              <a:spcBef>
                <a:spcPts val="0"/>
              </a:spcBef>
              <a:spcAft>
                <a:spcPts val="0"/>
              </a:spcAft>
              <a:buClrTx/>
              <a:buSzTx/>
              <a:buFontTx/>
              <a:buNone/>
              <a:tabLst/>
              <a:defRPr kumimoji="0" sz="900" b="0" i="0" u="none" strike="noStrike" cap="none" spc="0" normalizeH="0" baseline="0">
                <a:ln>
                  <a:noFill/>
                </a:ln>
                <a:solidFill>
                  <a:srgbClr val="464646"/>
                </a:solidFill>
                <a:effectLst/>
                <a:uFillTx/>
                <a:latin typeface="+mj-lt"/>
                <a:ea typeface="+mj-ea"/>
                <a:cs typeface="+mj-cs"/>
                <a:sym typeface="Calibri"/>
              </a:defRPr>
            </a:lvl9pPr>
          </a:lstStyle>
          <a:p>
            <a:fld id="{E07CCE0E-559E-44AB-A1B3-25B5FB3D8463}" type="slidenum">
              <a:rPr lang="en-GB" sz="600" smtClean="0"/>
              <a:pPr/>
              <a:t>‹#›</a:t>
            </a:fld>
            <a:endParaRPr lang="en-GB" sz="600"/>
          </a:p>
        </p:txBody>
      </p:sp>
      <p:sp>
        <p:nvSpPr>
          <p:cNvPr id="24" name="Oval 23">
            <a:extLst>
              <a:ext uri="{FF2B5EF4-FFF2-40B4-BE49-F238E27FC236}">
                <a16:creationId xmlns:a16="http://schemas.microsoft.com/office/drawing/2014/main" id="{36B0B004-9EF7-4666-A628-B76E68927B94}"/>
              </a:ext>
            </a:extLst>
          </p:cNvPr>
          <p:cNvSpPr/>
          <p:nvPr userDrawn="1"/>
        </p:nvSpPr>
        <p:spPr>
          <a:xfrm>
            <a:off x="3671740" y="1831313"/>
            <a:ext cx="4882779"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B222D9E9-D854-48F2-932B-3EB364E2B92E}"/>
              </a:ext>
            </a:extLst>
          </p:cNvPr>
          <p:cNvSpPr/>
          <p:nvPr userDrawn="1"/>
        </p:nvSpPr>
        <p:spPr>
          <a:xfrm>
            <a:off x="9187227" y="2792985"/>
            <a:ext cx="2071947"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8" name="Text Placeholder 9">
            <a:extLst>
              <a:ext uri="{FF2B5EF4-FFF2-40B4-BE49-F238E27FC236}">
                <a16:creationId xmlns:a16="http://schemas.microsoft.com/office/drawing/2014/main" id="{56AE142A-CB56-46DF-AD62-18CA85A36CCE}"/>
              </a:ext>
            </a:extLst>
          </p:cNvPr>
          <p:cNvSpPr txBox="1">
            <a:spLocks/>
          </p:cNvSpPr>
          <p:nvPr userDrawn="1"/>
        </p:nvSpPr>
        <p:spPr>
          <a:xfrm>
            <a:off x="8777391" y="3147960"/>
            <a:ext cx="2891620" cy="844010"/>
          </a:xfrm>
          <a:prstGeom prst="rect">
            <a:avLst/>
          </a:prstGeom>
        </p:spPr>
        <p:txBody>
          <a:bodyPr anchor="ctr"/>
          <a:lstStyle>
            <a:lvl1pPr marL="0" marR="0" indent="0" algn="ctr" defTabSz="914400" rtl="0" latinLnBrk="0">
              <a:lnSpc>
                <a:spcPct val="90000"/>
              </a:lnSpc>
              <a:spcBef>
                <a:spcPts val="1000"/>
              </a:spcBef>
              <a:spcAft>
                <a:spcPts val="0"/>
              </a:spcAft>
              <a:buClrTx/>
              <a:buSzPct val="100000"/>
              <a:buFont typeface="Arial"/>
              <a:buNone/>
              <a:tabLst/>
              <a:defRPr sz="1800" b="1" i="0" u="none" strike="noStrike" cap="none" spc="0" baseline="0">
                <a:ln>
                  <a:noFill/>
                </a:ln>
                <a:solidFill>
                  <a:schemeClr val="bg1"/>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n-US" sz="1800" spc="300"/>
              <a:t>FALSE</a:t>
            </a:r>
          </a:p>
        </p:txBody>
      </p:sp>
      <p:sp>
        <p:nvSpPr>
          <p:cNvPr id="29" name="Text Placeholder 16">
            <a:extLst>
              <a:ext uri="{FF2B5EF4-FFF2-40B4-BE49-F238E27FC236}">
                <a16:creationId xmlns:a16="http://schemas.microsoft.com/office/drawing/2014/main" id="{4FE60D9B-8C11-4233-AE61-A69AF21D598A}"/>
              </a:ext>
            </a:extLst>
          </p:cNvPr>
          <p:cNvSpPr>
            <a:spLocks noGrp="1"/>
          </p:cNvSpPr>
          <p:nvPr>
            <p:ph type="body" sz="quarter" idx="12" hasCustomPrompt="1"/>
          </p:nvPr>
        </p:nvSpPr>
        <p:spPr>
          <a:xfrm>
            <a:off x="3931596" y="2834880"/>
            <a:ext cx="4363067" cy="1654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a:t>Insert - question</a:t>
            </a:r>
          </a:p>
        </p:txBody>
      </p:sp>
      <p:sp>
        <p:nvSpPr>
          <p:cNvPr id="30" name="TextBox 29">
            <a:extLst>
              <a:ext uri="{FF2B5EF4-FFF2-40B4-BE49-F238E27FC236}">
                <a16:creationId xmlns:a16="http://schemas.microsoft.com/office/drawing/2014/main" id="{63BA8E3F-26C6-430E-B082-2C72C333B9C6}"/>
              </a:ext>
            </a:extLst>
          </p:cNvPr>
          <p:cNvSpPr txBox="1"/>
          <p:nvPr userDrawn="1"/>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True or false</a:t>
            </a:r>
          </a:p>
        </p:txBody>
      </p:sp>
    </p:spTree>
    <p:extLst>
      <p:ext uri="{BB962C8B-B14F-4D97-AF65-F5344CB8AC3E}">
        <p14:creationId xmlns:p14="http://schemas.microsoft.com/office/powerpoint/2010/main" val="1435040865"/>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3_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Shape 20">
            <a:extLst>
              <a:ext uri="{FF2B5EF4-FFF2-40B4-BE49-F238E27FC236}">
                <a16:creationId xmlns:a16="http://schemas.microsoft.com/office/drawing/2014/main" id="{B483AB49-4C10-419C-A877-027BC6A0C71E}"/>
              </a:ext>
            </a:extLst>
          </p:cNvPr>
          <p:cNvSpPr/>
          <p:nvPr userDrawn="1"/>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18" name="Shape 21">
            <a:extLst>
              <a:ext uri="{FF2B5EF4-FFF2-40B4-BE49-F238E27FC236}">
                <a16:creationId xmlns:a16="http://schemas.microsoft.com/office/drawing/2014/main" id="{18B8DA78-FD61-42C0-AE9C-33A5B5854ADB}"/>
              </a:ext>
            </a:extLst>
          </p:cNvPr>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3" name="Oval 22">
            <a:extLst>
              <a:ext uri="{FF2B5EF4-FFF2-40B4-BE49-F238E27FC236}">
                <a16:creationId xmlns:a16="http://schemas.microsoft.com/office/drawing/2014/main" id="{5DB2FB70-F0A8-4866-B858-E08B33560418}"/>
              </a:ext>
            </a:extLst>
          </p:cNvPr>
          <p:cNvSpPr/>
          <p:nvPr userDrawn="1"/>
        </p:nvSpPr>
        <p:spPr>
          <a:xfrm>
            <a:off x="936728" y="2802173"/>
            <a:ext cx="2071947" cy="1553960"/>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4" name="Oval 23">
            <a:extLst>
              <a:ext uri="{FF2B5EF4-FFF2-40B4-BE49-F238E27FC236}">
                <a16:creationId xmlns:a16="http://schemas.microsoft.com/office/drawing/2014/main" id="{D5FF18A7-1B1E-44DC-B037-73187037C16B}"/>
              </a:ext>
            </a:extLst>
          </p:cNvPr>
          <p:cNvSpPr/>
          <p:nvPr userDrawn="1"/>
        </p:nvSpPr>
        <p:spPr>
          <a:xfrm>
            <a:off x="3671740" y="1831313"/>
            <a:ext cx="4882779" cy="3662084"/>
          </a:xfrm>
          <a:prstGeom prst="ellipse">
            <a:avLst/>
          </a:prstGeom>
          <a:solidFill>
            <a:srgbClr val="6CD1D4"/>
          </a:solidFill>
          <a:ln w="12700" cap="flat">
            <a:noFill/>
            <a:miter lim="400000"/>
          </a:ln>
          <a:effectLst/>
        </p:spPr>
        <p:txBody>
          <a:bodyPr wrap="square" lIns="25400" tIns="25400" rIns="25400" bIns="25400" numCol="1" rtlCol="0" anchor="ctr">
            <a:noAutofit/>
          </a:bodyPr>
          <a:lstStyle/>
          <a:p>
            <a:pPr algn="ctr" defTabSz="292100"/>
            <a:endParaRPr lang="en-US" sz="1100">
              <a:solidFill>
                <a:schemeClr val="accent2"/>
              </a:solidFill>
              <a:latin typeface="Helvetica Neue Medium"/>
              <a:ea typeface="Helvetica Neue Medium"/>
              <a:cs typeface="Helvetica Neue Medium"/>
              <a:sym typeface="Helvetica Neue Medium"/>
            </a:endParaRPr>
          </a:p>
        </p:txBody>
      </p:sp>
      <p:sp>
        <p:nvSpPr>
          <p:cNvPr id="26" name="Text Placeholder 9">
            <a:extLst>
              <a:ext uri="{FF2B5EF4-FFF2-40B4-BE49-F238E27FC236}">
                <a16:creationId xmlns:a16="http://schemas.microsoft.com/office/drawing/2014/main" id="{78537427-E653-4AA0-AE3E-4C2CDE7A4AE6}"/>
              </a:ext>
            </a:extLst>
          </p:cNvPr>
          <p:cNvSpPr>
            <a:spLocks noGrp="1"/>
          </p:cNvSpPr>
          <p:nvPr>
            <p:ph type="body" sz="quarter" idx="11" hasCustomPrompt="1"/>
          </p:nvPr>
        </p:nvSpPr>
        <p:spPr>
          <a:xfrm>
            <a:off x="527559" y="3147960"/>
            <a:ext cx="2890287" cy="844010"/>
          </a:xfrm>
        </p:spPr>
        <p:txBody>
          <a:bodyPr anchor="ctr"/>
          <a:lstStyle>
            <a:lvl1pPr marL="0" indent="0" algn="ctr">
              <a:buNone/>
              <a:defRPr sz="1800" b="1" i="0">
                <a:solidFill>
                  <a:schemeClr val="bg1"/>
                </a:solidFill>
                <a:latin typeface="Century Gothic" panose="020B0502020202020204" pitchFamily="34" charset="0"/>
              </a:defRPr>
            </a:lvl1pPr>
          </a:lstStyle>
          <a:p>
            <a:pPr lvl="0"/>
            <a:r>
              <a:rPr lang="en-US" spc="300"/>
              <a:t>TRUE</a:t>
            </a:r>
          </a:p>
        </p:txBody>
      </p:sp>
      <p:sp>
        <p:nvSpPr>
          <p:cNvPr id="28" name="Text Placeholder 16">
            <a:extLst>
              <a:ext uri="{FF2B5EF4-FFF2-40B4-BE49-F238E27FC236}">
                <a16:creationId xmlns:a16="http://schemas.microsoft.com/office/drawing/2014/main" id="{B1AD6159-8B72-4348-832D-1C1613D6ACDE}"/>
              </a:ext>
            </a:extLst>
          </p:cNvPr>
          <p:cNvSpPr>
            <a:spLocks noGrp="1"/>
          </p:cNvSpPr>
          <p:nvPr>
            <p:ph type="body" sz="quarter" idx="12" hasCustomPrompt="1"/>
          </p:nvPr>
        </p:nvSpPr>
        <p:spPr>
          <a:xfrm>
            <a:off x="3931596" y="2834880"/>
            <a:ext cx="4363067" cy="1654949"/>
          </a:xfrm>
        </p:spPr>
        <p:txBody>
          <a:bodyPr/>
          <a:lstStyle>
            <a:lvl1pPr marL="0" indent="0" algn="ctr">
              <a:buFontTx/>
              <a:buNone/>
              <a:defRPr sz="2400" b="1" i="0">
                <a:solidFill>
                  <a:schemeClr val="bg1"/>
                </a:solidFill>
                <a:latin typeface="Century Gothic" panose="020B0502020202020204" pitchFamily="34" charset="0"/>
              </a:defRPr>
            </a:lvl1pPr>
          </a:lstStyle>
          <a:p>
            <a:pPr lvl="0"/>
            <a:r>
              <a:rPr lang="en-US"/>
              <a:t>Insert - question</a:t>
            </a:r>
          </a:p>
        </p:txBody>
      </p:sp>
      <p:sp>
        <p:nvSpPr>
          <p:cNvPr id="29" name="TextBox 28">
            <a:extLst>
              <a:ext uri="{FF2B5EF4-FFF2-40B4-BE49-F238E27FC236}">
                <a16:creationId xmlns:a16="http://schemas.microsoft.com/office/drawing/2014/main" id="{C9B6BA1C-E699-485C-A763-515971D7FD56}"/>
              </a:ext>
            </a:extLst>
          </p:cNvPr>
          <p:cNvSpPr txBox="1"/>
          <p:nvPr userDrawn="1"/>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True or false</a:t>
            </a:r>
          </a:p>
        </p:txBody>
      </p:sp>
    </p:spTree>
    <p:extLst>
      <p:ext uri="{BB962C8B-B14F-4D97-AF65-F5344CB8AC3E}">
        <p14:creationId xmlns:p14="http://schemas.microsoft.com/office/powerpoint/2010/main" val="279047847"/>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Encounter gallery link">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gallery title</a:t>
            </a:r>
          </a:p>
        </p:txBody>
      </p:sp>
      <p:sp>
        <p:nvSpPr>
          <p:cNvPr id="3" name="Rectangle 2">
            <a:extLst>
              <a:ext uri="{FF2B5EF4-FFF2-40B4-BE49-F238E27FC236}">
                <a16:creationId xmlns:a16="http://schemas.microsoft.com/office/drawing/2014/main" id="{D56DBC01-C9EF-9648-B503-2BBEC17C47DB}"/>
              </a:ext>
            </a:extLst>
          </p:cNvPr>
          <p:cNvSpPr/>
          <p:nvPr/>
        </p:nvSpPr>
        <p:spPr>
          <a:xfrm>
            <a:off x="527051" y="1634593"/>
            <a:ext cx="861124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pic>
        <p:nvPicPr>
          <p:cNvPr id="24" name="Picture 23">
            <a:extLst>
              <a:ext uri="{FF2B5EF4-FFF2-40B4-BE49-F238E27FC236}">
                <a16:creationId xmlns:a16="http://schemas.microsoft.com/office/drawing/2014/main" id="{D3882081-B8D8-2949-86BD-A3B0F37C3A2D}"/>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643284" y="1095802"/>
            <a:ext cx="492544" cy="369408"/>
          </a:xfrm>
          <a:prstGeom prst="rect">
            <a:avLst/>
          </a:prstGeom>
        </p:spPr>
      </p:pic>
      <p:sp>
        <p:nvSpPr>
          <p:cNvPr id="26" name="Rectangle 25">
            <a:extLst>
              <a:ext uri="{FF2B5EF4-FFF2-40B4-BE49-F238E27FC236}">
                <a16:creationId xmlns:a16="http://schemas.microsoft.com/office/drawing/2014/main" id="{678E4BAF-E705-4C47-B292-44C7A04D6551}"/>
              </a:ext>
            </a:extLst>
          </p:cNvPr>
          <p:cNvSpPr/>
          <p:nvPr/>
        </p:nvSpPr>
        <p:spPr>
          <a:xfrm>
            <a:off x="711526" y="6288671"/>
            <a:ext cx="240392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8" name="Group 7">
            <a:extLst>
              <a:ext uri="{FF2B5EF4-FFF2-40B4-BE49-F238E27FC236}">
                <a16:creationId xmlns:a16="http://schemas.microsoft.com/office/drawing/2014/main" id="{274839DC-6902-8743-9455-C62D8BDA04F9}"/>
              </a:ext>
            </a:extLst>
          </p:cNvPr>
          <p:cNvGrpSpPr/>
          <p:nvPr/>
        </p:nvGrpSpPr>
        <p:grpSpPr>
          <a:xfrm>
            <a:off x="527051" y="6073324"/>
            <a:ext cx="2772871" cy="283221"/>
            <a:chOff x="395288" y="6073323"/>
            <a:chExt cx="2079653" cy="283221"/>
          </a:xfrm>
        </p:grpSpPr>
        <p:grpSp>
          <p:nvGrpSpPr>
            <p:cNvPr id="7" name="Group 6">
              <a:extLst>
                <a:ext uri="{FF2B5EF4-FFF2-40B4-BE49-F238E27FC236}">
                  <a16:creationId xmlns:a16="http://schemas.microsoft.com/office/drawing/2014/main" id="{F5B1DAE0-FDCE-864B-B997-C489EFF330A2}"/>
                </a:ext>
              </a:extLst>
            </p:cNvPr>
            <p:cNvGrpSpPr/>
            <p:nvPr/>
          </p:nvGrpSpPr>
          <p:grpSpPr>
            <a:xfrm>
              <a:off x="395288" y="6073323"/>
              <a:ext cx="2079653" cy="283221"/>
              <a:chOff x="395288" y="6073323"/>
              <a:chExt cx="2079653" cy="283221"/>
            </a:xfrm>
          </p:grpSpPr>
          <p:grpSp>
            <p:nvGrpSpPr>
              <p:cNvPr id="18" name="Group 17">
                <a:extLst>
                  <a:ext uri="{FF2B5EF4-FFF2-40B4-BE49-F238E27FC236}">
                    <a16:creationId xmlns:a16="http://schemas.microsoft.com/office/drawing/2014/main" id="{7FA644F5-2EAF-6140-9C3B-CC70A41403A6}"/>
                  </a:ext>
                </a:extLst>
              </p:cNvPr>
              <p:cNvGrpSpPr/>
              <p:nvPr/>
            </p:nvGrpSpPr>
            <p:grpSpPr>
              <a:xfrm>
                <a:off x="395288" y="6073323"/>
                <a:ext cx="2079653" cy="283221"/>
                <a:chOff x="2506068" y="6091812"/>
                <a:chExt cx="2079653" cy="283221"/>
              </a:xfrm>
              <a:solidFill>
                <a:srgbClr val="4EB7A0"/>
              </a:solidFill>
            </p:grpSpPr>
            <p:sp>
              <p:nvSpPr>
                <p:cNvPr id="22" name="Oval 21">
                  <a:extLst>
                    <a:ext uri="{FF2B5EF4-FFF2-40B4-BE49-F238E27FC236}">
                      <a16:creationId xmlns:a16="http://schemas.microsoft.com/office/drawing/2014/main" id="{606F9666-B683-D848-9733-FCFA1B3E5850}"/>
                    </a:ext>
                  </a:extLst>
                </p:cNvPr>
                <p:cNvSpPr/>
                <p:nvPr/>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101234A7-A515-B743-B026-44AF89813BA9}"/>
                    </a:ext>
                  </a:extLst>
                </p:cNvPr>
                <p:cNvSpPr/>
                <p:nvPr/>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5" name="Rectangle 4">
                <a:extLst>
                  <a:ext uri="{FF2B5EF4-FFF2-40B4-BE49-F238E27FC236}">
                    <a16:creationId xmlns:a16="http://schemas.microsoft.com/office/drawing/2014/main" id="{FACDD884-47A8-394E-AEFF-A2EBE6ADCF03}"/>
                  </a:ext>
                </a:extLst>
              </p:cNvPr>
              <p:cNvSpPr/>
              <p:nvPr/>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9" name="TextBox 28">
              <a:extLst>
                <a:ext uri="{FF2B5EF4-FFF2-40B4-BE49-F238E27FC236}">
                  <a16:creationId xmlns:a16="http://schemas.microsoft.com/office/drawing/2014/main" id="{B74D8BCF-D937-774F-A648-E5ADDCF4D0B3}"/>
                </a:ext>
              </a:extLst>
            </p:cNvPr>
            <p:cNvSpPr txBox="1"/>
            <p:nvPr/>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a:ln>
                    <a:noFill/>
                  </a:ln>
                  <a:solidFill>
                    <a:schemeClr val="tx1"/>
                  </a:solidFill>
                  <a:effectLst/>
                  <a:uFillTx/>
                  <a:latin typeface="Century Gothic" panose="020B0502020202020204" pitchFamily="34" charset="0"/>
                  <a:ea typeface="+mj-ea"/>
                  <a:cs typeface="+mj-cs"/>
                  <a:sym typeface="Calibri"/>
                </a:rPr>
                <a:t>VIEW GALLERY</a:t>
              </a:r>
            </a:p>
          </p:txBody>
        </p:sp>
      </p:grpSp>
    </p:spTree>
    <p:extLst>
      <p:ext uri="{BB962C8B-B14F-4D97-AF65-F5344CB8AC3E}">
        <p14:creationId xmlns:p14="http://schemas.microsoft.com/office/powerpoint/2010/main" val="3126506693"/>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guide id="14" orient="horz" pos="686" userDrawn="1">
          <p15:clr>
            <a:srgbClr val="FFFFFF"/>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Encounter video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5863318A-3A14-A749-A782-3677CFD8B6DE}"/>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963778" y="1092242"/>
            <a:ext cx="499089" cy="374317"/>
          </a:xfrm>
          <a:prstGeom prst="rect">
            <a:avLst/>
          </a:prstGeom>
        </p:spPr>
      </p:pic>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video title</a:t>
            </a:r>
          </a:p>
        </p:txBody>
      </p:sp>
      <p:sp>
        <p:nvSpPr>
          <p:cNvPr id="3" name="Rectangle 2">
            <a:extLst>
              <a:ext uri="{FF2B5EF4-FFF2-40B4-BE49-F238E27FC236}">
                <a16:creationId xmlns:a16="http://schemas.microsoft.com/office/drawing/2014/main" id="{D56DBC01-C9EF-9648-B503-2BBEC17C47DB}"/>
              </a:ext>
            </a:extLst>
          </p:cNvPr>
          <p:cNvSpPr/>
          <p:nvPr/>
        </p:nvSpPr>
        <p:spPr>
          <a:xfrm>
            <a:off x="527050" y="1634593"/>
            <a:ext cx="9935817" cy="4191673"/>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5" name="Group 4">
            <a:extLst>
              <a:ext uri="{FF2B5EF4-FFF2-40B4-BE49-F238E27FC236}">
                <a16:creationId xmlns:a16="http://schemas.microsoft.com/office/drawing/2014/main" id="{71D5EAFA-CE16-8F48-B836-34A7407763C5}"/>
              </a:ext>
            </a:extLst>
          </p:cNvPr>
          <p:cNvGrpSpPr/>
          <p:nvPr/>
        </p:nvGrpSpPr>
        <p:grpSpPr>
          <a:xfrm>
            <a:off x="527051" y="6073324"/>
            <a:ext cx="2772871" cy="283221"/>
            <a:chOff x="395288" y="6073323"/>
            <a:chExt cx="2079653" cy="283221"/>
          </a:xfrm>
        </p:grpSpPr>
        <p:grpSp>
          <p:nvGrpSpPr>
            <p:cNvPr id="19" name="Group 18">
              <a:extLst>
                <a:ext uri="{FF2B5EF4-FFF2-40B4-BE49-F238E27FC236}">
                  <a16:creationId xmlns:a16="http://schemas.microsoft.com/office/drawing/2014/main" id="{56B59F56-2A52-9E4B-9F27-69B2D8416B0D}"/>
                </a:ext>
              </a:extLst>
            </p:cNvPr>
            <p:cNvGrpSpPr/>
            <p:nvPr/>
          </p:nvGrpSpPr>
          <p:grpSpPr>
            <a:xfrm>
              <a:off x="395288" y="6073323"/>
              <a:ext cx="2079653" cy="283221"/>
              <a:chOff x="395288" y="6073323"/>
              <a:chExt cx="2079653" cy="283221"/>
            </a:xfrm>
          </p:grpSpPr>
          <p:grpSp>
            <p:nvGrpSpPr>
              <p:cNvPr id="22" name="Group 21">
                <a:extLst>
                  <a:ext uri="{FF2B5EF4-FFF2-40B4-BE49-F238E27FC236}">
                    <a16:creationId xmlns:a16="http://schemas.microsoft.com/office/drawing/2014/main" id="{E263EAB8-01E5-B245-9F56-F705EF989EF2}"/>
                  </a:ext>
                </a:extLst>
              </p:cNvPr>
              <p:cNvGrpSpPr/>
              <p:nvPr/>
            </p:nvGrpSpPr>
            <p:grpSpPr>
              <a:xfrm>
                <a:off x="395288" y="6073323"/>
                <a:ext cx="2079653" cy="283221"/>
                <a:chOff x="2506068" y="6091812"/>
                <a:chExt cx="2079653" cy="283221"/>
              </a:xfrm>
              <a:solidFill>
                <a:srgbClr val="4EB7A0"/>
              </a:solidFill>
            </p:grpSpPr>
            <p:sp>
              <p:nvSpPr>
                <p:cNvPr id="24" name="Oval 23">
                  <a:extLst>
                    <a:ext uri="{FF2B5EF4-FFF2-40B4-BE49-F238E27FC236}">
                      <a16:creationId xmlns:a16="http://schemas.microsoft.com/office/drawing/2014/main" id="{AFD9B71C-9E17-B84A-8EC6-FCC2EA6B6956}"/>
                    </a:ext>
                  </a:extLst>
                </p:cNvPr>
                <p:cNvSpPr/>
                <p:nvPr/>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25" name="Oval 24">
                  <a:extLst>
                    <a:ext uri="{FF2B5EF4-FFF2-40B4-BE49-F238E27FC236}">
                      <a16:creationId xmlns:a16="http://schemas.microsoft.com/office/drawing/2014/main" id="{B5EB7512-B44F-9C4F-ADFF-5F85E34EC3CE}"/>
                    </a:ext>
                  </a:extLst>
                </p:cNvPr>
                <p:cNvSpPr/>
                <p:nvPr/>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3" name="Rectangle 22">
                <a:extLst>
                  <a:ext uri="{FF2B5EF4-FFF2-40B4-BE49-F238E27FC236}">
                    <a16:creationId xmlns:a16="http://schemas.microsoft.com/office/drawing/2014/main" id="{EFDD4B94-A939-E84E-8F51-95CABDA74085}"/>
                  </a:ext>
                </a:extLst>
              </p:cNvPr>
              <p:cNvSpPr/>
              <p:nvPr/>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6" name="TextBox 25">
              <a:extLst>
                <a:ext uri="{FF2B5EF4-FFF2-40B4-BE49-F238E27FC236}">
                  <a16:creationId xmlns:a16="http://schemas.microsoft.com/office/drawing/2014/main" id="{F37EA116-D508-BC4D-A097-6197E1575DC2}"/>
                </a:ext>
              </a:extLst>
            </p:cNvPr>
            <p:cNvSpPr txBox="1"/>
            <p:nvPr/>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a:ln>
                    <a:noFill/>
                  </a:ln>
                  <a:solidFill>
                    <a:schemeClr val="tx1"/>
                  </a:solidFill>
                  <a:effectLst/>
                  <a:uFillTx/>
                  <a:latin typeface="Century Gothic" panose="020B0502020202020204" pitchFamily="34" charset="0"/>
                  <a:ea typeface="+mj-ea"/>
                  <a:cs typeface="+mj-cs"/>
                  <a:sym typeface="Calibri"/>
                </a:rPr>
                <a:t>VIEW VIDEO</a:t>
              </a:r>
            </a:p>
          </p:txBody>
        </p:sp>
      </p:grpSp>
      <p:sp>
        <p:nvSpPr>
          <p:cNvPr id="27" name="Rectangle 26">
            <a:extLst>
              <a:ext uri="{FF2B5EF4-FFF2-40B4-BE49-F238E27FC236}">
                <a16:creationId xmlns:a16="http://schemas.microsoft.com/office/drawing/2014/main" id="{491B02E9-2FCF-864E-9E95-8FF42D203985}"/>
              </a:ext>
            </a:extLst>
          </p:cNvPr>
          <p:cNvSpPr/>
          <p:nvPr/>
        </p:nvSpPr>
        <p:spPr>
          <a:xfrm>
            <a:off x="711526" y="6288671"/>
            <a:ext cx="240392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794632636"/>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guide id="14" orient="horz" pos="686" userDrawn="1">
          <p15:clr>
            <a:srgbClr val="FFFFFF"/>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Learning outcomes 1">
    <p:spTree>
      <p:nvGrpSpPr>
        <p:cNvPr id="1" name=""/>
        <p:cNvGrpSpPr/>
        <p:nvPr/>
      </p:nvGrpSpPr>
      <p:grpSpPr>
        <a:xfrm>
          <a:off x="0" y="0"/>
          <a:ext cx="0" cy="0"/>
          <a:chOff x="0" y="0"/>
          <a:chExt cx="0" cy="0"/>
        </a:xfrm>
      </p:grpSpPr>
      <p:sp>
        <p:nvSpPr>
          <p:cNvPr id="24" name="Shape 137">
            <a:extLst>
              <a:ext uri="{FF2B5EF4-FFF2-40B4-BE49-F238E27FC236}">
                <a16:creationId xmlns:a16="http://schemas.microsoft.com/office/drawing/2014/main" id="{CC1D60DB-C367-6F4F-A854-03F9E3109783}"/>
              </a:ext>
            </a:extLst>
          </p:cNvPr>
          <p:cNvSpPr>
            <a:spLocks noChangeAspect="1"/>
          </p:cNvSpPr>
          <p:nvPr/>
        </p:nvSpPr>
        <p:spPr>
          <a:xfrm>
            <a:off x="-2357076" y="-1263731"/>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466595" y="1026913"/>
            <a:ext cx="3735916" cy="359903"/>
          </a:xfrm>
        </p:spPr>
        <p:txBody>
          <a:bodyPr/>
          <a:lstStyle>
            <a:lvl1pPr marL="0" indent="0">
              <a:buNone/>
              <a:defRPr sz="2000" b="1" i="0">
                <a:solidFill>
                  <a:schemeClr val="bg1"/>
                </a:solidFill>
                <a:latin typeface="Century Gothic" panose="020B0502020202020204" pitchFamily="34" charset="0"/>
              </a:defRPr>
            </a:lvl1pPr>
          </a:lstStyle>
          <a:p>
            <a:pPr lvl="0"/>
            <a:r>
              <a:rPr lang="en-US"/>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466595" y="1276845"/>
            <a:ext cx="7053995" cy="1595198"/>
          </a:xfrm>
        </p:spPr>
        <p:txBody>
          <a:bodyPr/>
          <a:lstStyle>
            <a:lvl1pPr marL="0" marR="0" indent="0" algn="l" defTabSz="914400" rtl="0" eaLnBrk="1" fontAlgn="auto" latinLnBrk="0" hangingPunct="1">
              <a:lnSpc>
                <a:spcPct val="90000"/>
              </a:lnSpc>
              <a:spcBef>
                <a:spcPts val="1000"/>
              </a:spcBef>
              <a:spcAft>
                <a:spcPts val="0"/>
              </a:spcAft>
              <a:buClrTx/>
              <a:buSzPct val="100000"/>
              <a:buFont typeface="Arial"/>
              <a:buNone/>
              <a:tabLst/>
              <a:defRPr sz="3400" b="1" i="0">
                <a:solidFill>
                  <a:schemeClr val="bg1"/>
                </a:solidFill>
                <a:latin typeface="Century Gothic" panose="020B0502020202020204" pitchFamily="34" charset="0"/>
              </a:defRPr>
            </a:lvl1pPr>
          </a:lstStyle>
          <a:p>
            <a:pPr lvl="0"/>
            <a:r>
              <a:rPr lang="en-US"/>
              <a:t>Insert - title</a:t>
            </a:r>
            <a:br>
              <a:rPr lang="en-US"/>
            </a:br>
            <a:r>
              <a:rPr lang="en-US"/>
              <a:t>Insert - title </a:t>
            </a:r>
            <a:br>
              <a:rPr lang="en-US"/>
            </a:br>
            <a:r>
              <a:rPr lang="en-US"/>
              <a:t>Insert - title</a:t>
            </a:r>
          </a:p>
        </p:txBody>
      </p:sp>
      <p:sp>
        <p:nvSpPr>
          <p:cNvPr id="15" name="Text Placeholder 14">
            <a:extLst>
              <a:ext uri="{FF2B5EF4-FFF2-40B4-BE49-F238E27FC236}">
                <a16:creationId xmlns:a16="http://schemas.microsoft.com/office/drawing/2014/main" id="{7E047AF0-A8F5-344A-B079-2D79F8A345B3}"/>
              </a:ext>
            </a:extLst>
          </p:cNvPr>
          <p:cNvSpPr>
            <a:spLocks noGrp="1"/>
          </p:cNvSpPr>
          <p:nvPr>
            <p:ph type="body" sz="quarter" idx="12" hasCustomPrompt="1"/>
          </p:nvPr>
        </p:nvSpPr>
        <p:spPr>
          <a:xfrm>
            <a:off x="466596" y="2850835"/>
            <a:ext cx="4723097" cy="354852"/>
          </a:xfrm>
        </p:spPr>
        <p:txBody>
          <a:bodyPr/>
          <a:lstStyle>
            <a:lvl1pPr marL="0" indent="0">
              <a:buNone/>
              <a:defRPr sz="2000" b="1" i="0">
                <a:solidFill>
                  <a:schemeClr val="bg1"/>
                </a:solidFill>
                <a:latin typeface="Century Gothic" panose="020B0502020202020204" pitchFamily="34" charset="0"/>
              </a:defRPr>
            </a:lvl1pPr>
          </a:lstStyle>
          <a:p>
            <a:pPr lvl="0"/>
            <a:r>
              <a:rPr lang="en-US"/>
              <a:t>Insert - Learning Outcomes</a:t>
            </a:r>
          </a:p>
        </p:txBody>
      </p:sp>
      <p:grpSp>
        <p:nvGrpSpPr>
          <p:cNvPr id="26" name="Group 162" descr="Gruppieren 2">
            <a:extLst>
              <a:ext uri="{FF2B5EF4-FFF2-40B4-BE49-F238E27FC236}">
                <a16:creationId xmlns:a16="http://schemas.microsoft.com/office/drawing/2014/main" id="{F695091D-C94E-BB4C-AADD-11B8D32AC5CF}"/>
              </a:ext>
            </a:extLst>
          </p:cNvPr>
          <p:cNvGrpSpPr/>
          <p:nvPr/>
        </p:nvGrpSpPr>
        <p:grpSpPr>
          <a:xfrm>
            <a:off x="369388" y="3573436"/>
            <a:ext cx="2001435" cy="1539185"/>
            <a:chOff x="939242" y="252757"/>
            <a:chExt cx="3002151" cy="3078367"/>
          </a:xfrm>
        </p:grpSpPr>
        <p:sp>
          <p:nvSpPr>
            <p:cNvPr id="27" name="Shape 159" descr="Bogen 22">
              <a:extLst>
                <a:ext uri="{FF2B5EF4-FFF2-40B4-BE49-F238E27FC236}">
                  <a16:creationId xmlns:a16="http://schemas.microsoft.com/office/drawing/2014/main" id="{04107593-A4B7-8742-A726-3D6F0BB61F30}"/>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a:p>
          </p:txBody>
        </p:sp>
        <p:sp>
          <p:nvSpPr>
            <p:cNvPr id="29" name="Shape 161" descr="Textfeld 25">
              <a:extLst>
                <a:ext uri="{FF2B5EF4-FFF2-40B4-BE49-F238E27FC236}">
                  <a16:creationId xmlns:a16="http://schemas.microsoft.com/office/drawing/2014/main" id="{C4590EA0-2AE7-4646-ABEB-A0A9B795C7F2}"/>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01</a:t>
              </a:r>
            </a:p>
          </p:txBody>
        </p:sp>
      </p:grpSp>
      <p:grpSp>
        <p:nvGrpSpPr>
          <p:cNvPr id="30" name="Group 166" descr="Gruppieren 2">
            <a:extLst>
              <a:ext uri="{FF2B5EF4-FFF2-40B4-BE49-F238E27FC236}">
                <a16:creationId xmlns:a16="http://schemas.microsoft.com/office/drawing/2014/main" id="{9C5A99C5-AB29-224C-B896-72947DF121F1}"/>
              </a:ext>
            </a:extLst>
          </p:cNvPr>
          <p:cNvGrpSpPr/>
          <p:nvPr/>
        </p:nvGrpSpPr>
        <p:grpSpPr>
          <a:xfrm>
            <a:off x="4026171" y="3524349"/>
            <a:ext cx="2001435" cy="1539185"/>
            <a:chOff x="939242" y="252757"/>
            <a:chExt cx="3002151" cy="3078367"/>
          </a:xfrm>
        </p:grpSpPr>
        <p:sp>
          <p:nvSpPr>
            <p:cNvPr id="31" name="Shape 163" descr="Bogen 22">
              <a:extLst>
                <a:ext uri="{FF2B5EF4-FFF2-40B4-BE49-F238E27FC236}">
                  <a16:creationId xmlns:a16="http://schemas.microsoft.com/office/drawing/2014/main" id="{35F9703A-8393-BF43-95F9-31839D62A84A}"/>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33" name="Shape 165" descr="Textfeld 25">
              <a:extLst>
                <a:ext uri="{FF2B5EF4-FFF2-40B4-BE49-F238E27FC236}">
                  <a16:creationId xmlns:a16="http://schemas.microsoft.com/office/drawing/2014/main" id="{7BBDC170-74B7-5442-AC83-6E8039A82501}"/>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02</a:t>
              </a:r>
            </a:p>
          </p:txBody>
        </p:sp>
      </p:grpSp>
      <p:grpSp>
        <p:nvGrpSpPr>
          <p:cNvPr id="34" name="Group 170" descr="Gruppieren 2">
            <a:extLst>
              <a:ext uri="{FF2B5EF4-FFF2-40B4-BE49-F238E27FC236}">
                <a16:creationId xmlns:a16="http://schemas.microsoft.com/office/drawing/2014/main" id="{C910D854-E955-3F43-B13A-B6E0FB045150}"/>
              </a:ext>
            </a:extLst>
          </p:cNvPr>
          <p:cNvGrpSpPr/>
          <p:nvPr/>
        </p:nvGrpSpPr>
        <p:grpSpPr>
          <a:xfrm>
            <a:off x="7699087" y="3524349"/>
            <a:ext cx="2001435" cy="1539185"/>
            <a:chOff x="939242" y="252757"/>
            <a:chExt cx="3002151" cy="3078367"/>
          </a:xfrm>
        </p:grpSpPr>
        <p:sp>
          <p:nvSpPr>
            <p:cNvPr id="35" name="Shape 167" descr="Bogen 22">
              <a:extLst>
                <a:ext uri="{FF2B5EF4-FFF2-40B4-BE49-F238E27FC236}">
                  <a16:creationId xmlns:a16="http://schemas.microsoft.com/office/drawing/2014/main" id="{8A26A8DD-AB09-9E44-8016-F1B0E7CC1585}"/>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37" name="Shape 169" descr="Textfeld 25">
              <a:extLst>
                <a:ext uri="{FF2B5EF4-FFF2-40B4-BE49-F238E27FC236}">
                  <a16:creationId xmlns:a16="http://schemas.microsoft.com/office/drawing/2014/main" id="{82A4558E-836E-ED44-ACC4-0A253863F830}"/>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03</a:t>
              </a:r>
            </a:p>
          </p:txBody>
        </p:sp>
      </p:grpSp>
      <p:sp>
        <p:nvSpPr>
          <p:cNvPr id="54" name="Text Placeholder 6">
            <a:extLst>
              <a:ext uri="{FF2B5EF4-FFF2-40B4-BE49-F238E27FC236}">
                <a16:creationId xmlns:a16="http://schemas.microsoft.com/office/drawing/2014/main" id="{E9BF9D71-92B7-8F44-B087-A2B5E1372502}"/>
              </a:ext>
            </a:extLst>
          </p:cNvPr>
          <p:cNvSpPr>
            <a:spLocks noGrp="1"/>
          </p:cNvSpPr>
          <p:nvPr>
            <p:ph type="body" sz="quarter" idx="13" hasCustomPrompt="1"/>
          </p:nvPr>
        </p:nvSpPr>
        <p:spPr>
          <a:xfrm>
            <a:off x="890849" y="3825466"/>
            <a:ext cx="3020483" cy="896938"/>
          </a:xfrm>
        </p:spPr>
        <p:txBody>
          <a:bodyPr/>
          <a:lstStyle>
            <a:lvl1pPr marL="0" indent="0">
              <a:buNone/>
              <a:defRPr sz="1700" b="1" i="0">
                <a:solidFill>
                  <a:schemeClr val="bg1"/>
                </a:solidFill>
                <a:latin typeface="Century Gothic" panose="020B0502020202020204" pitchFamily="34" charset="0"/>
              </a:defRPr>
            </a:lvl1pPr>
          </a:lstStyle>
          <a:p>
            <a:pPr lvl="0"/>
            <a:r>
              <a:rPr lang="en-US"/>
              <a:t>Insert - learning outcomes</a:t>
            </a:r>
          </a:p>
        </p:txBody>
      </p:sp>
      <p:sp>
        <p:nvSpPr>
          <p:cNvPr id="55" name="Text Placeholder 6">
            <a:extLst>
              <a:ext uri="{FF2B5EF4-FFF2-40B4-BE49-F238E27FC236}">
                <a16:creationId xmlns:a16="http://schemas.microsoft.com/office/drawing/2014/main" id="{31DDC06D-C17D-F740-88A3-DFC765EEADCD}"/>
              </a:ext>
            </a:extLst>
          </p:cNvPr>
          <p:cNvSpPr>
            <a:spLocks noGrp="1"/>
          </p:cNvSpPr>
          <p:nvPr>
            <p:ph type="body" sz="quarter" idx="14" hasCustomPrompt="1"/>
          </p:nvPr>
        </p:nvSpPr>
        <p:spPr>
          <a:xfrm>
            <a:off x="4500107" y="3825466"/>
            <a:ext cx="3020483" cy="896938"/>
          </a:xfrm>
        </p:spPr>
        <p:txBody>
          <a:bodyPr/>
          <a:lstStyle>
            <a:lvl1pPr marL="0" indent="0">
              <a:buNone/>
              <a:defRPr sz="1700" b="1" i="0">
                <a:solidFill>
                  <a:schemeClr val="bg1"/>
                </a:solidFill>
                <a:latin typeface="Century Gothic" panose="020B0502020202020204" pitchFamily="34" charset="0"/>
              </a:defRPr>
            </a:lvl1pPr>
          </a:lstStyle>
          <a:p>
            <a:pPr lvl="0"/>
            <a:r>
              <a:rPr lang="en-US"/>
              <a:t>Insert - learning outcomes</a:t>
            </a:r>
          </a:p>
        </p:txBody>
      </p:sp>
      <p:sp>
        <p:nvSpPr>
          <p:cNvPr id="56" name="Text Placeholder 6">
            <a:extLst>
              <a:ext uri="{FF2B5EF4-FFF2-40B4-BE49-F238E27FC236}">
                <a16:creationId xmlns:a16="http://schemas.microsoft.com/office/drawing/2014/main" id="{9AB475DC-1DD7-7C46-8AB4-F3FDC42E0B3E}"/>
              </a:ext>
            </a:extLst>
          </p:cNvPr>
          <p:cNvSpPr>
            <a:spLocks noGrp="1"/>
          </p:cNvSpPr>
          <p:nvPr>
            <p:ph type="body" sz="quarter" idx="15" hasCustomPrompt="1"/>
          </p:nvPr>
        </p:nvSpPr>
        <p:spPr>
          <a:xfrm>
            <a:off x="8168993" y="3819178"/>
            <a:ext cx="3020483" cy="896938"/>
          </a:xfrm>
        </p:spPr>
        <p:txBody>
          <a:bodyPr/>
          <a:lstStyle>
            <a:lvl1pPr marL="0" indent="0">
              <a:buNone/>
              <a:defRPr sz="1700" b="1" i="0">
                <a:solidFill>
                  <a:schemeClr val="bg1"/>
                </a:solidFill>
                <a:latin typeface="Century Gothic" panose="020B0502020202020204" pitchFamily="34" charset="0"/>
              </a:defRPr>
            </a:lvl1pPr>
          </a:lstStyle>
          <a:p>
            <a:pPr lvl="0"/>
            <a:r>
              <a:rPr lang="en-US"/>
              <a:t>Insert - learning outcomes</a:t>
            </a:r>
          </a:p>
        </p:txBody>
      </p:sp>
    </p:spTree>
    <p:extLst>
      <p:ext uri="{BB962C8B-B14F-4D97-AF65-F5344CB8AC3E}">
        <p14:creationId xmlns:p14="http://schemas.microsoft.com/office/powerpoint/2010/main" val="4044880236"/>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Encounter activity link">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A526E88-591A-5A48-9608-6CF55CA8A269}"/>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643284" y="1095802"/>
            <a:ext cx="492544" cy="369408"/>
          </a:xfrm>
          <a:prstGeom prst="rect">
            <a:avLst/>
          </a:prstGeom>
        </p:spPr>
      </p:pic>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activity title</a:t>
            </a:r>
          </a:p>
        </p:txBody>
      </p:sp>
      <p:sp>
        <p:nvSpPr>
          <p:cNvPr id="3" name="Rectangle 2">
            <a:extLst>
              <a:ext uri="{FF2B5EF4-FFF2-40B4-BE49-F238E27FC236}">
                <a16:creationId xmlns:a16="http://schemas.microsoft.com/office/drawing/2014/main" id="{D56DBC01-C9EF-9648-B503-2BBEC17C47DB}"/>
              </a:ext>
            </a:extLst>
          </p:cNvPr>
          <p:cNvSpPr/>
          <p:nvPr/>
        </p:nvSpPr>
        <p:spPr>
          <a:xfrm>
            <a:off x="527051" y="1634593"/>
            <a:ext cx="8611240" cy="4305620"/>
          </a:xfrm>
          <a:prstGeom prst="rect">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nvGrpSpPr>
          <p:cNvPr id="7" name="Group 6">
            <a:extLst>
              <a:ext uri="{FF2B5EF4-FFF2-40B4-BE49-F238E27FC236}">
                <a16:creationId xmlns:a16="http://schemas.microsoft.com/office/drawing/2014/main" id="{0746165B-FD5E-D142-B209-0F421515942D}"/>
              </a:ext>
            </a:extLst>
          </p:cNvPr>
          <p:cNvGrpSpPr/>
          <p:nvPr/>
        </p:nvGrpSpPr>
        <p:grpSpPr>
          <a:xfrm>
            <a:off x="527051" y="6073324"/>
            <a:ext cx="2772871" cy="283221"/>
            <a:chOff x="395288" y="6073323"/>
            <a:chExt cx="2079653" cy="283221"/>
          </a:xfrm>
        </p:grpSpPr>
        <p:grpSp>
          <p:nvGrpSpPr>
            <p:cNvPr id="26" name="Group 25">
              <a:extLst>
                <a:ext uri="{FF2B5EF4-FFF2-40B4-BE49-F238E27FC236}">
                  <a16:creationId xmlns:a16="http://schemas.microsoft.com/office/drawing/2014/main" id="{1A07B9E0-7E2D-E542-8AA9-D66E50376C42}"/>
                </a:ext>
              </a:extLst>
            </p:cNvPr>
            <p:cNvGrpSpPr/>
            <p:nvPr/>
          </p:nvGrpSpPr>
          <p:grpSpPr>
            <a:xfrm>
              <a:off x="395288" y="6073323"/>
              <a:ext cx="2079653" cy="283221"/>
              <a:chOff x="395288" y="6073323"/>
              <a:chExt cx="2079653" cy="283221"/>
            </a:xfrm>
          </p:grpSpPr>
          <p:grpSp>
            <p:nvGrpSpPr>
              <p:cNvPr id="27" name="Group 26">
                <a:extLst>
                  <a:ext uri="{FF2B5EF4-FFF2-40B4-BE49-F238E27FC236}">
                    <a16:creationId xmlns:a16="http://schemas.microsoft.com/office/drawing/2014/main" id="{E3154BD2-E823-AE40-8A78-1FB9A1E8DC56}"/>
                  </a:ext>
                </a:extLst>
              </p:cNvPr>
              <p:cNvGrpSpPr/>
              <p:nvPr/>
            </p:nvGrpSpPr>
            <p:grpSpPr>
              <a:xfrm>
                <a:off x="395288" y="6073323"/>
                <a:ext cx="2079653" cy="283221"/>
                <a:chOff x="2506068" y="6091812"/>
                <a:chExt cx="2079653" cy="283221"/>
              </a:xfrm>
              <a:solidFill>
                <a:srgbClr val="4EB7A0"/>
              </a:solidFill>
            </p:grpSpPr>
            <p:sp>
              <p:nvSpPr>
                <p:cNvPr id="29" name="Oval 28">
                  <a:extLst>
                    <a:ext uri="{FF2B5EF4-FFF2-40B4-BE49-F238E27FC236}">
                      <a16:creationId xmlns:a16="http://schemas.microsoft.com/office/drawing/2014/main" id="{C2E7A077-99F2-3F45-BA4A-9E2BF4963469}"/>
                    </a:ext>
                  </a:extLst>
                </p:cNvPr>
                <p:cNvSpPr/>
                <p:nvPr/>
              </p:nvSpPr>
              <p:spPr>
                <a:xfrm>
                  <a:off x="2506068"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30" name="Oval 29">
                  <a:extLst>
                    <a:ext uri="{FF2B5EF4-FFF2-40B4-BE49-F238E27FC236}">
                      <a16:creationId xmlns:a16="http://schemas.microsoft.com/office/drawing/2014/main" id="{AA1850DF-4484-9842-B4AA-47277E070CE2}"/>
                    </a:ext>
                  </a:extLst>
                </p:cNvPr>
                <p:cNvSpPr/>
                <p:nvPr/>
              </p:nvSpPr>
              <p:spPr>
                <a:xfrm>
                  <a:off x="4302500" y="6091812"/>
                  <a:ext cx="283221" cy="283221"/>
                </a:xfrm>
                <a:prstGeom prst="ellipse">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28" name="Rectangle 27">
                <a:extLst>
                  <a:ext uri="{FF2B5EF4-FFF2-40B4-BE49-F238E27FC236}">
                    <a16:creationId xmlns:a16="http://schemas.microsoft.com/office/drawing/2014/main" id="{F0CAAFDE-C1C2-0F4E-A140-8DA2DBEDADF8}"/>
                  </a:ext>
                </a:extLst>
              </p:cNvPr>
              <p:cNvSpPr/>
              <p:nvPr/>
            </p:nvSpPr>
            <p:spPr>
              <a:xfrm>
                <a:off x="517891" y="6075641"/>
                <a:ext cx="1836891" cy="280903"/>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grpSp>
        <p:sp>
          <p:nvSpPr>
            <p:cNvPr id="31" name="TextBox 30">
              <a:extLst>
                <a:ext uri="{FF2B5EF4-FFF2-40B4-BE49-F238E27FC236}">
                  <a16:creationId xmlns:a16="http://schemas.microsoft.com/office/drawing/2014/main" id="{AE89B730-CC01-F24D-AFF6-2AC3322A6300}"/>
                </a:ext>
              </a:extLst>
            </p:cNvPr>
            <p:cNvSpPr txBox="1"/>
            <p:nvPr/>
          </p:nvSpPr>
          <p:spPr>
            <a:xfrm>
              <a:off x="395288" y="6077229"/>
              <a:ext cx="2079653" cy="27699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1200" b="1" i="0" u="none" strike="noStrike" cap="none" spc="300" normalizeH="0" baseline="0">
                  <a:ln>
                    <a:noFill/>
                  </a:ln>
                  <a:solidFill>
                    <a:schemeClr val="tx1"/>
                  </a:solidFill>
                  <a:effectLst/>
                  <a:uFillTx/>
                  <a:latin typeface="Century Gothic" panose="020B0502020202020204" pitchFamily="34" charset="0"/>
                  <a:ea typeface="+mj-ea"/>
                  <a:cs typeface="+mj-cs"/>
                  <a:sym typeface="Calibri"/>
                </a:rPr>
                <a:t>VIEW ACTIVITY</a:t>
              </a:r>
            </a:p>
          </p:txBody>
        </p:sp>
      </p:grpSp>
      <p:sp>
        <p:nvSpPr>
          <p:cNvPr id="32" name="Rectangle 31">
            <a:extLst>
              <a:ext uri="{FF2B5EF4-FFF2-40B4-BE49-F238E27FC236}">
                <a16:creationId xmlns:a16="http://schemas.microsoft.com/office/drawing/2014/main" id="{C0E8D520-8FC3-1543-AD2D-9201B53F2EAE}"/>
              </a:ext>
            </a:extLst>
          </p:cNvPr>
          <p:cNvSpPr/>
          <p:nvPr/>
        </p:nvSpPr>
        <p:spPr>
          <a:xfrm>
            <a:off x="711526" y="6288671"/>
            <a:ext cx="2403921" cy="66714"/>
          </a:xfrm>
          <a:prstGeom prst="rect">
            <a:avLst/>
          </a:prstGeom>
          <a:solidFill>
            <a:schemeClr val="accent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2402894595"/>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guide id="14" orient="horz" pos="686" userDrawn="1">
          <p15:clr>
            <a:srgbClr val="FFFFFF"/>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tudent/activity sheets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48000" y="-1460902"/>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1000703"/>
            <a:ext cx="7061413" cy="943359"/>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Student/activity</a:t>
            </a:r>
          </a:p>
        </p:txBody>
      </p:sp>
      <p:sp>
        <p:nvSpPr>
          <p:cNvPr id="3" name="Rectangle 2">
            <a:extLst>
              <a:ext uri="{FF2B5EF4-FFF2-40B4-BE49-F238E27FC236}">
                <a16:creationId xmlns:a16="http://schemas.microsoft.com/office/drawing/2014/main" id="{12CB7DDE-D470-2E4A-B1D5-7BDEF625B5A6}"/>
              </a:ext>
            </a:extLst>
          </p:cNvPr>
          <p:cNvSpPr>
            <a:spLocks noChangeAspect="1"/>
          </p:cNvSpPr>
          <p:nvPr/>
        </p:nvSpPr>
        <p:spPr>
          <a:xfrm>
            <a:off x="527052" y="1944062"/>
            <a:ext cx="408916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0" name="Rectangle 9">
            <a:extLst>
              <a:ext uri="{FF2B5EF4-FFF2-40B4-BE49-F238E27FC236}">
                <a16:creationId xmlns:a16="http://schemas.microsoft.com/office/drawing/2014/main" id="{30DCA50E-B617-0947-89AE-0A6F587BF583}"/>
              </a:ext>
            </a:extLst>
          </p:cNvPr>
          <p:cNvSpPr>
            <a:spLocks noChangeAspect="1"/>
          </p:cNvSpPr>
          <p:nvPr/>
        </p:nvSpPr>
        <p:spPr>
          <a:xfrm>
            <a:off x="5088577" y="1944062"/>
            <a:ext cx="4089160" cy="4337431"/>
          </a:xfrm>
          <a:prstGeom prst="rect">
            <a:avLst/>
          </a:prstGeom>
          <a:solidFill>
            <a:schemeClr val="tx1"/>
          </a:solidFill>
          <a:ln w="12700" cap="flat">
            <a:noFill/>
            <a:miter lim="400000"/>
          </a:ln>
          <a:effectLst>
            <a:outerShdw blurRad="254000" dir="8460000" sx="105000" sy="105000" algn="ctr" rotWithShape="0">
              <a:srgbClr val="000000">
                <a:alpha val="0"/>
              </a:srgbClr>
            </a:outerShdw>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1281734313"/>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5_Standard page 2">
    <p:spTree>
      <p:nvGrpSpPr>
        <p:cNvPr id="1" name=""/>
        <p:cNvGrpSpPr/>
        <p:nvPr/>
      </p:nvGrpSpPr>
      <p:grpSpPr>
        <a:xfrm>
          <a:off x="0" y="0"/>
          <a:ext cx="0" cy="0"/>
          <a:chOff x="0" y="0"/>
          <a:chExt cx="0" cy="0"/>
        </a:xfrm>
      </p:grpSpPr>
      <p:sp>
        <p:nvSpPr>
          <p:cNvPr id="7" name="Shape 210">
            <a:extLst>
              <a:ext uri="{FF2B5EF4-FFF2-40B4-BE49-F238E27FC236}">
                <a16:creationId xmlns:a16="http://schemas.microsoft.com/office/drawing/2014/main" id="{3DADD7AA-5163-B64F-8069-915E52548D8B}"/>
              </a:ext>
            </a:extLst>
          </p:cNvPr>
          <p:cNvSpPr/>
          <p:nvPr/>
        </p:nvSpPr>
        <p:spPr>
          <a:xfrm>
            <a:off x="-3283853" y="-2587279"/>
            <a:ext cx="11279905" cy="8459927"/>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1"/>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1100" dirty="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1" name="Text Placeholder 16">
            <a:extLst>
              <a:ext uri="{FF2B5EF4-FFF2-40B4-BE49-F238E27FC236}">
                <a16:creationId xmlns:a16="http://schemas.microsoft.com/office/drawing/2014/main" id="{21FECE8D-0AC1-F842-96D6-5247CA0175BB}"/>
              </a:ext>
            </a:extLst>
          </p:cNvPr>
          <p:cNvSpPr>
            <a:spLocks noGrp="1"/>
          </p:cNvSpPr>
          <p:nvPr>
            <p:ph type="body" sz="quarter" idx="10" hasCustomPrompt="1"/>
          </p:nvPr>
        </p:nvSpPr>
        <p:spPr>
          <a:xfrm>
            <a:off x="485538" y="992611"/>
            <a:ext cx="7061413" cy="650074"/>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title</a:t>
            </a:r>
          </a:p>
        </p:txBody>
      </p:sp>
      <p:sp>
        <p:nvSpPr>
          <p:cNvPr id="12" name="Text Placeholder 16">
            <a:extLst>
              <a:ext uri="{FF2B5EF4-FFF2-40B4-BE49-F238E27FC236}">
                <a16:creationId xmlns:a16="http://schemas.microsoft.com/office/drawing/2014/main" id="{27FCF3A7-5046-D948-882C-53D96DD40AED}"/>
              </a:ext>
            </a:extLst>
          </p:cNvPr>
          <p:cNvSpPr>
            <a:spLocks noGrp="1"/>
          </p:cNvSpPr>
          <p:nvPr>
            <p:ph type="body" sz="quarter" idx="11" hasCustomPrompt="1"/>
          </p:nvPr>
        </p:nvSpPr>
        <p:spPr>
          <a:xfrm>
            <a:off x="485538" y="2421934"/>
            <a:ext cx="7061413" cy="650074"/>
          </a:xfrm>
        </p:spPr>
        <p:txBody>
          <a:bodyPr/>
          <a:lstStyle>
            <a:lvl1pPr marL="0" indent="0">
              <a:buFontTx/>
              <a:buNone/>
              <a:defRPr sz="2400" b="1" i="0">
                <a:solidFill>
                  <a:schemeClr val="tx1"/>
                </a:solidFill>
                <a:latin typeface="Century Gothic" panose="020B0502020202020204" pitchFamily="34" charset="0"/>
              </a:defRPr>
            </a:lvl1pPr>
          </a:lstStyle>
          <a:p>
            <a:pPr lvl="0"/>
            <a:r>
              <a:rPr lang="en-US"/>
              <a:t>Insert</a:t>
            </a:r>
          </a:p>
        </p:txBody>
      </p:sp>
    </p:spTree>
    <p:extLst>
      <p:ext uri="{BB962C8B-B14F-4D97-AF65-F5344CB8AC3E}">
        <p14:creationId xmlns:p14="http://schemas.microsoft.com/office/powerpoint/2010/main" val="176345919"/>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redit page 1">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Tree>
    <p:extLst>
      <p:ext uri="{BB962C8B-B14F-4D97-AF65-F5344CB8AC3E}">
        <p14:creationId xmlns:p14="http://schemas.microsoft.com/office/powerpoint/2010/main" val="3205579535"/>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Tree>
    <p:extLst>
      <p:ext uri="{BB962C8B-B14F-4D97-AF65-F5344CB8AC3E}">
        <p14:creationId xmlns:p14="http://schemas.microsoft.com/office/powerpoint/2010/main" val="1116996324"/>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Speech bubble">
    <p:spTree>
      <p:nvGrpSpPr>
        <p:cNvPr id="1" name=""/>
        <p:cNvGrpSpPr/>
        <p:nvPr/>
      </p:nvGrpSpPr>
      <p:grpSpPr>
        <a:xfrm>
          <a:off x="0" y="0"/>
          <a:ext cx="0" cy="0"/>
          <a:chOff x="0" y="0"/>
          <a:chExt cx="0" cy="0"/>
        </a:xfrm>
      </p:grpSpPr>
      <p:sp>
        <p:nvSpPr>
          <p:cNvPr id="21" name="Shape 21"/>
          <p:cNvSpPr>
            <a:spLocks noGrp="1"/>
          </p:cNvSpPr>
          <p:nvPr>
            <p:ph type="sldNum" sz="quarter" idx="2"/>
          </p:nvPr>
        </p:nvSpPr>
        <p:spPr>
          <a:xfrm>
            <a:off x="11419527" y="6484422"/>
            <a:ext cx="186909" cy="184666"/>
          </a:xfrm>
          <a:prstGeom prst="rect">
            <a:avLst/>
          </a:prstGeom>
        </p:spPr>
        <p:txBody>
          <a:bodyPr/>
          <a:lstStyle/>
          <a:p>
            <a:fld id="{E07CCE0E-559E-44AB-A1B3-25B5FB3D8463}" type="slidenum">
              <a:rPr lang="en-GB" smtClean="0"/>
              <a:t>‹#›</a:t>
            </a:fld>
            <a:endParaRPr lang="en-GB"/>
          </a:p>
        </p:txBody>
      </p:sp>
      <p:sp>
        <p:nvSpPr>
          <p:cNvPr id="8" name="Shape 210">
            <a:extLst>
              <a:ext uri="{FF2B5EF4-FFF2-40B4-BE49-F238E27FC236}">
                <a16:creationId xmlns:a16="http://schemas.microsoft.com/office/drawing/2014/main" id="{B7C66D5F-8250-4641-A405-C4E53849B313}"/>
              </a:ext>
            </a:extLst>
          </p:cNvPr>
          <p:cNvSpPr/>
          <p:nvPr/>
        </p:nvSpPr>
        <p:spPr>
          <a:xfrm>
            <a:off x="1232374" y="2139397"/>
            <a:ext cx="3394447" cy="2545958"/>
          </a:xfrm>
          <a:custGeom>
            <a:avLst/>
            <a:gdLst/>
            <a:ahLst/>
            <a:cxnLst>
              <a:cxn ang="0">
                <a:pos x="wd2" y="hd2"/>
              </a:cxn>
              <a:cxn ang="5400000">
                <a:pos x="wd2" y="hd2"/>
              </a:cxn>
              <a:cxn ang="10800000">
                <a:pos x="wd2" y="hd2"/>
              </a:cxn>
              <a:cxn ang="16200000">
                <a:pos x="wd2" y="hd2"/>
              </a:cxn>
            </a:cxnLst>
            <a:rect l="0" t="0" r="r" b="b"/>
            <a:pathLst>
              <a:path w="19680" h="21589" extrusionOk="0">
                <a:moveTo>
                  <a:pt x="9841" y="0"/>
                </a:moveTo>
                <a:cubicBezTo>
                  <a:pt x="7322" y="0"/>
                  <a:pt x="4803" y="1055"/>
                  <a:pt x="2882" y="3163"/>
                </a:cubicBezTo>
                <a:cubicBezTo>
                  <a:pt x="-961" y="7378"/>
                  <a:pt x="-961" y="14210"/>
                  <a:pt x="2882" y="18426"/>
                </a:cubicBezTo>
                <a:cubicBezTo>
                  <a:pt x="4817" y="20548"/>
                  <a:pt x="7357" y="21600"/>
                  <a:pt x="9893" y="21585"/>
                </a:cubicBezTo>
                <a:lnTo>
                  <a:pt x="9893" y="21589"/>
                </a:lnTo>
                <a:lnTo>
                  <a:pt x="19679" y="21589"/>
                </a:lnTo>
                <a:lnTo>
                  <a:pt x="16802" y="18419"/>
                </a:lnTo>
                <a:cubicBezTo>
                  <a:pt x="20639" y="14203"/>
                  <a:pt x="20637" y="7376"/>
                  <a:pt x="16796" y="3163"/>
                </a:cubicBezTo>
                <a:cubicBezTo>
                  <a:pt x="14875" y="1055"/>
                  <a:pt x="12359" y="0"/>
                  <a:pt x="9841" y="0"/>
                </a:cubicBezTo>
                <a:close/>
              </a:path>
            </a:pathLst>
          </a:custGeom>
          <a:solidFill>
            <a:schemeClr val="accent2"/>
          </a:solidFill>
          <a:ln w="12700" cap="flat">
            <a:noFill/>
            <a:miter lim="400000"/>
          </a:ln>
          <a:effectLst/>
        </p:spPr>
        <p:txBody>
          <a:bodyPr wrap="square" lIns="25400" tIns="25400" rIns="25400" bIns="25400" numCol="1" anchor="ctr">
            <a:noAutofit/>
          </a:bodyPr>
          <a:lstStyle/>
          <a:p>
            <a:pPr algn="ctr" defTabSz="292100">
              <a:defRPr sz="2200">
                <a:solidFill>
                  <a:srgbClr val="FFFFFF"/>
                </a:solidFill>
                <a:latin typeface="Helvetica Neue Medium"/>
                <a:ea typeface="Helvetica Neue Medium"/>
                <a:cs typeface="Helvetica Neue Medium"/>
                <a:sym typeface="Helvetica Neue Medium"/>
              </a:defRPr>
            </a:pPr>
            <a:endParaRPr sz="1100"/>
          </a:p>
        </p:txBody>
      </p:sp>
      <p:sp>
        <p:nvSpPr>
          <p:cNvPr id="6" name="TextBox 5">
            <a:extLst>
              <a:ext uri="{FF2B5EF4-FFF2-40B4-BE49-F238E27FC236}">
                <a16:creationId xmlns:a16="http://schemas.microsoft.com/office/drawing/2014/main" id="{3069CA30-9EB4-1F4C-B41C-2236F19BEAC1}"/>
              </a:ext>
            </a:extLst>
          </p:cNvPr>
          <p:cNvSpPr txBox="1"/>
          <p:nvPr/>
        </p:nvSpPr>
        <p:spPr>
          <a:xfrm>
            <a:off x="5380601" y="3089212"/>
            <a:ext cx="5983035"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1800" b="1" i="0" u="none" strike="noStrike" cap="none" spc="0" normalizeH="0" baseline="0">
                <a:ln>
                  <a:noFill/>
                </a:ln>
                <a:solidFill>
                  <a:schemeClr val="accent4"/>
                </a:solidFill>
                <a:effectLst/>
                <a:uFillTx/>
                <a:latin typeface="Century Gothic" panose="020B0502020202020204" pitchFamily="34" charset="0"/>
                <a:ea typeface="+mj-ea"/>
                <a:cs typeface="+mj-cs"/>
                <a:sym typeface="Calibri"/>
              </a:rPr>
              <a:t>Click through to master slide, to copy and paste element.</a:t>
            </a:r>
          </a:p>
        </p:txBody>
      </p:sp>
    </p:spTree>
    <p:extLst>
      <p:ext uri="{BB962C8B-B14F-4D97-AF65-F5344CB8AC3E}">
        <p14:creationId xmlns:p14="http://schemas.microsoft.com/office/powerpoint/2010/main" val="1382653992"/>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2087" userDrawn="1">
          <p15:clr>
            <a:srgbClr val="FFFFFF"/>
          </p15:clr>
        </p15:guide>
        <p15:guide id="13" pos="5593" userDrawn="1">
          <p15:clr>
            <a:srgbClr val="FFFFFF"/>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Master slide">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pic>
        <p:nvPicPr>
          <p:cNvPr id="8" name="Picture 7">
            <a:extLst>
              <a:ext uri="{FF2B5EF4-FFF2-40B4-BE49-F238E27FC236}">
                <a16:creationId xmlns:a16="http://schemas.microsoft.com/office/drawing/2014/main" id="{F5E5E74D-9B54-F24F-BDC0-FE0E87D3637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27051" y="1083602"/>
            <a:ext cx="1826863" cy="1027611"/>
          </a:xfrm>
          <a:prstGeom prst="rect">
            <a:avLst/>
          </a:prstGeom>
          <a:effectLst>
            <a:outerShdw blurRad="127000" dist="50800" dir="5400000" sx="105000" sy="105000" algn="ctr" rotWithShape="0">
              <a:srgbClr val="000000">
                <a:alpha val="3000"/>
              </a:srgbClr>
            </a:outerShdw>
          </a:effectLst>
        </p:spPr>
      </p:pic>
      <p:pic>
        <p:nvPicPr>
          <p:cNvPr id="9" name="Picture 8">
            <a:extLst>
              <a:ext uri="{FF2B5EF4-FFF2-40B4-BE49-F238E27FC236}">
                <a16:creationId xmlns:a16="http://schemas.microsoft.com/office/drawing/2014/main" id="{588AADD9-4D5F-CB42-AB44-CD66A31D2C8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639122" y="1111725"/>
            <a:ext cx="1826863" cy="1027611"/>
          </a:xfrm>
          <a:prstGeom prst="rect">
            <a:avLst/>
          </a:prstGeom>
          <a:effectLst>
            <a:outerShdw blurRad="127000" dist="50800" dir="5400000" sx="105000" sy="105000" algn="ctr" rotWithShape="0">
              <a:srgbClr val="000000">
                <a:alpha val="3000"/>
              </a:srgbClr>
            </a:outerShdw>
          </a:effectLst>
        </p:spPr>
      </p:pic>
      <p:pic>
        <p:nvPicPr>
          <p:cNvPr id="10" name="Picture 9">
            <a:extLst>
              <a:ext uri="{FF2B5EF4-FFF2-40B4-BE49-F238E27FC236}">
                <a16:creationId xmlns:a16="http://schemas.microsoft.com/office/drawing/2014/main" id="{3680D870-6A34-4242-9CD8-CD791B630DED}"/>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751193" y="1083602"/>
            <a:ext cx="1826863" cy="1027611"/>
          </a:xfrm>
          <a:prstGeom prst="rect">
            <a:avLst/>
          </a:prstGeom>
          <a:effectLst>
            <a:outerShdw blurRad="127000" dist="50800" dir="5400000" sx="105000" sy="105000" algn="ctr" rotWithShape="0">
              <a:srgbClr val="000000">
                <a:alpha val="3000"/>
              </a:srgbClr>
            </a:outerShdw>
          </a:effectLst>
        </p:spPr>
      </p:pic>
      <p:pic>
        <p:nvPicPr>
          <p:cNvPr id="11" name="Picture 10">
            <a:extLst>
              <a:ext uri="{FF2B5EF4-FFF2-40B4-BE49-F238E27FC236}">
                <a16:creationId xmlns:a16="http://schemas.microsoft.com/office/drawing/2014/main" id="{E4ACAD37-691F-CB45-AB51-5B3D69012C3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863263" y="1111725"/>
            <a:ext cx="1826863" cy="1027611"/>
          </a:xfrm>
          <a:prstGeom prst="rect">
            <a:avLst/>
          </a:prstGeom>
          <a:effectLst>
            <a:outerShdw blurRad="127000" dist="50800" dir="5400000" sx="105000" sy="105000" algn="ctr" rotWithShape="0">
              <a:srgbClr val="000000">
                <a:alpha val="3000"/>
              </a:srgbClr>
            </a:outerShdw>
          </a:effectLst>
        </p:spPr>
      </p:pic>
      <p:pic>
        <p:nvPicPr>
          <p:cNvPr id="12" name="Picture 11">
            <a:extLst>
              <a:ext uri="{FF2B5EF4-FFF2-40B4-BE49-F238E27FC236}">
                <a16:creationId xmlns:a16="http://schemas.microsoft.com/office/drawing/2014/main" id="{E764F4E6-F3FF-054E-8E7C-FCDF6E8CF2C7}"/>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975334" y="1111725"/>
            <a:ext cx="1826863" cy="1027611"/>
          </a:xfrm>
          <a:prstGeom prst="rect">
            <a:avLst/>
          </a:prstGeom>
          <a:effectLst>
            <a:outerShdw blurRad="127000" dist="50800" dir="5400000" sx="105000" sy="105000" algn="ctr" rotWithShape="0">
              <a:srgbClr val="000000">
                <a:alpha val="3000"/>
              </a:srgbClr>
            </a:outerShdw>
          </a:effectLst>
        </p:spPr>
      </p:pic>
      <p:pic>
        <p:nvPicPr>
          <p:cNvPr id="13" name="Picture 12">
            <a:extLst>
              <a:ext uri="{FF2B5EF4-FFF2-40B4-BE49-F238E27FC236}">
                <a16:creationId xmlns:a16="http://schemas.microsoft.com/office/drawing/2014/main" id="{B49C0A1E-EA38-2A40-966B-AE1AB6EF827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27051" y="2522508"/>
            <a:ext cx="1826863" cy="1027611"/>
          </a:xfrm>
          <a:prstGeom prst="rect">
            <a:avLst/>
          </a:prstGeom>
          <a:effectLst>
            <a:outerShdw blurRad="127000" dist="50800" dir="5400000" sx="105000" sy="105000" algn="ctr" rotWithShape="0">
              <a:srgbClr val="000000">
                <a:alpha val="3000"/>
              </a:srgbClr>
            </a:outerShdw>
          </a:effectLst>
        </p:spPr>
      </p:pic>
      <p:pic>
        <p:nvPicPr>
          <p:cNvPr id="14" name="Picture 13">
            <a:extLst>
              <a:ext uri="{FF2B5EF4-FFF2-40B4-BE49-F238E27FC236}">
                <a16:creationId xmlns:a16="http://schemas.microsoft.com/office/drawing/2014/main" id="{375DBBE6-B942-764A-BEE1-23645974183A}"/>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639120" y="2522508"/>
            <a:ext cx="1826863" cy="1027611"/>
          </a:xfrm>
          <a:prstGeom prst="rect">
            <a:avLst/>
          </a:prstGeom>
          <a:effectLst>
            <a:outerShdw blurRad="127000" dist="50800" dir="5400000" sx="105000" sy="105000" algn="ctr" rotWithShape="0">
              <a:srgbClr val="000000">
                <a:alpha val="3000"/>
              </a:srgbClr>
            </a:outerShdw>
          </a:effectLst>
        </p:spPr>
      </p:pic>
      <p:pic>
        <p:nvPicPr>
          <p:cNvPr id="15" name="Picture 14">
            <a:extLst>
              <a:ext uri="{FF2B5EF4-FFF2-40B4-BE49-F238E27FC236}">
                <a16:creationId xmlns:a16="http://schemas.microsoft.com/office/drawing/2014/main" id="{81265C50-A7C2-A545-A647-234D93229E03}"/>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4751193" y="2522507"/>
            <a:ext cx="1826863" cy="1027611"/>
          </a:xfrm>
          <a:prstGeom prst="rect">
            <a:avLst/>
          </a:prstGeom>
          <a:effectLst>
            <a:outerShdw blurRad="127000" dist="50800" dir="5400000" sx="105000" sy="105000" algn="ctr" rotWithShape="0">
              <a:srgbClr val="000000">
                <a:alpha val="3000"/>
              </a:srgbClr>
            </a:outerShdw>
          </a:effectLst>
        </p:spPr>
      </p:pic>
      <p:pic>
        <p:nvPicPr>
          <p:cNvPr id="16" name="Picture 15">
            <a:extLst>
              <a:ext uri="{FF2B5EF4-FFF2-40B4-BE49-F238E27FC236}">
                <a16:creationId xmlns:a16="http://schemas.microsoft.com/office/drawing/2014/main" id="{173B116A-80A6-DA44-8193-0CE064FA3FD4}"/>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6863263" y="2522506"/>
            <a:ext cx="1826863" cy="1027611"/>
          </a:xfrm>
          <a:prstGeom prst="rect">
            <a:avLst/>
          </a:prstGeom>
          <a:effectLst>
            <a:outerShdw blurRad="127000" dist="50800" dir="5400000" sx="105000" sy="105000" algn="ctr" rotWithShape="0">
              <a:srgbClr val="000000">
                <a:alpha val="3000"/>
              </a:srgbClr>
            </a:outerShdw>
          </a:effectLst>
        </p:spPr>
      </p:pic>
      <p:pic>
        <p:nvPicPr>
          <p:cNvPr id="17" name="Picture 16">
            <a:extLst>
              <a:ext uri="{FF2B5EF4-FFF2-40B4-BE49-F238E27FC236}">
                <a16:creationId xmlns:a16="http://schemas.microsoft.com/office/drawing/2014/main" id="{917348F9-CD58-3D4E-9308-204CAF4A6311}"/>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8975333" y="2522506"/>
            <a:ext cx="1826863" cy="1027611"/>
          </a:xfrm>
          <a:prstGeom prst="rect">
            <a:avLst/>
          </a:prstGeom>
          <a:effectLst>
            <a:outerShdw blurRad="127000" dist="50800" dir="5400000" sx="105000" sy="105000" algn="ctr" rotWithShape="0">
              <a:srgbClr val="000000">
                <a:alpha val="3000"/>
              </a:srgbClr>
            </a:outerShdw>
          </a:effectLst>
        </p:spPr>
      </p:pic>
      <p:pic>
        <p:nvPicPr>
          <p:cNvPr id="18" name="Picture 17">
            <a:extLst>
              <a:ext uri="{FF2B5EF4-FFF2-40B4-BE49-F238E27FC236}">
                <a16:creationId xmlns:a16="http://schemas.microsoft.com/office/drawing/2014/main" id="{015AA43A-3285-C74D-9522-6A9109621A3C}"/>
              </a:ext>
            </a:extLst>
          </p:cNvPr>
          <p:cNvPicPr>
            <a:picLocks noChangeAspect="1"/>
          </p:cNvPicPr>
          <p:nvPr/>
        </p:nvPicPr>
        <p:blipFill>
          <a:blip r:embed="rId14" cstate="screen">
            <a:extLst>
              <a:ext uri="{28A0092B-C50C-407E-A947-70E740481C1C}">
                <a14:useLocalDpi xmlns:a14="http://schemas.microsoft.com/office/drawing/2010/main"/>
              </a:ext>
            </a:extLst>
          </a:blip>
          <a:stretch>
            <a:fillRect/>
          </a:stretch>
        </p:blipFill>
        <p:spPr>
          <a:xfrm>
            <a:off x="527051" y="3934053"/>
            <a:ext cx="1826863" cy="1027611"/>
          </a:xfrm>
          <a:prstGeom prst="rect">
            <a:avLst/>
          </a:prstGeom>
          <a:effectLst>
            <a:outerShdw blurRad="127000" dist="50800" dir="5400000" sx="105000" sy="105000" algn="ctr" rotWithShape="0">
              <a:srgbClr val="000000">
                <a:alpha val="3000"/>
              </a:srgbClr>
            </a:outerShdw>
          </a:effectLst>
        </p:spPr>
      </p:pic>
      <p:pic>
        <p:nvPicPr>
          <p:cNvPr id="19" name="Picture 18">
            <a:extLst>
              <a:ext uri="{FF2B5EF4-FFF2-40B4-BE49-F238E27FC236}">
                <a16:creationId xmlns:a16="http://schemas.microsoft.com/office/drawing/2014/main" id="{922C63F5-0DB1-9B43-9AEA-AD937802B5B0}"/>
              </a:ext>
            </a:extLst>
          </p:cNvPr>
          <p:cNvPicPr>
            <a:picLocks noChangeAspect="1"/>
          </p:cNvPicPr>
          <p:nvPr/>
        </p:nvPicPr>
        <p:blipFill>
          <a:blip r:embed="rId15" cstate="screen">
            <a:extLst>
              <a:ext uri="{28A0092B-C50C-407E-A947-70E740481C1C}">
                <a14:useLocalDpi xmlns:a14="http://schemas.microsoft.com/office/drawing/2010/main"/>
              </a:ext>
            </a:extLst>
          </a:blip>
          <a:stretch>
            <a:fillRect/>
          </a:stretch>
        </p:blipFill>
        <p:spPr>
          <a:xfrm>
            <a:off x="2643537" y="3933288"/>
            <a:ext cx="1826863" cy="1027611"/>
          </a:xfrm>
          <a:prstGeom prst="rect">
            <a:avLst/>
          </a:prstGeom>
          <a:effectLst>
            <a:outerShdw blurRad="127000" dist="50800" dir="5400000" sx="105000" sy="105000" algn="ctr" rotWithShape="0">
              <a:srgbClr val="000000">
                <a:alpha val="3000"/>
              </a:srgbClr>
            </a:outerShdw>
          </a:effectLst>
        </p:spPr>
      </p:pic>
      <p:pic>
        <p:nvPicPr>
          <p:cNvPr id="21" name="Picture 20">
            <a:extLst>
              <a:ext uri="{FF2B5EF4-FFF2-40B4-BE49-F238E27FC236}">
                <a16:creationId xmlns:a16="http://schemas.microsoft.com/office/drawing/2014/main" id="{DECA83D2-F03C-C242-852B-DBB809C8980B}"/>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4746778" y="3933287"/>
            <a:ext cx="1826863" cy="1027611"/>
          </a:xfrm>
          <a:prstGeom prst="rect">
            <a:avLst/>
          </a:prstGeom>
          <a:effectLst>
            <a:outerShdw blurRad="127000" dist="50800" dir="5400000" sx="105000" sy="105000" algn="ctr" rotWithShape="0">
              <a:srgbClr val="000000">
                <a:alpha val="3000"/>
              </a:srgbClr>
            </a:outerShdw>
          </a:effectLst>
        </p:spPr>
      </p:pic>
      <p:pic>
        <p:nvPicPr>
          <p:cNvPr id="22" name="Picture 21">
            <a:extLst>
              <a:ext uri="{FF2B5EF4-FFF2-40B4-BE49-F238E27FC236}">
                <a16:creationId xmlns:a16="http://schemas.microsoft.com/office/drawing/2014/main" id="{4DA371E9-FC67-7D43-B103-E8C29063A66E}"/>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6876507" y="3933287"/>
            <a:ext cx="1826863" cy="1027611"/>
          </a:xfrm>
          <a:prstGeom prst="rect">
            <a:avLst/>
          </a:prstGeom>
          <a:effectLst>
            <a:outerShdw blurRad="127000" dist="50800" dir="5400000" sx="105000" sy="105000" algn="ctr" rotWithShape="0">
              <a:srgbClr val="000000">
                <a:alpha val="3000"/>
              </a:srgbClr>
            </a:outerShdw>
          </a:effectLst>
        </p:spPr>
      </p:pic>
      <p:pic>
        <p:nvPicPr>
          <p:cNvPr id="23" name="Picture 22">
            <a:extLst>
              <a:ext uri="{FF2B5EF4-FFF2-40B4-BE49-F238E27FC236}">
                <a16:creationId xmlns:a16="http://schemas.microsoft.com/office/drawing/2014/main" id="{9B723428-4AE7-EB4A-AFF9-7D26C91FD4A1}"/>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9006237" y="3933287"/>
            <a:ext cx="1826863" cy="1027611"/>
          </a:xfrm>
          <a:prstGeom prst="rect">
            <a:avLst/>
          </a:prstGeom>
          <a:effectLst>
            <a:outerShdw blurRad="127000" dist="50800" dir="5400000" sx="105000" sy="105000" algn="ctr" rotWithShape="0">
              <a:srgbClr val="000000">
                <a:alpha val="3000"/>
              </a:srgbClr>
            </a:outerShdw>
          </a:effectLst>
        </p:spPr>
      </p:pic>
      <p:sp>
        <p:nvSpPr>
          <p:cNvPr id="25" name="Title 1">
            <a:extLst>
              <a:ext uri="{FF2B5EF4-FFF2-40B4-BE49-F238E27FC236}">
                <a16:creationId xmlns:a16="http://schemas.microsoft.com/office/drawing/2014/main" id="{32CBA17A-6831-EB4C-B831-1DD5377D299C}"/>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sp>
        <p:nvSpPr>
          <p:cNvPr id="2" name="TextBox 1">
            <a:extLst>
              <a:ext uri="{FF2B5EF4-FFF2-40B4-BE49-F238E27FC236}">
                <a16:creationId xmlns:a16="http://schemas.microsoft.com/office/drawing/2014/main" id="{AA62D2F5-7565-0C4C-B57F-625789053360}"/>
              </a:ext>
            </a:extLst>
          </p:cNvPr>
          <p:cNvSpPr txBox="1"/>
          <p:nvPr/>
        </p:nvSpPr>
        <p:spPr>
          <a:xfrm>
            <a:off x="527051"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Title page</a:t>
            </a:r>
          </a:p>
        </p:txBody>
      </p:sp>
      <p:sp>
        <p:nvSpPr>
          <p:cNvPr id="26" name="TextBox 25">
            <a:extLst>
              <a:ext uri="{FF2B5EF4-FFF2-40B4-BE49-F238E27FC236}">
                <a16:creationId xmlns:a16="http://schemas.microsoft.com/office/drawing/2014/main" id="{A56650AE-AD64-1A4C-AC2E-408CD14D0762}"/>
              </a:ext>
            </a:extLst>
          </p:cNvPr>
          <p:cNvSpPr txBox="1"/>
          <p:nvPr/>
        </p:nvSpPr>
        <p:spPr>
          <a:xfrm>
            <a:off x="2639119"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Learning outcomes 1</a:t>
            </a:r>
          </a:p>
        </p:txBody>
      </p:sp>
      <p:sp>
        <p:nvSpPr>
          <p:cNvPr id="27" name="TextBox 26">
            <a:extLst>
              <a:ext uri="{FF2B5EF4-FFF2-40B4-BE49-F238E27FC236}">
                <a16:creationId xmlns:a16="http://schemas.microsoft.com/office/drawing/2014/main" id="{7B6FD24C-EABA-7D46-99BB-7E6CDB65D7B1}"/>
              </a:ext>
            </a:extLst>
          </p:cNvPr>
          <p:cNvSpPr txBox="1"/>
          <p:nvPr/>
        </p:nvSpPr>
        <p:spPr>
          <a:xfrm>
            <a:off x="4714410"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Learning outcomes 2</a:t>
            </a:r>
          </a:p>
        </p:txBody>
      </p:sp>
      <p:sp>
        <p:nvSpPr>
          <p:cNvPr id="28" name="TextBox 27">
            <a:extLst>
              <a:ext uri="{FF2B5EF4-FFF2-40B4-BE49-F238E27FC236}">
                <a16:creationId xmlns:a16="http://schemas.microsoft.com/office/drawing/2014/main" id="{5F943E21-6E5A-C348-9741-0F34CA82B230}"/>
              </a:ext>
            </a:extLst>
          </p:cNvPr>
          <p:cNvSpPr txBox="1"/>
          <p:nvPr/>
        </p:nvSpPr>
        <p:spPr>
          <a:xfrm>
            <a:off x="6863262"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Learning objectives 1</a:t>
            </a:r>
          </a:p>
        </p:txBody>
      </p:sp>
      <p:sp>
        <p:nvSpPr>
          <p:cNvPr id="29" name="TextBox 28">
            <a:extLst>
              <a:ext uri="{FF2B5EF4-FFF2-40B4-BE49-F238E27FC236}">
                <a16:creationId xmlns:a16="http://schemas.microsoft.com/office/drawing/2014/main" id="{4346E5B1-8802-3D40-AAEE-7A42C76785CC}"/>
              </a:ext>
            </a:extLst>
          </p:cNvPr>
          <p:cNvSpPr txBox="1"/>
          <p:nvPr/>
        </p:nvSpPr>
        <p:spPr>
          <a:xfrm>
            <a:off x="8975331" y="2153787"/>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Lesson brief 1</a:t>
            </a:r>
          </a:p>
        </p:txBody>
      </p:sp>
      <p:sp>
        <p:nvSpPr>
          <p:cNvPr id="30" name="TextBox 29">
            <a:extLst>
              <a:ext uri="{FF2B5EF4-FFF2-40B4-BE49-F238E27FC236}">
                <a16:creationId xmlns:a16="http://schemas.microsoft.com/office/drawing/2014/main" id="{4C6F4FA6-B703-884E-AF90-73A4BE34B7CE}"/>
              </a:ext>
            </a:extLst>
          </p:cNvPr>
          <p:cNvSpPr txBox="1"/>
          <p:nvPr/>
        </p:nvSpPr>
        <p:spPr>
          <a:xfrm>
            <a:off x="527051"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1 </a:t>
            </a:r>
          </a:p>
        </p:txBody>
      </p:sp>
      <p:sp>
        <p:nvSpPr>
          <p:cNvPr id="31" name="TextBox 30">
            <a:extLst>
              <a:ext uri="{FF2B5EF4-FFF2-40B4-BE49-F238E27FC236}">
                <a16:creationId xmlns:a16="http://schemas.microsoft.com/office/drawing/2014/main" id="{4BB842F8-1867-B648-BFE0-EB13EA2D1AED}"/>
              </a:ext>
            </a:extLst>
          </p:cNvPr>
          <p:cNvSpPr txBox="1"/>
          <p:nvPr/>
        </p:nvSpPr>
        <p:spPr>
          <a:xfrm>
            <a:off x="2639119"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2</a:t>
            </a:r>
          </a:p>
        </p:txBody>
      </p:sp>
      <p:sp>
        <p:nvSpPr>
          <p:cNvPr id="32" name="TextBox 31">
            <a:extLst>
              <a:ext uri="{FF2B5EF4-FFF2-40B4-BE49-F238E27FC236}">
                <a16:creationId xmlns:a16="http://schemas.microsoft.com/office/drawing/2014/main" id="{4FB35A11-5A80-D040-9634-C54E188568E8}"/>
              </a:ext>
            </a:extLst>
          </p:cNvPr>
          <p:cNvSpPr txBox="1"/>
          <p:nvPr/>
        </p:nvSpPr>
        <p:spPr>
          <a:xfrm>
            <a:off x="4714410"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3</a:t>
            </a:r>
          </a:p>
        </p:txBody>
      </p:sp>
      <p:sp>
        <p:nvSpPr>
          <p:cNvPr id="33" name="TextBox 32">
            <a:extLst>
              <a:ext uri="{FF2B5EF4-FFF2-40B4-BE49-F238E27FC236}">
                <a16:creationId xmlns:a16="http://schemas.microsoft.com/office/drawing/2014/main" id="{4B83495A-FC64-5348-B2CD-8F51E32C4F4B}"/>
              </a:ext>
            </a:extLst>
          </p:cNvPr>
          <p:cNvSpPr txBox="1"/>
          <p:nvPr/>
        </p:nvSpPr>
        <p:spPr>
          <a:xfrm>
            <a:off x="6863262"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Standard page 4</a:t>
            </a:r>
          </a:p>
        </p:txBody>
      </p:sp>
      <p:sp>
        <p:nvSpPr>
          <p:cNvPr id="34" name="TextBox 33">
            <a:extLst>
              <a:ext uri="{FF2B5EF4-FFF2-40B4-BE49-F238E27FC236}">
                <a16:creationId xmlns:a16="http://schemas.microsoft.com/office/drawing/2014/main" id="{76F7B569-63F7-0C4E-9481-5E1BD2FF34D0}"/>
              </a:ext>
            </a:extLst>
          </p:cNvPr>
          <p:cNvSpPr txBox="1"/>
          <p:nvPr/>
        </p:nvSpPr>
        <p:spPr>
          <a:xfrm>
            <a:off x="8975331" y="3590641"/>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Points page 1</a:t>
            </a:r>
          </a:p>
        </p:txBody>
      </p:sp>
      <p:sp>
        <p:nvSpPr>
          <p:cNvPr id="35" name="TextBox 34">
            <a:extLst>
              <a:ext uri="{FF2B5EF4-FFF2-40B4-BE49-F238E27FC236}">
                <a16:creationId xmlns:a16="http://schemas.microsoft.com/office/drawing/2014/main" id="{4F2EF091-5118-E948-BF51-2D2F702428D0}"/>
              </a:ext>
            </a:extLst>
          </p:cNvPr>
          <p:cNvSpPr txBox="1"/>
          <p:nvPr/>
        </p:nvSpPr>
        <p:spPr>
          <a:xfrm>
            <a:off x="478099"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Points page 2</a:t>
            </a:r>
          </a:p>
        </p:txBody>
      </p:sp>
      <p:sp>
        <p:nvSpPr>
          <p:cNvPr id="36" name="TextBox 35">
            <a:extLst>
              <a:ext uri="{FF2B5EF4-FFF2-40B4-BE49-F238E27FC236}">
                <a16:creationId xmlns:a16="http://schemas.microsoft.com/office/drawing/2014/main" id="{9AAFB0D7-A2DF-7D4C-BD3B-8F9BA9D477B3}"/>
              </a:ext>
            </a:extLst>
          </p:cNvPr>
          <p:cNvSpPr txBox="1"/>
          <p:nvPr/>
        </p:nvSpPr>
        <p:spPr>
          <a:xfrm>
            <a:off x="2590167"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Points page 3</a:t>
            </a:r>
          </a:p>
        </p:txBody>
      </p:sp>
      <p:sp>
        <p:nvSpPr>
          <p:cNvPr id="37" name="TextBox 36">
            <a:extLst>
              <a:ext uri="{FF2B5EF4-FFF2-40B4-BE49-F238E27FC236}">
                <a16:creationId xmlns:a16="http://schemas.microsoft.com/office/drawing/2014/main" id="{553E9F97-E47C-4447-B622-4AC61A8932C0}"/>
              </a:ext>
            </a:extLst>
          </p:cNvPr>
          <p:cNvSpPr txBox="1"/>
          <p:nvPr/>
        </p:nvSpPr>
        <p:spPr>
          <a:xfrm>
            <a:off x="4665458"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Encounter gallery link</a:t>
            </a:r>
          </a:p>
        </p:txBody>
      </p:sp>
      <p:sp>
        <p:nvSpPr>
          <p:cNvPr id="38" name="TextBox 37">
            <a:extLst>
              <a:ext uri="{FF2B5EF4-FFF2-40B4-BE49-F238E27FC236}">
                <a16:creationId xmlns:a16="http://schemas.microsoft.com/office/drawing/2014/main" id="{2C17771C-3BF1-F643-A32E-7CEA64CF2E07}"/>
              </a:ext>
            </a:extLst>
          </p:cNvPr>
          <p:cNvSpPr txBox="1"/>
          <p:nvPr/>
        </p:nvSpPr>
        <p:spPr>
          <a:xfrm>
            <a:off x="6814310"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Encounter video link</a:t>
            </a:r>
          </a:p>
        </p:txBody>
      </p:sp>
      <p:sp>
        <p:nvSpPr>
          <p:cNvPr id="39" name="TextBox 38">
            <a:extLst>
              <a:ext uri="{FF2B5EF4-FFF2-40B4-BE49-F238E27FC236}">
                <a16:creationId xmlns:a16="http://schemas.microsoft.com/office/drawing/2014/main" id="{82320F3E-194F-634E-A657-97C390C6D57B}"/>
              </a:ext>
            </a:extLst>
          </p:cNvPr>
          <p:cNvSpPr txBox="1"/>
          <p:nvPr/>
        </p:nvSpPr>
        <p:spPr>
          <a:xfrm>
            <a:off x="8926379" y="5006452"/>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Encounter activity link</a:t>
            </a:r>
          </a:p>
        </p:txBody>
      </p:sp>
      <p:pic>
        <p:nvPicPr>
          <p:cNvPr id="40" name="Picture 39">
            <a:extLst>
              <a:ext uri="{FF2B5EF4-FFF2-40B4-BE49-F238E27FC236}">
                <a16:creationId xmlns:a16="http://schemas.microsoft.com/office/drawing/2014/main" id="{4C762D49-AD12-3B4B-866C-9F7803A3DF4B}"/>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527051" y="5369423"/>
            <a:ext cx="1835965" cy="1032731"/>
          </a:xfrm>
          <a:prstGeom prst="rect">
            <a:avLst/>
          </a:prstGeom>
          <a:effectLst>
            <a:outerShdw blurRad="127000" dist="50800" dir="5400000" sx="105000" sy="105000" algn="ctr" rotWithShape="0">
              <a:srgbClr val="000000">
                <a:alpha val="3000"/>
              </a:srgbClr>
            </a:outerShdw>
          </a:effectLst>
        </p:spPr>
      </p:pic>
      <p:pic>
        <p:nvPicPr>
          <p:cNvPr id="42" name="Picture 41">
            <a:extLst>
              <a:ext uri="{FF2B5EF4-FFF2-40B4-BE49-F238E27FC236}">
                <a16:creationId xmlns:a16="http://schemas.microsoft.com/office/drawing/2014/main" id="{9D9EFD7F-A1B5-6145-9F39-51DDA6EF7A01}"/>
              </a:ext>
            </a:extLst>
          </p:cNvPr>
          <p:cNvPicPr>
            <a:picLocks noChangeAspect="1"/>
          </p:cNvPicPr>
          <p:nvPr/>
        </p:nvPicPr>
        <p:blipFill>
          <a:blip r:embed="rId20" cstate="screen">
            <a:extLst>
              <a:ext uri="{28A0092B-C50C-407E-A947-70E740481C1C}">
                <a14:useLocalDpi xmlns:a14="http://schemas.microsoft.com/office/drawing/2010/main"/>
              </a:ext>
            </a:extLst>
          </a:blip>
          <a:stretch>
            <a:fillRect/>
          </a:stretch>
        </p:blipFill>
        <p:spPr>
          <a:xfrm>
            <a:off x="2639119" y="5369423"/>
            <a:ext cx="1835965" cy="1032731"/>
          </a:xfrm>
          <a:prstGeom prst="rect">
            <a:avLst/>
          </a:prstGeom>
          <a:effectLst>
            <a:outerShdw blurRad="127000" dist="50800" dir="5400000" sx="105000" sy="105000" algn="ctr" rotWithShape="0">
              <a:srgbClr val="000000">
                <a:alpha val="3000"/>
              </a:srgbClr>
            </a:outerShdw>
          </a:effectLst>
        </p:spPr>
      </p:pic>
      <p:sp>
        <p:nvSpPr>
          <p:cNvPr id="44" name="TextBox 43">
            <a:extLst>
              <a:ext uri="{FF2B5EF4-FFF2-40B4-BE49-F238E27FC236}">
                <a16:creationId xmlns:a16="http://schemas.microsoft.com/office/drawing/2014/main" id="{77EF068D-9417-C74F-B245-D4B584BA9552}"/>
              </a:ext>
            </a:extLst>
          </p:cNvPr>
          <p:cNvSpPr txBox="1"/>
          <p:nvPr/>
        </p:nvSpPr>
        <p:spPr>
          <a:xfrm>
            <a:off x="527051" y="6453646"/>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Student/activity sheets 1</a:t>
            </a:r>
          </a:p>
        </p:txBody>
      </p:sp>
      <p:sp>
        <p:nvSpPr>
          <p:cNvPr id="45" name="TextBox 44">
            <a:extLst>
              <a:ext uri="{FF2B5EF4-FFF2-40B4-BE49-F238E27FC236}">
                <a16:creationId xmlns:a16="http://schemas.microsoft.com/office/drawing/2014/main" id="{C9735FCD-8CFD-0E44-8694-C741894B70FC}"/>
              </a:ext>
            </a:extLst>
          </p:cNvPr>
          <p:cNvSpPr txBox="1"/>
          <p:nvPr/>
        </p:nvSpPr>
        <p:spPr>
          <a:xfrm>
            <a:off x="2639119" y="6453646"/>
            <a:ext cx="1826863" cy="21544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457200" rtl="0" fontAlgn="auto" latinLnBrk="0" hangingPunct="0">
              <a:lnSpc>
                <a:spcPct val="100000"/>
              </a:lnSpc>
              <a:spcBef>
                <a:spcPts val="0"/>
              </a:spcBef>
              <a:spcAft>
                <a:spcPts val="0"/>
              </a:spcAft>
              <a:buClrTx/>
              <a:buSzTx/>
              <a:buFontTx/>
              <a:buNone/>
              <a:tabLst/>
            </a:pPr>
            <a:r>
              <a:rPr kumimoji="0" lang="en-US" sz="800" b="0" i="0" u="none" strike="noStrike" cap="none" spc="0" normalizeH="0" baseline="0">
                <a:ln>
                  <a:noFill/>
                </a:ln>
                <a:solidFill>
                  <a:srgbClr val="464646"/>
                </a:solidFill>
                <a:effectLst/>
                <a:uFillTx/>
                <a:latin typeface="+mj-lt"/>
                <a:ea typeface="+mj-ea"/>
                <a:cs typeface="+mj-cs"/>
                <a:sym typeface="Calibri"/>
              </a:rPr>
              <a:t>Credit page 1</a:t>
            </a:r>
          </a:p>
        </p:txBody>
      </p:sp>
    </p:spTree>
    <p:extLst>
      <p:ext uri="{BB962C8B-B14F-4D97-AF65-F5344CB8AC3E}">
        <p14:creationId xmlns:p14="http://schemas.microsoft.com/office/powerpoint/2010/main" val="936103489"/>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2" name="Oval 1">
            <a:extLst>
              <a:ext uri="{FF2B5EF4-FFF2-40B4-BE49-F238E27FC236}">
                <a16:creationId xmlns:a16="http://schemas.microsoft.com/office/drawing/2014/main" id="{4AA9C6DB-A566-044B-996E-EC130FF2CEB5}"/>
              </a:ext>
            </a:extLst>
          </p:cNvPr>
          <p:cNvSpPr/>
          <p:nvPr userDrawn="1"/>
        </p:nvSpPr>
        <p:spPr>
          <a:xfrm>
            <a:off x="3710976" y="1871983"/>
            <a:ext cx="10268208" cy="519348"/>
          </a:xfrm>
          <a:prstGeom prst="ellipse">
            <a:avLst/>
          </a:prstGeom>
          <a:solidFill>
            <a:schemeClr val="tx1"/>
          </a:solid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4572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464646"/>
              </a:solidFill>
              <a:effectLst/>
              <a:uFillTx/>
              <a:latin typeface="+mj-lt"/>
              <a:ea typeface="+mj-ea"/>
              <a:cs typeface="+mj-cs"/>
              <a:sym typeface="Calibri"/>
            </a:endParaRPr>
          </a:p>
        </p:txBody>
      </p:sp>
      <p:sp>
        <p:nvSpPr>
          <p:cNvPr id="4" name="Text Placeholder 3">
            <a:extLst>
              <a:ext uri="{FF2B5EF4-FFF2-40B4-BE49-F238E27FC236}">
                <a16:creationId xmlns:a16="http://schemas.microsoft.com/office/drawing/2014/main" id="{CE1F52E7-1747-9E41-B97D-F50FADA4A458}"/>
              </a:ext>
            </a:extLst>
          </p:cNvPr>
          <p:cNvSpPr>
            <a:spLocks noGrp="1"/>
          </p:cNvSpPr>
          <p:nvPr>
            <p:ph type="body" sz="quarter" idx="10" hasCustomPrompt="1"/>
          </p:nvPr>
        </p:nvSpPr>
        <p:spPr>
          <a:xfrm>
            <a:off x="448253" y="3551972"/>
            <a:ext cx="3164607" cy="334690"/>
          </a:xfrm>
        </p:spPr>
        <p:txBody>
          <a:bodyPr/>
          <a:lstStyle>
            <a:lvl1pPr marL="0" indent="0">
              <a:buFontTx/>
              <a:buNone/>
              <a:defRPr sz="1800" b="1">
                <a:solidFill>
                  <a:schemeClr val="tx1"/>
                </a:solidFill>
              </a:defRPr>
            </a:lvl1pPr>
            <a:lvl2pPr>
              <a:defRPr sz="1800" b="1"/>
            </a:lvl2pPr>
            <a:lvl3pPr>
              <a:defRPr sz="1800" b="1"/>
            </a:lvl3pPr>
            <a:lvl4pPr>
              <a:defRPr sz="1800" b="1"/>
            </a:lvl4pPr>
            <a:lvl5pPr>
              <a:defRPr sz="1800" b="1"/>
            </a:lvl5pPr>
          </a:lstStyle>
          <a:p>
            <a:pPr lvl="0"/>
            <a:r>
              <a:rPr lang="en-US"/>
              <a:t>Lesson number</a:t>
            </a:r>
          </a:p>
        </p:txBody>
      </p:sp>
      <p:sp>
        <p:nvSpPr>
          <p:cNvPr id="20" name="Text Placeholder 19">
            <a:extLst>
              <a:ext uri="{FF2B5EF4-FFF2-40B4-BE49-F238E27FC236}">
                <a16:creationId xmlns:a16="http://schemas.microsoft.com/office/drawing/2014/main" id="{C1BC7AA7-98CB-AF44-94A3-89F960D16C0A}"/>
              </a:ext>
            </a:extLst>
          </p:cNvPr>
          <p:cNvSpPr>
            <a:spLocks noGrp="1"/>
          </p:cNvSpPr>
          <p:nvPr>
            <p:ph type="body" sz="quarter" idx="11" hasCustomPrompt="1"/>
          </p:nvPr>
        </p:nvSpPr>
        <p:spPr>
          <a:xfrm>
            <a:off x="425226" y="3748389"/>
            <a:ext cx="4491567" cy="2112962"/>
          </a:xfrm>
        </p:spPr>
        <p:txBody>
          <a:bodyPr/>
          <a:lstStyle>
            <a:lvl1pPr marL="0" indent="0">
              <a:lnSpc>
                <a:spcPts val="3740"/>
              </a:lnSpc>
              <a:spcBef>
                <a:spcPts val="0"/>
              </a:spcBef>
              <a:buFontTx/>
              <a:buNone/>
              <a:defRPr sz="3400" b="1" i="0">
                <a:solidFill>
                  <a:schemeClr val="tx1"/>
                </a:solidFill>
                <a:latin typeface="Century Gothic" panose="020B0502020202020204" pitchFamily="34" charset="0"/>
              </a:defRPr>
            </a:lvl1pPr>
            <a:lvl2pPr marL="457200" indent="0">
              <a:buFontTx/>
              <a:buNone/>
              <a:defRPr sz="3400" b="1" i="0">
                <a:solidFill>
                  <a:schemeClr val="bg1"/>
                </a:solidFill>
                <a:latin typeface="Century Gothic" panose="020B0502020202020204" pitchFamily="34" charset="0"/>
              </a:defRPr>
            </a:lvl2pPr>
            <a:lvl3pPr marL="914400" indent="0">
              <a:buFontTx/>
              <a:buNone/>
              <a:defRPr sz="3400" b="1" i="0">
                <a:solidFill>
                  <a:schemeClr val="bg1"/>
                </a:solidFill>
                <a:latin typeface="Century Gothic" panose="020B0502020202020204" pitchFamily="34" charset="0"/>
              </a:defRPr>
            </a:lvl3pPr>
            <a:lvl4pPr marL="1371600" indent="0">
              <a:buFontTx/>
              <a:buNone/>
              <a:defRPr sz="3400" b="1" i="0">
                <a:solidFill>
                  <a:schemeClr val="bg1"/>
                </a:solidFill>
                <a:latin typeface="Century Gothic" panose="020B0502020202020204" pitchFamily="34" charset="0"/>
              </a:defRPr>
            </a:lvl4pPr>
            <a:lvl5pPr marL="1828800" indent="0">
              <a:buFontTx/>
              <a:buNone/>
              <a:defRPr sz="3400" b="1" i="0">
                <a:solidFill>
                  <a:schemeClr val="bg1"/>
                </a:solidFill>
                <a:latin typeface="Century Gothic" panose="020B0502020202020204" pitchFamily="34" charset="0"/>
              </a:defRPr>
            </a:lvl5pPr>
          </a:lstStyle>
          <a:p>
            <a:pPr lvl="0"/>
            <a:r>
              <a:rPr lang="en-US"/>
              <a:t>Lesson Title</a:t>
            </a:r>
          </a:p>
        </p:txBody>
      </p:sp>
      <p:sp>
        <p:nvSpPr>
          <p:cNvPr id="24" name="Text Placeholder 23">
            <a:extLst>
              <a:ext uri="{FF2B5EF4-FFF2-40B4-BE49-F238E27FC236}">
                <a16:creationId xmlns:a16="http://schemas.microsoft.com/office/drawing/2014/main" id="{7D20BC59-E3FA-B641-90D4-F1FD83F93565}"/>
              </a:ext>
            </a:extLst>
          </p:cNvPr>
          <p:cNvSpPr>
            <a:spLocks noGrp="1"/>
          </p:cNvSpPr>
          <p:nvPr>
            <p:ph type="body" sz="quarter" idx="12" hasCustomPrompt="1"/>
          </p:nvPr>
        </p:nvSpPr>
        <p:spPr>
          <a:xfrm>
            <a:off x="533919" y="298557"/>
            <a:ext cx="2232973" cy="292537"/>
          </a:xfrm>
          <a:solidFill>
            <a:schemeClr val="accent1"/>
          </a:solidFill>
        </p:spPr>
        <p:txBody>
          <a:bodyPr lIns="90000" anchor="ctr"/>
          <a:lstStyle>
            <a:lvl1pPr marL="0" indent="0">
              <a:buNone/>
              <a:defRPr sz="1650" b="1" i="0">
                <a:solidFill>
                  <a:schemeClr val="tx1"/>
                </a:solidFill>
                <a:latin typeface="Century Gothic" panose="020B0502020202020204" pitchFamily="34" charset="0"/>
              </a:defRPr>
            </a:lvl1pPr>
          </a:lstStyle>
          <a:p>
            <a:pPr lvl="0"/>
            <a:r>
              <a:rPr lang="en-US"/>
              <a:t>Common Seas</a:t>
            </a:r>
          </a:p>
        </p:txBody>
      </p:sp>
      <p:sp>
        <p:nvSpPr>
          <p:cNvPr id="54" name="Text Placeholder 53">
            <a:extLst>
              <a:ext uri="{FF2B5EF4-FFF2-40B4-BE49-F238E27FC236}">
                <a16:creationId xmlns:a16="http://schemas.microsoft.com/office/drawing/2014/main" id="{B52CF542-81A7-8849-B747-E439ED428F15}"/>
              </a:ext>
            </a:extLst>
          </p:cNvPr>
          <p:cNvSpPr>
            <a:spLocks noGrp="1"/>
          </p:cNvSpPr>
          <p:nvPr>
            <p:ph type="body" sz="quarter" idx="13" hasCustomPrompt="1"/>
          </p:nvPr>
        </p:nvSpPr>
        <p:spPr>
          <a:xfrm>
            <a:off x="534489" y="651020"/>
            <a:ext cx="1351960" cy="156984"/>
          </a:xfrm>
          <a:solidFill>
            <a:schemeClr val="accent1"/>
          </a:solidFill>
        </p:spPr>
        <p:txBody>
          <a:bodyPr lIns="90000" anchor="ctr"/>
          <a:lstStyle>
            <a:lvl1pPr marL="0" indent="0">
              <a:buNone/>
              <a:defRPr sz="850" b="1" i="0">
                <a:solidFill>
                  <a:schemeClr val="tx1"/>
                </a:solidFill>
                <a:latin typeface="Century Gothic" panose="020B0502020202020204" pitchFamily="34" charset="0"/>
              </a:defRPr>
            </a:lvl1pPr>
            <a:lvl2pPr>
              <a:defRPr sz="850">
                <a:solidFill>
                  <a:schemeClr val="bg1"/>
                </a:solidFill>
              </a:defRPr>
            </a:lvl2pPr>
            <a:lvl3pPr>
              <a:defRPr sz="850">
                <a:solidFill>
                  <a:schemeClr val="bg1"/>
                </a:solidFill>
              </a:defRPr>
            </a:lvl3pPr>
            <a:lvl4pPr>
              <a:defRPr sz="850">
                <a:solidFill>
                  <a:schemeClr val="bg1"/>
                </a:solidFill>
              </a:defRPr>
            </a:lvl4pPr>
            <a:lvl5pPr>
              <a:defRPr sz="850">
                <a:solidFill>
                  <a:schemeClr val="bg1"/>
                </a:solidFill>
              </a:defRPr>
            </a:lvl5pPr>
          </a:lstStyle>
          <a:p>
            <a:pPr lvl="0"/>
            <a:r>
              <a:rPr lang="en-US"/>
              <a:t>Subject | Ages</a:t>
            </a:r>
          </a:p>
        </p:txBody>
      </p:sp>
      <p:pic>
        <p:nvPicPr>
          <p:cNvPr id="5" name="Picture 4">
            <a:extLst>
              <a:ext uri="{FF2B5EF4-FFF2-40B4-BE49-F238E27FC236}">
                <a16:creationId xmlns:a16="http://schemas.microsoft.com/office/drawing/2014/main" id="{983F4D11-DD96-0245-A59E-0D412DF8B06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36429" y="6225338"/>
            <a:ext cx="1783265" cy="460916"/>
          </a:xfrm>
          <a:prstGeom prst="rect">
            <a:avLst/>
          </a:prstGeom>
        </p:spPr>
      </p:pic>
      <p:sp>
        <p:nvSpPr>
          <p:cNvPr id="14" name="Shape 20">
            <a:extLst>
              <a:ext uri="{FF2B5EF4-FFF2-40B4-BE49-F238E27FC236}">
                <a16:creationId xmlns:a16="http://schemas.microsoft.com/office/drawing/2014/main" id="{B42E2006-8473-4941-B46B-BA51C16141EF}"/>
              </a:ext>
            </a:extLst>
          </p:cNvPr>
          <p:cNvSpPr/>
          <p:nvPr userDrawn="1"/>
        </p:nvSpPr>
        <p:spPr>
          <a:xfrm flipV="1">
            <a:off x="527052" y="873125"/>
            <a:ext cx="11137899" cy="0"/>
          </a:xfrm>
          <a:prstGeom prst="line">
            <a:avLst/>
          </a:prstGeom>
          <a:ln w="12700">
            <a:solidFill>
              <a:srgbClr val="FFFFFF"/>
            </a:solidFill>
            <a:miter/>
          </a:ln>
        </p:spPr>
        <p:txBody>
          <a:bodyPr lIns="22860" rIns="22860"/>
          <a:lstStyle/>
          <a:p>
            <a:endParaRPr sz="450"/>
          </a:p>
        </p:txBody>
      </p:sp>
      <p:pic>
        <p:nvPicPr>
          <p:cNvPr id="16" name="Picture 15">
            <a:extLst>
              <a:ext uri="{FF2B5EF4-FFF2-40B4-BE49-F238E27FC236}">
                <a16:creationId xmlns:a16="http://schemas.microsoft.com/office/drawing/2014/main" id="{2BCF57D8-A05C-7649-9E51-B321EB463621}"/>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pic>
        <p:nvPicPr>
          <p:cNvPr id="6" name="Picture 5" descr="A close up of a logo&#10;&#10;Description automatically generated">
            <a:extLst>
              <a:ext uri="{FF2B5EF4-FFF2-40B4-BE49-F238E27FC236}">
                <a16:creationId xmlns:a16="http://schemas.microsoft.com/office/drawing/2014/main" id="{AB7BC225-F5C2-4E99-803D-04ACDCCE946D}"/>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7829020" y="6217905"/>
            <a:ext cx="1783265" cy="495603"/>
          </a:xfrm>
          <a:prstGeom prst="rect">
            <a:avLst/>
          </a:prstGeom>
        </p:spPr>
      </p:pic>
    </p:spTree>
    <p:extLst>
      <p:ext uri="{BB962C8B-B14F-4D97-AF65-F5344CB8AC3E}">
        <p14:creationId xmlns:p14="http://schemas.microsoft.com/office/powerpoint/2010/main" val="3345799670"/>
      </p:ext>
    </p:extLst>
  </p:cSld>
  <p:clrMapOvr>
    <a:masterClrMapping/>
  </p:clrMapOvr>
  <p:transition spd="med"/>
  <p:extLst>
    <p:ext uri="{DCECCB84-F9BA-43D5-87BE-67443E8EF086}">
      <p15:sldGuideLst xmlns:p15="http://schemas.microsoft.com/office/powerpoint/2012/main">
        <p15:guide id="1" orient="horz" pos="4201" userDrawn="1">
          <p15:clr>
            <a:srgbClr val="FBAE40"/>
          </p15:clr>
        </p15:guide>
        <p15:guide id="2" orient="horz" pos="3929" userDrawn="1">
          <p15:clr>
            <a:srgbClr val="FBAE40"/>
          </p15:clr>
        </p15:guide>
        <p15:guide id="3" orient="horz" pos="550" userDrawn="1">
          <p15:clr>
            <a:srgbClr val="FBAE40"/>
          </p15:clr>
        </p15:guide>
        <p15:guide id="4" pos="332" userDrawn="1">
          <p15:clr>
            <a:srgbClr val="FBAE40"/>
          </p15:clr>
        </p15:guide>
        <p15:guide id="5" pos="7348"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userDrawn="1">
  <p:cSld name="8_White">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1170635"/>
            <a:ext cx="7061413" cy="1224943"/>
          </a:xfrm>
        </p:spPr>
        <p:txBody>
          <a:bodyPr/>
          <a:lstStyle>
            <a:lvl1pPr marL="0" indent="0">
              <a:buFontTx/>
              <a:buNone/>
              <a:defRPr sz="3400" b="1" i="0">
                <a:solidFill>
                  <a:srgbClr val="25233F"/>
                </a:solidFill>
                <a:latin typeface="Century Gothic" panose="020B0502020202020204" pitchFamily="34" charset="0"/>
              </a:defRPr>
            </a:lvl1pPr>
          </a:lstStyle>
          <a:p>
            <a:pPr lvl="0"/>
            <a:r>
              <a:rPr lang="en-US"/>
              <a:t>Insert - title</a:t>
            </a:r>
          </a:p>
        </p:txBody>
      </p:sp>
      <p:sp>
        <p:nvSpPr>
          <p:cNvPr id="7" name="Text Placeholder 6">
            <a:extLst>
              <a:ext uri="{FF2B5EF4-FFF2-40B4-BE49-F238E27FC236}">
                <a16:creationId xmlns:a16="http://schemas.microsoft.com/office/drawing/2014/main" id="{606D3A9E-396E-8844-92FE-17440105DCD6}"/>
              </a:ext>
            </a:extLst>
          </p:cNvPr>
          <p:cNvSpPr>
            <a:spLocks noGrp="1"/>
          </p:cNvSpPr>
          <p:nvPr>
            <p:ph type="body" sz="quarter" idx="11" hasCustomPrompt="1"/>
          </p:nvPr>
        </p:nvSpPr>
        <p:spPr>
          <a:xfrm>
            <a:off x="484718" y="2410407"/>
            <a:ext cx="8299449" cy="2281237"/>
          </a:xfrm>
        </p:spPr>
        <p:txBody>
          <a:bodyPr/>
          <a:lstStyle>
            <a:lvl1pPr marL="0" indent="0">
              <a:buNone/>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2352962564"/>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
  <p:cSld name="2_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A844FA-7547-47E5-B379-6B9D32A15DC7}"/>
              </a:ext>
            </a:extLst>
          </p:cNvPr>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endParaRPr lang="en-GB"/>
          </a:p>
        </p:txBody>
      </p:sp>
      <p:sp>
        <p:nvSpPr>
          <p:cNvPr id="3" name="Subtitle 2">
            <a:extLst>
              <a:ext uri="{FF2B5EF4-FFF2-40B4-BE49-F238E27FC236}">
                <a16:creationId xmlns:a16="http://schemas.microsoft.com/office/drawing/2014/main" id="{BEB7FD69-8129-43CC-BA0E-64845A42BA1D}"/>
              </a:ext>
            </a:extLst>
          </p:cNvPr>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11BFA40-6BF4-44DE-B6ED-7E3394CA2C88}"/>
              </a:ext>
            </a:extLst>
          </p:cNvPr>
          <p:cNvSpPr>
            <a:spLocks noGrp="1"/>
          </p:cNvSpPr>
          <p:nvPr>
            <p:ph type="dt" sz="half" idx="10"/>
          </p:nvPr>
        </p:nvSpPr>
        <p:spPr/>
        <p:txBody>
          <a:bodyPr/>
          <a:lstStyle/>
          <a:p>
            <a:fld id="{D948229B-84EC-4E77-A09B-ECAB5F1EA4FE}" type="datetimeFigureOut">
              <a:rPr lang="en-GB" smtClean="0"/>
              <a:t>18/04/2024</a:t>
            </a:fld>
            <a:endParaRPr lang="en-GB"/>
          </a:p>
        </p:txBody>
      </p:sp>
      <p:sp>
        <p:nvSpPr>
          <p:cNvPr id="5" name="Footer Placeholder 4">
            <a:extLst>
              <a:ext uri="{FF2B5EF4-FFF2-40B4-BE49-F238E27FC236}">
                <a16:creationId xmlns:a16="http://schemas.microsoft.com/office/drawing/2014/main" id="{98D10287-EAC5-4C37-8137-551D3D229A7E}"/>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7D78324-31A9-4E31-BDD3-FB5B8DDB27EA}"/>
              </a:ext>
            </a:extLst>
          </p:cNvPr>
          <p:cNvSpPr>
            <a:spLocks noGrp="1"/>
          </p:cNvSpPr>
          <p:nvPr>
            <p:ph type="sldNum" sz="quarter" idx="12"/>
          </p:nvPr>
        </p:nvSpPr>
        <p:spPr>
          <a:xfrm>
            <a:off x="8550692" y="6264017"/>
            <a:ext cx="186909" cy="184666"/>
          </a:xfrm>
        </p:spPr>
        <p:txBody>
          <a:bodyPr/>
          <a:lstStyle/>
          <a:p>
            <a:fld id="{2081F981-06AA-48B5-A2E5-ACC57089BB75}" type="slidenum">
              <a:rPr lang="en-GB" smtClean="0"/>
              <a:t>‹#›</a:t>
            </a:fld>
            <a:endParaRPr lang="en-GB"/>
          </a:p>
        </p:txBody>
      </p:sp>
    </p:spTree>
    <p:extLst>
      <p:ext uri="{BB962C8B-B14F-4D97-AF65-F5344CB8AC3E}">
        <p14:creationId xmlns:p14="http://schemas.microsoft.com/office/powerpoint/2010/main" val="7553759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Learning Outcomes 2">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54517" y="-1528792"/>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5" name="Text Placeholder 4">
            <a:extLst>
              <a:ext uri="{FF2B5EF4-FFF2-40B4-BE49-F238E27FC236}">
                <a16:creationId xmlns:a16="http://schemas.microsoft.com/office/drawing/2014/main" id="{611B462A-E057-0C4F-8169-A69EB10E7AB6}"/>
              </a:ext>
            </a:extLst>
          </p:cNvPr>
          <p:cNvSpPr>
            <a:spLocks noGrp="1"/>
          </p:cNvSpPr>
          <p:nvPr>
            <p:ph type="body" sz="quarter" idx="10" hasCustomPrompt="1"/>
          </p:nvPr>
        </p:nvSpPr>
        <p:spPr>
          <a:xfrm>
            <a:off x="466595" y="1026913"/>
            <a:ext cx="3735916" cy="359903"/>
          </a:xfrm>
        </p:spPr>
        <p:txBody>
          <a:bodyPr/>
          <a:lstStyle>
            <a:lvl1pPr marL="0" indent="0">
              <a:buNone/>
              <a:defRPr sz="2000" b="1" i="0">
                <a:solidFill>
                  <a:schemeClr val="bg1"/>
                </a:solidFill>
                <a:latin typeface="Century Gothic" panose="020B0502020202020204" pitchFamily="34" charset="0"/>
              </a:defRPr>
            </a:lvl1pPr>
          </a:lstStyle>
          <a:p>
            <a:pPr lvl="0"/>
            <a:r>
              <a:rPr lang="en-US"/>
              <a:t>Insert - Main Enquiry</a:t>
            </a:r>
          </a:p>
        </p:txBody>
      </p:sp>
      <p:sp>
        <p:nvSpPr>
          <p:cNvPr id="13" name="Text Placeholder 12">
            <a:extLst>
              <a:ext uri="{FF2B5EF4-FFF2-40B4-BE49-F238E27FC236}">
                <a16:creationId xmlns:a16="http://schemas.microsoft.com/office/drawing/2014/main" id="{9CE1321D-AFC7-6849-BEE7-BE17FEA621FD}"/>
              </a:ext>
            </a:extLst>
          </p:cNvPr>
          <p:cNvSpPr>
            <a:spLocks noGrp="1"/>
          </p:cNvSpPr>
          <p:nvPr>
            <p:ph type="body" sz="quarter" idx="11" hasCustomPrompt="1"/>
          </p:nvPr>
        </p:nvSpPr>
        <p:spPr>
          <a:xfrm>
            <a:off x="466595" y="1276846"/>
            <a:ext cx="5448037" cy="1285277"/>
          </a:xfrm>
        </p:spPr>
        <p:txBody>
          <a:bodyPr/>
          <a:lstStyle>
            <a:lvl1pPr marL="0" indent="0">
              <a:buNone/>
              <a:defRPr sz="3400" b="1" i="0">
                <a:solidFill>
                  <a:schemeClr val="bg1"/>
                </a:solidFill>
                <a:latin typeface="Century Gothic" panose="020B0502020202020204" pitchFamily="34" charset="0"/>
              </a:defRPr>
            </a:lvl1pPr>
          </a:lstStyle>
          <a:p>
            <a:pPr lvl="0"/>
            <a:r>
              <a:rPr lang="en-US"/>
              <a:t>Insert – title</a:t>
            </a:r>
          </a:p>
        </p:txBody>
      </p:sp>
      <p:grpSp>
        <p:nvGrpSpPr>
          <p:cNvPr id="54" name="Group 166" descr="Gruppieren 2">
            <a:extLst>
              <a:ext uri="{FF2B5EF4-FFF2-40B4-BE49-F238E27FC236}">
                <a16:creationId xmlns:a16="http://schemas.microsoft.com/office/drawing/2014/main" id="{7927F03D-B990-A945-BF4E-1600F83F2273}"/>
              </a:ext>
            </a:extLst>
          </p:cNvPr>
          <p:cNvGrpSpPr/>
          <p:nvPr/>
        </p:nvGrpSpPr>
        <p:grpSpPr>
          <a:xfrm>
            <a:off x="4126932" y="2517708"/>
            <a:ext cx="2001435" cy="1539185"/>
            <a:chOff x="939242" y="252757"/>
            <a:chExt cx="3002151" cy="3078367"/>
          </a:xfrm>
        </p:grpSpPr>
        <p:sp>
          <p:nvSpPr>
            <p:cNvPr id="55" name="Shape 163" descr="Bogen 22">
              <a:extLst>
                <a:ext uri="{FF2B5EF4-FFF2-40B4-BE49-F238E27FC236}">
                  <a16:creationId xmlns:a16="http://schemas.microsoft.com/office/drawing/2014/main" id="{9CB09473-233C-9B46-B806-0C0C4139383B}"/>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57" name="Shape 165" descr="Textfeld 25">
              <a:extLst>
                <a:ext uri="{FF2B5EF4-FFF2-40B4-BE49-F238E27FC236}">
                  <a16:creationId xmlns:a16="http://schemas.microsoft.com/office/drawing/2014/main" id="{28C66F6B-1EC1-4143-8548-F21F45A19058}"/>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02</a:t>
              </a:r>
            </a:p>
          </p:txBody>
        </p:sp>
      </p:grpSp>
      <p:grpSp>
        <p:nvGrpSpPr>
          <p:cNvPr id="58" name="Group 170" descr="Gruppieren 2">
            <a:extLst>
              <a:ext uri="{FF2B5EF4-FFF2-40B4-BE49-F238E27FC236}">
                <a16:creationId xmlns:a16="http://schemas.microsoft.com/office/drawing/2014/main" id="{A3546537-95AC-3B4F-AAC9-14414225CEE7}"/>
              </a:ext>
            </a:extLst>
          </p:cNvPr>
          <p:cNvGrpSpPr/>
          <p:nvPr/>
        </p:nvGrpSpPr>
        <p:grpSpPr>
          <a:xfrm>
            <a:off x="7799848" y="2517708"/>
            <a:ext cx="2001435" cy="1539185"/>
            <a:chOff x="939242" y="252757"/>
            <a:chExt cx="3002151" cy="3078367"/>
          </a:xfrm>
        </p:grpSpPr>
        <p:sp>
          <p:nvSpPr>
            <p:cNvPr id="59" name="Shape 167" descr="Bogen 22">
              <a:extLst>
                <a:ext uri="{FF2B5EF4-FFF2-40B4-BE49-F238E27FC236}">
                  <a16:creationId xmlns:a16="http://schemas.microsoft.com/office/drawing/2014/main" id="{AC853973-87C9-344A-98BB-0BF93DB3F4D8}"/>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300"/>
              </a:pPr>
              <a:endParaRPr sz="650"/>
            </a:p>
          </p:txBody>
        </p:sp>
        <p:sp>
          <p:nvSpPr>
            <p:cNvPr id="61" name="Shape 169" descr="Textfeld 25">
              <a:extLst>
                <a:ext uri="{FF2B5EF4-FFF2-40B4-BE49-F238E27FC236}">
                  <a16:creationId xmlns:a16="http://schemas.microsoft.com/office/drawing/2014/main" id="{D3D3B237-935B-FB48-8DA3-A6F8B7293586}"/>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03</a:t>
              </a:r>
            </a:p>
          </p:txBody>
        </p:sp>
      </p:grpSp>
      <p:grpSp>
        <p:nvGrpSpPr>
          <p:cNvPr id="62" name="Group 174" descr="Gruppieren 2">
            <a:extLst>
              <a:ext uri="{FF2B5EF4-FFF2-40B4-BE49-F238E27FC236}">
                <a16:creationId xmlns:a16="http://schemas.microsoft.com/office/drawing/2014/main" id="{F856CCB6-EBEB-B04C-A44B-2D772A558AB0}"/>
              </a:ext>
            </a:extLst>
          </p:cNvPr>
          <p:cNvGrpSpPr/>
          <p:nvPr/>
        </p:nvGrpSpPr>
        <p:grpSpPr>
          <a:xfrm>
            <a:off x="563651" y="4562715"/>
            <a:ext cx="2001435" cy="1539185"/>
            <a:chOff x="939242" y="252757"/>
            <a:chExt cx="3002151" cy="3078367"/>
          </a:xfrm>
        </p:grpSpPr>
        <p:sp>
          <p:nvSpPr>
            <p:cNvPr id="63" name="Shape 171" descr="Bogen 22">
              <a:extLst>
                <a:ext uri="{FF2B5EF4-FFF2-40B4-BE49-F238E27FC236}">
                  <a16:creationId xmlns:a16="http://schemas.microsoft.com/office/drawing/2014/main" id="{FE329192-0C3C-C24B-A051-289BF2F221CF}"/>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a:p>
          </p:txBody>
        </p:sp>
        <p:sp>
          <p:nvSpPr>
            <p:cNvPr id="65" name="Shape 173" descr="Textfeld 25">
              <a:extLst>
                <a:ext uri="{FF2B5EF4-FFF2-40B4-BE49-F238E27FC236}">
                  <a16:creationId xmlns:a16="http://schemas.microsoft.com/office/drawing/2014/main" id="{2D4D065E-01D0-BF46-B29B-DEF6FB33FD6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04</a:t>
              </a:r>
            </a:p>
          </p:txBody>
        </p:sp>
      </p:grpSp>
      <p:sp>
        <p:nvSpPr>
          <p:cNvPr id="78" name="Text Placeholder 77">
            <a:extLst>
              <a:ext uri="{FF2B5EF4-FFF2-40B4-BE49-F238E27FC236}">
                <a16:creationId xmlns:a16="http://schemas.microsoft.com/office/drawing/2014/main" id="{DE15FC4E-8282-9E49-8171-0166CA9DBED9}"/>
              </a:ext>
            </a:extLst>
          </p:cNvPr>
          <p:cNvSpPr>
            <a:spLocks noGrp="1"/>
          </p:cNvSpPr>
          <p:nvPr>
            <p:ph type="body" sz="quarter" idx="12" hasCustomPrompt="1"/>
          </p:nvPr>
        </p:nvSpPr>
        <p:spPr>
          <a:xfrm>
            <a:off x="994414" y="2820463"/>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grpSp>
        <p:nvGrpSpPr>
          <p:cNvPr id="79" name="Group 162" descr="Gruppieren 2">
            <a:extLst>
              <a:ext uri="{FF2B5EF4-FFF2-40B4-BE49-F238E27FC236}">
                <a16:creationId xmlns:a16="http://schemas.microsoft.com/office/drawing/2014/main" id="{243A3D33-158A-D64C-8B81-2D187BB55288}"/>
              </a:ext>
            </a:extLst>
          </p:cNvPr>
          <p:cNvGrpSpPr/>
          <p:nvPr/>
        </p:nvGrpSpPr>
        <p:grpSpPr>
          <a:xfrm>
            <a:off x="469208" y="2566795"/>
            <a:ext cx="2001435" cy="1539185"/>
            <a:chOff x="939242" y="252757"/>
            <a:chExt cx="3002151" cy="3078367"/>
          </a:xfrm>
        </p:grpSpPr>
        <p:sp>
          <p:nvSpPr>
            <p:cNvPr id="80" name="Shape 159" descr="Bogen 22">
              <a:extLst>
                <a:ext uri="{FF2B5EF4-FFF2-40B4-BE49-F238E27FC236}">
                  <a16:creationId xmlns:a16="http://schemas.microsoft.com/office/drawing/2014/main" id="{21C03BAE-F420-E047-9432-AC79FA0D3F42}"/>
                </a:ext>
              </a:extLst>
            </p:cNvPr>
            <p:cNvSpPr/>
            <p:nvPr/>
          </p:nvSpPr>
          <p:spPr>
            <a:xfrm rot="19542695">
              <a:off x="1257539" y="510928"/>
              <a:ext cx="2683854" cy="2820196"/>
            </a:xfrm>
            <a:custGeom>
              <a:avLst/>
              <a:gdLst/>
              <a:ahLst/>
              <a:cxnLst>
                <a:cxn ang="0">
                  <a:pos x="wd2" y="hd2"/>
                </a:cxn>
                <a:cxn ang="5400000">
                  <a:pos x="wd2" y="hd2"/>
                </a:cxn>
                <a:cxn ang="10800000">
                  <a:pos x="wd2" y="hd2"/>
                </a:cxn>
                <a:cxn ang="16200000">
                  <a:pos x="wd2" y="hd2"/>
                </a:cxn>
              </a:cxnLst>
              <a:rect l="0" t="0" r="r" b="b"/>
              <a:pathLst>
                <a:path w="21221" h="21239" extrusionOk="0">
                  <a:moveTo>
                    <a:pt x="10431" y="21239"/>
                  </a:moveTo>
                  <a:cubicBezTo>
                    <a:pt x="4280" y="20855"/>
                    <a:pt x="-379" y="15794"/>
                    <a:pt x="24" y="9936"/>
                  </a:cubicBezTo>
                  <a:cubicBezTo>
                    <a:pt x="428" y="4077"/>
                    <a:pt x="5741" y="-361"/>
                    <a:pt x="11892" y="23"/>
                  </a:cubicBezTo>
                  <a:cubicBezTo>
                    <a:pt x="15911" y="274"/>
                    <a:pt x="19476" y="2568"/>
                    <a:pt x="21221" y="6025"/>
                  </a:cubicBezTo>
                </a:path>
              </a:pathLst>
            </a:custGeom>
            <a:noFill/>
            <a:ln w="63500" cap="flat">
              <a:solidFill>
                <a:srgbClr val="38D4D6"/>
              </a:solidFill>
              <a:prstDash val="solid"/>
              <a:round/>
            </a:ln>
            <a:effectLst/>
          </p:spPr>
          <p:txBody>
            <a:bodyPr wrap="square" lIns="22860" tIns="22860" rIns="22860" bIns="22860" numCol="1" anchor="ctr">
              <a:noAutofit/>
            </a:bodyPr>
            <a:lstStyle/>
            <a:p>
              <a:pPr algn="ctr">
                <a:defRPr sz="100"/>
              </a:pPr>
              <a:endParaRPr sz="100"/>
            </a:p>
          </p:txBody>
        </p:sp>
        <p:sp>
          <p:nvSpPr>
            <p:cNvPr id="81" name="Shape 161" descr="Textfeld 25">
              <a:extLst>
                <a:ext uri="{FF2B5EF4-FFF2-40B4-BE49-F238E27FC236}">
                  <a16:creationId xmlns:a16="http://schemas.microsoft.com/office/drawing/2014/main" id="{85F1C650-2247-DE4B-B53B-524CF3CA673E}"/>
                </a:ext>
              </a:extLst>
            </p:cNvPr>
            <p:cNvSpPr/>
            <p:nvPr/>
          </p:nvSpPr>
          <p:spPr>
            <a:xfrm>
              <a:off x="939242" y="252757"/>
              <a:ext cx="711988" cy="5972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22860" tIns="22860" rIns="22860" bIns="22860" numCol="1" anchor="t">
              <a:noAutofit/>
            </a:bodyPr>
            <a:lstStyle>
              <a:lvl1pPr algn="r">
                <a:defRPr sz="2600" b="1">
                  <a:solidFill>
                    <a:srgbClr val="25233F"/>
                  </a:solidFill>
                  <a:latin typeface="Century Gothic"/>
                  <a:ea typeface="Century Gothic"/>
                  <a:cs typeface="Century Gothic"/>
                  <a:sym typeface="Century Gothic"/>
                </a:defRPr>
              </a:lvl1pPr>
            </a:lstStyle>
            <a:p>
              <a:r>
                <a:rPr sz="1300">
                  <a:solidFill>
                    <a:schemeClr val="bg1"/>
                  </a:solidFill>
                </a:rPr>
                <a:t>01</a:t>
              </a:r>
            </a:p>
          </p:txBody>
        </p:sp>
      </p:grpSp>
      <p:sp>
        <p:nvSpPr>
          <p:cNvPr id="83" name="Text Placeholder 77">
            <a:extLst>
              <a:ext uri="{FF2B5EF4-FFF2-40B4-BE49-F238E27FC236}">
                <a16:creationId xmlns:a16="http://schemas.microsoft.com/office/drawing/2014/main" id="{6B97205C-BFD1-6242-9274-825F963EC10E}"/>
              </a:ext>
            </a:extLst>
          </p:cNvPr>
          <p:cNvSpPr>
            <a:spLocks noGrp="1"/>
          </p:cNvSpPr>
          <p:nvPr>
            <p:ph type="body" sz="quarter" idx="13" hasCustomPrompt="1"/>
          </p:nvPr>
        </p:nvSpPr>
        <p:spPr>
          <a:xfrm>
            <a:off x="4623893" y="2816325"/>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4" name="Text Placeholder 77">
            <a:extLst>
              <a:ext uri="{FF2B5EF4-FFF2-40B4-BE49-F238E27FC236}">
                <a16:creationId xmlns:a16="http://schemas.microsoft.com/office/drawing/2014/main" id="{621D2D71-8A09-5C48-B5CB-DEAE23D26E22}"/>
              </a:ext>
            </a:extLst>
          </p:cNvPr>
          <p:cNvSpPr>
            <a:spLocks noGrp="1"/>
          </p:cNvSpPr>
          <p:nvPr>
            <p:ph type="body" sz="quarter" idx="14" hasCustomPrompt="1"/>
          </p:nvPr>
        </p:nvSpPr>
        <p:spPr>
          <a:xfrm>
            <a:off x="998154" y="4861332"/>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7" name="Text Placeholder 77">
            <a:extLst>
              <a:ext uri="{FF2B5EF4-FFF2-40B4-BE49-F238E27FC236}">
                <a16:creationId xmlns:a16="http://schemas.microsoft.com/office/drawing/2014/main" id="{295AD10F-D7CC-FF41-B381-AE628F8D15CA}"/>
              </a:ext>
            </a:extLst>
          </p:cNvPr>
          <p:cNvSpPr>
            <a:spLocks noGrp="1"/>
          </p:cNvSpPr>
          <p:nvPr>
            <p:ph type="body" sz="quarter" idx="17" hasCustomPrompt="1"/>
          </p:nvPr>
        </p:nvSpPr>
        <p:spPr>
          <a:xfrm>
            <a:off x="8218319" y="2820462"/>
            <a:ext cx="3038204" cy="1053385"/>
          </a:xfrm>
        </p:spPr>
        <p:txBody>
          <a:bodyPr/>
          <a:lstStyle>
            <a:lvl1pPr marL="0" indent="0">
              <a:buNone/>
              <a:defRPr sz="1700" b="1" i="0">
                <a:solidFill>
                  <a:schemeClr val="bg1"/>
                </a:solidFill>
                <a:latin typeface="Century Gothic" panose="020B0502020202020204" pitchFamily="34" charset="0"/>
              </a:defRPr>
            </a:lvl1pPr>
            <a:lvl2pPr>
              <a:defRPr sz="1700" b="1" i="0">
                <a:solidFill>
                  <a:srgbClr val="25233F"/>
                </a:solidFill>
                <a:latin typeface="Century Gothic" panose="020B0502020202020204" pitchFamily="34" charset="0"/>
              </a:defRPr>
            </a:lvl2pPr>
            <a:lvl3pPr>
              <a:defRPr sz="1700" b="1" i="0">
                <a:solidFill>
                  <a:srgbClr val="25233F"/>
                </a:solidFill>
                <a:latin typeface="Century Gothic" panose="020B0502020202020204" pitchFamily="34" charset="0"/>
              </a:defRPr>
            </a:lvl3pPr>
            <a:lvl4pPr>
              <a:defRPr sz="1700" b="1" i="0">
                <a:solidFill>
                  <a:srgbClr val="25233F"/>
                </a:solidFill>
                <a:latin typeface="Century Gothic" panose="020B0502020202020204" pitchFamily="34" charset="0"/>
              </a:defRPr>
            </a:lvl4pPr>
            <a:lvl5pPr>
              <a:defRPr sz="1700" b="1" i="0">
                <a:solidFill>
                  <a:srgbClr val="25233F"/>
                </a:solidFill>
                <a:latin typeface="Century Gothic" panose="020B0502020202020204" pitchFamily="34" charset="0"/>
              </a:defRPr>
            </a:lvl5pPr>
          </a:lstStyle>
          <a:p>
            <a:pPr lvl="0"/>
            <a:r>
              <a:rPr lang="en-US"/>
              <a:t>Insert - learning outcomes</a:t>
            </a:r>
          </a:p>
        </p:txBody>
      </p:sp>
      <p:sp>
        <p:nvSpPr>
          <p:cNvPr id="88" name="Text Placeholder 12">
            <a:extLst>
              <a:ext uri="{FF2B5EF4-FFF2-40B4-BE49-F238E27FC236}">
                <a16:creationId xmlns:a16="http://schemas.microsoft.com/office/drawing/2014/main" id="{29E6576E-E7CC-9041-93C6-476A8EDA5EB1}"/>
              </a:ext>
            </a:extLst>
          </p:cNvPr>
          <p:cNvSpPr>
            <a:spLocks noGrp="1"/>
          </p:cNvSpPr>
          <p:nvPr>
            <p:ph type="body" sz="quarter" idx="18" hasCustomPrompt="1"/>
          </p:nvPr>
        </p:nvSpPr>
        <p:spPr>
          <a:xfrm>
            <a:off x="6096001" y="1274916"/>
            <a:ext cx="5441057" cy="1287207"/>
          </a:xfrm>
        </p:spPr>
        <p:txBody>
          <a:bodyPr/>
          <a:lstStyle>
            <a:lvl1pPr marL="0" indent="0">
              <a:buNone/>
              <a:defRPr sz="3400" b="1" i="0">
                <a:solidFill>
                  <a:schemeClr val="bg1"/>
                </a:solidFill>
                <a:latin typeface="Century Gothic" panose="020B0502020202020204" pitchFamily="34" charset="0"/>
              </a:defRPr>
            </a:lvl1pPr>
          </a:lstStyle>
          <a:p>
            <a:pPr lvl="0"/>
            <a:r>
              <a:rPr lang="en-US"/>
              <a:t>Insert - title</a:t>
            </a:r>
          </a:p>
        </p:txBody>
      </p:sp>
    </p:spTree>
    <p:extLst>
      <p:ext uri="{BB962C8B-B14F-4D97-AF65-F5344CB8AC3E}">
        <p14:creationId xmlns:p14="http://schemas.microsoft.com/office/powerpoint/2010/main" val="3013656317"/>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79965-518F-48F4-B8C4-F6960143753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8741ABC-1C7D-4010-B3EE-B4EBDD1DE231}"/>
              </a:ext>
            </a:extLst>
          </p:cNvPr>
          <p:cNvSpPr>
            <a:spLocks noGrp="1"/>
          </p:cNvSpPr>
          <p:nvPr>
            <p:ph type="dt" sz="half" idx="10"/>
          </p:nvPr>
        </p:nvSpPr>
        <p:spPr/>
        <p:txBody>
          <a:bodyPr/>
          <a:lstStyle/>
          <a:p>
            <a:fld id="{D948229B-84EC-4E77-A09B-ECAB5F1EA4FE}" type="datetimeFigureOut">
              <a:rPr lang="en-GB" smtClean="0"/>
              <a:t>18/04/2024</a:t>
            </a:fld>
            <a:endParaRPr lang="en-GB"/>
          </a:p>
        </p:txBody>
      </p:sp>
      <p:sp>
        <p:nvSpPr>
          <p:cNvPr id="4" name="Footer Placeholder 3">
            <a:extLst>
              <a:ext uri="{FF2B5EF4-FFF2-40B4-BE49-F238E27FC236}">
                <a16:creationId xmlns:a16="http://schemas.microsoft.com/office/drawing/2014/main" id="{9812BB70-4B29-4B81-BDDC-F2F143422B67}"/>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A85322E-B571-481E-8D9C-37DEB7B6B212}"/>
              </a:ext>
            </a:extLst>
          </p:cNvPr>
          <p:cNvSpPr>
            <a:spLocks noGrp="1"/>
          </p:cNvSpPr>
          <p:nvPr>
            <p:ph type="sldNum" sz="quarter" idx="12"/>
          </p:nvPr>
        </p:nvSpPr>
        <p:spPr>
          <a:xfrm>
            <a:off x="8550692" y="6264017"/>
            <a:ext cx="186909" cy="184666"/>
          </a:xfrm>
        </p:spPr>
        <p:txBody>
          <a:bodyPr/>
          <a:lstStyle/>
          <a:p>
            <a:fld id="{2081F981-06AA-48B5-A2E5-ACC57089BB75}" type="slidenum">
              <a:rPr lang="en-GB" smtClean="0"/>
              <a:t>‹#›</a:t>
            </a:fld>
            <a:endParaRPr lang="en-GB"/>
          </a:p>
        </p:txBody>
      </p:sp>
    </p:spTree>
    <p:extLst>
      <p:ext uri="{BB962C8B-B14F-4D97-AF65-F5344CB8AC3E}">
        <p14:creationId xmlns:p14="http://schemas.microsoft.com/office/powerpoint/2010/main" val="14776590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7_White">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userDrawn="1"/>
        </p:nvSpPr>
        <p:spPr>
          <a:xfrm>
            <a:off x="-2448000" y="-1522677"/>
            <a:ext cx="8650685" cy="6488014"/>
          </a:xfrm>
          <a:prstGeom prst="ellipse">
            <a:avLst/>
          </a:prstGeom>
          <a:solidFill>
            <a:srgbClr val="38D4D6">
              <a:alpha val="19773"/>
            </a:srgb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86CB4B4D-7CA3-9044-876B-883B54F8677D}" type="slidenum">
              <a:t>‹#›</a:t>
            </a:fld>
            <a:endParaRPr/>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1170635"/>
            <a:ext cx="4250199" cy="1369287"/>
          </a:xfrm>
        </p:spPr>
        <p:txBody>
          <a:bodyPr/>
          <a:lstStyle>
            <a:lvl1pPr marL="0" indent="0">
              <a:buFontTx/>
              <a:buNone/>
              <a:defRPr sz="3400" b="1" i="0">
                <a:solidFill>
                  <a:srgbClr val="25233F"/>
                </a:solidFill>
                <a:latin typeface="Century Gothic" panose="020B0502020202020204" pitchFamily="34" charset="0"/>
              </a:defRPr>
            </a:lvl1pPr>
          </a:lstStyle>
          <a:p>
            <a:pPr lvl="0"/>
            <a:r>
              <a:rPr lang="en-US"/>
              <a:t>Insert - title</a:t>
            </a:r>
          </a:p>
        </p:txBody>
      </p:sp>
      <p:sp>
        <p:nvSpPr>
          <p:cNvPr id="13" name="Text Placeholder 6">
            <a:extLst>
              <a:ext uri="{FF2B5EF4-FFF2-40B4-BE49-F238E27FC236}">
                <a16:creationId xmlns:a16="http://schemas.microsoft.com/office/drawing/2014/main" id="{5BBE8992-D4AB-BA49-99A8-E2BF8AA8163E}"/>
              </a:ext>
            </a:extLst>
          </p:cNvPr>
          <p:cNvSpPr>
            <a:spLocks noGrp="1"/>
          </p:cNvSpPr>
          <p:nvPr>
            <p:ph type="body" sz="quarter" idx="11" hasCustomPrompt="1"/>
          </p:nvPr>
        </p:nvSpPr>
        <p:spPr>
          <a:xfrm>
            <a:off x="484718" y="3042309"/>
            <a:ext cx="3390951" cy="1128248"/>
          </a:xfrm>
        </p:spPr>
        <p:txBody>
          <a:bodyPr/>
          <a:lstStyle>
            <a:lvl1pPr marL="0" indent="0">
              <a:buNone/>
              <a:defRPr sz="180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1504608014"/>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799"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Slide">
    <p:spTree>
      <p:nvGrpSpPr>
        <p:cNvPr id="1" name=""/>
        <p:cNvGrpSpPr/>
        <p:nvPr/>
      </p:nvGrpSpPr>
      <p:grpSpPr>
        <a:xfrm>
          <a:off x="0" y="0"/>
          <a:ext cx="0" cy="0"/>
          <a:chOff x="0" y="0"/>
          <a:chExt cx="0" cy="0"/>
        </a:xfrm>
      </p:grpSpPr>
      <p:sp>
        <p:nvSpPr>
          <p:cNvPr id="2" name="Holder 2"/>
          <p:cNvSpPr>
            <a:spLocks noGrp="1"/>
          </p:cNvSpPr>
          <p:nvPr>
            <p:ph type="ctrTitle"/>
          </p:nvPr>
        </p:nvSpPr>
        <p:spPr>
          <a:xfrm>
            <a:off x="914400" y="2125980"/>
            <a:ext cx="10363200" cy="559833"/>
          </a:xfrm>
          <a:prstGeom prst="rect">
            <a:avLst/>
          </a:prstGeom>
        </p:spPr>
        <p:txBody>
          <a:bodyPr wrap="square" lIns="0" tIns="0" rIns="0" bIns="0">
            <a:spAutoFit/>
          </a:bodyPr>
          <a:lstStyle>
            <a:lvl1pPr>
              <a:defRPr sz="3638" b="1" i="0">
                <a:solidFill>
                  <a:srgbClr val="004158"/>
                </a:solidFill>
                <a:latin typeface="Gilroy Bold"/>
                <a:cs typeface="Gilroy Bold"/>
              </a:defRPr>
            </a:lvl1pPr>
          </a:lstStyle>
          <a:p>
            <a:endParaRPr/>
          </a:p>
        </p:txBody>
      </p:sp>
      <p:sp>
        <p:nvSpPr>
          <p:cNvPr id="3" name="Holder 3"/>
          <p:cNvSpPr>
            <a:spLocks noGrp="1"/>
          </p:cNvSpPr>
          <p:nvPr>
            <p:ph type="subTitle" idx="4"/>
          </p:nvPr>
        </p:nvSpPr>
        <p:spPr>
          <a:xfrm>
            <a:off x="1828800" y="3840480"/>
            <a:ext cx="8534400"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4/18/2024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41223159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a:xfrm>
            <a:off x="985798" y="791875"/>
            <a:ext cx="2845118" cy="559833"/>
          </a:xfrm>
        </p:spPr>
        <p:txBody>
          <a:bodyPr lIns="0" tIns="0" rIns="0" bIns="0"/>
          <a:lstStyle>
            <a:lvl1pPr>
              <a:defRPr sz="3638" b="1" i="0">
                <a:solidFill>
                  <a:srgbClr val="004158"/>
                </a:solidFill>
                <a:latin typeface="Gilroy Bold"/>
                <a:cs typeface="Gilroy Bold"/>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4/18/2024</a:t>
            </a:fld>
            <a:endParaRPr lang="en-US"/>
          </a:p>
        </p:txBody>
      </p:sp>
      <p:sp>
        <p:nvSpPr>
          <p:cNvPr id="6" name="Holder 6"/>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423784594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a:xfrm>
            <a:off x="985798" y="791875"/>
            <a:ext cx="2845118" cy="559833"/>
          </a:xfrm>
        </p:spPr>
        <p:txBody>
          <a:bodyPr lIns="0" tIns="0" rIns="0" bIns="0"/>
          <a:lstStyle>
            <a:lvl1pPr>
              <a:defRPr sz="3638" b="1" i="0">
                <a:solidFill>
                  <a:srgbClr val="004158"/>
                </a:solidFill>
                <a:latin typeface="Gilroy Bold"/>
                <a:cs typeface="Gilroy Bold"/>
              </a:defRPr>
            </a:lvl1pPr>
          </a:lstStyle>
          <a:p>
            <a:endParaRPr/>
          </a:p>
        </p:txBody>
      </p:sp>
      <p:sp>
        <p:nvSpPr>
          <p:cNvPr id="3" name="Holder 3"/>
          <p:cNvSpPr>
            <a:spLocks noGrp="1"/>
          </p:cNvSpPr>
          <p:nvPr>
            <p:ph sz="half" idx="2"/>
          </p:nvPr>
        </p:nvSpPr>
        <p:spPr>
          <a:xfrm>
            <a:off x="609600" y="1577340"/>
            <a:ext cx="5303520"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276999"/>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4/18/2024</a:t>
            </a:fld>
            <a:endParaRPr lang="en-US"/>
          </a:p>
        </p:txBody>
      </p:sp>
      <p:sp>
        <p:nvSpPr>
          <p:cNvPr id="7" name="Holder 7"/>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35645511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a:xfrm>
            <a:off x="985798" y="791875"/>
            <a:ext cx="2845118" cy="559833"/>
          </a:xfrm>
        </p:spPr>
        <p:txBody>
          <a:bodyPr lIns="0" tIns="0" rIns="0" bIns="0"/>
          <a:lstStyle>
            <a:lvl1pPr>
              <a:defRPr sz="3638" b="1" i="0">
                <a:solidFill>
                  <a:srgbClr val="004158"/>
                </a:solidFill>
                <a:latin typeface="Gilroy Bold"/>
                <a:cs typeface="Gilroy Bold"/>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4/18/2024</a:t>
            </a:fld>
            <a:endParaRPr lang="en-US"/>
          </a:p>
        </p:txBody>
      </p:sp>
      <p:sp>
        <p:nvSpPr>
          <p:cNvPr id="5" name="Holder 5"/>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73390760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Blank">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12192000" cy="6858000"/>
          </a:xfrm>
          <a:prstGeom prst="rect">
            <a:avLst/>
          </a:prstGeom>
        </p:spPr>
      </p:pic>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4/18/2024</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8794011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Learning objectives 1">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7" name="Text Placeholder 6">
            <a:extLst>
              <a:ext uri="{FF2B5EF4-FFF2-40B4-BE49-F238E27FC236}">
                <a16:creationId xmlns:a16="http://schemas.microsoft.com/office/drawing/2014/main" id="{606D3A9E-396E-8844-92FE-17440105DCD6}"/>
              </a:ext>
            </a:extLst>
          </p:cNvPr>
          <p:cNvSpPr>
            <a:spLocks noGrp="1"/>
          </p:cNvSpPr>
          <p:nvPr>
            <p:ph type="body" sz="quarter" idx="11" hasCustomPrompt="1"/>
          </p:nvPr>
        </p:nvSpPr>
        <p:spPr>
          <a:xfrm>
            <a:off x="485537" y="2149372"/>
            <a:ext cx="11049131" cy="2281237"/>
          </a:xfrm>
        </p:spPr>
        <p:txBody>
          <a:bodyPr/>
          <a:lstStyle>
            <a:lvl1pPr marL="342900" indent="-342900">
              <a:lnSpc>
                <a:spcPct val="120000"/>
              </a:lnSpc>
              <a:buFont typeface="+mj-lt"/>
              <a:buAutoNum type="arabicPeriod"/>
              <a:defRPr sz="2000" b="0" i="0">
                <a:solidFill>
                  <a:schemeClr val="bg1"/>
                </a:solidFill>
                <a:latin typeface="Century Gothic" panose="020B0502020202020204" pitchFamily="34" charset="0"/>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Todays learning, point number 1</a:t>
            </a:r>
          </a:p>
          <a:p>
            <a:pPr lvl="0"/>
            <a:r>
              <a:rPr lang="en-US"/>
              <a:t>Todays learning, point number 2</a:t>
            </a:r>
          </a:p>
          <a:p>
            <a:pPr lvl="0"/>
            <a:r>
              <a:rPr lang="en-US"/>
              <a:t>Todays learning, point number 3</a:t>
            </a:r>
          </a:p>
          <a:p>
            <a:pPr lvl="0"/>
            <a:r>
              <a:rPr lang="en-US"/>
              <a:t>Todays learning, point number 4</a:t>
            </a:r>
          </a:p>
          <a:p>
            <a:pPr lvl="0"/>
            <a:r>
              <a:rPr lang="en-US"/>
              <a:t>Todays learning, point number 5</a:t>
            </a:r>
          </a:p>
        </p:txBody>
      </p:sp>
      <p:sp>
        <p:nvSpPr>
          <p:cNvPr id="3" name="TextBox 2">
            <a:extLst>
              <a:ext uri="{FF2B5EF4-FFF2-40B4-BE49-F238E27FC236}">
                <a16:creationId xmlns:a16="http://schemas.microsoft.com/office/drawing/2014/main" id="{C8B6831A-8E28-9B47-8661-BD7402B4E20A}"/>
              </a:ext>
            </a:extLst>
          </p:cNvPr>
          <p:cNvSpPr txBox="1"/>
          <p:nvPr/>
        </p:nvSpPr>
        <p:spPr>
          <a:xfrm>
            <a:off x="439711" y="934434"/>
            <a:ext cx="7065364"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457200" rtl="0" fontAlgn="auto" latinLnBrk="0" hangingPunct="0">
              <a:lnSpc>
                <a:spcPct val="100000"/>
              </a:lnSpc>
              <a:spcBef>
                <a:spcPts val="0"/>
              </a:spcBef>
              <a:spcAft>
                <a:spcPts val="0"/>
              </a:spcAft>
              <a:buClrTx/>
              <a:buSzTx/>
              <a:buFontTx/>
              <a:buNone/>
              <a:tabLst/>
            </a:pPr>
            <a:r>
              <a:rPr kumimoji="0" lang="en-US" sz="3400" b="1" i="0" u="none" strike="noStrike" cap="none" spc="0" normalizeH="0" baseline="0">
                <a:ln>
                  <a:noFill/>
                </a:ln>
                <a:solidFill>
                  <a:schemeClr val="bg1"/>
                </a:solidFill>
                <a:effectLst/>
                <a:uFillTx/>
                <a:latin typeface="Century Gothic" panose="020B0502020202020204" pitchFamily="34" charset="0"/>
                <a:ea typeface="+mj-ea"/>
                <a:cs typeface="+mj-cs"/>
                <a:sym typeface="Calibri"/>
              </a:rPr>
              <a:t>Learning objectives</a:t>
            </a:r>
          </a:p>
        </p:txBody>
      </p:sp>
    </p:spTree>
    <p:extLst>
      <p:ext uri="{BB962C8B-B14F-4D97-AF65-F5344CB8AC3E}">
        <p14:creationId xmlns:p14="http://schemas.microsoft.com/office/powerpoint/2010/main" val="2536372093"/>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Lesson brief 1">
    <p:spTree>
      <p:nvGrpSpPr>
        <p:cNvPr id="1" name=""/>
        <p:cNvGrpSpPr/>
        <p:nvPr/>
      </p:nvGrpSpPr>
      <p:grpSpPr>
        <a:xfrm>
          <a:off x="0" y="0"/>
          <a:ext cx="0" cy="0"/>
          <a:chOff x="0" y="0"/>
          <a:chExt cx="0" cy="0"/>
        </a:xfrm>
      </p:grpSpPr>
      <p:sp>
        <p:nvSpPr>
          <p:cNvPr id="28" name="Shape 28"/>
          <p:cNvSpPr/>
          <p:nvPr/>
        </p:nvSpPr>
        <p:spPr>
          <a:xfrm flipV="1">
            <a:off x="527052" y="873125"/>
            <a:ext cx="11146728"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11424633" y="6477334"/>
            <a:ext cx="186909" cy="184666"/>
          </a:xfrm>
          <a:prstGeom prst="rect">
            <a:avLst/>
          </a:prstGeom>
        </p:spPr>
        <p:txBody>
          <a:bodyPr/>
          <a:lstStyle/>
          <a:p>
            <a:fld id="{E07CCE0E-559E-44AB-A1B3-25B5FB3D8463}" type="slidenum">
              <a:rPr lang="en-GB" smtClean="0"/>
              <a:t>‹#›</a:t>
            </a:fld>
            <a:endParaRPr lang="en-GB"/>
          </a:p>
        </p:txBody>
      </p:sp>
      <p:pic>
        <p:nvPicPr>
          <p:cNvPr id="3" name="Picture 2">
            <a:extLst>
              <a:ext uri="{FF2B5EF4-FFF2-40B4-BE49-F238E27FC236}">
                <a16:creationId xmlns:a16="http://schemas.microsoft.com/office/drawing/2014/main" id="{B074F560-9965-FD44-8392-56ACD2F813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6675" y="360916"/>
            <a:ext cx="1477812"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6096000" y="438820"/>
            <a:ext cx="4944533" cy="241880"/>
          </a:xfrm>
        </p:spPr>
        <p:txBody>
          <a:bodyPr/>
          <a:lstStyle>
            <a:lvl1pPr algn="r">
              <a:defRPr sz="1000" b="1" i="0">
                <a:solidFill>
                  <a:srgbClr val="FFFFFF"/>
                </a:solidFill>
                <a:latin typeface="Century Gothic" panose="020B0502020202020204" pitchFamily="34" charset="0"/>
              </a:defRPr>
            </a:lvl1pPr>
          </a:lstStyle>
          <a:p>
            <a:r>
              <a:rPr lang="en-US"/>
              <a:t>Click to edit Master title style</a:t>
            </a:r>
          </a:p>
        </p:txBody>
      </p:sp>
      <p:sp>
        <p:nvSpPr>
          <p:cNvPr id="6" name="Text Placeholder 5">
            <a:extLst>
              <a:ext uri="{FF2B5EF4-FFF2-40B4-BE49-F238E27FC236}">
                <a16:creationId xmlns:a16="http://schemas.microsoft.com/office/drawing/2014/main" id="{E9C08E28-4FBA-A447-BB6A-0B434A31EC46}"/>
              </a:ext>
            </a:extLst>
          </p:cNvPr>
          <p:cNvSpPr>
            <a:spLocks noGrp="1"/>
          </p:cNvSpPr>
          <p:nvPr>
            <p:ph type="body" sz="quarter" idx="11" hasCustomPrompt="1"/>
          </p:nvPr>
        </p:nvSpPr>
        <p:spPr>
          <a:xfrm>
            <a:off x="6096001" y="1823659"/>
            <a:ext cx="5577417" cy="3613150"/>
          </a:xfrm>
        </p:spPr>
        <p:txBody>
          <a:bodyPr/>
          <a:lstStyle>
            <a:lvl1pPr marL="0" indent="0">
              <a:lnSpc>
                <a:spcPct val="120000"/>
              </a:lnSpc>
              <a:buNone/>
              <a:defRPr sz="2000" b="0" i="0">
                <a:solidFill>
                  <a:schemeClr val="tx1"/>
                </a:solidFill>
                <a:latin typeface="Century Gothic" panose="020B0502020202020204" pitchFamily="34" charset="0"/>
              </a:defRPr>
            </a:lvl1pPr>
          </a:lstStyle>
          <a:p>
            <a:pPr lvl="0"/>
            <a:r>
              <a:rPr lang="en-US"/>
              <a:t>Insert - body</a:t>
            </a:r>
          </a:p>
        </p:txBody>
      </p:sp>
      <p:sp>
        <p:nvSpPr>
          <p:cNvPr id="19" name="Text Placeholder 18">
            <a:extLst>
              <a:ext uri="{FF2B5EF4-FFF2-40B4-BE49-F238E27FC236}">
                <a16:creationId xmlns:a16="http://schemas.microsoft.com/office/drawing/2014/main" id="{6735A2E2-D566-E842-BAF4-702880C789B7}"/>
              </a:ext>
            </a:extLst>
          </p:cNvPr>
          <p:cNvSpPr>
            <a:spLocks noGrp="1"/>
          </p:cNvSpPr>
          <p:nvPr>
            <p:ph type="body" sz="quarter" idx="12" hasCustomPrompt="1"/>
          </p:nvPr>
        </p:nvSpPr>
        <p:spPr>
          <a:xfrm>
            <a:off x="1893879" y="5156433"/>
            <a:ext cx="2851151" cy="303212"/>
          </a:xfrm>
        </p:spPr>
        <p:txBody>
          <a:bodyPr/>
          <a:lstStyle>
            <a:lvl1pPr marL="0" indent="0" algn="ctr">
              <a:buNone/>
              <a:defRPr sz="2000" b="1" i="0">
                <a:solidFill>
                  <a:schemeClr val="accent1"/>
                </a:solidFill>
                <a:latin typeface="Century Gothic" panose="020B0502020202020204" pitchFamily="34" charset="0"/>
              </a:defRPr>
            </a:lvl1pPr>
          </a:lstStyle>
          <a:p>
            <a:pPr lvl="0"/>
            <a:r>
              <a:rPr lang="en-US" dirty="0"/>
              <a:t>Insert - text</a:t>
            </a:r>
          </a:p>
        </p:txBody>
      </p:sp>
      <p:sp>
        <p:nvSpPr>
          <p:cNvPr id="24" name="Oval 23">
            <a:extLst>
              <a:ext uri="{FF2B5EF4-FFF2-40B4-BE49-F238E27FC236}">
                <a16:creationId xmlns:a16="http://schemas.microsoft.com/office/drawing/2014/main" id="{5395F891-9C10-974B-B620-09FB3ED1C352}"/>
              </a:ext>
            </a:extLst>
          </p:cNvPr>
          <p:cNvSpPr/>
          <p:nvPr/>
        </p:nvSpPr>
        <p:spPr>
          <a:xfrm>
            <a:off x="1169045" y="1823659"/>
            <a:ext cx="4313067" cy="3234800"/>
          </a:xfrm>
          <a:prstGeom prst="ellipse">
            <a:avLst/>
          </a:prstGeom>
          <a:solidFill>
            <a:schemeClr val="tx1"/>
          </a:solid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
        <p:nvSpPr>
          <p:cNvPr id="11" name="Text Placeholder 16">
            <a:extLst>
              <a:ext uri="{FF2B5EF4-FFF2-40B4-BE49-F238E27FC236}">
                <a16:creationId xmlns:a16="http://schemas.microsoft.com/office/drawing/2014/main" id="{72E5193C-2054-1F4C-A085-EC574A6B1F23}"/>
              </a:ext>
            </a:extLst>
          </p:cNvPr>
          <p:cNvSpPr>
            <a:spLocks noGrp="1"/>
          </p:cNvSpPr>
          <p:nvPr>
            <p:ph type="body" sz="quarter" idx="10" hasCustomPrompt="1"/>
          </p:nvPr>
        </p:nvSpPr>
        <p:spPr>
          <a:xfrm>
            <a:off x="485537" y="984519"/>
            <a:ext cx="9902443" cy="708897"/>
          </a:xfrm>
        </p:spPr>
        <p:txBody>
          <a:bodyPr/>
          <a:lstStyle>
            <a:lvl1pPr marL="0" indent="0">
              <a:buFontTx/>
              <a:buNone/>
              <a:defRPr sz="3400" b="1" i="0">
                <a:solidFill>
                  <a:schemeClr val="tx1"/>
                </a:solidFill>
                <a:latin typeface="Century Gothic" panose="020B0502020202020204" pitchFamily="34" charset="0"/>
              </a:defRPr>
            </a:lvl1pPr>
          </a:lstStyle>
          <a:p>
            <a:pPr lvl="0"/>
            <a:r>
              <a:rPr lang="en-US"/>
              <a:t>Insert - title</a:t>
            </a:r>
          </a:p>
        </p:txBody>
      </p:sp>
    </p:spTree>
    <p:extLst>
      <p:ext uri="{BB962C8B-B14F-4D97-AF65-F5344CB8AC3E}">
        <p14:creationId xmlns:p14="http://schemas.microsoft.com/office/powerpoint/2010/main" val="3719421494"/>
      </p:ext>
    </p:extLst>
  </p:cSld>
  <p:clrMapOvr>
    <a:masterClrMapping/>
  </p:clrMapOvr>
  <p:transition spd="med"/>
  <p:extLst>
    <p:ext uri="{DCECCB84-F9BA-43D5-87BE-67443E8EF086}">
      <p15:sldGuideLst xmlns:p15="http://schemas.microsoft.com/office/powerpoint/2012/main">
        <p15:guide id="3" pos="332" userDrawn="1">
          <p15:clr>
            <a:srgbClr val="FFFFFF"/>
          </p15:clr>
        </p15:guide>
        <p15:guide id="4" pos="7348" userDrawn="1">
          <p15:clr>
            <a:srgbClr val="FFFFFF"/>
          </p15:clr>
        </p15:guide>
        <p15:guide id="7" orient="horz" pos="4201" userDrawn="1">
          <p15:clr>
            <a:srgbClr val="FFFFFF"/>
          </p15:clr>
        </p15:guide>
        <p15:guide id="9" orient="horz" pos="686" userDrawn="1">
          <p15:clr>
            <a:srgbClr val="FFFFFF"/>
          </p15:clr>
        </p15:guide>
        <p15:guide id="10" pos="3840" userDrawn="1">
          <p15:clr>
            <a:srgbClr val="FFFFFF"/>
          </p15:clr>
        </p15:guide>
        <p15:guide id="11" pos="2087" userDrawn="1">
          <p15:clr>
            <a:srgbClr val="FFFFFF"/>
          </p15:clr>
        </p15:guide>
        <p15:guide id="12" pos="5593" userDrawn="1">
          <p15:clr>
            <a:srgbClr val="FFFFFF"/>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Standard page 1">
    <p:spTree>
      <p:nvGrpSpPr>
        <p:cNvPr id="1" name=""/>
        <p:cNvGrpSpPr/>
        <p:nvPr/>
      </p:nvGrpSpPr>
      <p:grpSpPr>
        <a:xfrm>
          <a:off x="0" y="0"/>
          <a:ext cx="0" cy="0"/>
          <a:chOff x="0" y="0"/>
          <a:chExt cx="0" cy="0"/>
        </a:xfrm>
      </p:grpSpPr>
      <p:sp>
        <p:nvSpPr>
          <p:cNvPr id="8" name="Shape 137">
            <a:extLst>
              <a:ext uri="{FF2B5EF4-FFF2-40B4-BE49-F238E27FC236}">
                <a16:creationId xmlns:a16="http://schemas.microsoft.com/office/drawing/2014/main" id="{3AE447CC-AC9D-3D45-8A65-2B6BD6F16228}"/>
              </a:ext>
            </a:extLst>
          </p:cNvPr>
          <p:cNvSpPr>
            <a:spLocks noChangeAspect="1"/>
          </p:cNvSpPr>
          <p:nvPr/>
        </p:nvSpPr>
        <p:spPr>
          <a:xfrm>
            <a:off x="-2448000" y="-1460902"/>
            <a:ext cx="8650685" cy="6488014"/>
          </a:xfrm>
          <a:prstGeom prst="ellipse">
            <a:avLst/>
          </a:prstGeom>
          <a:solidFill>
            <a:schemeClr val="accent1">
              <a:alpha val="19773"/>
            </a:schemeClr>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17" name="Text Placeholder 16">
            <a:extLst>
              <a:ext uri="{FF2B5EF4-FFF2-40B4-BE49-F238E27FC236}">
                <a16:creationId xmlns:a16="http://schemas.microsoft.com/office/drawing/2014/main" id="{DBC5C841-1193-2343-9E34-25056BEE3358}"/>
              </a:ext>
            </a:extLst>
          </p:cNvPr>
          <p:cNvSpPr>
            <a:spLocks noGrp="1"/>
          </p:cNvSpPr>
          <p:nvPr>
            <p:ph type="body" sz="quarter" idx="10" hasCustomPrompt="1"/>
          </p:nvPr>
        </p:nvSpPr>
        <p:spPr>
          <a:xfrm>
            <a:off x="485538" y="992611"/>
            <a:ext cx="7061413" cy="1102949"/>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10" name="Text Placeholder 6">
            <a:extLst>
              <a:ext uri="{FF2B5EF4-FFF2-40B4-BE49-F238E27FC236}">
                <a16:creationId xmlns:a16="http://schemas.microsoft.com/office/drawing/2014/main" id="{EEB0831D-7D6E-2048-9162-3026DB2527CA}"/>
              </a:ext>
            </a:extLst>
          </p:cNvPr>
          <p:cNvSpPr>
            <a:spLocks noGrp="1"/>
          </p:cNvSpPr>
          <p:nvPr>
            <p:ph type="body" sz="quarter" idx="11" hasCustomPrompt="1"/>
          </p:nvPr>
        </p:nvSpPr>
        <p:spPr>
          <a:xfrm>
            <a:off x="484718" y="2149372"/>
            <a:ext cx="8299449" cy="2281236"/>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1438407363"/>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
        <p:nvSpPr>
          <p:cNvPr id="9" name="Text Placeholder 16">
            <a:extLst>
              <a:ext uri="{FF2B5EF4-FFF2-40B4-BE49-F238E27FC236}">
                <a16:creationId xmlns:a16="http://schemas.microsoft.com/office/drawing/2014/main" id="{B09F33C7-154F-8743-88DD-6BDF2127E64E}"/>
              </a:ext>
            </a:extLst>
          </p:cNvPr>
          <p:cNvSpPr>
            <a:spLocks noGrp="1"/>
          </p:cNvSpPr>
          <p:nvPr>
            <p:ph type="body" sz="quarter" idx="10" hasCustomPrompt="1"/>
          </p:nvPr>
        </p:nvSpPr>
        <p:spPr>
          <a:xfrm>
            <a:off x="485538" y="992611"/>
            <a:ext cx="7061413" cy="1102949"/>
          </a:xfrm>
        </p:spPr>
        <p:txBody>
          <a:bodyPr/>
          <a:lstStyle>
            <a:lvl1pPr marL="0" indent="0">
              <a:buFontTx/>
              <a:buNone/>
              <a:defRPr sz="3400" b="1" i="0">
                <a:solidFill>
                  <a:schemeClr val="bg1"/>
                </a:solidFill>
                <a:latin typeface="Century Gothic" panose="020B0502020202020204" pitchFamily="34" charset="0"/>
              </a:defRPr>
            </a:lvl1pPr>
          </a:lstStyle>
          <a:p>
            <a:pPr lvl="0"/>
            <a:r>
              <a:rPr lang="en-US"/>
              <a:t>Insert - title</a:t>
            </a:r>
          </a:p>
        </p:txBody>
      </p:sp>
      <p:sp>
        <p:nvSpPr>
          <p:cNvPr id="10" name="Text Placeholder 6">
            <a:extLst>
              <a:ext uri="{FF2B5EF4-FFF2-40B4-BE49-F238E27FC236}">
                <a16:creationId xmlns:a16="http://schemas.microsoft.com/office/drawing/2014/main" id="{0D212C93-0601-3140-929D-DC384C3C2575}"/>
              </a:ext>
            </a:extLst>
          </p:cNvPr>
          <p:cNvSpPr>
            <a:spLocks noGrp="1"/>
          </p:cNvSpPr>
          <p:nvPr>
            <p:ph type="body" sz="quarter" idx="11" hasCustomPrompt="1"/>
          </p:nvPr>
        </p:nvSpPr>
        <p:spPr>
          <a:xfrm>
            <a:off x="484718" y="2149372"/>
            <a:ext cx="8299449" cy="2281236"/>
          </a:xfrm>
        </p:spPr>
        <p:txBody>
          <a:bodyPr/>
          <a:lstStyle>
            <a:lvl1pPr marL="0" indent="0">
              <a:lnSpc>
                <a:spcPct val="120000"/>
              </a:lnSpc>
              <a:buNone/>
              <a:defRPr sz="2000" b="0">
                <a:solidFill>
                  <a:schemeClr val="bg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4293383694"/>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4_Standard page 2">
    <p:spTree>
      <p:nvGrpSpPr>
        <p:cNvPr id="1" name=""/>
        <p:cNvGrpSpPr/>
        <p:nvPr/>
      </p:nvGrpSpPr>
      <p:grpSpPr>
        <a:xfrm>
          <a:off x="0" y="0"/>
          <a:ext cx="0" cy="0"/>
          <a:chOff x="0" y="0"/>
          <a:chExt cx="0" cy="0"/>
        </a:xfrm>
      </p:grpSpPr>
      <p:sp>
        <p:nvSpPr>
          <p:cNvPr id="20" name="Shape 20"/>
          <p:cNvSpPr/>
          <p:nvPr/>
        </p:nvSpPr>
        <p:spPr>
          <a:xfrm flipV="1">
            <a:off x="527052" y="873125"/>
            <a:ext cx="11137899" cy="0"/>
          </a:xfrm>
          <a:prstGeom prst="line">
            <a:avLst/>
          </a:prstGeom>
          <a:ln w="12700">
            <a:solidFill>
              <a:srgbClr val="25233F"/>
            </a:solidFill>
            <a:miter/>
          </a:ln>
        </p:spPr>
        <p:txBody>
          <a:bodyPr lIns="22860" rIns="22860"/>
          <a:lstStyle/>
          <a:p>
            <a:endParaRPr sz="450"/>
          </a:p>
        </p:txBody>
      </p:sp>
      <p:sp>
        <p:nvSpPr>
          <p:cNvPr id="21" name="Shape 21"/>
          <p:cNvSpPr>
            <a:spLocks noGrp="1"/>
          </p:cNvSpPr>
          <p:nvPr>
            <p:ph type="sldNum" sz="quarter" idx="2"/>
          </p:nvPr>
        </p:nvSpPr>
        <p:spPr>
          <a:xfrm>
            <a:off x="11468592" y="6484422"/>
            <a:ext cx="186909" cy="184666"/>
          </a:xfrm>
          <a:prstGeom prst="rect">
            <a:avLst/>
          </a:prstGeom>
        </p:spPr>
        <p:txBody>
          <a:bodyPr/>
          <a:lstStyle/>
          <a:p>
            <a:fld id="{E07CCE0E-559E-44AB-A1B3-25B5FB3D8463}" type="slidenum">
              <a:rPr lang="en-GB" smtClean="0"/>
              <a:t>‹#›</a:t>
            </a:fld>
            <a:endParaRPr lang="en-GB"/>
          </a:p>
        </p:txBody>
      </p:sp>
      <p:sp>
        <p:nvSpPr>
          <p:cNvPr id="2" name="Title 1">
            <a:extLst>
              <a:ext uri="{FF2B5EF4-FFF2-40B4-BE49-F238E27FC236}">
                <a16:creationId xmlns:a16="http://schemas.microsoft.com/office/drawing/2014/main" id="{46E39DAE-67D8-7945-A118-FCB2C748C0E8}"/>
              </a:ext>
            </a:extLst>
          </p:cNvPr>
          <p:cNvSpPr>
            <a:spLocks noGrp="1"/>
          </p:cNvSpPr>
          <p:nvPr>
            <p:ph type="title"/>
          </p:nvPr>
        </p:nvSpPr>
        <p:spPr>
          <a:xfrm>
            <a:off x="6096000" y="415064"/>
            <a:ext cx="4944533" cy="273845"/>
          </a:xfrm>
        </p:spPr>
        <p:txBody>
          <a:bodyPr/>
          <a:lstStyle>
            <a:lvl1pPr algn="r">
              <a:defRPr sz="1000" b="1" i="0">
                <a:solidFill>
                  <a:srgbClr val="25233F"/>
                </a:solidFill>
                <a:latin typeface="Century Gothic" panose="020B0502020202020204" pitchFamily="34" charset="0"/>
              </a:defRPr>
            </a:lvl1pPr>
          </a:lstStyle>
          <a:p>
            <a:r>
              <a:rPr lang="en-US"/>
              <a:t>Click to edit Master title style</a:t>
            </a:r>
          </a:p>
        </p:txBody>
      </p:sp>
      <p:pic>
        <p:nvPicPr>
          <p:cNvPr id="4" name="Picture 3">
            <a:extLst>
              <a:ext uri="{FF2B5EF4-FFF2-40B4-BE49-F238E27FC236}">
                <a16:creationId xmlns:a16="http://schemas.microsoft.com/office/drawing/2014/main" id="{98477B80-07B4-E044-9FB6-FD6587A4E23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5079" y="361951"/>
            <a:ext cx="1473188" cy="380771"/>
          </a:xfrm>
          <a:prstGeom prst="rect">
            <a:avLst/>
          </a:prstGeom>
        </p:spPr>
      </p:pic>
      <p:pic>
        <p:nvPicPr>
          <p:cNvPr id="6" name="Picture 5">
            <a:extLst>
              <a:ext uri="{FF2B5EF4-FFF2-40B4-BE49-F238E27FC236}">
                <a16:creationId xmlns:a16="http://schemas.microsoft.com/office/drawing/2014/main" id="{E0ED11FA-33F8-B64E-9798-ABB1D413C6C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59249" y="358903"/>
            <a:ext cx="511759" cy="383819"/>
          </a:xfrm>
          <a:prstGeom prst="rect">
            <a:avLst/>
          </a:prstGeom>
        </p:spPr>
      </p:pic>
    </p:spTree>
    <p:extLst>
      <p:ext uri="{BB962C8B-B14F-4D97-AF65-F5344CB8AC3E}">
        <p14:creationId xmlns:p14="http://schemas.microsoft.com/office/powerpoint/2010/main" val="631807100"/>
      </p:ext>
    </p:extLst>
  </p:cSld>
  <p:clrMapOvr>
    <a:masterClrMapping/>
  </p:clrMapOvr>
  <p:transition spd="med"/>
  <p:extLst>
    <p:ext uri="{DCECCB84-F9BA-43D5-87BE-67443E8EF086}">
      <p15:sldGuideLst xmlns:p15="http://schemas.microsoft.com/office/powerpoint/2012/main">
        <p15:guide id="2" pos="332" userDrawn="1">
          <p15:clr>
            <a:srgbClr val="FFFFFF"/>
          </p15:clr>
        </p15:guide>
        <p15:guide id="3" pos="7348" userDrawn="1">
          <p15:clr>
            <a:srgbClr val="FFFFFF"/>
          </p15:clr>
        </p15:guide>
        <p15:guide id="7" orient="horz" pos="4201" userDrawn="1">
          <p15:clr>
            <a:srgbClr val="FFFFFF"/>
          </p15:clr>
        </p15:guide>
        <p15:guide id="10" orient="horz" pos="686" userDrawn="1">
          <p15:clr>
            <a:srgbClr val="FFFFFF"/>
          </p15:clr>
        </p15:guide>
        <p15:guide id="11" pos="3840" userDrawn="1">
          <p15:clr>
            <a:srgbClr val="FFFFFF"/>
          </p15:clr>
        </p15:guide>
        <p15:guide id="12" pos="5533" userDrawn="1">
          <p15:clr>
            <a:srgbClr val="FFFFFF"/>
          </p15:clr>
        </p15:guide>
        <p15:guide id="13" pos="2087" userDrawn="1">
          <p15:clr>
            <a:srgbClr val="FFFFFF"/>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p:cSld name="Standard page 3">
    <p:spTree>
      <p:nvGrpSpPr>
        <p:cNvPr id="1" name=""/>
        <p:cNvGrpSpPr/>
        <p:nvPr/>
      </p:nvGrpSpPr>
      <p:grpSpPr>
        <a:xfrm>
          <a:off x="0" y="0"/>
          <a:ext cx="0" cy="0"/>
          <a:chOff x="0" y="0"/>
          <a:chExt cx="0" cy="0"/>
        </a:xfrm>
      </p:grpSpPr>
      <p:sp>
        <p:nvSpPr>
          <p:cNvPr id="28" name="Shape 28"/>
          <p:cNvSpPr/>
          <p:nvPr/>
        </p:nvSpPr>
        <p:spPr>
          <a:xfrm flipV="1">
            <a:off x="527052" y="873125"/>
            <a:ext cx="11146728" cy="0"/>
          </a:xfrm>
          <a:prstGeom prst="line">
            <a:avLst/>
          </a:prstGeom>
          <a:ln w="12700">
            <a:solidFill>
              <a:srgbClr val="FFFFFF"/>
            </a:solidFill>
            <a:miter/>
          </a:ln>
        </p:spPr>
        <p:txBody>
          <a:bodyPr lIns="22860" rIns="22860"/>
          <a:lstStyle/>
          <a:p>
            <a:endParaRPr sz="450"/>
          </a:p>
        </p:txBody>
      </p:sp>
      <p:sp>
        <p:nvSpPr>
          <p:cNvPr id="30" name="Shape 30"/>
          <p:cNvSpPr>
            <a:spLocks noGrp="1"/>
          </p:cNvSpPr>
          <p:nvPr>
            <p:ph type="sldNum" sz="quarter" idx="2"/>
          </p:nvPr>
        </p:nvSpPr>
        <p:spPr>
          <a:xfrm>
            <a:off x="11424633" y="6477334"/>
            <a:ext cx="186909" cy="184666"/>
          </a:xfrm>
          <a:prstGeom prst="rect">
            <a:avLst/>
          </a:prstGeom>
        </p:spPr>
        <p:txBody>
          <a:bodyPr/>
          <a:lstStyle/>
          <a:p>
            <a:fld id="{E07CCE0E-559E-44AB-A1B3-25B5FB3D8463}" type="slidenum">
              <a:rPr lang="en-GB" smtClean="0"/>
              <a:t>‹#›</a:t>
            </a:fld>
            <a:endParaRPr lang="en-GB"/>
          </a:p>
        </p:txBody>
      </p:sp>
      <p:pic>
        <p:nvPicPr>
          <p:cNvPr id="3" name="Picture 2">
            <a:extLst>
              <a:ext uri="{FF2B5EF4-FFF2-40B4-BE49-F238E27FC236}">
                <a16:creationId xmlns:a16="http://schemas.microsoft.com/office/drawing/2014/main" id="{B074F560-9965-FD44-8392-56ACD2F813E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6675" y="360916"/>
            <a:ext cx="1477812" cy="381966"/>
          </a:xfrm>
          <a:prstGeom prst="rect">
            <a:avLst/>
          </a:prstGeom>
        </p:spPr>
      </p:pic>
      <p:pic>
        <p:nvPicPr>
          <p:cNvPr id="14" name="Picture 13">
            <a:extLst>
              <a:ext uri="{FF2B5EF4-FFF2-40B4-BE49-F238E27FC236}">
                <a16:creationId xmlns:a16="http://schemas.microsoft.com/office/drawing/2014/main" id="{98600020-B932-844C-830C-6D548E8C8C3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1164492" y="360916"/>
            <a:ext cx="509288" cy="381966"/>
          </a:xfrm>
          <a:prstGeom prst="rect">
            <a:avLst/>
          </a:prstGeom>
        </p:spPr>
      </p:pic>
      <p:sp>
        <p:nvSpPr>
          <p:cNvPr id="15" name="Title 14">
            <a:extLst>
              <a:ext uri="{FF2B5EF4-FFF2-40B4-BE49-F238E27FC236}">
                <a16:creationId xmlns:a16="http://schemas.microsoft.com/office/drawing/2014/main" id="{F045F05D-9884-E742-8B6C-7E2A4C30294D}"/>
              </a:ext>
            </a:extLst>
          </p:cNvPr>
          <p:cNvSpPr>
            <a:spLocks noGrp="1"/>
          </p:cNvSpPr>
          <p:nvPr>
            <p:ph type="title"/>
          </p:nvPr>
        </p:nvSpPr>
        <p:spPr>
          <a:xfrm>
            <a:off x="6096000" y="438820"/>
            <a:ext cx="4944533" cy="241880"/>
          </a:xfrm>
        </p:spPr>
        <p:txBody>
          <a:bodyPr/>
          <a:lstStyle>
            <a:lvl1pPr algn="r">
              <a:defRPr sz="1000" b="1" i="0">
                <a:solidFill>
                  <a:srgbClr val="FFFFFF"/>
                </a:solidFill>
                <a:latin typeface="Century Gothic" panose="020B0502020202020204" pitchFamily="34" charset="0"/>
              </a:defRPr>
            </a:lvl1pPr>
          </a:lstStyle>
          <a:p>
            <a:r>
              <a:rPr lang="en-US"/>
              <a:t>Click to edit Master title style</a:t>
            </a:r>
          </a:p>
        </p:txBody>
      </p:sp>
      <p:sp>
        <p:nvSpPr>
          <p:cNvPr id="9" name="Text Placeholder 16">
            <a:extLst>
              <a:ext uri="{FF2B5EF4-FFF2-40B4-BE49-F238E27FC236}">
                <a16:creationId xmlns:a16="http://schemas.microsoft.com/office/drawing/2014/main" id="{4B193DB1-D32E-7146-93A0-23A108038669}"/>
              </a:ext>
            </a:extLst>
          </p:cNvPr>
          <p:cNvSpPr>
            <a:spLocks noGrp="1"/>
          </p:cNvSpPr>
          <p:nvPr>
            <p:ph type="body" sz="quarter" idx="10" hasCustomPrompt="1"/>
          </p:nvPr>
        </p:nvSpPr>
        <p:spPr>
          <a:xfrm>
            <a:off x="485538" y="992611"/>
            <a:ext cx="7061413" cy="1102949"/>
          </a:xfrm>
        </p:spPr>
        <p:txBody>
          <a:bodyPr/>
          <a:lstStyle>
            <a:lvl1pPr marL="0" indent="0">
              <a:buFontTx/>
              <a:buNone/>
              <a:defRPr sz="3400" b="1" i="0">
                <a:solidFill>
                  <a:schemeClr val="tx1"/>
                </a:solidFill>
                <a:latin typeface="Century Gothic" panose="020B0502020202020204" pitchFamily="34" charset="0"/>
              </a:defRPr>
            </a:lvl1pPr>
          </a:lstStyle>
          <a:p>
            <a:pPr lvl="0"/>
            <a:r>
              <a:rPr lang="en-US"/>
              <a:t>Insert - title</a:t>
            </a:r>
          </a:p>
        </p:txBody>
      </p:sp>
      <p:sp>
        <p:nvSpPr>
          <p:cNvPr id="10" name="Text Placeholder 6">
            <a:extLst>
              <a:ext uri="{FF2B5EF4-FFF2-40B4-BE49-F238E27FC236}">
                <a16:creationId xmlns:a16="http://schemas.microsoft.com/office/drawing/2014/main" id="{6A809499-F347-CD45-8A3A-6C8629BAD501}"/>
              </a:ext>
            </a:extLst>
          </p:cNvPr>
          <p:cNvSpPr>
            <a:spLocks noGrp="1"/>
          </p:cNvSpPr>
          <p:nvPr>
            <p:ph type="body" sz="quarter" idx="11" hasCustomPrompt="1"/>
          </p:nvPr>
        </p:nvSpPr>
        <p:spPr>
          <a:xfrm>
            <a:off x="484718" y="2149372"/>
            <a:ext cx="8299449" cy="2281236"/>
          </a:xfrm>
        </p:spPr>
        <p:txBody>
          <a:bodyPr/>
          <a:lstStyle>
            <a:lvl1pPr marL="0" indent="0">
              <a:lnSpc>
                <a:spcPct val="120000"/>
              </a:lnSpc>
              <a:buNone/>
              <a:defRPr sz="2000" b="0">
                <a:solidFill>
                  <a:schemeClr val="tx1"/>
                </a:solidFill>
              </a:defRPr>
            </a:lvl1pPr>
            <a:lvl2pPr>
              <a:defRPr sz="1800">
                <a:solidFill>
                  <a:schemeClr val="tx1"/>
                </a:solidFill>
              </a:defRPr>
            </a:lvl2pPr>
            <a:lvl3pPr>
              <a:defRPr sz="1800">
                <a:solidFill>
                  <a:schemeClr val="tx1"/>
                </a:solidFill>
              </a:defRPr>
            </a:lvl3pPr>
            <a:lvl4pPr>
              <a:defRPr sz="1800">
                <a:solidFill>
                  <a:schemeClr val="tx1"/>
                </a:solidFill>
              </a:defRPr>
            </a:lvl4pPr>
            <a:lvl5pPr>
              <a:defRPr sz="1800">
                <a:solidFill>
                  <a:schemeClr val="tx1"/>
                </a:solidFill>
              </a:defRPr>
            </a:lvl5pPr>
          </a:lstStyle>
          <a:p>
            <a:pPr lvl="0"/>
            <a:r>
              <a:rPr lang="en-US"/>
              <a:t>Insert - body</a:t>
            </a:r>
          </a:p>
        </p:txBody>
      </p:sp>
    </p:spTree>
    <p:extLst>
      <p:ext uri="{BB962C8B-B14F-4D97-AF65-F5344CB8AC3E}">
        <p14:creationId xmlns:p14="http://schemas.microsoft.com/office/powerpoint/2010/main" val="2968425536"/>
      </p:ext>
    </p:extLst>
  </p:cSld>
  <p:clrMapOvr>
    <a:masterClrMapping/>
  </p:clrMapOvr>
  <p:transition spd="med"/>
  <p:extLst>
    <p:ext uri="{DCECCB84-F9BA-43D5-87BE-67443E8EF086}">
      <p15:sldGuideLst xmlns:p15="http://schemas.microsoft.com/office/powerpoint/2012/main">
        <p15:guide id="3" pos="332" userDrawn="1">
          <p15:clr>
            <a:srgbClr val="FFFFFF"/>
          </p15:clr>
        </p15:guide>
        <p15:guide id="4" pos="7348" userDrawn="1">
          <p15:clr>
            <a:srgbClr val="FFFFFF"/>
          </p15:clr>
        </p15:guide>
        <p15:guide id="7" orient="horz" pos="4201" userDrawn="1">
          <p15:clr>
            <a:srgbClr val="FFFFFF"/>
          </p15:clr>
        </p15:guide>
        <p15:guide id="9" orient="horz" pos="686" userDrawn="1">
          <p15:clr>
            <a:srgbClr val="FFFFFF"/>
          </p15:clr>
        </p15:guide>
        <p15:guide id="10" pos="3840" userDrawn="1">
          <p15:clr>
            <a:srgbClr val="FFFFFF"/>
          </p15:clr>
        </p15:guide>
        <p15:guide id="11" pos="2087" userDrawn="1">
          <p15:clr>
            <a:srgbClr val="FFFFFF"/>
          </p15:clr>
        </p15:guide>
        <p15:guide id="12" pos="5593" userDrawn="1">
          <p15:clr>
            <a:srgbClr val="FFFFFF"/>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theme" Target="../theme/theme2.xml"/><Relationship Id="rId5" Type="http://schemas.openxmlformats.org/officeDocument/2006/relationships/slideLayout" Target="../slideLayouts/slideLayout36.xml"/><Relationship Id="rId4"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0F0F0"/>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609600" y="92075"/>
            <a:ext cx="10972800" cy="1508126"/>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lstStyle/>
          <a:p>
            <a:r>
              <a:t>Title Text</a:t>
            </a:r>
          </a:p>
        </p:txBody>
      </p:sp>
      <p:sp>
        <p:nvSpPr>
          <p:cNvPr id="3" name="Shape 3"/>
          <p:cNvSpPr>
            <a:spLocks noGrp="1"/>
          </p:cNvSpPr>
          <p:nvPr>
            <p:ph type="body" idx="1"/>
          </p:nvPr>
        </p:nvSpPr>
        <p:spPr>
          <a:xfrm>
            <a:off x="609600" y="1600200"/>
            <a:ext cx="10972800" cy="5257800"/>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8550692" y="6264017"/>
            <a:ext cx="186909" cy="184666"/>
          </a:xfrm>
          <a:prstGeom prst="rect">
            <a:avLst/>
          </a:prstGeom>
          <a:ln w="12700">
            <a:miter lim="400000"/>
          </a:ln>
        </p:spPr>
        <p:txBody>
          <a:bodyPr wrap="none" lIns="45719" rIns="45719" anchor="ctr">
            <a:spAutoFit/>
          </a:bodyPr>
          <a:lstStyle>
            <a:lvl1pPr algn="r">
              <a:defRPr sz="600"/>
            </a:lvl1pPr>
          </a:lstStyle>
          <a:p>
            <a:fld id="{E07CCE0E-559E-44AB-A1B3-25B5FB3D8463}" type="slidenum">
              <a:rPr lang="en-GB" smtClean="0"/>
              <a:t>‹#›</a:t>
            </a:fld>
            <a:endParaRPr lang="en-GB"/>
          </a:p>
        </p:txBody>
      </p:sp>
    </p:spTree>
    <p:extLst>
      <p:ext uri="{BB962C8B-B14F-4D97-AF65-F5344CB8AC3E}">
        <p14:creationId xmlns:p14="http://schemas.microsoft.com/office/powerpoint/2010/main" val="848161082"/>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 id="2147483722" r:id="rId17"/>
    <p:sldLayoutId id="2147483723" r:id="rId18"/>
    <p:sldLayoutId id="2147483724" r:id="rId19"/>
    <p:sldLayoutId id="2147483725" r:id="rId20"/>
    <p:sldLayoutId id="2147483726" r:id="rId21"/>
    <p:sldLayoutId id="2147483727" r:id="rId22"/>
    <p:sldLayoutId id="2147483728" r:id="rId23"/>
    <p:sldLayoutId id="2147483729" r:id="rId24"/>
    <p:sldLayoutId id="2147483730" r:id="rId25"/>
    <p:sldLayoutId id="2147483731" r:id="rId26"/>
    <p:sldLayoutId id="2147483732" r:id="rId27"/>
    <p:sldLayoutId id="2147483733" r:id="rId28"/>
    <p:sldLayoutId id="2147483734" r:id="rId29"/>
    <p:sldLayoutId id="2147483735" r:id="rId30"/>
    <p:sldLayoutId id="2147483736" r:id="rId31"/>
  </p:sldLayoutIdLst>
  <p:transition spd="med"/>
  <p:txStyles>
    <p:titleStyle>
      <a:lvl1pPr marL="0" marR="0" indent="0" algn="l" defTabSz="914400" rtl="0" eaLnBrk="1" latinLnBrk="0" hangingPunct="1">
        <a:lnSpc>
          <a:spcPct val="90000"/>
        </a:lnSpc>
        <a:spcBef>
          <a:spcPts val="0"/>
        </a:spcBef>
        <a:spcAft>
          <a:spcPts val="0"/>
        </a:spcAft>
        <a:buClrTx/>
        <a:buSzTx/>
        <a:buFontTx/>
        <a:buNone/>
        <a:tabLst/>
        <a:defRPr sz="4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2pPr>
      <a:lvl3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3pPr>
      <a:lvl4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4pPr>
      <a:lvl5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5pPr>
      <a:lvl6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6pPr>
      <a:lvl7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7pPr>
      <a:lvl8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8pPr>
      <a:lvl9pPr marL="0" marR="0" indent="0" algn="l" defTabSz="914400" rtl="0" eaLnBrk="1" latinLnBrk="0" hangingPunct="1">
        <a:lnSpc>
          <a:spcPct val="90000"/>
        </a:lnSpc>
        <a:spcBef>
          <a:spcPts val="0"/>
        </a:spcBef>
        <a:spcAft>
          <a:spcPts val="0"/>
        </a:spcAft>
        <a:buClrTx/>
        <a:buSzTx/>
        <a:buFontTx/>
        <a:buNone/>
        <a:tabLst/>
        <a:defRPr sz="4400" b="0" i="0" u="none" strike="noStrike" cap="none" spc="0" baseline="0">
          <a:ln>
            <a:noFill/>
          </a:ln>
          <a:solidFill>
            <a:srgbClr val="464646"/>
          </a:solidFill>
          <a:uFillTx/>
          <a:latin typeface="+mj-lt"/>
          <a:ea typeface="+mj-ea"/>
          <a:cs typeface="+mj-cs"/>
          <a:sym typeface="Calibri"/>
        </a:defRPr>
      </a:lvl9pPr>
    </p:titleStyle>
    <p:bodyStyle>
      <a:lvl1pPr marL="228600" marR="0" indent="-228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723900" marR="0" indent="-2667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p:bodyStyle>
    <p:otherStyle>
      <a:lvl1pPr marL="0" marR="0" indent="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1pPr>
      <a:lvl2pPr marL="0" marR="0" indent="2286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2pPr>
      <a:lvl3pPr marL="0" marR="0" indent="4572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3pPr>
      <a:lvl4pPr marL="0" marR="0" indent="6858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4pPr>
      <a:lvl5pPr marL="0" marR="0" indent="9144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5pPr>
      <a:lvl6pPr marL="0" marR="0" indent="11430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6pPr>
      <a:lvl7pPr marL="0" marR="0" indent="13716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7pPr>
      <a:lvl8pPr marL="0" marR="0" indent="16002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8pPr>
      <a:lvl9pPr marL="0" marR="0" indent="1828800" algn="r" defTabSz="228600" rtl="0" eaLnBrk="1" latinLnBrk="0" hangingPunct="1">
        <a:lnSpc>
          <a:spcPct val="100000"/>
        </a:lnSpc>
        <a:spcBef>
          <a:spcPts val="0"/>
        </a:spcBef>
        <a:spcAft>
          <a:spcPts val="0"/>
        </a:spcAft>
        <a:buClrTx/>
        <a:buSzTx/>
        <a:buFontTx/>
        <a:buNone/>
        <a:tabLst/>
        <a:defRPr sz="600" b="0" i="0" u="none" strike="noStrike" cap="none" spc="0" baseline="0">
          <a:ln>
            <a:noFill/>
          </a:ln>
          <a:solidFill>
            <a:schemeClr val="tx1"/>
          </a:solidFill>
          <a:uFillTx/>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2192000" cy="6858000"/>
          </a:xfrm>
          <a:custGeom>
            <a:avLst/>
            <a:gdLst/>
            <a:ahLst/>
            <a:cxnLst/>
            <a:rect l="l" t="t" r="r" b="b"/>
            <a:pathLst>
              <a:path w="16256000" h="9144000">
                <a:moveTo>
                  <a:pt x="16256000" y="0"/>
                </a:moveTo>
                <a:lnTo>
                  <a:pt x="0" y="0"/>
                </a:lnTo>
                <a:lnTo>
                  <a:pt x="0" y="9144000"/>
                </a:lnTo>
                <a:lnTo>
                  <a:pt x="16256000" y="9144000"/>
                </a:lnTo>
                <a:lnTo>
                  <a:pt x="16256000" y="0"/>
                </a:lnTo>
                <a:close/>
              </a:path>
            </a:pathLst>
          </a:custGeom>
          <a:solidFill>
            <a:srgbClr val="004A6C"/>
          </a:solidFill>
        </p:spPr>
        <p:txBody>
          <a:bodyPr wrap="square" lIns="0" tIns="0" rIns="0" bIns="0" rtlCol="0"/>
          <a:lstStyle/>
          <a:p>
            <a:endParaRPr sz="675"/>
          </a:p>
        </p:txBody>
      </p:sp>
      <p:sp>
        <p:nvSpPr>
          <p:cNvPr id="2" name="Holder 2"/>
          <p:cNvSpPr>
            <a:spLocks noGrp="1"/>
          </p:cNvSpPr>
          <p:nvPr>
            <p:ph type="title"/>
          </p:nvPr>
        </p:nvSpPr>
        <p:spPr>
          <a:xfrm>
            <a:off x="985798" y="791875"/>
            <a:ext cx="2845118" cy="746358"/>
          </a:xfrm>
          <a:prstGeom prst="rect">
            <a:avLst/>
          </a:prstGeom>
        </p:spPr>
        <p:txBody>
          <a:bodyPr wrap="square" lIns="0" tIns="0" rIns="0" bIns="0">
            <a:spAutoFit/>
          </a:bodyPr>
          <a:lstStyle>
            <a:lvl1pPr>
              <a:defRPr sz="4850" b="1" i="0">
                <a:solidFill>
                  <a:srgbClr val="004158"/>
                </a:solidFill>
                <a:latin typeface="Gilroy Bold"/>
                <a:cs typeface="Gilroy Bold"/>
              </a:defRPr>
            </a:lvl1pPr>
          </a:lstStyle>
          <a:p>
            <a:endParaRPr/>
          </a:p>
        </p:txBody>
      </p:sp>
      <p:sp>
        <p:nvSpPr>
          <p:cNvPr id="3" name="Holder 3"/>
          <p:cNvSpPr>
            <a:spLocks noGrp="1"/>
          </p:cNvSpPr>
          <p:nvPr>
            <p:ph type="body" idx="1"/>
          </p:nvPr>
        </p:nvSpPr>
        <p:spPr>
          <a:xfrm>
            <a:off x="710623" y="1069719"/>
            <a:ext cx="5657850" cy="276999"/>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4145280" y="6377940"/>
            <a:ext cx="3901440" cy="138499"/>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138499"/>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4/18/2024</a:t>
            </a:fld>
            <a:endParaRPr lang="en-US"/>
          </a:p>
        </p:txBody>
      </p:sp>
      <p:sp>
        <p:nvSpPr>
          <p:cNvPr id="6" name="Holder 6"/>
          <p:cNvSpPr>
            <a:spLocks noGrp="1"/>
          </p:cNvSpPr>
          <p:nvPr>
            <p:ph type="sldNum" sz="quarter" idx="7"/>
          </p:nvPr>
        </p:nvSpPr>
        <p:spPr>
          <a:xfrm>
            <a:off x="8778240" y="6377940"/>
            <a:ext cx="2804160" cy="138499"/>
          </a:xfrm>
          <a:prstGeom prst="rect">
            <a:avLst/>
          </a:prstGeom>
        </p:spPr>
        <p:txBody>
          <a:bodyPr wrap="square" lIns="0" tIns="0" rIns="0" bIns="0">
            <a:spAutoFit/>
          </a:bodyPr>
          <a:lstStyle>
            <a:lvl1pPr algn="r">
              <a:defRPr>
                <a:solidFill>
                  <a:schemeClr val="tx1">
                    <a:tint val="75000"/>
                  </a:schemeClr>
                </a:solidFill>
              </a:defRPr>
            </a:lvl1pPr>
          </a:lstStyle>
          <a:p>
            <a:fld id="{B6F15528-21DE-4FAA-801E-634DDDAF4B2B}" type="slidenum">
              <a:t>‹#›</a:t>
            </a:fld>
            <a:endParaRPr/>
          </a:p>
        </p:txBody>
      </p:sp>
    </p:spTree>
    <p:extLst>
      <p:ext uri="{BB962C8B-B14F-4D97-AF65-F5344CB8AC3E}">
        <p14:creationId xmlns:p14="http://schemas.microsoft.com/office/powerpoint/2010/main" val="197098221"/>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Lst>
  <p:txStyles>
    <p:titleStyle>
      <a:lvl1pPr>
        <a:defRPr>
          <a:latin typeface="+mj-lt"/>
          <a:ea typeface="+mj-ea"/>
          <a:cs typeface="+mj-cs"/>
        </a:defRPr>
      </a:lvl1pPr>
    </p:titleStyle>
    <p:bodyStyle>
      <a:lvl1pPr marL="0">
        <a:defRPr>
          <a:latin typeface="+mn-lt"/>
          <a:ea typeface="+mn-ea"/>
          <a:cs typeface="+mn-cs"/>
        </a:defRPr>
      </a:lvl1pPr>
      <a:lvl2pPr marL="342900">
        <a:defRPr>
          <a:latin typeface="+mn-lt"/>
          <a:ea typeface="+mn-ea"/>
          <a:cs typeface="+mn-cs"/>
        </a:defRPr>
      </a:lvl2pPr>
      <a:lvl3pPr marL="685800">
        <a:defRPr>
          <a:latin typeface="+mn-lt"/>
          <a:ea typeface="+mn-ea"/>
          <a:cs typeface="+mn-cs"/>
        </a:defRPr>
      </a:lvl3pPr>
      <a:lvl4pPr marL="1028700">
        <a:defRPr>
          <a:latin typeface="+mn-lt"/>
          <a:ea typeface="+mn-ea"/>
          <a:cs typeface="+mn-cs"/>
        </a:defRPr>
      </a:lvl4pPr>
      <a:lvl5pPr marL="1371600">
        <a:defRPr>
          <a:latin typeface="+mn-lt"/>
          <a:ea typeface="+mn-ea"/>
          <a:cs typeface="+mn-cs"/>
        </a:defRPr>
      </a:lvl5pPr>
      <a:lvl6pPr marL="1714500">
        <a:defRPr>
          <a:latin typeface="+mn-lt"/>
          <a:ea typeface="+mn-ea"/>
          <a:cs typeface="+mn-cs"/>
        </a:defRPr>
      </a:lvl6pPr>
      <a:lvl7pPr marL="2057400">
        <a:defRPr>
          <a:latin typeface="+mn-lt"/>
          <a:ea typeface="+mn-ea"/>
          <a:cs typeface="+mn-cs"/>
        </a:defRPr>
      </a:lvl7pPr>
      <a:lvl8pPr marL="2400300">
        <a:defRPr>
          <a:latin typeface="+mn-lt"/>
          <a:ea typeface="+mn-ea"/>
          <a:cs typeface="+mn-cs"/>
        </a:defRPr>
      </a:lvl8pPr>
      <a:lvl9pPr marL="2743200">
        <a:defRPr>
          <a:latin typeface="+mn-lt"/>
          <a:ea typeface="+mn-ea"/>
          <a:cs typeface="+mn-cs"/>
        </a:defRPr>
      </a:lvl9pPr>
    </p:bodyStyle>
    <p:otherStyle>
      <a:lvl1pPr marL="0">
        <a:defRPr>
          <a:latin typeface="+mn-lt"/>
          <a:ea typeface="+mn-ea"/>
          <a:cs typeface="+mn-cs"/>
        </a:defRPr>
      </a:lvl1pPr>
      <a:lvl2pPr marL="342900">
        <a:defRPr>
          <a:latin typeface="+mn-lt"/>
          <a:ea typeface="+mn-ea"/>
          <a:cs typeface="+mn-cs"/>
        </a:defRPr>
      </a:lvl2pPr>
      <a:lvl3pPr marL="685800">
        <a:defRPr>
          <a:latin typeface="+mn-lt"/>
          <a:ea typeface="+mn-ea"/>
          <a:cs typeface="+mn-cs"/>
        </a:defRPr>
      </a:lvl3pPr>
      <a:lvl4pPr marL="1028700">
        <a:defRPr>
          <a:latin typeface="+mn-lt"/>
          <a:ea typeface="+mn-ea"/>
          <a:cs typeface="+mn-cs"/>
        </a:defRPr>
      </a:lvl4pPr>
      <a:lvl5pPr marL="1371600">
        <a:defRPr>
          <a:latin typeface="+mn-lt"/>
          <a:ea typeface="+mn-ea"/>
          <a:cs typeface="+mn-cs"/>
        </a:defRPr>
      </a:lvl5pPr>
      <a:lvl6pPr marL="1714500">
        <a:defRPr>
          <a:latin typeface="+mn-lt"/>
          <a:ea typeface="+mn-ea"/>
          <a:cs typeface="+mn-cs"/>
        </a:defRPr>
      </a:lvl6pPr>
      <a:lvl7pPr marL="2057400">
        <a:defRPr>
          <a:latin typeface="+mn-lt"/>
          <a:ea typeface="+mn-ea"/>
          <a:cs typeface="+mn-cs"/>
        </a:defRPr>
      </a:lvl7pPr>
      <a:lvl8pPr marL="2400300">
        <a:defRPr>
          <a:latin typeface="+mn-lt"/>
          <a:ea typeface="+mn-ea"/>
          <a:cs typeface="+mn-cs"/>
        </a:defRPr>
      </a:lvl8pPr>
      <a:lvl9pPr marL="27432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1.xml"/><Relationship Id="rId5" Type="http://schemas.openxmlformats.org/officeDocument/2006/relationships/image" Target="../media/image32.png"/><Relationship Id="rId4" Type="http://schemas.openxmlformats.org/officeDocument/2006/relationships/image" Target="../media/image65.png"/></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3.png"/><Relationship Id="rId18" Type="http://schemas.openxmlformats.org/officeDocument/2006/relationships/image" Target="../media/image48.png"/><Relationship Id="rId3" Type="http://schemas.openxmlformats.org/officeDocument/2006/relationships/image" Target="../media/image34.jpeg"/><Relationship Id="rId7" Type="http://schemas.openxmlformats.org/officeDocument/2006/relationships/image" Target="../media/image37.png"/><Relationship Id="rId12" Type="http://schemas.openxmlformats.org/officeDocument/2006/relationships/image" Target="../media/image42.png"/><Relationship Id="rId17" Type="http://schemas.openxmlformats.org/officeDocument/2006/relationships/image" Target="../media/image47.png"/><Relationship Id="rId2" Type="http://schemas.openxmlformats.org/officeDocument/2006/relationships/notesSlide" Target="../notesSlides/notesSlide1.xml"/><Relationship Id="rId16" Type="http://schemas.openxmlformats.org/officeDocument/2006/relationships/image" Target="../media/image46.png"/><Relationship Id="rId1" Type="http://schemas.openxmlformats.org/officeDocument/2006/relationships/slideLayout" Target="../slideLayouts/slideLayout33.xml"/><Relationship Id="rId6" Type="http://schemas.openxmlformats.org/officeDocument/2006/relationships/image" Target="../media/image36.png"/><Relationship Id="rId11" Type="http://schemas.openxmlformats.org/officeDocument/2006/relationships/image" Target="../media/image41.png"/><Relationship Id="rId5" Type="http://schemas.openxmlformats.org/officeDocument/2006/relationships/image" Target="../media/image35.png"/><Relationship Id="rId15" Type="http://schemas.openxmlformats.org/officeDocument/2006/relationships/image" Target="../media/image45.png"/><Relationship Id="rId10" Type="http://schemas.openxmlformats.org/officeDocument/2006/relationships/image" Target="../media/image40.png"/><Relationship Id="rId19" Type="http://schemas.openxmlformats.org/officeDocument/2006/relationships/image" Target="../media/image49.png"/><Relationship Id="rId4" Type="http://schemas.openxmlformats.org/officeDocument/2006/relationships/hyperlink" Target="https://www.metoffice.gov.uk/weather/climate-change/what-is-climate-change" TargetMode="External"/><Relationship Id="rId9" Type="http://schemas.openxmlformats.org/officeDocument/2006/relationships/image" Target="../media/image39.png"/><Relationship Id="rId14" Type="http://schemas.openxmlformats.org/officeDocument/2006/relationships/image" Target="../media/image44.png"/></Relationships>
</file>

<file path=ppt/slides/_rels/slide5.xml.rels><?xml version="1.0" encoding="UTF-8" standalone="yes"?>
<Relationships xmlns="http://schemas.openxmlformats.org/package/2006/relationships"><Relationship Id="rId8" Type="http://schemas.openxmlformats.org/officeDocument/2006/relationships/image" Target="../media/image55.png"/><Relationship Id="rId13" Type="http://schemas.openxmlformats.org/officeDocument/2006/relationships/image" Target="../media/image49.png"/><Relationship Id="rId3" Type="http://schemas.openxmlformats.org/officeDocument/2006/relationships/image" Target="../media/image50.jpg"/><Relationship Id="rId7" Type="http://schemas.openxmlformats.org/officeDocument/2006/relationships/image" Target="../media/image54.png"/><Relationship Id="rId12" Type="http://schemas.openxmlformats.org/officeDocument/2006/relationships/image" Target="../media/image48.png"/><Relationship Id="rId2" Type="http://schemas.openxmlformats.org/officeDocument/2006/relationships/notesSlide" Target="../notesSlides/notesSlide2.xml"/><Relationship Id="rId1" Type="http://schemas.openxmlformats.org/officeDocument/2006/relationships/slideLayout" Target="../slideLayouts/slideLayout33.xml"/><Relationship Id="rId6" Type="http://schemas.openxmlformats.org/officeDocument/2006/relationships/image" Target="../media/image53.png"/><Relationship Id="rId11" Type="http://schemas.openxmlformats.org/officeDocument/2006/relationships/image" Target="../media/image47.png"/><Relationship Id="rId5" Type="http://schemas.openxmlformats.org/officeDocument/2006/relationships/image" Target="../media/image52.png"/><Relationship Id="rId10" Type="http://schemas.openxmlformats.org/officeDocument/2006/relationships/image" Target="../media/image46.png"/><Relationship Id="rId4" Type="http://schemas.openxmlformats.org/officeDocument/2006/relationships/image" Target="../media/image51.png"/><Relationship Id="rId9" Type="http://schemas.openxmlformats.org/officeDocument/2006/relationships/image" Target="../media/image56.png"/></Relationships>
</file>

<file path=ppt/slides/_rels/slide6.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57.jpg"/><Relationship Id="rId7" Type="http://schemas.openxmlformats.org/officeDocument/2006/relationships/image" Target="../media/image47.png"/><Relationship Id="rId2" Type="http://schemas.openxmlformats.org/officeDocument/2006/relationships/notesSlide" Target="../notesSlides/notesSlide3.xml"/><Relationship Id="rId1" Type="http://schemas.openxmlformats.org/officeDocument/2006/relationships/slideLayout" Target="../slideLayouts/slideLayout33.xml"/><Relationship Id="rId6" Type="http://schemas.openxmlformats.org/officeDocument/2006/relationships/image" Target="../media/image46.png"/><Relationship Id="rId5" Type="http://schemas.openxmlformats.org/officeDocument/2006/relationships/image" Target="../media/image59.png"/><Relationship Id="rId10" Type="http://schemas.openxmlformats.org/officeDocument/2006/relationships/image" Target="../media/image49.png"/><Relationship Id="rId4" Type="http://schemas.openxmlformats.org/officeDocument/2006/relationships/image" Target="../media/image58.png"/><Relationship Id="rId9" Type="http://schemas.openxmlformats.org/officeDocument/2006/relationships/image" Target="../media/image45.png"/></Relationships>
</file>

<file path=ppt/slides/_rels/slide7.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60.png"/><Relationship Id="rId7" Type="http://schemas.openxmlformats.org/officeDocument/2006/relationships/image" Target="../media/image46.png"/><Relationship Id="rId2" Type="http://schemas.openxmlformats.org/officeDocument/2006/relationships/notesSlide" Target="../notesSlides/notesSlide4.xml"/><Relationship Id="rId1" Type="http://schemas.openxmlformats.org/officeDocument/2006/relationships/slideLayout" Target="../slideLayouts/slideLayout36.xml"/><Relationship Id="rId6" Type="http://schemas.openxmlformats.org/officeDocument/2006/relationships/image" Target="../media/image45.png"/><Relationship Id="rId5" Type="http://schemas.openxmlformats.org/officeDocument/2006/relationships/image" Target="../media/image62.png"/><Relationship Id="rId10" Type="http://schemas.openxmlformats.org/officeDocument/2006/relationships/image" Target="../media/image49.png"/><Relationship Id="rId4" Type="http://schemas.openxmlformats.org/officeDocument/2006/relationships/image" Target="../media/image61.png"/><Relationship Id="rId9" Type="http://schemas.openxmlformats.org/officeDocument/2006/relationships/image" Target="../media/image48.png"/></Relationships>
</file>

<file path=ppt/slides/_rels/slide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xml"/><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B364A9D-960C-2E43-B023-EC7F5CE6F6AD}"/>
              </a:ext>
            </a:extLst>
          </p:cNvPr>
          <p:cNvSpPr>
            <a:spLocks noGrp="1"/>
          </p:cNvSpPr>
          <p:nvPr>
            <p:ph type="body" sz="quarter" idx="10"/>
          </p:nvPr>
        </p:nvSpPr>
        <p:spPr/>
        <p:txBody>
          <a:bodyPr/>
          <a:lstStyle/>
          <a:p>
            <a:r>
              <a:rPr lang="en-US"/>
              <a:t>Lesson 2</a:t>
            </a:r>
          </a:p>
        </p:txBody>
      </p:sp>
      <p:sp>
        <p:nvSpPr>
          <p:cNvPr id="3" name="Text Placeholder 2">
            <a:extLst>
              <a:ext uri="{FF2B5EF4-FFF2-40B4-BE49-F238E27FC236}">
                <a16:creationId xmlns:a16="http://schemas.microsoft.com/office/drawing/2014/main" id="{184882A6-0CA0-D34A-9EBE-823516A55AE8}"/>
              </a:ext>
            </a:extLst>
          </p:cNvPr>
          <p:cNvSpPr>
            <a:spLocks noGrp="1"/>
          </p:cNvSpPr>
          <p:nvPr>
            <p:ph type="body" sz="quarter" idx="11"/>
          </p:nvPr>
        </p:nvSpPr>
        <p:spPr>
          <a:xfrm>
            <a:off x="405460" y="3886662"/>
            <a:ext cx="4497044" cy="1974689"/>
          </a:xfrm>
        </p:spPr>
        <p:txBody>
          <a:bodyPr lIns="45719" rIns="45719" anchor="t"/>
          <a:lstStyle/>
          <a:p>
            <a:r>
              <a:rPr lang="en-US" dirty="0">
                <a:latin typeface="Century Gothic"/>
              </a:rPr>
              <a:t>Why are plastics useful? </a:t>
            </a:r>
            <a:endParaRPr lang="en-US" dirty="0"/>
          </a:p>
          <a:p>
            <a:endParaRPr lang="en-US" dirty="0"/>
          </a:p>
          <a:p>
            <a:endParaRPr lang="en-US" dirty="0">
              <a:latin typeface="Century Gothic"/>
            </a:endParaRPr>
          </a:p>
        </p:txBody>
      </p:sp>
      <p:sp>
        <p:nvSpPr>
          <p:cNvPr id="4" name="Text Placeholder 3">
            <a:extLst>
              <a:ext uri="{FF2B5EF4-FFF2-40B4-BE49-F238E27FC236}">
                <a16:creationId xmlns:a16="http://schemas.microsoft.com/office/drawing/2014/main" id="{4B97C244-65EB-B84D-83C2-EA0659FF035F}"/>
              </a:ext>
            </a:extLst>
          </p:cNvPr>
          <p:cNvSpPr>
            <a:spLocks noGrp="1"/>
          </p:cNvSpPr>
          <p:nvPr>
            <p:ph type="body" sz="quarter" idx="12"/>
          </p:nvPr>
        </p:nvSpPr>
        <p:spPr>
          <a:xfrm>
            <a:off x="351182" y="191138"/>
            <a:ext cx="1679374" cy="292537"/>
          </a:xfrm>
          <a:solidFill>
            <a:srgbClr val="A0D0DC"/>
          </a:solidFill>
        </p:spPr>
        <p:txBody>
          <a:bodyPr/>
          <a:lstStyle/>
          <a:p>
            <a:r>
              <a:rPr lang="en-US" dirty="0"/>
              <a:t>Ocean Plastics</a:t>
            </a:r>
          </a:p>
        </p:txBody>
      </p:sp>
      <p:sp>
        <p:nvSpPr>
          <p:cNvPr id="5" name="Text Placeholder 4">
            <a:extLst>
              <a:ext uri="{FF2B5EF4-FFF2-40B4-BE49-F238E27FC236}">
                <a16:creationId xmlns:a16="http://schemas.microsoft.com/office/drawing/2014/main" id="{A5221FF7-FAC9-274F-8A9D-930A8BEA0337}"/>
              </a:ext>
            </a:extLst>
          </p:cNvPr>
          <p:cNvSpPr>
            <a:spLocks noGrp="1"/>
          </p:cNvSpPr>
          <p:nvPr>
            <p:ph type="body" sz="quarter" idx="13"/>
          </p:nvPr>
        </p:nvSpPr>
        <p:spPr>
          <a:xfrm>
            <a:off x="448253" y="640387"/>
            <a:ext cx="1331896" cy="166430"/>
          </a:xfrm>
          <a:solidFill>
            <a:srgbClr val="A0D0DC"/>
          </a:solidFill>
        </p:spPr>
        <p:txBody>
          <a:bodyPr/>
          <a:lstStyle/>
          <a:p>
            <a:r>
              <a:rPr lang="en-US" dirty="0">
                <a:latin typeface="Century Gothic"/>
              </a:rPr>
              <a:t>Science | Ages 11-14</a:t>
            </a:r>
            <a:endParaRPr lang="en-US" dirty="0"/>
          </a:p>
        </p:txBody>
      </p:sp>
      <p:sp>
        <p:nvSpPr>
          <p:cNvPr id="6" name="Oval 5">
            <a:extLst>
              <a:ext uri="{FF2B5EF4-FFF2-40B4-BE49-F238E27FC236}">
                <a16:creationId xmlns:a16="http://schemas.microsoft.com/office/drawing/2014/main" id="{A58A4987-E994-4E3B-9FCE-3BCCAA47645F}"/>
              </a:ext>
            </a:extLst>
          </p:cNvPr>
          <p:cNvSpPr/>
          <p:nvPr/>
        </p:nvSpPr>
        <p:spPr>
          <a:xfrm>
            <a:off x="4844891" y="-287079"/>
            <a:ext cx="7347109" cy="7145079"/>
          </a:xfrm>
          <a:prstGeom prst="ellipse">
            <a:avLst/>
          </a:prstGeom>
          <a:blipFill dpi="0" rotWithShape="1">
            <a:blip r:embed="rId2"/>
            <a:srcRect/>
            <a:stretch>
              <a:fillRect/>
            </a:stretch>
          </a:blipFill>
          <a:ln w="12700" cap="flat">
            <a:no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defTabSz="457200"/>
            <a:endParaRPr lang="en-US" sz="1800"/>
          </a:p>
        </p:txBody>
      </p:sp>
    </p:spTree>
    <p:extLst>
      <p:ext uri="{BB962C8B-B14F-4D97-AF65-F5344CB8AC3E}">
        <p14:creationId xmlns:p14="http://schemas.microsoft.com/office/powerpoint/2010/main" val="2483905"/>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AC1F30-930E-4D45-B28B-D16D84A22D09}"/>
              </a:ext>
            </a:extLst>
          </p:cNvPr>
          <p:cNvSpPr>
            <a:spLocks noGrp="1"/>
          </p:cNvSpPr>
          <p:nvPr>
            <p:ph type="title"/>
          </p:nvPr>
        </p:nvSpPr>
        <p:spPr/>
        <p:txBody>
          <a:bodyPr/>
          <a:lstStyle/>
          <a:p>
            <a:r>
              <a:rPr lang="en-US">
                <a:latin typeface="Century Gothic"/>
              </a:rPr>
              <a:t>Lesson 2: Why are plastics useful?</a:t>
            </a:r>
            <a:endParaRPr lang="en-GB"/>
          </a:p>
        </p:txBody>
      </p:sp>
      <p:sp>
        <p:nvSpPr>
          <p:cNvPr id="4" name="Text Placeholder 3">
            <a:extLst>
              <a:ext uri="{FF2B5EF4-FFF2-40B4-BE49-F238E27FC236}">
                <a16:creationId xmlns:a16="http://schemas.microsoft.com/office/drawing/2014/main" id="{9F2643A9-A75C-47B0-B766-9CF62C36C890}"/>
              </a:ext>
            </a:extLst>
          </p:cNvPr>
          <p:cNvSpPr>
            <a:spLocks noGrp="1"/>
          </p:cNvSpPr>
          <p:nvPr>
            <p:ph type="body" sz="quarter" idx="10"/>
          </p:nvPr>
        </p:nvSpPr>
        <p:spPr>
          <a:xfrm>
            <a:off x="1907264" y="896737"/>
            <a:ext cx="8377472" cy="624272"/>
          </a:xfrm>
        </p:spPr>
        <p:txBody>
          <a:bodyPr lIns="45719" rIns="45719" anchor="t"/>
          <a:lstStyle/>
          <a:p>
            <a:r>
              <a:rPr lang="en-GB" dirty="0">
                <a:latin typeface="Century Gothic"/>
              </a:rPr>
              <a:t>Example A: Which is the best insulator?</a:t>
            </a:r>
            <a:endParaRPr lang="en-GB" dirty="0"/>
          </a:p>
        </p:txBody>
      </p:sp>
      <p:sp>
        <p:nvSpPr>
          <p:cNvPr id="5" name="Text Placeholder 4">
            <a:extLst>
              <a:ext uri="{FF2B5EF4-FFF2-40B4-BE49-F238E27FC236}">
                <a16:creationId xmlns:a16="http://schemas.microsoft.com/office/drawing/2014/main" id="{E82D49DA-1C05-4E93-A0E8-C911A134A012}"/>
              </a:ext>
            </a:extLst>
          </p:cNvPr>
          <p:cNvSpPr>
            <a:spLocks noGrp="1"/>
          </p:cNvSpPr>
          <p:nvPr>
            <p:ph type="body" sz="quarter" idx="11"/>
          </p:nvPr>
        </p:nvSpPr>
        <p:spPr>
          <a:xfrm>
            <a:off x="516786" y="1719334"/>
            <a:ext cx="11675214" cy="3419331"/>
          </a:xfrm>
        </p:spPr>
        <p:txBody>
          <a:bodyPr lIns="45719" rIns="45719" anchor="t"/>
          <a:lstStyle/>
          <a:p>
            <a:pPr>
              <a:lnSpc>
                <a:spcPct val="114000"/>
              </a:lnSpc>
            </a:pPr>
            <a:r>
              <a:rPr lang="en-GB" sz="2400" b="0" dirty="0">
                <a:solidFill>
                  <a:schemeClr val="bg1"/>
                </a:solidFill>
                <a:latin typeface="Century Gothic"/>
              </a:rPr>
              <a:t>Jenny loves camping. She also loves hot chocolate. When Jenny goes camping, she uses a </a:t>
            </a:r>
            <a:r>
              <a:rPr lang="en-GB" sz="2400" b="0" dirty="0" err="1">
                <a:solidFill>
                  <a:schemeClr val="bg1"/>
                </a:solidFill>
                <a:latin typeface="Century Gothic"/>
              </a:rPr>
              <a:t>thermoflask</a:t>
            </a:r>
            <a:r>
              <a:rPr lang="en-GB" sz="2400" b="0" dirty="0">
                <a:solidFill>
                  <a:schemeClr val="bg1"/>
                </a:solidFill>
                <a:latin typeface="Century Gothic"/>
              </a:rPr>
              <a:t>, which is made of plastic, to keep her hot chocolate warm. She wonders if she made one using another material will it be as good at insulating her hot chocolate. </a:t>
            </a:r>
          </a:p>
          <a:p>
            <a:pPr>
              <a:lnSpc>
                <a:spcPct val="114000"/>
              </a:lnSpc>
            </a:pPr>
            <a:r>
              <a:rPr lang="en-GB" sz="2400" b="0" dirty="0">
                <a:solidFill>
                  <a:schemeClr val="bg1"/>
                </a:solidFill>
                <a:latin typeface="Century Gothic"/>
              </a:rPr>
              <a:t>Identify the </a:t>
            </a:r>
            <a:r>
              <a:rPr lang="en-GB" sz="2400" dirty="0">
                <a:solidFill>
                  <a:schemeClr val="accent4"/>
                </a:solidFill>
                <a:latin typeface="Century Gothic"/>
              </a:rPr>
              <a:t>independent</a:t>
            </a:r>
            <a:r>
              <a:rPr lang="en-GB" sz="2400" b="0" dirty="0">
                <a:solidFill>
                  <a:schemeClr val="bg1"/>
                </a:solidFill>
                <a:latin typeface="Century Gothic"/>
              </a:rPr>
              <a:t>, </a:t>
            </a:r>
            <a:r>
              <a:rPr lang="en-GB" sz="2400" dirty="0">
                <a:solidFill>
                  <a:schemeClr val="accent2"/>
                </a:solidFill>
                <a:latin typeface="Century Gothic"/>
              </a:rPr>
              <a:t>dependent</a:t>
            </a:r>
            <a:r>
              <a:rPr lang="en-GB" sz="2400" b="0" dirty="0">
                <a:solidFill>
                  <a:schemeClr val="bg1"/>
                </a:solidFill>
                <a:latin typeface="Century Gothic"/>
              </a:rPr>
              <a:t>, and </a:t>
            </a:r>
            <a:r>
              <a:rPr lang="en-GB" sz="2400" dirty="0">
                <a:solidFill>
                  <a:srgbClr val="7030A0"/>
                </a:solidFill>
                <a:latin typeface="Century Gothic"/>
              </a:rPr>
              <a:t>control</a:t>
            </a:r>
            <a:r>
              <a:rPr lang="en-GB" sz="2400" b="0" dirty="0">
                <a:solidFill>
                  <a:schemeClr val="bg1"/>
                </a:solidFill>
                <a:latin typeface="Century Gothic"/>
              </a:rPr>
              <a:t> variable</a:t>
            </a:r>
          </a:p>
          <a:p>
            <a:pPr>
              <a:lnSpc>
                <a:spcPct val="114000"/>
              </a:lnSpc>
            </a:pPr>
            <a:r>
              <a:rPr lang="en-GB" sz="2400" b="0" dirty="0">
                <a:solidFill>
                  <a:schemeClr val="bg1"/>
                </a:solidFill>
                <a:latin typeface="Century Gothic"/>
              </a:rPr>
              <a:t>Jenny gets 3 glass beakers that are identical. She decides to wrap them in different materials (plastic, paper and nothing). She adds 100ml hot water to each. She wants to measure the change in temperature. Jenny measures the temperature at the start and again after 2 minutes to calculate the change. Whichever beaker’s temperature decreases the least is the best at keeping her hot chocolate insulated.  </a:t>
            </a:r>
            <a:endParaRPr lang="en-GB" sz="2400" b="0" dirty="0">
              <a:solidFill>
                <a:schemeClr val="bg1"/>
              </a:solidFill>
            </a:endParaRPr>
          </a:p>
          <a:p>
            <a:endParaRPr lang="en-GB" dirty="0">
              <a:solidFill>
                <a:schemeClr val="bg1"/>
              </a:solidFill>
            </a:endParaRPr>
          </a:p>
          <a:p>
            <a:endParaRPr lang="en-GB" dirty="0"/>
          </a:p>
        </p:txBody>
      </p:sp>
      <p:pic>
        <p:nvPicPr>
          <p:cNvPr id="6" name="Picture 5">
            <a:extLst>
              <a:ext uri="{FF2B5EF4-FFF2-40B4-BE49-F238E27FC236}">
                <a16:creationId xmlns:a16="http://schemas.microsoft.com/office/drawing/2014/main" id="{108E6301-ADC8-1C40-992E-EC7F4053D62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6785" y="426364"/>
            <a:ext cx="1269363" cy="470373"/>
          </a:xfrm>
          <a:prstGeom prst="rect">
            <a:avLst/>
          </a:prstGeom>
        </p:spPr>
      </p:pic>
    </p:spTree>
    <p:extLst>
      <p:ext uri="{BB962C8B-B14F-4D97-AF65-F5344CB8AC3E}">
        <p14:creationId xmlns:p14="http://schemas.microsoft.com/office/powerpoint/2010/main" val="1233642850"/>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AC1F30-930E-4D45-B28B-D16D84A22D09}"/>
              </a:ext>
            </a:extLst>
          </p:cNvPr>
          <p:cNvSpPr>
            <a:spLocks noGrp="1"/>
          </p:cNvSpPr>
          <p:nvPr>
            <p:ph type="title"/>
          </p:nvPr>
        </p:nvSpPr>
        <p:spPr/>
        <p:txBody>
          <a:bodyPr/>
          <a:lstStyle/>
          <a:p>
            <a:r>
              <a:rPr lang="en-US">
                <a:latin typeface="Century Gothic"/>
              </a:rPr>
              <a:t>Lesson 2: Why are plastics useful?</a:t>
            </a:r>
            <a:endParaRPr lang="en-GB" b="0"/>
          </a:p>
        </p:txBody>
      </p:sp>
      <p:sp>
        <p:nvSpPr>
          <p:cNvPr id="4" name="Text Placeholder 3">
            <a:extLst>
              <a:ext uri="{FF2B5EF4-FFF2-40B4-BE49-F238E27FC236}">
                <a16:creationId xmlns:a16="http://schemas.microsoft.com/office/drawing/2014/main" id="{9F2643A9-A75C-47B0-B766-9CF62C36C890}"/>
              </a:ext>
            </a:extLst>
          </p:cNvPr>
          <p:cNvSpPr>
            <a:spLocks noGrp="1"/>
          </p:cNvSpPr>
          <p:nvPr>
            <p:ph type="body" sz="quarter" idx="10"/>
          </p:nvPr>
        </p:nvSpPr>
        <p:spPr>
          <a:xfrm>
            <a:off x="904126" y="1100571"/>
            <a:ext cx="8377472" cy="624272"/>
          </a:xfrm>
        </p:spPr>
        <p:txBody>
          <a:bodyPr lIns="45719" rIns="45719" anchor="t"/>
          <a:lstStyle/>
          <a:p>
            <a:r>
              <a:rPr lang="en-GB" dirty="0">
                <a:latin typeface="Century Gothic"/>
              </a:rPr>
              <a:t>Example A: Which is the best insulator?</a:t>
            </a:r>
            <a:endParaRPr lang="en-GB" dirty="0"/>
          </a:p>
        </p:txBody>
      </p:sp>
      <p:sp>
        <p:nvSpPr>
          <p:cNvPr id="6" name="Text Placeholder 4">
            <a:extLst>
              <a:ext uri="{FF2B5EF4-FFF2-40B4-BE49-F238E27FC236}">
                <a16:creationId xmlns:a16="http://schemas.microsoft.com/office/drawing/2014/main" id="{52629C40-3187-8B40-A1D0-765C28087757}"/>
              </a:ext>
            </a:extLst>
          </p:cNvPr>
          <p:cNvSpPr txBox="1">
            <a:spLocks/>
          </p:cNvSpPr>
          <p:nvPr/>
        </p:nvSpPr>
        <p:spPr>
          <a:xfrm>
            <a:off x="195210" y="1810901"/>
            <a:ext cx="11805006" cy="3419331"/>
          </a:xfrm>
          <a:prstGeom prst="rect">
            <a:avLst/>
          </a:prstGeom>
          <a:ln w="12700">
            <a:miter lim="400000"/>
          </a:ln>
          <a:extLst>
            <a:ext uri="{C572A759-6A51-4108-AA02-DFA0A04FC94B}">
              <ma14:wrappingTextBoxFlag xmlns:ma14="http://schemas.microsoft.com/office/mac/drawingml/2011/main" xmlns="" val="1"/>
            </a:ext>
          </a:extLst>
        </p:spPr>
        <p:txBody>
          <a:bodyPr lIns="45719" rIns="45719" anchor="t"/>
          <a:lstStyle>
            <a:lvl1pPr marL="0" marR="0" indent="0" algn="l" defTabSz="914400" rtl="0" eaLnBrk="1" latinLnBrk="0" hangingPunct="1">
              <a:lnSpc>
                <a:spcPct val="90000"/>
              </a:lnSpc>
              <a:spcBef>
                <a:spcPts val="1000"/>
              </a:spcBef>
              <a:spcAft>
                <a:spcPts val="0"/>
              </a:spcAft>
              <a:buClrTx/>
              <a:buSzPct val="100000"/>
              <a:buFont typeface="Arial"/>
              <a:buNone/>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1pPr>
            <a:lvl2pPr marL="723900" marR="0" indent="-266700" algn="l" defTabSz="914400" rtl="0" eaLnBrk="1" latinLnBrk="0" hangingPunct="1">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2pPr>
            <a:lvl3pPr marL="1234440" marR="0" indent="-320040" algn="l" defTabSz="914400" rtl="0" eaLnBrk="1" latinLnBrk="0" hangingPunct="1">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3pPr>
            <a:lvl4pPr marL="1727200" marR="0" indent="-355600" algn="l" defTabSz="914400" rtl="0" eaLnBrk="1" latinLnBrk="0" hangingPunct="1">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4pPr>
            <a:lvl5pPr marL="2184400" marR="0" indent="-355600" algn="l" defTabSz="914400" rtl="0" eaLnBrk="1" latinLnBrk="0" hangingPunct="1">
              <a:lnSpc>
                <a:spcPct val="90000"/>
              </a:lnSpc>
              <a:spcBef>
                <a:spcPts val="1000"/>
              </a:spcBef>
              <a:spcAft>
                <a:spcPts val="0"/>
              </a:spcAft>
              <a:buClrTx/>
              <a:buSzPct val="100000"/>
              <a:buFont typeface="Arial"/>
              <a:buChar char="•"/>
              <a:tabLst/>
              <a:defRPr sz="1800" b="1" i="0" u="none" strike="noStrike" cap="none" spc="0" baseline="0">
                <a:ln>
                  <a:noFill/>
                </a:ln>
                <a:solidFill>
                  <a:schemeClr val="tx1"/>
                </a:solidFill>
                <a:uFillTx/>
                <a:latin typeface="Century Gothic" panose="020B0502020202020204" pitchFamily="34" charset="0"/>
                <a:ea typeface="+mj-ea"/>
                <a:cs typeface="+mj-cs"/>
                <a:sym typeface="Calibri"/>
              </a:defRPr>
            </a:lvl5pPr>
            <a:lvl6pPr marL="26416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a:lnSpc>
                <a:spcPct val="114000"/>
              </a:lnSpc>
            </a:pPr>
            <a:r>
              <a:rPr lang="en-GB" sz="2400" b="0" dirty="0">
                <a:solidFill>
                  <a:schemeClr val="bg1"/>
                </a:solidFill>
                <a:latin typeface="Century Gothic"/>
              </a:rPr>
              <a:t>Jenny loves camping. She also loves hot chocolate. When Jenny goes camping, she uses a </a:t>
            </a:r>
            <a:r>
              <a:rPr lang="en-GB" sz="2400" b="0" dirty="0" err="1">
                <a:solidFill>
                  <a:schemeClr val="bg1"/>
                </a:solidFill>
                <a:latin typeface="Century Gothic"/>
              </a:rPr>
              <a:t>thermoflask</a:t>
            </a:r>
            <a:r>
              <a:rPr lang="en-GB" sz="2400" b="0" dirty="0">
                <a:solidFill>
                  <a:schemeClr val="bg1"/>
                </a:solidFill>
                <a:latin typeface="Century Gothic"/>
              </a:rPr>
              <a:t>, which is made of plastic, to keep her hot chocolate warm. She wonders if she made one using another material will it be as good at insulating her hot chocolate. </a:t>
            </a:r>
          </a:p>
          <a:p>
            <a:pPr>
              <a:lnSpc>
                <a:spcPct val="114000"/>
              </a:lnSpc>
            </a:pPr>
            <a:r>
              <a:rPr lang="en-GB" sz="2400" b="0" dirty="0">
                <a:solidFill>
                  <a:schemeClr val="bg1"/>
                </a:solidFill>
                <a:latin typeface="Century Gothic"/>
              </a:rPr>
              <a:t>Identify the </a:t>
            </a:r>
            <a:r>
              <a:rPr lang="en-GB" sz="2400" dirty="0">
                <a:solidFill>
                  <a:schemeClr val="accent4"/>
                </a:solidFill>
                <a:latin typeface="Century Gothic"/>
              </a:rPr>
              <a:t>independent</a:t>
            </a:r>
            <a:r>
              <a:rPr lang="en-GB" sz="2400" b="0" dirty="0">
                <a:solidFill>
                  <a:schemeClr val="bg1"/>
                </a:solidFill>
                <a:latin typeface="Century Gothic"/>
              </a:rPr>
              <a:t>, </a:t>
            </a:r>
            <a:r>
              <a:rPr lang="en-GB" sz="2400" dirty="0">
                <a:solidFill>
                  <a:schemeClr val="accent2"/>
                </a:solidFill>
                <a:latin typeface="Century Gothic"/>
              </a:rPr>
              <a:t>dependent</a:t>
            </a:r>
            <a:r>
              <a:rPr lang="en-GB" sz="2400" b="0" dirty="0">
                <a:solidFill>
                  <a:schemeClr val="bg1"/>
                </a:solidFill>
                <a:latin typeface="Century Gothic"/>
              </a:rPr>
              <a:t>, and </a:t>
            </a:r>
            <a:r>
              <a:rPr lang="en-GB" sz="2400" dirty="0">
                <a:solidFill>
                  <a:srgbClr val="7030A0"/>
                </a:solidFill>
                <a:latin typeface="Century Gothic"/>
              </a:rPr>
              <a:t>control</a:t>
            </a:r>
            <a:r>
              <a:rPr lang="en-GB" sz="2400" b="0" dirty="0">
                <a:solidFill>
                  <a:schemeClr val="bg1"/>
                </a:solidFill>
                <a:latin typeface="Century Gothic"/>
              </a:rPr>
              <a:t> variable</a:t>
            </a:r>
          </a:p>
          <a:p>
            <a:pPr>
              <a:lnSpc>
                <a:spcPct val="114000"/>
              </a:lnSpc>
            </a:pPr>
            <a:r>
              <a:rPr lang="en-GB" sz="2400" b="0" dirty="0">
                <a:solidFill>
                  <a:schemeClr val="bg1"/>
                </a:solidFill>
                <a:latin typeface="Century Gothic"/>
              </a:rPr>
              <a:t>Jenny gets </a:t>
            </a:r>
            <a:r>
              <a:rPr lang="en-GB" sz="2400" dirty="0">
                <a:solidFill>
                  <a:srgbClr val="7030A0"/>
                </a:solidFill>
                <a:latin typeface="Century Gothic"/>
              </a:rPr>
              <a:t>3 glass beakers that are identical</a:t>
            </a:r>
            <a:r>
              <a:rPr lang="en-GB" sz="2400" b="0" dirty="0">
                <a:solidFill>
                  <a:schemeClr val="bg1"/>
                </a:solidFill>
                <a:latin typeface="Century Gothic"/>
              </a:rPr>
              <a:t>. She decides to </a:t>
            </a:r>
            <a:r>
              <a:rPr lang="en-GB" sz="2400" dirty="0">
                <a:solidFill>
                  <a:schemeClr val="accent4"/>
                </a:solidFill>
                <a:latin typeface="Century Gothic"/>
              </a:rPr>
              <a:t>wrap them in different materials (plastic, paper and nothing)</a:t>
            </a:r>
            <a:r>
              <a:rPr lang="en-GB" sz="2400" b="0" dirty="0">
                <a:solidFill>
                  <a:schemeClr val="bg1"/>
                </a:solidFill>
                <a:latin typeface="Century Gothic"/>
              </a:rPr>
              <a:t>. She adds </a:t>
            </a:r>
            <a:r>
              <a:rPr lang="en-GB" sz="2400" dirty="0">
                <a:solidFill>
                  <a:srgbClr val="7030A0"/>
                </a:solidFill>
                <a:latin typeface="Century Gothic"/>
              </a:rPr>
              <a:t>100ml hot water to each</a:t>
            </a:r>
            <a:r>
              <a:rPr lang="en-GB" sz="2400" b="0" dirty="0">
                <a:solidFill>
                  <a:schemeClr val="bg1"/>
                </a:solidFill>
                <a:latin typeface="Century Gothic"/>
              </a:rPr>
              <a:t>. </a:t>
            </a:r>
            <a:r>
              <a:rPr lang="en-GB" sz="2400" dirty="0">
                <a:solidFill>
                  <a:schemeClr val="accent2"/>
                </a:solidFill>
                <a:latin typeface="Century Gothic"/>
              </a:rPr>
              <a:t>She wants to measure the change in temperature. Jenny measures the temperature at the start and again after 2 minutes to calculate the change</a:t>
            </a:r>
            <a:r>
              <a:rPr lang="en-GB" sz="2400" b="0" dirty="0">
                <a:solidFill>
                  <a:schemeClr val="bg1"/>
                </a:solidFill>
                <a:latin typeface="Century Gothic"/>
              </a:rPr>
              <a:t>. Whichever beaker’s temperature decreases the least is the best at keeping her hot chocolate insulated.  </a:t>
            </a:r>
            <a:endParaRPr lang="en-GB" sz="2400" b="0" dirty="0">
              <a:solidFill>
                <a:schemeClr val="bg1"/>
              </a:solidFill>
            </a:endParaRPr>
          </a:p>
          <a:p>
            <a:endParaRPr lang="en-GB" dirty="0">
              <a:solidFill>
                <a:schemeClr val="bg1"/>
              </a:solidFill>
            </a:endParaRPr>
          </a:p>
          <a:p>
            <a:endParaRPr lang="en-GB" dirty="0"/>
          </a:p>
        </p:txBody>
      </p:sp>
      <p:pic>
        <p:nvPicPr>
          <p:cNvPr id="7" name="Picture 6">
            <a:extLst>
              <a:ext uri="{FF2B5EF4-FFF2-40B4-BE49-F238E27FC236}">
                <a16:creationId xmlns:a16="http://schemas.microsoft.com/office/drawing/2014/main" id="{854E91B0-C444-7441-9C99-A40FC2D069E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1243" y="453722"/>
            <a:ext cx="1269363" cy="470373"/>
          </a:xfrm>
          <a:prstGeom prst="rect">
            <a:avLst/>
          </a:prstGeom>
        </p:spPr>
      </p:pic>
    </p:spTree>
    <p:extLst>
      <p:ext uri="{BB962C8B-B14F-4D97-AF65-F5344CB8AC3E}">
        <p14:creationId xmlns:p14="http://schemas.microsoft.com/office/powerpoint/2010/main" val="29103242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F2643A9-A75C-47B0-B766-9CF62C36C890}"/>
              </a:ext>
            </a:extLst>
          </p:cNvPr>
          <p:cNvSpPr>
            <a:spLocks noGrp="1"/>
          </p:cNvSpPr>
          <p:nvPr>
            <p:ph type="body" sz="quarter" idx="10"/>
          </p:nvPr>
        </p:nvSpPr>
        <p:spPr>
          <a:xfrm>
            <a:off x="1888153" y="1170635"/>
            <a:ext cx="8377472" cy="624272"/>
          </a:xfrm>
        </p:spPr>
        <p:txBody>
          <a:bodyPr lIns="45719" rIns="45719" anchor="t"/>
          <a:lstStyle/>
          <a:p>
            <a:r>
              <a:rPr lang="en-GB" dirty="0">
                <a:latin typeface="Century Gothic"/>
              </a:rPr>
              <a:t>Example B: Which is the strongest?</a:t>
            </a:r>
            <a:endParaRPr lang="en-GB" dirty="0"/>
          </a:p>
        </p:txBody>
      </p:sp>
      <p:sp>
        <p:nvSpPr>
          <p:cNvPr id="5" name="Text Placeholder 4">
            <a:extLst>
              <a:ext uri="{FF2B5EF4-FFF2-40B4-BE49-F238E27FC236}">
                <a16:creationId xmlns:a16="http://schemas.microsoft.com/office/drawing/2014/main" id="{E82D49DA-1C05-4E93-A0E8-C911A134A012}"/>
              </a:ext>
            </a:extLst>
          </p:cNvPr>
          <p:cNvSpPr>
            <a:spLocks noGrp="1"/>
          </p:cNvSpPr>
          <p:nvPr>
            <p:ph type="body" sz="quarter" idx="11"/>
          </p:nvPr>
        </p:nvSpPr>
        <p:spPr>
          <a:xfrm>
            <a:off x="791111" y="1810901"/>
            <a:ext cx="10798138" cy="3419331"/>
          </a:xfrm>
        </p:spPr>
        <p:txBody>
          <a:bodyPr lIns="45719" rIns="45719" anchor="t"/>
          <a:lstStyle/>
          <a:p>
            <a:pPr>
              <a:lnSpc>
                <a:spcPct val="113000"/>
              </a:lnSpc>
            </a:pPr>
            <a:r>
              <a:rPr lang="en-GB" sz="2400" b="0" dirty="0">
                <a:solidFill>
                  <a:schemeClr val="bg1"/>
                </a:solidFill>
                <a:latin typeface="Century Gothic"/>
              </a:rPr>
              <a:t>Kieran is interested in architecture. He has heard of lots of metal and wooden bridges, but not many plastic bridges. He wondered if it's because plastic is weaker? Kieran came up with a strength test, below. </a:t>
            </a:r>
          </a:p>
          <a:p>
            <a:pPr>
              <a:lnSpc>
                <a:spcPct val="113000"/>
              </a:lnSpc>
            </a:pPr>
            <a:r>
              <a:rPr lang="en-GB" sz="2400" b="0" dirty="0">
                <a:solidFill>
                  <a:schemeClr val="bg1"/>
                </a:solidFill>
                <a:latin typeface="Century Gothic"/>
              </a:rPr>
              <a:t>Challenge: Identify the </a:t>
            </a:r>
            <a:r>
              <a:rPr lang="en-GB" sz="2400" dirty="0">
                <a:solidFill>
                  <a:schemeClr val="accent4"/>
                </a:solidFill>
                <a:latin typeface="Century Gothic"/>
              </a:rPr>
              <a:t>independent</a:t>
            </a:r>
            <a:r>
              <a:rPr lang="en-GB" sz="2400" b="0" dirty="0">
                <a:solidFill>
                  <a:schemeClr val="bg1"/>
                </a:solidFill>
                <a:latin typeface="Century Gothic"/>
              </a:rPr>
              <a:t>, </a:t>
            </a:r>
            <a:r>
              <a:rPr lang="en-GB" sz="2400" dirty="0">
                <a:solidFill>
                  <a:schemeClr val="accent2"/>
                </a:solidFill>
                <a:latin typeface="Century Gothic"/>
              </a:rPr>
              <a:t>dependent</a:t>
            </a:r>
            <a:r>
              <a:rPr lang="en-GB" sz="2400" b="0" dirty="0">
                <a:solidFill>
                  <a:schemeClr val="bg1"/>
                </a:solidFill>
                <a:latin typeface="Century Gothic"/>
              </a:rPr>
              <a:t>, and </a:t>
            </a:r>
            <a:r>
              <a:rPr lang="en-GB" sz="2400" dirty="0">
                <a:solidFill>
                  <a:srgbClr val="7030A0"/>
                </a:solidFill>
                <a:latin typeface="Century Gothic"/>
              </a:rPr>
              <a:t>control</a:t>
            </a:r>
            <a:r>
              <a:rPr lang="en-GB" sz="2400" b="0" dirty="0">
                <a:solidFill>
                  <a:schemeClr val="bg1"/>
                </a:solidFill>
                <a:latin typeface="Century Gothic"/>
              </a:rPr>
              <a:t> variable</a:t>
            </a:r>
          </a:p>
          <a:p>
            <a:pPr>
              <a:lnSpc>
                <a:spcPct val="113000"/>
              </a:lnSpc>
            </a:pPr>
            <a:r>
              <a:rPr lang="en-GB" sz="2400" b="0" dirty="0">
                <a:solidFill>
                  <a:schemeClr val="bg1"/>
                </a:solidFill>
                <a:latin typeface="Century Gothic"/>
              </a:rPr>
              <a:t>Kieran builds 3 bridges using different materials. He builds a plastic bridge, and a paper bridge. Kieran uses scales to weigh the paper and plastic used on the bridge to make sure it is the same mass (g). Kieran builds the bridge the same distance (10cm between desks). He adds 10g weights one by one until the bridge collapses. Whichever holds the most weight is the strongest material. </a:t>
            </a:r>
            <a:endParaRPr lang="en-GB" sz="2400" b="0" dirty="0">
              <a:solidFill>
                <a:schemeClr val="bg1"/>
              </a:solidFill>
            </a:endParaRPr>
          </a:p>
          <a:p>
            <a:endParaRPr lang="en-GB" dirty="0"/>
          </a:p>
        </p:txBody>
      </p:sp>
      <p:pic>
        <p:nvPicPr>
          <p:cNvPr id="6" name="Picture 5">
            <a:extLst>
              <a:ext uri="{FF2B5EF4-FFF2-40B4-BE49-F238E27FC236}">
                <a16:creationId xmlns:a16="http://schemas.microsoft.com/office/drawing/2014/main" id="{B1467FCD-6D1B-204F-AA8C-13EB166B45C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4663" y="316799"/>
            <a:ext cx="1269363" cy="470373"/>
          </a:xfrm>
          <a:prstGeom prst="rect">
            <a:avLst/>
          </a:prstGeom>
        </p:spPr>
      </p:pic>
      <p:sp>
        <p:nvSpPr>
          <p:cNvPr id="9" name="Title 2">
            <a:extLst>
              <a:ext uri="{FF2B5EF4-FFF2-40B4-BE49-F238E27FC236}">
                <a16:creationId xmlns:a16="http://schemas.microsoft.com/office/drawing/2014/main" id="{7DB45F97-E16A-C846-9ABB-413F14730799}"/>
              </a:ext>
            </a:extLst>
          </p:cNvPr>
          <p:cNvSpPr>
            <a:spLocks noGrp="1"/>
          </p:cNvSpPr>
          <p:nvPr>
            <p:ph type="title"/>
          </p:nvPr>
        </p:nvSpPr>
        <p:spPr>
          <a:xfrm>
            <a:off x="7719317" y="415062"/>
            <a:ext cx="3708400" cy="273845"/>
          </a:xfrm>
        </p:spPr>
        <p:txBody>
          <a:bodyPr/>
          <a:lstStyle/>
          <a:p>
            <a:r>
              <a:rPr lang="en-US">
                <a:latin typeface="Century Gothic"/>
              </a:rPr>
              <a:t>Lesson 2: Why are plastics useful?</a:t>
            </a:r>
            <a:endParaRPr lang="en-GB"/>
          </a:p>
        </p:txBody>
      </p:sp>
    </p:spTree>
    <p:extLst>
      <p:ext uri="{BB962C8B-B14F-4D97-AF65-F5344CB8AC3E}">
        <p14:creationId xmlns:p14="http://schemas.microsoft.com/office/powerpoint/2010/main" val="1010747357"/>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F2643A9-A75C-47B0-B766-9CF62C36C890}"/>
              </a:ext>
            </a:extLst>
          </p:cNvPr>
          <p:cNvSpPr>
            <a:spLocks noGrp="1"/>
          </p:cNvSpPr>
          <p:nvPr>
            <p:ph type="body" sz="quarter" idx="10"/>
          </p:nvPr>
        </p:nvSpPr>
        <p:spPr>
          <a:xfrm>
            <a:off x="1907264" y="937769"/>
            <a:ext cx="8377472" cy="624272"/>
          </a:xfrm>
        </p:spPr>
        <p:txBody>
          <a:bodyPr lIns="45719" rIns="45719" anchor="t"/>
          <a:lstStyle/>
          <a:p>
            <a:r>
              <a:rPr lang="en-GB" dirty="0">
                <a:latin typeface="Century Gothic"/>
              </a:rPr>
              <a:t>Example B: Which is the strongest?</a:t>
            </a:r>
            <a:endParaRPr lang="en-GB" dirty="0"/>
          </a:p>
        </p:txBody>
      </p:sp>
      <p:sp>
        <p:nvSpPr>
          <p:cNvPr id="5" name="Text Placeholder 4">
            <a:extLst>
              <a:ext uri="{FF2B5EF4-FFF2-40B4-BE49-F238E27FC236}">
                <a16:creationId xmlns:a16="http://schemas.microsoft.com/office/drawing/2014/main" id="{E82D49DA-1C05-4E93-A0E8-C911A134A012}"/>
              </a:ext>
            </a:extLst>
          </p:cNvPr>
          <p:cNvSpPr>
            <a:spLocks noGrp="1"/>
          </p:cNvSpPr>
          <p:nvPr>
            <p:ph type="body" sz="quarter" idx="11"/>
          </p:nvPr>
        </p:nvSpPr>
        <p:spPr>
          <a:xfrm>
            <a:off x="626724" y="1810901"/>
            <a:ext cx="11096089" cy="3419331"/>
          </a:xfrm>
        </p:spPr>
        <p:txBody>
          <a:bodyPr lIns="45719" rIns="45719" anchor="t"/>
          <a:lstStyle/>
          <a:p>
            <a:pPr>
              <a:lnSpc>
                <a:spcPct val="113000"/>
              </a:lnSpc>
            </a:pPr>
            <a:r>
              <a:rPr lang="en-GB" sz="2400" b="0" dirty="0">
                <a:solidFill>
                  <a:schemeClr val="bg1"/>
                </a:solidFill>
                <a:latin typeface="Century Gothic"/>
              </a:rPr>
              <a:t>Kieran is interested in architecture. He has heard of lots of metal and wooden bridges, but not many plastic bridges. He wondered if it's because plastic is weaker? Kieran came up with a strength test, below. </a:t>
            </a:r>
          </a:p>
          <a:p>
            <a:pPr>
              <a:lnSpc>
                <a:spcPct val="113000"/>
              </a:lnSpc>
            </a:pPr>
            <a:r>
              <a:rPr lang="en-GB" sz="2400" b="0" dirty="0">
                <a:solidFill>
                  <a:schemeClr val="bg1"/>
                </a:solidFill>
                <a:latin typeface="Century Gothic"/>
              </a:rPr>
              <a:t>Challenge: Identify the </a:t>
            </a:r>
            <a:r>
              <a:rPr lang="en-GB" sz="2400" dirty="0">
                <a:solidFill>
                  <a:schemeClr val="accent4"/>
                </a:solidFill>
                <a:latin typeface="Century Gothic"/>
              </a:rPr>
              <a:t>independent</a:t>
            </a:r>
            <a:r>
              <a:rPr lang="en-GB" sz="2400" b="0" dirty="0">
                <a:solidFill>
                  <a:schemeClr val="bg1"/>
                </a:solidFill>
                <a:latin typeface="Century Gothic"/>
              </a:rPr>
              <a:t>, </a:t>
            </a:r>
            <a:r>
              <a:rPr lang="en-GB" sz="2400" dirty="0">
                <a:solidFill>
                  <a:schemeClr val="accent2"/>
                </a:solidFill>
                <a:latin typeface="Century Gothic"/>
              </a:rPr>
              <a:t>dependent</a:t>
            </a:r>
            <a:r>
              <a:rPr lang="en-GB" sz="2400" b="0" dirty="0">
                <a:solidFill>
                  <a:schemeClr val="bg1"/>
                </a:solidFill>
                <a:latin typeface="Century Gothic"/>
              </a:rPr>
              <a:t>, and </a:t>
            </a:r>
            <a:r>
              <a:rPr lang="en-GB" sz="2400" dirty="0">
                <a:solidFill>
                  <a:srgbClr val="7030A0"/>
                </a:solidFill>
                <a:latin typeface="Century Gothic"/>
              </a:rPr>
              <a:t>control</a:t>
            </a:r>
            <a:r>
              <a:rPr lang="en-GB" sz="2400" b="0" dirty="0">
                <a:solidFill>
                  <a:schemeClr val="bg1"/>
                </a:solidFill>
                <a:latin typeface="Century Gothic"/>
              </a:rPr>
              <a:t> variable</a:t>
            </a:r>
          </a:p>
          <a:p>
            <a:pPr>
              <a:lnSpc>
                <a:spcPct val="113000"/>
              </a:lnSpc>
            </a:pPr>
            <a:r>
              <a:rPr lang="en-GB" sz="2400" dirty="0">
                <a:solidFill>
                  <a:schemeClr val="accent4"/>
                </a:solidFill>
                <a:latin typeface="Century Gothic"/>
              </a:rPr>
              <a:t>Kieran builds 3 bridges using different materials</a:t>
            </a:r>
            <a:r>
              <a:rPr lang="en-GB" sz="2400" b="0" dirty="0">
                <a:solidFill>
                  <a:schemeClr val="bg1"/>
                </a:solidFill>
                <a:latin typeface="Century Gothic"/>
              </a:rPr>
              <a:t>. He builds a plastic bridge, and a paper bridge. </a:t>
            </a:r>
            <a:r>
              <a:rPr lang="en-GB" sz="2400" dirty="0">
                <a:solidFill>
                  <a:srgbClr val="7030A0"/>
                </a:solidFill>
                <a:latin typeface="Century Gothic"/>
              </a:rPr>
              <a:t>Kieran uses scales to weigh the paper and plastic used on the bridge to make sure it is the same mass (g). Kieran builds the bridge the same distance (10cm between desks)</a:t>
            </a:r>
            <a:r>
              <a:rPr lang="en-GB" sz="2400" b="0" dirty="0">
                <a:solidFill>
                  <a:schemeClr val="bg1"/>
                </a:solidFill>
                <a:latin typeface="Century Gothic"/>
              </a:rPr>
              <a:t>.</a:t>
            </a:r>
            <a:r>
              <a:rPr lang="en-GB" sz="2400" dirty="0">
                <a:solidFill>
                  <a:srgbClr val="7030A0"/>
                </a:solidFill>
                <a:latin typeface="Century Gothic"/>
              </a:rPr>
              <a:t> </a:t>
            </a:r>
            <a:r>
              <a:rPr lang="en-GB" sz="2400" dirty="0">
                <a:solidFill>
                  <a:schemeClr val="accent2"/>
                </a:solidFill>
                <a:latin typeface="Century Gothic"/>
              </a:rPr>
              <a:t>He adds 10g weights one by one until the bridge collapses. Whichever holds the most weight is the strongest material</a:t>
            </a:r>
            <a:r>
              <a:rPr lang="en-GB" sz="2400" b="0" dirty="0">
                <a:solidFill>
                  <a:schemeClr val="bg1"/>
                </a:solidFill>
                <a:latin typeface="Century Gothic"/>
              </a:rPr>
              <a:t>. </a:t>
            </a:r>
            <a:endParaRPr lang="en-GB" sz="2400" b="0" dirty="0">
              <a:solidFill>
                <a:schemeClr val="bg1"/>
              </a:solidFill>
            </a:endParaRPr>
          </a:p>
          <a:p>
            <a:endParaRPr lang="en-GB" dirty="0"/>
          </a:p>
        </p:txBody>
      </p:sp>
      <p:pic>
        <p:nvPicPr>
          <p:cNvPr id="6" name="Picture 5">
            <a:extLst>
              <a:ext uri="{FF2B5EF4-FFF2-40B4-BE49-F238E27FC236}">
                <a16:creationId xmlns:a16="http://schemas.microsoft.com/office/drawing/2014/main" id="{B1467FCD-6D1B-204F-AA8C-13EB166B45C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6307" y="316799"/>
            <a:ext cx="1269363" cy="470373"/>
          </a:xfrm>
          <a:prstGeom prst="rect">
            <a:avLst/>
          </a:prstGeom>
        </p:spPr>
      </p:pic>
      <p:sp>
        <p:nvSpPr>
          <p:cNvPr id="9" name="Title 2">
            <a:extLst>
              <a:ext uri="{FF2B5EF4-FFF2-40B4-BE49-F238E27FC236}">
                <a16:creationId xmlns:a16="http://schemas.microsoft.com/office/drawing/2014/main" id="{90D1350E-9FC3-CD46-A519-972ED6CF1858}"/>
              </a:ext>
            </a:extLst>
          </p:cNvPr>
          <p:cNvSpPr>
            <a:spLocks noGrp="1"/>
          </p:cNvSpPr>
          <p:nvPr>
            <p:ph type="title"/>
          </p:nvPr>
        </p:nvSpPr>
        <p:spPr>
          <a:xfrm>
            <a:off x="6096000" y="415064"/>
            <a:ext cx="3708400" cy="273845"/>
          </a:xfrm>
        </p:spPr>
        <p:txBody>
          <a:bodyPr/>
          <a:lstStyle/>
          <a:p>
            <a:r>
              <a:rPr lang="en-US">
                <a:latin typeface="Century Gothic"/>
              </a:rPr>
              <a:t>Lesson 2: Why are plastics useful?</a:t>
            </a:r>
            <a:endParaRPr lang="en-GB"/>
          </a:p>
        </p:txBody>
      </p:sp>
    </p:spTree>
    <p:extLst>
      <p:ext uri="{BB962C8B-B14F-4D97-AF65-F5344CB8AC3E}">
        <p14:creationId xmlns:p14="http://schemas.microsoft.com/office/powerpoint/2010/main" val="829103613"/>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383290C-3409-483B-9347-7DB7CC767E9E}"/>
              </a:ext>
            </a:extLst>
          </p:cNvPr>
          <p:cNvSpPr>
            <a:spLocks noGrp="1"/>
          </p:cNvSpPr>
          <p:nvPr>
            <p:ph type="title"/>
          </p:nvPr>
        </p:nvSpPr>
        <p:spPr/>
        <p:txBody>
          <a:bodyPr/>
          <a:lstStyle/>
          <a:p>
            <a:r>
              <a:rPr lang="en-US">
                <a:latin typeface="Century Gothic"/>
              </a:rPr>
              <a:t>Lesson 2: Why are plastics useful?</a:t>
            </a:r>
            <a:endParaRPr lang="en-GB" b="0"/>
          </a:p>
        </p:txBody>
      </p:sp>
      <p:sp>
        <p:nvSpPr>
          <p:cNvPr id="4" name="Text Placeholder 3">
            <a:extLst>
              <a:ext uri="{FF2B5EF4-FFF2-40B4-BE49-F238E27FC236}">
                <a16:creationId xmlns:a16="http://schemas.microsoft.com/office/drawing/2014/main" id="{09A69EC0-04AA-41EE-B754-3AE38BFAE86E}"/>
              </a:ext>
            </a:extLst>
          </p:cNvPr>
          <p:cNvSpPr>
            <a:spLocks noGrp="1"/>
          </p:cNvSpPr>
          <p:nvPr>
            <p:ph type="body" sz="quarter" idx="10"/>
          </p:nvPr>
        </p:nvSpPr>
        <p:spPr>
          <a:xfrm>
            <a:off x="760289" y="992611"/>
            <a:ext cx="11178282" cy="1102949"/>
          </a:xfrm>
        </p:spPr>
        <p:txBody>
          <a:bodyPr/>
          <a:lstStyle/>
          <a:p>
            <a:r>
              <a:rPr lang="en-US" dirty="0"/>
              <a:t>Plan your own investigation based on either example A or example B</a:t>
            </a:r>
            <a:endParaRPr lang="en-GB" dirty="0"/>
          </a:p>
        </p:txBody>
      </p:sp>
      <p:sp>
        <p:nvSpPr>
          <p:cNvPr id="5" name="Text Placeholder 4">
            <a:extLst>
              <a:ext uri="{FF2B5EF4-FFF2-40B4-BE49-F238E27FC236}">
                <a16:creationId xmlns:a16="http://schemas.microsoft.com/office/drawing/2014/main" id="{102FCFB2-70D5-4FA2-94E4-C45649F03E50}"/>
              </a:ext>
            </a:extLst>
          </p:cNvPr>
          <p:cNvSpPr>
            <a:spLocks noGrp="1"/>
          </p:cNvSpPr>
          <p:nvPr>
            <p:ph type="body" sz="quarter" idx="11"/>
          </p:nvPr>
        </p:nvSpPr>
        <p:spPr>
          <a:xfrm>
            <a:off x="1266902" y="3443303"/>
            <a:ext cx="9773631" cy="2281236"/>
          </a:xfrm>
        </p:spPr>
        <p:txBody>
          <a:bodyPr/>
          <a:lstStyle/>
          <a:p>
            <a:r>
              <a:rPr lang="en-US" sz="2400" dirty="0"/>
              <a:t>1. Identify the independent, dependent, and control variables </a:t>
            </a:r>
          </a:p>
          <a:p>
            <a:r>
              <a:rPr lang="en-US" sz="2400" dirty="0"/>
              <a:t>2. Draw and label a diagram of your investigation</a:t>
            </a:r>
          </a:p>
          <a:p>
            <a:r>
              <a:rPr lang="en-US" sz="2400" dirty="0"/>
              <a:t>3. Draw a table to collect your results</a:t>
            </a:r>
          </a:p>
          <a:p>
            <a:r>
              <a:rPr lang="en-US" sz="2400" dirty="0"/>
              <a:t>4. Begin your investigation</a:t>
            </a:r>
          </a:p>
          <a:p>
            <a:r>
              <a:rPr lang="en-US" sz="2400" dirty="0"/>
              <a:t>5. Draw a table of your results</a:t>
            </a:r>
          </a:p>
          <a:p>
            <a:endParaRPr lang="en-GB" dirty="0"/>
          </a:p>
        </p:txBody>
      </p:sp>
      <p:sp>
        <p:nvSpPr>
          <p:cNvPr id="8" name="Text Placeholder 3">
            <a:extLst>
              <a:ext uri="{FF2B5EF4-FFF2-40B4-BE49-F238E27FC236}">
                <a16:creationId xmlns:a16="http://schemas.microsoft.com/office/drawing/2014/main" id="{0E34774B-DE97-4C32-902C-9EEB5AFEAE89}"/>
              </a:ext>
            </a:extLst>
          </p:cNvPr>
          <p:cNvSpPr txBox="1">
            <a:spLocks/>
          </p:cNvSpPr>
          <p:nvPr/>
        </p:nvSpPr>
        <p:spPr>
          <a:xfrm>
            <a:off x="760290" y="2292299"/>
            <a:ext cx="10592654" cy="1122399"/>
          </a:xfrm>
          <a:prstGeom prst="rect">
            <a:avLst/>
          </a:prstGeom>
          <a:ln w="12700">
            <a:miter lim="400000"/>
          </a:ln>
          <a:extLst>
            <a:ext uri="{C572A759-6A51-4108-AA02-DFA0A04FC94B}">
              <ma14:wrappingTextBoxFlag xmlns="" xmlns:ma14="http://schemas.microsoft.com/office/mac/drawingml/2011/main" val="1"/>
            </a:ext>
          </a:extLst>
        </p:spPr>
        <p:txBody>
          <a:bodyPr lIns="45719" rIns="45719" anchor="t"/>
          <a:lstStyle>
            <a:lvl1pPr marL="0" marR="0" indent="0" algn="l" defTabSz="914400" rtl="0" latinLnBrk="0">
              <a:lnSpc>
                <a:spcPct val="90000"/>
              </a:lnSpc>
              <a:spcBef>
                <a:spcPts val="1000"/>
              </a:spcBef>
              <a:spcAft>
                <a:spcPts val="0"/>
              </a:spcAft>
              <a:buClrTx/>
              <a:buSzPct val="100000"/>
              <a:buFontTx/>
              <a:buNone/>
              <a:tabLst/>
              <a:defRPr sz="34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723900" marR="0" indent="-2667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latinLnBrk="0">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latinLnBrk="0">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hangingPunct="1"/>
            <a:r>
              <a:rPr lang="en-US" sz="2400" b="0" dirty="0">
                <a:latin typeface="Century Gothic"/>
              </a:rPr>
              <a:t>Method A: Which material is the best insulator?</a:t>
            </a:r>
            <a:endParaRPr lang="en-US" sz="2400" b="0" dirty="0"/>
          </a:p>
          <a:p>
            <a:r>
              <a:rPr lang="en-US" sz="2400" b="0" dirty="0">
                <a:latin typeface="Century Gothic"/>
              </a:rPr>
              <a:t>Method B: Which material is the strongest?</a:t>
            </a:r>
            <a:endParaRPr lang="en-US" sz="2400" b="0" dirty="0"/>
          </a:p>
        </p:txBody>
      </p:sp>
      <p:pic>
        <p:nvPicPr>
          <p:cNvPr id="7" name="Picture 6">
            <a:extLst>
              <a:ext uri="{FF2B5EF4-FFF2-40B4-BE49-F238E27FC236}">
                <a16:creationId xmlns:a16="http://schemas.microsoft.com/office/drawing/2014/main" id="{6FE427BD-2859-2542-808D-D14F91B6BE5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2744" y="272749"/>
            <a:ext cx="1269363" cy="470373"/>
          </a:xfrm>
          <a:prstGeom prst="rect">
            <a:avLst/>
          </a:prstGeom>
        </p:spPr>
      </p:pic>
    </p:spTree>
    <p:extLst>
      <p:ext uri="{BB962C8B-B14F-4D97-AF65-F5344CB8AC3E}">
        <p14:creationId xmlns:p14="http://schemas.microsoft.com/office/powerpoint/2010/main" val="3925597993"/>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420DC5E-FEDA-4363-B862-460515C05BC6}"/>
              </a:ext>
            </a:extLst>
          </p:cNvPr>
          <p:cNvSpPr>
            <a:spLocks noGrp="1"/>
          </p:cNvSpPr>
          <p:nvPr>
            <p:ph type="body" sz="quarter" idx="10"/>
          </p:nvPr>
        </p:nvSpPr>
        <p:spPr/>
        <p:txBody>
          <a:bodyPr/>
          <a:lstStyle/>
          <a:p>
            <a:r>
              <a:rPr lang="en-US"/>
              <a:t>Reflection</a:t>
            </a:r>
            <a:endParaRPr lang="en-GB"/>
          </a:p>
        </p:txBody>
      </p:sp>
      <p:sp>
        <p:nvSpPr>
          <p:cNvPr id="15" name="Title 2">
            <a:extLst>
              <a:ext uri="{FF2B5EF4-FFF2-40B4-BE49-F238E27FC236}">
                <a16:creationId xmlns:a16="http://schemas.microsoft.com/office/drawing/2014/main" id="{6C35B58E-9646-C745-92CC-C1A114E8AD01}"/>
              </a:ext>
            </a:extLst>
          </p:cNvPr>
          <p:cNvSpPr>
            <a:spLocks noGrp="1"/>
          </p:cNvSpPr>
          <p:nvPr>
            <p:ph type="title"/>
          </p:nvPr>
        </p:nvSpPr>
        <p:spPr>
          <a:xfrm>
            <a:off x="8181654" y="415062"/>
            <a:ext cx="3708400" cy="273845"/>
          </a:xfrm>
        </p:spPr>
        <p:txBody>
          <a:bodyPr/>
          <a:lstStyle/>
          <a:p>
            <a:r>
              <a:rPr lang="en-US" dirty="0">
                <a:latin typeface="Century Gothic"/>
              </a:rPr>
              <a:t>Lesson 2: Why are plastics useful?</a:t>
            </a:r>
            <a:endParaRPr lang="en-GB" dirty="0"/>
          </a:p>
        </p:txBody>
      </p:sp>
      <p:pic>
        <p:nvPicPr>
          <p:cNvPr id="16" name="Picture 15">
            <a:extLst>
              <a:ext uri="{FF2B5EF4-FFF2-40B4-BE49-F238E27FC236}">
                <a16:creationId xmlns:a16="http://schemas.microsoft.com/office/drawing/2014/main" id="{0A09526E-80E2-B64F-86DE-45FB4A23C0A7}"/>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445452" y="1089025"/>
            <a:ext cx="1917700" cy="1917700"/>
          </a:xfrm>
          <a:prstGeom prst="rect">
            <a:avLst/>
          </a:prstGeom>
        </p:spPr>
      </p:pic>
      <p:pic>
        <p:nvPicPr>
          <p:cNvPr id="17" name="Picture 16" descr="A picture containing container&#10;&#10;Description automatically generated">
            <a:extLst>
              <a:ext uri="{FF2B5EF4-FFF2-40B4-BE49-F238E27FC236}">
                <a16:creationId xmlns:a16="http://schemas.microsoft.com/office/drawing/2014/main" id="{934D35E0-741E-D743-BF57-E58173B1A9C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445452" y="2912789"/>
            <a:ext cx="1917700" cy="1917700"/>
          </a:xfrm>
          <a:prstGeom prst="rect">
            <a:avLst/>
          </a:prstGeom>
        </p:spPr>
      </p:pic>
      <p:pic>
        <p:nvPicPr>
          <p:cNvPr id="18" name="Picture 17">
            <a:extLst>
              <a:ext uri="{FF2B5EF4-FFF2-40B4-BE49-F238E27FC236}">
                <a16:creationId xmlns:a16="http://schemas.microsoft.com/office/drawing/2014/main" id="{1EFD40E7-7DD2-0A4B-B552-A9BA18CF915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7445452" y="4810125"/>
            <a:ext cx="1917700" cy="1917700"/>
          </a:xfrm>
          <a:prstGeom prst="rect">
            <a:avLst/>
          </a:prstGeom>
        </p:spPr>
      </p:pic>
      <p:pic>
        <p:nvPicPr>
          <p:cNvPr id="19" name="Picture 18">
            <a:extLst>
              <a:ext uri="{FF2B5EF4-FFF2-40B4-BE49-F238E27FC236}">
                <a16:creationId xmlns:a16="http://schemas.microsoft.com/office/drawing/2014/main" id="{74787E6C-1604-7648-9A96-119A43C822F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85538" y="316799"/>
            <a:ext cx="1269363" cy="470373"/>
          </a:xfrm>
          <a:prstGeom prst="rect">
            <a:avLst/>
          </a:prstGeom>
        </p:spPr>
      </p:pic>
      <p:sp>
        <p:nvSpPr>
          <p:cNvPr id="11" name="Text Placeholder 4">
            <a:extLst>
              <a:ext uri="{FF2B5EF4-FFF2-40B4-BE49-F238E27FC236}">
                <a16:creationId xmlns:a16="http://schemas.microsoft.com/office/drawing/2014/main" id="{D82A5A93-70A1-C544-829D-85881CD3C6DF}"/>
              </a:ext>
            </a:extLst>
          </p:cNvPr>
          <p:cNvSpPr>
            <a:spLocks noGrp="1"/>
          </p:cNvSpPr>
          <p:nvPr>
            <p:ph type="body" sz="quarter" idx="11"/>
          </p:nvPr>
        </p:nvSpPr>
        <p:spPr>
          <a:xfrm>
            <a:off x="1789812" y="1772171"/>
            <a:ext cx="4306188" cy="2281236"/>
          </a:xfrm>
        </p:spPr>
        <p:txBody>
          <a:bodyPr/>
          <a:lstStyle/>
          <a:p>
            <a:pPr>
              <a:lnSpc>
                <a:spcPct val="100000"/>
              </a:lnSpc>
            </a:pPr>
            <a:r>
              <a:rPr lang="en-US" b="1" dirty="0">
                <a:solidFill>
                  <a:schemeClr val="bg1"/>
                </a:solidFill>
              </a:rPr>
              <a:t>Write down:</a:t>
            </a:r>
          </a:p>
          <a:p>
            <a:pPr marL="457200" indent="-457200">
              <a:lnSpc>
                <a:spcPct val="100000"/>
              </a:lnSpc>
              <a:buFont typeface="Arial" panose="020B0604020202020204" pitchFamily="34" charset="0"/>
              <a:buChar char="•"/>
            </a:pPr>
            <a:r>
              <a:rPr lang="en-US" sz="2800" b="0" dirty="0">
                <a:solidFill>
                  <a:schemeClr val="bg1"/>
                </a:solidFill>
              </a:rPr>
              <a:t>1 thing you loved</a:t>
            </a:r>
          </a:p>
          <a:p>
            <a:pPr marL="457200" indent="-457200">
              <a:lnSpc>
                <a:spcPct val="100000"/>
              </a:lnSpc>
              <a:buFont typeface="Arial" panose="020B0604020202020204" pitchFamily="34" charset="0"/>
              <a:buChar char="•"/>
            </a:pPr>
            <a:endParaRPr lang="en-US" sz="2800" b="0" dirty="0">
              <a:solidFill>
                <a:schemeClr val="bg1"/>
              </a:solidFill>
            </a:endParaRPr>
          </a:p>
          <a:p>
            <a:pPr marL="457200" indent="-457200">
              <a:lnSpc>
                <a:spcPct val="100000"/>
              </a:lnSpc>
              <a:buFont typeface="Arial" panose="020B0604020202020204" pitchFamily="34" charset="0"/>
              <a:buChar char="•"/>
            </a:pPr>
            <a:r>
              <a:rPr lang="en-US" sz="2800" b="0" dirty="0">
                <a:solidFill>
                  <a:schemeClr val="bg1"/>
                </a:solidFill>
              </a:rPr>
              <a:t>1 thing you would bin</a:t>
            </a:r>
          </a:p>
          <a:p>
            <a:pPr marL="457200" indent="-457200">
              <a:lnSpc>
                <a:spcPct val="100000"/>
              </a:lnSpc>
              <a:buFont typeface="Arial" panose="020B0604020202020204" pitchFamily="34" charset="0"/>
              <a:buChar char="•"/>
            </a:pPr>
            <a:endParaRPr lang="en-US" sz="2800" b="0" dirty="0">
              <a:solidFill>
                <a:schemeClr val="bg1"/>
              </a:solidFill>
            </a:endParaRPr>
          </a:p>
          <a:p>
            <a:pPr marL="457200" indent="-457200">
              <a:lnSpc>
                <a:spcPct val="100000"/>
              </a:lnSpc>
              <a:buFont typeface="Arial" panose="020B0604020202020204" pitchFamily="34" charset="0"/>
              <a:buChar char="•"/>
            </a:pPr>
            <a:r>
              <a:rPr lang="en-US" sz="2800" b="0" dirty="0">
                <a:solidFill>
                  <a:schemeClr val="bg1"/>
                </a:solidFill>
              </a:rPr>
              <a:t>1 thing you will recycle </a:t>
            </a:r>
            <a:endParaRPr lang="en-GB" sz="2800" b="0" dirty="0">
              <a:solidFill>
                <a:schemeClr val="bg1"/>
              </a:solidFill>
            </a:endParaRPr>
          </a:p>
        </p:txBody>
      </p:sp>
    </p:spTree>
    <p:extLst>
      <p:ext uri="{BB962C8B-B14F-4D97-AF65-F5344CB8AC3E}">
        <p14:creationId xmlns:p14="http://schemas.microsoft.com/office/powerpoint/2010/main" val="178904436"/>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Shape 137">
            <a:extLst>
              <a:ext uri="{FF2B5EF4-FFF2-40B4-BE49-F238E27FC236}">
                <a16:creationId xmlns:a16="http://schemas.microsoft.com/office/drawing/2014/main" id="{17B5180A-5023-1047-8005-3C41A7FF9B66}"/>
              </a:ext>
            </a:extLst>
          </p:cNvPr>
          <p:cNvSpPr>
            <a:spLocks noChangeAspect="1"/>
          </p:cNvSpPr>
          <p:nvPr/>
        </p:nvSpPr>
        <p:spPr>
          <a:xfrm>
            <a:off x="-312000" y="-1522677"/>
            <a:ext cx="6488014" cy="6488014"/>
          </a:xfrm>
          <a:prstGeom prst="ellipse">
            <a:avLst/>
          </a:prstGeom>
          <a:solidFill>
            <a:srgbClr val="32CEC3"/>
          </a:solidFill>
          <a:ln w="12700">
            <a:miter lim="400000"/>
          </a:ln>
          <a:extLst>
            <a:ext uri="{C572A759-6A51-4108-AA02-DFA0A04FC94B}">
              <ma14:wrappingTextBoxFlag xmlns:ma14="http://schemas.microsoft.com/office/mac/drawingml/2011/main" xmlns="" val="1"/>
            </a:ext>
          </a:extLst>
        </p:spPr>
        <p:txBody>
          <a:bodyPr lIns="22860" rIns="22860" anchor="ctr"/>
          <a:lstStyle/>
          <a:p>
            <a:endParaRPr sz="450"/>
          </a:p>
        </p:txBody>
      </p:sp>
      <p:sp>
        <p:nvSpPr>
          <p:cNvPr id="7" name="Title 2">
            <a:extLst>
              <a:ext uri="{FF2B5EF4-FFF2-40B4-BE49-F238E27FC236}">
                <a16:creationId xmlns:a16="http://schemas.microsoft.com/office/drawing/2014/main" id="{88945F23-1286-CA45-911A-20724D428374}"/>
              </a:ext>
            </a:extLst>
          </p:cNvPr>
          <p:cNvSpPr>
            <a:spLocks noGrp="1"/>
          </p:cNvSpPr>
          <p:nvPr>
            <p:ph type="title"/>
          </p:nvPr>
        </p:nvSpPr>
        <p:spPr>
          <a:xfrm>
            <a:off x="8027541" y="452785"/>
            <a:ext cx="3708400" cy="273845"/>
          </a:xfrm>
        </p:spPr>
        <p:txBody>
          <a:bodyPr/>
          <a:lstStyle/>
          <a:p>
            <a:r>
              <a:rPr lang="en-US" dirty="0">
                <a:latin typeface="Century Gothic"/>
              </a:rPr>
              <a:t>Lesson 2: Why are plastics useful?</a:t>
            </a:r>
            <a:endParaRPr lang="en-GB" dirty="0"/>
          </a:p>
        </p:txBody>
      </p:sp>
      <p:pic>
        <p:nvPicPr>
          <p:cNvPr id="8" name="Picture 7">
            <a:extLst>
              <a:ext uri="{FF2B5EF4-FFF2-40B4-BE49-F238E27FC236}">
                <a16:creationId xmlns:a16="http://schemas.microsoft.com/office/drawing/2014/main" id="{F4DB5370-3E18-8648-8387-124948EB157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99358" y="256257"/>
            <a:ext cx="1269363" cy="470373"/>
          </a:xfrm>
          <a:prstGeom prst="rect">
            <a:avLst/>
          </a:prstGeom>
        </p:spPr>
      </p:pic>
      <p:sp>
        <p:nvSpPr>
          <p:cNvPr id="10" name="Text Placeholder 3">
            <a:extLst>
              <a:ext uri="{FF2B5EF4-FFF2-40B4-BE49-F238E27FC236}">
                <a16:creationId xmlns:a16="http://schemas.microsoft.com/office/drawing/2014/main" id="{6AB1C8C1-ADA4-1C4F-B1AA-024D40E91143}"/>
              </a:ext>
            </a:extLst>
          </p:cNvPr>
          <p:cNvSpPr txBox="1">
            <a:spLocks/>
          </p:cNvSpPr>
          <p:nvPr/>
        </p:nvSpPr>
        <p:spPr>
          <a:xfrm>
            <a:off x="1888154" y="992611"/>
            <a:ext cx="3187649" cy="1369287"/>
          </a:xfrm>
          <a:prstGeom prst="rect">
            <a:avLst/>
          </a:prstGeom>
        </p:spPr>
        <p:txBody>
          <a:bodyPr/>
          <a:lstStyle>
            <a:lvl1pPr marL="228600" marR="0" indent="-228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723900" marR="0" indent="-2667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marL="0" indent="0">
              <a:buNone/>
            </a:pPr>
            <a:r>
              <a:rPr lang="en-US"/>
              <a:t>Home learning</a:t>
            </a:r>
            <a:endParaRPr lang="en-GB"/>
          </a:p>
        </p:txBody>
      </p:sp>
      <p:sp>
        <p:nvSpPr>
          <p:cNvPr id="11" name="Text Placeholder 4">
            <a:extLst>
              <a:ext uri="{FF2B5EF4-FFF2-40B4-BE49-F238E27FC236}">
                <a16:creationId xmlns:a16="http://schemas.microsoft.com/office/drawing/2014/main" id="{886FE944-1F9C-984D-8736-BAD1D826382F}"/>
              </a:ext>
            </a:extLst>
          </p:cNvPr>
          <p:cNvSpPr txBox="1">
            <a:spLocks/>
          </p:cNvSpPr>
          <p:nvPr/>
        </p:nvSpPr>
        <p:spPr>
          <a:xfrm>
            <a:off x="1734040" y="1994946"/>
            <a:ext cx="8415694" cy="2418501"/>
          </a:xfrm>
          <a:prstGeom prst="rect">
            <a:avLst/>
          </a:prstGeom>
        </p:spPr>
        <p:txBody>
          <a:bodyPr/>
          <a:lstStyle>
            <a:lvl1pPr marL="228600" marR="0" indent="-228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1pPr>
            <a:lvl2pPr marL="723900" marR="0" indent="-2667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2pPr>
            <a:lvl3pPr marL="1234440" marR="0" indent="-32004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3pPr>
            <a:lvl4pPr marL="17272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4pPr>
            <a:lvl5pPr marL="2184400" marR="0" indent="-355600" algn="l" defTabSz="914400" rtl="0" eaLnBrk="1" latinLnBrk="0" hangingPunct="1">
              <a:lnSpc>
                <a:spcPct val="90000"/>
              </a:lnSpc>
              <a:spcBef>
                <a:spcPts val="1000"/>
              </a:spcBef>
              <a:spcAft>
                <a:spcPts val="0"/>
              </a:spcAft>
              <a:buClrTx/>
              <a:buSzPct val="100000"/>
              <a:buFont typeface="Arial"/>
              <a:buChar char="•"/>
              <a:tabLst/>
              <a:defRPr sz="2800" b="1" i="0" u="none" strike="noStrike" cap="none" spc="0" baseline="0">
                <a:ln>
                  <a:noFill/>
                </a:ln>
                <a:solidFill>
                  <a:srgbClr val="25233F"/>
                </a:solidFill>
                <a:uFillTx/>
                <a:latin typeface="Century Gothic" panose="020B0502020202020204" pitchFamily="34" charset="0"/>
                <a:ea typeface="+mj-ea"/>
                <a:cs typeface="+mj-cs"/>
                <a:sym typeface="Calibri"/>
              </a:defRPr>
            </a:lvl5pPr>
            <a:lvl6pPr marL="26416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6pPr>
            <a:lvl7pPr marL="30988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7pPr>
            <a:lvl8pPr marL="35560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8pPr>
            <a:lvl9pPr marL="4013200" marR="0" indent="-355600" algn="l" defTabSz="914400" rtl="0" eaLnBrk="1" latinLnBrk="0" hangingPunct="1">
              <a:lnSpc>
                <a:spcPct val="90000"/>
              </a:lnSpc>
              <a:spcBef>
                <a:spcPts val="1000"/>
              </a:spcBef>
              <a:spcAft>
                <a:spcPts val="0"/>
              </a:spcAft>
              <a:buClrTx/>
              <a:buSzPct val="100000"/>
              <a:buFont typeface="Arial"/>
              <a:buChar char="•"/>
              <a:tabLst/>
              <a:defRPr sz="2800" b="0" i="0" u="none" strike="noStrike" cap="none" spc="0" baseline="0">
                <a:ln>
                  <a:noFill/>
                </a:ln>
                <a:solidFill>
                  <a:srgbClr val="464646"/>
                </a:solidFill>
                <a:uFillTx/>
                <a:latin typeface="+mj-lt"/>
                <a:ea typeface="+mj-ea"/>
                <a:cs typeface="+mj-cs"/>
                <a:sym typeface="Calibri"/>
              </a:defRPr>
            </a:lvl9pPr>
          </a:lstStyle>
          <a:p>
            <a:pPr marL="0" indent="0">
              <a:lnSpc>
                <a:spcPct val="150000"/>
              </a:lnSpc>
              <a:buNone/>
            </a:pPr>
            <a:r>
              <a:rPr lang="en-GB" sz="2400" b="0" dirty="0">
                <a:solidFill>
                  <a:schemeClr val="bg1"/>
                </a:solidFill>
              </a:rPr>
              <a:t>“On a hot day, would you rather drink from a cold single-use plastic bottle or a warm metal reusable bottle?” </a:t>
            </a:r>
          </a:p>
          <a:p>
            <a:pPr marL="0" indent="0">
              <a:lnSpc>
                <a:spcPct val="150000"/>
              </a:lnSpc>
              <a:buNone/>
            </a:pPr>
            <a:endParaRPr lang="en-GB" sz="2400" b="0" dirty="0">
              <a:solidFill>
                <a:schemeClr val="bg1"/>
              </a:solidFill>
            </a:endParaRPr>
          </a:p>
          <a:p>
            <a:pPr marL="342900" indent="-342900">
              <a:buFontTx/>
              <a:buChar char="-"/>
            </a:pPr>
            <a:r>
              <a:rPr lang="en-US" sz="2400" b="0" dirty="0">
                <a:solidFill>
                  <a:schemeClr val="bg1"/>
                </a:solidFill>
              </a:rPr>
              <a:t>Write 200 words explaining the advantages and disadvantages</a:t>
            </a:r>
          </a:p>
          <a:p>
            <a:pPr marL="342900" indent="-342900">
              <a:buFontTx/>
              <a:buChar char="-"/>
            </a:pPr>
            <a:r>
              <a:rPr lang="en-US" sz="2400" b="0" dirty="0">
                <a:solidFill>
                  <a:schemeClr val="bg1"/>
                </a:solidFill>
              </a:rPr>
              <a:t>Give a conclusion</a:t>
            </a:r>
            <a:endParaRPr lang="en-GB" sz="2400" b="0" dirty="0">
              <a:solidFill>
                <a:schemeClr val="bg1"/>
              </a:solidFill>
            </a:endParaRPr>
          </a:p>
        </p:txBody>
      </p:sp>
    </p:spTree>
    <p:extLst>
      <p:ext uri="{BB962C8B-B14F-4D97-AF65-F5344CB8AC3E}">
        <p14:creationId xmlns:p14="http://schemas.microsoft.com/office/powerpoint/2010/main" val="419610674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55C7812-8F64-FD4C-9E3A-2432EF3C0FF1}"/>
              </a:ext>
            </a:extLst>
          </p:cNvPr>
          <p:cNvSpPr txBox="1"/>
          <p:nvPr/>
        </p:nvSpPr>
        <p:spPr>
          <a:xfrm>
            <a:off x="1887539" y="1172037"/>
            <a:ext cx="5114911" cy="61555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a:r>
              <a:rPr lang="en-US" sz="3400" b="1">
                <a:solidFill>
                  <a:srgbClr val="25233F"/>
                </a:solidFill>
                <a:latin typeface="Century Gothic" panose="020B0502020202020204" pitchFamily="34" charset="0"/>
              </a:rPr>
              <a:t>Image credits</a:t>
            </a:r>
          </a:p>
        </p:txBody>
      </p:sp>
      <p:sp>
        <p:nvSpPr>
          <p:cNvPr id="9" name="TextBox 8">
            <a:extLst>
              <a:ext uri="{FF2B5EF4-FFF2-40B4-BE49-F238E27FC236}">
                <a16:creationId xmlns:a16="http://schemas.microsoft.com/office/drawing/2014/main" id="{456EB6E4-D787-8743-9966-B84DA0516663}"/>
              </a:ext>
            </a:extLst>
          </p:cNvPr>
          <p:cNvSpPr txBox="1"/>
          <p:nvPr/>
        </p:nvSpPr>
        <p:spPr>
          <a:xfrm>
            <a:off x="1887538" y="6407480"/>
            <a:ext cx="7623622" cy="3077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defTabSz="457200"/>
            <a:r>
              <a:rPr lang="en-US" sz="1400" b="1">
                <a:solidFill>
                  <a:schemeClr val="bg2"/>
                </a:solidFill>
              </a:rPr>
              <a:t>All other images are courtesy of Encounter Edu</a:t>
            </a:r>
          </a:p>
        </p:txBody>
      </p:sp>
      <p:graphicFrame>
        <p:nvGraphicFramePr>
          <p:cNvPr id="10" name="Table 9">
            <a:extLst>
              <a:ext uri="{FF2B5EF4-FFF2-40B4-BE49-F238E27FC236}">
                <a16:creationId xmlns:a16="http://schemas.microsoft.com/office/drawing/2014/main" id="{74445D36-D05B-6349-8F97-81CC28483DCC}"/>
              </a:ext>
            </a:extLst>
          </p:cNvPr>
          <p:cNvGraphicFramePr>
            <a:graphicFrameLocks noGrp="1"/>
          </p:cNvGraphicFramePr>
          <p:nvPr>
            <p:extLst>
              <p:ext uri="{D42A27DB-BD31-4B8C-83A1-F6EECF244321}">
                <p14:modId xmlns:p14="http://schemas.microsoft.com/office/powerpoint/2010/main" val="2273644371"/>
              </p:ext>
            </p:extLst>
          </p:nvPr>
        </p:nvGraphicFramePr>
        <p:xfrm>
          <a:off x="1837510" y="2066609"/>
          <a:ext cx="8428117" cy="4050167"/>
        </p:xfrm>
        <a:graphic>
          <a:graphicData uri="http://schemas.openxmlformats.org/drawingml/2006/table">
            <a:tbl>
              <a:tblPr firstRow="1" bandRow="1">
                <a:tableStyleId>{5940675A-B579-460E-94D1-54222C63F5DA}</a:tableStyleId>
              </a:tblPr>
              <a:tblGrid>
                <a:gridCol w="815576">
                  <a:extLst>
                    <a:ext uri="{9D8B030D-6E8A-4147-A177-3AD203B41FA5}">
                      <a16:colId xmlns:a16="http://schemas.microsoft.com/office/drawing/2014/main" val="2797114442"/>
                    </a:ext>
                  </a:extLst>
                </a:gridCol>
                <a:gridCol w="2345635">
                  <a:extLst>
                    <a:ext uri="{9D8B030D-6E8A-4147-A177-3AD203B41FA5}">
                      <a16:colId xmlns:a16="http://schemas.microsoft.com/office/drawing/2014/main" val="2159196442"/>
                    </a:ext>
                  </a:extLst>
                </a:gridCol>
                <a:gridCol w="5266906">
                  <a:extLst>
                    <a:ext uri="{9D8B030D-6E8A-4147-A177-3AD203B41FA5}">
                      <a16:colId xmlns:a16="http://schemas.microsoft.com/office/drawing/2014/main" val="2857316932"/>
                    </a:ext>
                  </a:extLst>
                </a:gridCol>
              </a:tblGrid>
              <a:tr h="309252">
                <a:tc>
                  <a:txBody>
                    <a:bodyPr/>
                    <a:lstStyle/>
                    <a:p>
                      <a:pPr algn="l"/>
                      <a:r>
                        <a:rPr lang="en-US" sz="1400" b="1">
                          <a:solidFill>
                            <a:schemeClr val="bg1"/>
                          </a:solidFill>
                        </a:rPr>
                        <a:t>Slide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a:solidFill>
                            <a:schemeClr val="bg1"/>
                          </a:solidFill>
                        </a:rPr>
                        <a:t>Title</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400" b="1">
                          <a:solidFill>
                            <a:schemeClr val="bg1"/>
                          </a:solidFill>
                        </a:rPr>
                        <a:t>Attribution</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06762883"/>
                  </a:ext>
                </a:extLst>
              </a:tr>
              <a:tr h="281138">
                <a:tc>
                  <a:txBody>
                    <a:bodyPr/>
                    <a:lstStyle/>
                    <a:p>
                      <a:pPr algn="l"/>
                      <a:r>
                        <a:rPr lang="en-US" sz="1200">
                          <a:solidFill>
                            <a:schemeClr val="bg1"/>
                          </a:solidFill>
                        </a:rPr>
                        <a:t>1</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a:solidFill>
                            <a:schemeClr val="bg1"/>
                          </a:solidFill>
                        </a:rPr>
                        <a:t>Plastic toys</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a:solidFill>
                            <a:schemeClr val="bg1"/>
                          </a:solidFill>
                        </a:rPr>
                        <a:t>By </a:t>
                      </a:r>
                      <a:r>
                        <a:rPr lang="en-US" sz="1200" err="1">
                          <a:solidFill>
                            <a:schemeClr val="bg1"/>
                          </a:solidFill>
                        </a:rPr>
                        <a:t>Efraimstochter</a:t>
                      </a:r>
                      <a:r>
                        <a:rPr lang="en-US" sz="1200">
                          <a:solidFill>
                            <a:schemeClr val="bg1"/>
                          </a:solidFill>
                        </a:rPr>
                        <a:t> via </a:t>
                      </a:r>
                      <a:r>
                        <a:rPr lang="en-US" sz="1200" err="1">
                          <a:solidFill>
                            <a:schemeClr val="bg1"/>
                          </a:solidFill>
                        </a:rPr>
                        <a:t>Pixabay</a:t>
                      </a: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033192136"/>
                  </a:ext>
                </a:extLst>
              </a:tr>
              <a:tr h="281138">
                <a:tc>
                  <a:txBody>
                    <a:bodyPr/>
                    <a:lstStyle/>
                    <a:p>
                      <a:pPr algn="l"/>
                      <a:r>
                        <a:rPr lang="en-US" sz="1200">
                          <a:solidFill>
                            <a:schemeClr val="bg1"/>
                          </a:solidFill>
                        </a:rPr>
                        <a:t>3</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algn="l"/>
                      <a:r>
                        <a:rPr lang="en-US" sz="1200">
                          <a:solidFill>
                            <a:schemeClr val="bg1"/>
                          </a:solidFill>
                        </a:rPr>
                        <a:t>Beach with litter</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rtl="0" eaLnBrk="1" fontAlgn="auto" latinLnBrk="0" hangingPunct="1">
                        <a:lnSpc>
                          <a:spcPct val="100000"/>
                        </a:lnSpc>
                        <a:spcBef>
                          <a:spcPts val="0"/>
                        </a:spcBef>
                        <a:spcAft>
                          <a:spcPts val="0"/>
                        </a:spcAft>
                        <a:buFontTx/>
                        <a:buNone/>
                      </a:pPr>
                      <a:r>
                        <a:rPr lang="en-US" sz="1200" dirty="0">
                          <a:solidFill>
                            <a:schemeClr val="bg1"/>
                          </a:solidFill>
                        </a:rPr>
                        <a:t>By </a:t>
                      </a:r>
                      <a:r>
                        <a:rPr lang="en-US" sz="1200" dirty="0" err="1">
                          <a:solidFill>
                            <a:schemeClr val="bg1"/>
                          </a:solidFill>
                        </a:rPr>
                        <a:t>Hhach</a:t>
                      </a:r>
                      <a:r>
                        <a:rPr lang="en-US" sz="1200" dirty="0">
                          <a:solidFill>
                            <a:schemeClr val="bg1"/>
                          </a:solidFill>
                        </a:rPr>
                        <a:t> via </a:t>
                      </a:r>
                      <a:r>
                        <a:rPr lang="en-US" sz="1200" dirty="0" err="1">
                          <a:solidFill>
                            <a:schemeClr val="bg1"/>
                          </a:solidFill>
                        </a:rPr>
                        <a:t>Pixabay</a:t>
                      </a: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70637694"/>
                  </a:ext>
                </a:extLst>
              </a:tr>
              <a:tr h="281138">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644611327"/>
                  </a:ext>
                </a:extLst>
              </a:tr>
              <a:tr h="281138">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60504391"/>
                  </a:ext>
                </a:extLst>
              </a:tr>
              <a:tr h="290707">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89193727"/>
                  </a:ext>
                </a:extLst>
              </a:tr>
              <a:tr h="290707">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55022767"/>
                  </a:ext>
                </a:extLst>
              </a:tr>
              <a:tr h="290707">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677168633"/>
                  </a:ext>
                </a:extLst>
              </a:tr>
              <a:tr h="290707">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793170029"/>
                  </a:ext>
                </a:extLst>
              </a:tr>
              <a:tr h="290707">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98249194"/>
                  </a:ext>
                </a:extLst>
              </a:tr>
              <a:tr h="290707">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526884785"/>
                  </a:ext>
                </a:extLst>
              </a:tr>
              <a:tr h="290707">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601014610"/>
                  </a:ext>
                </a:extLst>
              </a:tr>
              <a:tr h="290707">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4702423"/>
                  </a:ext>
                </a:extLst>
              </a:tr>
              <a:tr h="290707">
                <a:tc>
                  <a:txBody>
                    <a:bodyPr/>
                    <a:lstStyle/>
                    <a:p>
                      <a:pPr algn="l"/>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l" defTabSz="228600" rtl="0" eaLnBrk="1" fontAlgn="auto" latinLnBrk="0" hangingPunct="1">
                        <a:lnSpc>
                          <a:spcPct val="100000"/>
                        </a:lnSpc>
                        <a:spcBef>
                          <a:spcPts val="0"/>
                        </a:spcBef>
                        <a:spcAft>
                          <a:spcPts val="0"/>
                        </a:spcAft>
                        <a:buClrTx/>
                        <a:buSzTx/>
                        <a:buFontTx/>
                        <a:buNone/>
                        <a:tabLst/>
                        <a:defRPr/>
                      </a:pPr>
                      <a:endParaRPr lang="en-US" sz="1200" dirty="0">
                        <a:solidFill>
                          <a:schemeClr val="bg1"/>
                        </a:solidFill>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325647701"/>
                  </a:ext>
                </a:extLst>
              </a:tr>
            </a:tbl>
          </a:graphicData>
        </a:graphic>
      </p:graphicFrame>
      <p:sp>
        <p:nvSpPr>
          <p:cNvPr id="11" name="Title 2">
            <a:extLst>
              <a:ext uri="{FF2B5EF4-FFF2-40B4-BE49-F238E27FC236}">
                <a16:creationId xmlns:a16="http://schemas.microsoft.com/office/drawing/2014/main" id="{581D7CF9-77BC-5E46-A43C-12828B833423}"/>
              </a:ext>
            </a:extLst>
          </p:cNvPr>
          <p:cNvSpPr>
            <a:spLocks noGrp="1"/>
          </p:cNvSpPr>
          <p:nvPr>
            <p:ph type="title"/>
          </p:nvPr>
        </p:nvSpPr>
        <p:spPr>
          <a:xfrm>
            <a:off x="6096000" y="415064"/>
            <a:ext cx="3708400" cy="273845"/>
          </a:xfrm>
        </p:spPr>
        <p:txBody>
          <a:bodyPr/>
          <a:lstStyle/>
          <a:p>
            <a:r>
              <a:rPr lang="en-US">
                <a:latin typeface="Century Gothic"/>
              </a:rPr>
              <a:t>Lesson 2: Why are plastics useful?</a:t>
            </a:r>
            <a:endParaRPr lang="en-GB"/>
          </a:p>
        </p:txBody>
      </p:sp>
      <p:pic>
        <p:nvPicPr>
          <p:cNvPr id="12" name="Picture 11">
            <a:extLst>
              <a:ext uri="{FF2B5EF4-FFF2-40B4-BE49-F238E27FC236}">
                <a16:creationId xmlns:a16="http://schemas.microsoft.com/office/drawing/2014/main" id="{7ED9EEDD-4786-C44E-AF68-EB2DC5B82AA9}"/>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8137" y="304594"/>
            <a:ext cx="1269363" cy="470373"/>
          </a:xfrm>
          <a:prstGeom prst="rect">
            <a:avLst/>
          </a:prstGeom>
        </p:spPr>
      </p:pic>
    </p:spTree>
    <p:extLst>
      <p:ext uri="{BB962C8B-B14F-4D97-AF65-F5344CB8AC3E}">
        <p14:creationId xmlns:p14="http://schemas.microsoft.com/office/powerpoint/2010/main" val="3903167755"/>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7" name="Title 2">
            <a:extLst>
              <a:ext uri="{FF2B5EF4-FFF2-40B4-BE49-F238E27FC236}">
                <a16:creationId xmlns:a16="http://schemas.microsoft.com/office/drawing/2014/main" id="{98337BF3-6029-4515-8B1C-4DA41AEE0950}"/>
              </a:ext>
            </a:extLst>
          </p:cNvPr>
          <p:cNvSpPr>
            <a:spLocks noGrp="1"/>
          </p:cNvSpPr>
          <p:nvPr>
            <p:ph type="title"/>
          </p:nvPr>
        </p:nvSpPr>
        <p:spPr/>
        <p:txBody>
          <a:bodyPr/>
          <a:lstStyle/>
          <a:p>
            <a:r>
              <a:rPr lang="en-US">
                <a:latin typeface="Century Gothic"/>
              </a:rPr>
              <a:t>Lesson 2: Why are plastics useful?</a:t>
            </a:r>
            <a:endParaRPr lang="en-GB"/>
          </a:p>
        </p:txBody>
      </p:sp>
      <p:sp>
        <p:nvSpPr>
          <p:cNvPr id="18" name="Text Placeholder 2">
            <a:extLst>
              <a:ext uri="{FF2B5EF4-FFF2-40B4-BE49-F238E27FC236}">
                <a16:creationId xmlns:a16="http://schemas.microsoft.com/office/drawing/2014/main" id="{C5EB8F1A-BD28-D249-9FAC-CB9103B07DCA}"/>
              </a:ext>
            </a:extLst>
          </p:cNvPr>
          <p:cNvSpPr>
            <a:spLocks noGrp="1"/>
          </p:cNvSpPr>
          <p:nvPr>
            <p:ph type="body" sz="quarter" idx="11"/>
          </p:nvPr>
        </p:nvSpPr>
        <p:spPr/>
        <p:txBody>
          <a:bodyPr/>
          <a:lstStyle/>
          <a:p>
            <a:r>
              <a:rPr lang="en-US" sz="2800" dirty="0"/>
              <a:t>Describe how plastics can be both harmful and useful.</a:t>
            </a:r>
          </a:p>
          <a:p>
            <a:r>
              <a:rPr lang="en-US" sz="2800" dirty="0"/>
              <a:t>Identify independent, dependent and control variables.</a:t>
            </a:r>
          </a:p>
          <a:p>
            <a:r>
              <a:rPr lang="en-US" sz="2800" dirty="0"/>
              <a:t>Develop investigation skills including control variables and repeats.</a:t>
            </a:r>
          </a:p>
          <a:p>
            <a:r>
              <a:rPr lang="en-US" sz="2800" dirty="0"/>
              <a:t>Evaluate results in a graph.</a:t>
            </a:r>
            <a:endParaRPr lang="en-GB" sz="2800" dirty="0"/>
          </a:p>
        </p:txBody>
      </p:sp>
      <p:pic>
        <p:nvPicPr>
          <p:cNvPr id="9" name="Picture 8">
            <a:extLst>
              <a:ext uri="{FF2B5EF4-FFF2-40B4-BE49-F238E27FC236}">
                <a16:creationId xmlns:a16="http://schemas.microsoft.com/office/drawing/2014/main" id="{689CAA31-8E1E-B941-A331-735496EF5E83}"/>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5537" y="316799"/>
            <a:ext cx="1269363" cy="470373"/>
          </a:xfrm>
          <a:prstGeom prst="rect">
            <a:avLst/>
          </a:prstGeom>
        </p:spPr>
      </p:pic>
    </p:spTree>
    <p:extLst>
      <p:ext uri="{BB962C8B-B14F-4D97-AF65-F5344CB8AC3E}">
        <p14:creationId xmlns:p14="http://schemas.microsoft.com/office/powerpoint/2010/main" val="185569907"/>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A2345B1-3619-40BF-91A7-821B291612C4}"/>
              </a:ext>
            </a:extLst>
          </p:cNvPr>
          <p:cNvSpPr>
            <a:spLocks noGrp="1"/>
          </p:cNvSpPr>
          <p:nvPr>
            <p:ph type="title"/>
          </p:nvPr>
        </p:nvSpPr>
        <p:spPr/>
        <p:txBody>
          <a:bodyPr/>
          <a:lstStyle/>
          <a:p>
            <a:r>
              <a:rPr lang="en-US">
                <a:latin typeface="Century Gothic"/>
              </a:rPr>
              <a:t>Lesson 2: Why are plastics useful?</a:t>
            </a:r>
            <a:endParaRPr lang="en-GB" b="0"/>
          </a:p>
        </p:txBody>
      </p:sp>
      <p:sp>
        <p:nvSpPr>
          <p:cNvPr id="4" name="Text Placeholder 3">
            <a:extLst>
              <a:ext uri="{FF2B5EF4-FFF2-40B4-BE49-F238E27FC236}">
                <a16:creationId xmlns:a16="http://schemas.microsoft.com/office/drawing/2014/main" id="{E70AA67D-0AE7-4FD3-B05A-6D0818EC25CD}"/>
              </a:ext>
            </a:extLst>
          </p:cNvPr>
          <p:cNvSpPr>
            <a:spLocks noGrp="1"/>
          </p:cNvSpPr>
          <p:nvPr>
            <p:ph type="body" sz="quarter" idx="10"/>
          </p:nvPr>
        </p:nvSpPr>
        <p:spPr>
          <a:xfrm>
            <a:off x="707939" y="1199739"/>
            <a:ext cx="4207848" cy="1102949"/>
          </a:xfrm>
        </p:spPr>
        <p:txBody>
          <a:bodyPr lIns="45719" rIns="45719" anchor="t"/>
          <a:lstStyle/>
          <a:p>
            <a:r>
              <a:rPr lang="en-GB" dirty="0">
                <a:latin typeface="Century Gothic"/>
              </a:rPr>
              <a:t>Why is plastic used </a:t>
            </a:r>
          </a:p>
          <a:p>
            <a:r>
              <a:rPr lang="en-GB" dirty="0">
                <a:latin typeface="Century Gothic"/>
              </a:rPr>
              <a:t>everywhere? </a:t>
            </a:r>
          </a:p>
          <a:p>
            <a:endParaRPr lang="en-GB" dirty="0">
              <a:latin typeface="Century Gothic"/>
            </a:endParaRPr>
          </a:p>
          <a:p>
            <a:endParaRPr lang="en-GB" dirty="0"/>
          </a:p>
        </p:txBody>
      </p:sp>
      <p:pic>
        <p:nvPicPr>
          <p:cNvPr id="7" name="Picture 6">
            <a:extLst>
              <a:ext uri="{FF2B5EF4-FFF2-40B4-BE49-F238E27FC236}">
                <a16:creationId xmlns:a16="http://schemas.microsoft.com/office/drawing/2014/main" id="{1EF8C48C-C8A2-0243-A8BD-608FB8CC42F0}"/>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6688" y="316799"/>
            <a:ext cx="1269363" cy="470373"/>
          </a:xfrm>
          <a:prstGeom prst="rect">
            <a:avLst/>
          </a:prstGeom>
        </p:spPr>
      </p:pic>
      <p:sp>
        <p:nvSpPr>
          <p:cNvPr id="2" name="Rectangle 1">
            <a:extLst>
              <a:ext uri="{FF2B5EF4-FFF2-40B4-BE49-F238E27FC236}">
                <a16:creationId xmlns:a16="http://schemas.microsoft.com/office/drawing/2014/main" id="{2E7A1740-8401-F147-95BB-024FD55DDD57}"/>
              </a:ext>
            </a:extLst>
          </p:cNvPr>
          <p:cNvSpPr/>
          <p:nvPr/>
        </p:nvSpPr>
        <p:spPr>
          <a:xfrm>
            <a:off x="616688" y="2715255"/>
            <a:ext cx="3840811" cy="1631216"/>
          </a:xfrm>
          <a:prstGeom prst="rect">
            <a:avLst/>
          </a:prstGeom>
        </p:spPr>
        <p:txBody>
          <a:bodyPr wrap="square">
            <a:spAutoFit/>
          </a:bodyPr>
          <a:lstStyle/>
          <a:p>
            <a:pPr marL="342900" indent="-342900">
              <a:buFont typeface="Arial" panose="020B0604020202020204" pitchFamily="34" charset="0"/>
              <a:buChar char="•"/>
            </a:pPr>
            <a:r>
              <a:rPr lang="en-GB" sz="2000" dirty="0"/>
              <a:t>List reasons why plastics are harmful</a:t>
            </a:r>
            <a:br>
              <a:rPr lang="en-GB" sz="2000" dirty="0"/>
            </a:br>
            <a:endParaRPr lang="en-GB" sz="2000" dirty="0"/>
          </a:p>
          <a:p>
            <a:pPr marL="342900" indent="-342900">
              <a:buFont typeface="Arial" panose="020B0604020202020204" pitchFamily="34" charset="0"/>
              <a:buChar char="•"/>
            </a:pPr>
            <a:r>
              <a:rPr lang="en-GB" sz="2000" dirty="0"/>
              <a:t>List reasons why plastics are useful</a:t>
            </a:r>
          </a:p>
        </p:txBody>
      </p:sp>
      <p:sp>
        <p:nvSpPr>
          <p:cNvPr id="9" name="Oval 8">
            <a:extLst>
              <a:ext uri="{FF2B5EF4-FFF2-40B4-BE49-F238E27FC236}">
                <a16:creationId xmlns:a16="http://schemas.microsoft.com/office/drawing/2014/main" id="{A059CEA8-DF79-B940-90A1-318C6CE0FC9B}"/>
              </a:ext>
            </a:extLst>
          </p:cNvPr>
          <p:cNvSpPr/>
          <p:nvPr/>
        </p:nvSpPr>
        <p:spPr>
          <a:xfrm>
            <a:off x="4827878" y="-27378"/>
            <a:ext cx="7480776" cy="7116481"/>
          </a:xfrm>
          <a:prstGeom prst="ellipse">
            <a:avLst/>
          </a:prstGeom>
          <a:blipFill dpi="0" rotWithShape="1">
            <a:blip r:embed="rId3" cstate="screen">
              <a:extLst>
                <a:ext uri="{28A0092B-C50C-407E-A947-70E740481C1C}">
                  <a14:useLocalDpi xmlns:a14="http://schemas.microsoft.com/office/drawing/2010/main"/>
                </a:ext>
              </a:extLst>
            </a:blip>
            <a:srcRect/>
            <a:tile tx="0" ty="0" sx="100000" sy="100000" flip="none" algn="ctr"/>
          </a:blipFill>
          <a:ln w="12700" cap="flat">
            <a:noFill/>
            <a:miter lim="400000"/>
          </a:ln>
          <a:effectLst/>
        </p:spPr>
        <p:txBody>
          <a:bodyPr wrap="square" lIns="25400" tIns="25400" rIns="25400" bIns="25400" numCol="1" rtlCol="0" anchor="ctr">
            <a:noAutofit/>
          </a:bodyPr>
          <a:lstStyle/>
          <a:p>
            <a:pPr algn="ctr" defTabSz="292100"/>
            <a:endParaRPr lang="en-US" sz="1100">
              <a:solidFill>
                <a:srgbClr val="FFFFFF"/>
              </a:solidFill>
              <a:latin typeface="Helvetica Neue Medium"/>
              <a:ea typeface="Helvetica Neue Medium"/>
              <a:cs typeface="Helvetica Neue Medium"/>
              <a:sym typeface="Helvetica Neue Medium"/>
            </a:endParaRPr>
          </a:p>
        </p:txBody>
      </p:sp>
    </p:spTree>
    <p:extLst>
      <p:ext uri="{BB962C8B-B14F-4D97-AF65-F5344CB8AC3E}">
        <p14:creationId xmlns:p14="http://schemas.microsoft.com/office/powerpoint/2010/main" val="411431307"/>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7A4EEF75-0B3F-96A6-6556-57E9683279FE}"/>
              </a:ext>
            </a:extLst>
          </p:cNvPr>
          <p:cNvSpPr/>
          <p:nvPr/>
        </p:nvSpPr>
        <p:spPr>
          <a:xfrm>
            <a:off x="-1" y="0"/>
            <a:ext cx="12192001"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hangingPunct="1"/>
            <a:endParaRPr lang="en-US" sz="1350">
              <a:solidFill>
                <a:prstClr val="white"/>
              </a:solidFill>
              <a:latin typeface="Calibri"/>
            </a:endParaRPr>
          </a:p>
        </p:txBody>
      </p:sp>
      <p:pic>
        <p:nvPicPr>
          <p:cNvPr id="60" name="Picture 59" descr="A view of the earth from space&#10;&#10;Description automatically generated">
            <a:extLst>
              <a:ext uri="{FF2B5EF4-FFF2-40B4-BE49-F238E27FC236}">
                <a16:creationId xmlns:a16="http://schemas.microsoft.com/office/drawing/2014/main" id="{AFA631EA-3BC4-4A49-020E-2B0FCA4D8C5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3328"/>
          <a:stretch/>
        </p:blipFill>
        <p:spPr>
          <a:xfrm>
            <a:off x="1988305" y="1504663"/>
            <a:ext cx="7384637" cy="5353337"/>
          </a:xfrm>
          <a:prstGeom prst="rect">
            <a:avLst/>
          </a:prstGeom>
        </p:spPr>
      </p:pic>
      <p:sp>
        <p:nvSpPr>
          <p:cNvPr id="2" name="object 2"/>
          <p:cNvSpPr txBox="1">
            <a:spLocks noGrp="1"/>
          </p:cNvSpPr>
          <p:nvPr>
            <p:ph type="title"/>
          </p:nvPr>
        </p:nvSpPr>
        <p:spPr>
          <a:xfrm>
            <a:off x="735706" y="787582"/>
            <a:ext cx="4103370" cy="1035540"/>
          </a:xfrm>
          <a:prstGeom prst="rect">
            <a:avLst/>
          </a:prstGeom>
        </p:spPr>
        <p:txBody>
          <a:bodyPr vert="horz" wrap="square" lIns="0" tIns="9525" rIns="0" bIns="0" rtlCol="0">
            <a:spAutoFit/>
          </a:bodyPr>
          <a:lstStyle/>
          <a:p>
            <a:pPr marL="9525">
              <a:lnSpc>
                <a:spcPts val="3990"/>
              </a:lnSpc>
              <a:spcBef>
                <a:spcPts val="75"/>
              </a:spcBef>
            </a:pPr>
            <a:r>
              <a:rPr sz="3600" dirty="0">
                <a:solidFill>
                  <a:srgbClr val="FFFFFF"/>
                </a:solidFill>
                <a:latin typeface="Gilroy-Black"/>
                <a:cs typeface="Gilroy-Black"/>
              </a:rPr>
              <a:t>WHAT</a:t>
            </a:r>
            <a:r>
              <a:rPr sz="3600" spc="-45" dirty="0">
                <a:solidFill>
                  <a:srgbClr val="FFFFFF"/>
                </a:solidFill>
                <a:latin typeface="Gilroy-Black"/>
                <a:cs typeface="Gilroy-Black"/>
              </a:rPr>
              <a:t> </a:t>
            </a:r>
            <a:r>
              <a:rPr sz="3600" spc="-19" dirty="0">
                <a:solidFill>
                  <a:srgbClr val="FFFFFF"/>
                </a:solidFill>
                <a:latin typeface="Gilroy-Black"/>
                <a:cs typeface="Gilroy-Black"/>
              </a:rPr>
              <a:t>IS</a:t>
            </a:r>
            <a:endParaRPr sz="3600" dirty="0">
              <a:latin typeface="Gilroy-Black"/>
              <a:cs typeface="Gilroy-Black"/>
            </a:endParaRPr>
          </a:p>
          <a:p>
            <a:pPr marL="9525">
              <a:lnSpc>
                <a:spcPts val="3990"/>
              </a:lnSpc>
            </a:pPr>
            <a:r>
              <a:rPr sz="3600" dirty="0">
                <a:solidFill>
                  <a:srgbClr val="FFFFFF"/>
                </a:solidFill>
                <a:latin typeface="Gilroy-Black"/>
                <a:cs typeface="Gilroy-Black"/>
              </a:rPr>
              <a:t>CLIMATE</a:t>
            </a:r>
            <a:r>
              <a:rPr sz="3600" spc="8" dirty="0">
                <a:solidFill>
                  <a:srgbClr val="FFFFFF"/>
                </a:solidFill>
                <a:latin typeface="Gilroy-Black"/>
                <a:cs typeface="Gilroy-Black"/>
              </a:rPr>
              <a:t> </a:t>
            </a:r>
            <a:r>
              <a:rPr sz="3600" spc="-8" dirty="0">
                <a:solidFill>
                  <a:srgbClr val="FFFFFF"/>
                </a:solidFill>
                <a:latin typeface="Gilroy-Black"/>
                <a:cs typeface="Gilroy-Black"/>
              </a:rPr>
              <a:t>CHANGE?</a:t>
            </a:r>
            <a:endParaRPr sz="3600" dirty="0">
              <a:latin typeface="Gilroy-Black"/>
              <a:cs typeface="Gilroy-Black"/>
            </a:endParaRPr>
          </a:p>
        </p:txBody>
      </p:sp>
      <p:sp>
        <p:nvSpPr>
          <p:cNvPr id="3" name="object 3"/>
          <p:cNvSpPr txBox="1"/>
          <p:nvPr/>
        </p:nvSpPr>
        <p:spPr>
          <a:xfrm>
            <a:off x="1478239" y="3096346"/>
            <a:ext cx="1467803" cy="217367"/>
          </a:xfrm>
          <a:prstGeom prst="rect">
            <a:avLst/>
          </a:prstGeom>
        </p:spPr>
        <p:txBody>
          <a:bodyPr vert="horz" wrap="square" lIns="0" tIns="9525" rIns="0" bIns="0" rtlCol="0">
            <a:spAutoFit/>
          </a:bodyPr>
          <a:lstStyle/>
          <a:p>
            <a:pPr marL="9525" defTabSz="685800" hangingPunct="1">
              <a:spcBef>
                <a:spcPts val="75"/>
              </a:spcBef>
            </a:pPr>
            <a:r>
              <a:rPr sz="1350" b="1" dirty="0">
                <a:solidFill>
                  <a:srgbClr val="FFFFFF"/>
                </a:solidFill>
                <a:latin typeface="Gilroy-SemiBold"/>
                <a:cs typeface="Gilroy-SemiBold"/>
              </a:rPr>
              <a:t>Burning</a:t>
            </a:r>
            <a:r>
              <a:rPr sz="1350" b="1" spc="-30" dirty="0">
                <a:solidFill>
                  <a:srgbClr val="FFFFFF"/>
                </a:solidFill>
                <a:latin typeface="Gilroy-SemiBold"/>
                <a:cs typeface="Gilroy-SemiBold"/>
              </a:rPr>
              <a:t> </a:t>
            </a:r>
            <a:r>
              <a:rPr sz="1350" b="1" spc="-8" dirty="0">
                <a:solidFill>
                  <a:srgbClr val="FFFFFF"/>
                </a:solidFill>
                <a:latin typeface="Gilroy-SemiBold"/>
                <a:cs typeface="Gilroy-SemiBold"/>
              </a:rPr>
              <a:t>fossil</a:t>
            </a:r>
            <a:r>
              <a:rPr sz="1350" b="1" spc="-23" dirty="0">
                <a:solidFill>
                  <a:srgbClr val="FFFFFF"/>
                </a:solidFill>
                <a:latin typeface="Gilroy-SemiBold"/>
                <a:cs typeface="Gilroy-SemiBold"/>
              </a:rPr>
              <a:t> </a:t>
            </a:r>
            <a:r>
              <a:rPr sz="1350" b="1" spc="-8" dirty="0">
                <a:solidFill>
                  <a:srgbClr val="FFFFFF"/>
                </a:solidFill>
                <a:latin typeface="Gilroy-SemiBold"/>
                <a:cs typeface="Gilroy-SemiBold"/>
              </a:rPr>
              <a:t>fuels</a:t>
            </a:r>
            <a:endParaRPr sz="1350">
              <a:solidFill>
                <a:sysClr val="windowText" lastClr="000000"/>
              </a:solidFill>
              <a:latin typeface="Gilroy-SemiBold"/>
              <a:cs typeface="Gilroy-SemiBold"/>
            </a:endParaRPr>
          </a:p>
        </p:txBody>
      </p:sp>
      <p:sp>
        <p:nvSpPr>
          <p:cNvPr id="4" name="object 4"/>
          <p:cNvSpPr txBox="1"/>
          <p:nvPr/>
        </p:nvSpPr>
        <p:spPr>
          <a:xfrm>
            <a:off x="1478240" y="3730711"/>
            <a:ext cx="1093946" cy="217367"/>
          </a:xfrm>
          <a:prstGeom prst="rect">
            <a:avLst/>
          </a:prstGeom>
        </p:spPr>
        <p:txBody>
          <a:bodyPr vert="horz" wrap="square" lIns="0" tIns="9525" rIns="0" bIns="0" rtlCol="0">
            <a:spAutoFit/>
          </a:bodyPr>
          <a:lstStyle/>
          <a:p>
            <a:pPr marL="9525" defTabSz="685800" hangingPunct="1">
              <a:spcBef>
                <a:spcPts val="75"/>
              </a:spcBef>
            </a:pPr>
            <a:r>
              <a:rPr sz="1350" b="1" spc="-15" dirty="0">
                <a:solidFill>
                  <a:srgbClr val="FFFFFF"/>
                </a:solidFill>
                <a:latin typeface="Gilroy-SemiBold"/>
                <a:cs typeface="Gilroy-SemiBold"/>
              </a:rPr>
              <a:t>Deforestation</a:t>
            </a:r>
            <a:endParaRPr sz="1350">
              <a:solidFill>
                <a:sysClr val="windowText" lastClr="000000"/>
              </a:solidFill>
              <a:latin typeface="Gilroy-SemiBold"/>
              <a:cs typeface="Gilroy-SemiBold"/>
            </a:endParaRPr>
          </a:p>
        </p:txBody>
      </p:sp>
      <p:sp>
        <p:nvSpPr>
          <p:cNvPr id="5" name="object 5"/>
          <p:cNvSpPr txBox="1"/>
          <p:nvPr/>
        </p:nvSpPr>
        <p:spPr>
          <a:xfrm>
            <a:off x="1473439" y="4365076"/>
            <a:ext cx="884396" cy="217367"/>
          </a:xfrm>
          <a:prstGeom prst="rect">
            <a:avLst/>
          </a:prstGeom>
        </p:spPr>
        <p:txBody>
          <a:bodyPr vert="horz" wrap="square" lIns="0" tIns="9525" rIns="0" bIns="0" rtlCol="0">
            <a:spAutoFit/>
          </a:bodyPr>
          <a:lstStyle/>
          <a:p>
            <a:pPr marL="9525" defTabSz="685800" hangingPunct="1">
              <a:spcBef>
                <a:spcPts val="75"/>
              </a:spcBef>
            </a:pPr>
            <a:r>
              <a:rPr sz="1350" b="1" spc="-8" dirty="0">
                <a:solidFill>
                  <a:srgbClr val="FFFFFF"/>
                </a:solidFill>
                <a:latin typeface="Gilroy-SemiBold"/>
                <a:cs typeface="Gilroy-SemiBold"/>
              </a:rPr>
              <a:t>Agriculture</a:t>
            </a:r>
            <a:endParaRPr sz="1350">
              <a:solidFill>
                <a:sysClr val="windowText" lastClr="000000"/>
              </a:solidFill>
              <a:latin typeface="Gilroy-SemiBold"/>
              <a:cs typeface="Gilroy-SemiBold"/>
            </a:endParaRPr>
          </a:p>
        </p:txBody>
      </p:sp>
      <p:sp>
        <p:nvSpPr>
          <p:cNvPr id="6" name="object 6"/>
          <p:cNvSpPr txBox="1"/>
          <p:nvPr/>
        </p:nvSpPr>
        <p:spPr>
          <a:xfrm>
            <a:off x="1475668" y="4999441"/>
            <a:ext cx="652463" cy="858568"/>
          </a:xfrm>
          <a:prstGeom prst="rect">
            <a:avLst/>
          </a:prstGeom>
        </p:spPr>
        <p:txBody>
          <a:bodyPr vert="horz" wrap="square" lIns="0" tIns="9525" rIns="0" bIns="0" rtlCol="0">
            <a:spAutoFit/>
          </a:bodyPr>
          <a:lstStyle/>
          <a:p>
            <a:pPr marL="11906" defTabSz="685800" hangingPunct="1">
              <a:spcBef>
                <a:spcPts val="75"/>
              </a:spcBef>
            </a:pPr>
            <a:r>
              <a:rPr sz="1350" b="1" spc="-8" dirty="0">
                <a:solidFill>
                  <a:srgbClr val="FFFFFF"/>
                </a:solidFill>
                <a:latin typeface="Gilroy-SemiBold"/>
                <a:cs typeface="Gilroy-SemiBold"/>
              </a:rPr>
              <a:t>Plastic</a:t>
            </a:r>
            <a:endParaRPr sz="1350">
              <a:solidFill>
                <a:sysClr val="windowText" lastClr="000000"/>
              </a:solidFill>
              <a:latin typeface="Gilroy-SemiBold"/>
              <a:cs typeface="Gilroy-SemiBold"/>
            </a:endParaRPr>
          </a:p>
          <a:p>
            <a:pPr defTabSz="685800" hangingPunct="1"/>
            <a:endParaRPr sz="1650">
              <a:solidFill>
                <a:sysClr val="windowText" lastClr="000000"/>
              </a:solidFill>
              <a:latin typeface="Gilroy-SemiBold"/>
              <a:cs typeface="Gilroy-SemiBold"/>
            </a:endParaRPr>
          </a:p>
          <a:p>
            <a:pPr marL="9525" defTabSz="685800" hangingPunct="1">
              <a:spcBef>
                <a:spcPts val="1406"/>
              </a:spcBef>
            </a:pPr>
            <a:r>
              <a:rPr sz="1350" b="1" spc="-8" dirty="0">
                <a:solidFill>
                  <a:srgbClr val="FFFFFF"/>
                </a:solidFill>
                <a:latin typeface="Gilroy-SemiBold"/>
                <a:cs typeface="Gilroy-SemiBold"/>
              </a:rPr>
              <a:t>Cement</a:t>
            </a:r>
            <a:endParaRPr sz="1350">
              <a:solidFill>
                <a:sysClr val="windowText" lastClr="000000"/>
              </a:solidFill>
              <a:latin typeface="Gilroy-SemiBold"/>
              <a:cs typeface="Gilroy-SemiBold"/>
            </a:endParaRPr>
          </a:p>
        </p:txBody>
      </p:sp>
      <p:sp>
        <p:nvSpPr>
          <p:cNvPr id="7" name="object 7"/>
          <p:cNvSpPr txBox="1"/>
          <p:nvPr/>
        </p:nvSpPr>
        <p:spPr>
          <a:xfrm>
            <a:off x="9038842" y="3199902"/>
            <a:ext cx="1513046" cy="217367"/>
          </a:xfrm>
          <a:prstGeom prst="rect">
            <a:avLst/>
          </a:prstGeom>
        </p:spPr>
        <p:txBody>
          <a:bodyPr vert="horz" wrap="square" lIns="0" tIns="9525" rIns="0" bIns="0" rtlCol="0">
            <a:spAutoFit/>
          </a:bodyPr>
          <a:lstStyle/>
          <a:p>
            <a:pPr marL="9525" defTabSz="685800" hangingPunct="1">
              <a:spcBef>
                <a:spcPts val="75"/>
              </a:spcBef>
            </a:pPr>
            <a:r>
              <a:rPr sz="1350" b="1" dirty="0">
                <a:solidFill>
                  <a:srgbClr val="FFFFFF"/>
                </a:solidFill>
                <a:latin typeface="Gilroy-SemiBold"/>
                <a:cs typeface="Gilroy-SemiBold"/>
              </a:rPr>
              <a:t>Rising</a:t>
            </a:r>
            <a:r>
              <a:rPr sz="1350" b="1" spc="-23" dirty="0">
                <a:solidFill>
                  <a:srgbClr val="FFFFFF"/>
                </a:solidFill>
                <a:latin typeface="Gilroy-SemiBold"/>
                <a:cs typeface="Gilroy-SemiBold"/>
              </a:rPr>
              <a:t> </a:t>
            </a:r>
            <a:r>
              <a:rPr sz="1350" b="1" dirty="0">
                <a:solidFill>
                  <a:srgbClr val="FFFFFF"/>
                </a:solidFill>
                <a:latin typeface="Gilroy-SemiBold"/>
                <a:cs typeface="Gilroy-SemiBold"/>
              </a:rPr>
              <a:t>ocean</a:t>
            </a:r>
            <a:r>
              <a:rPr sz="1350" b="1" spc="-19" dirty="0">
                <a:solidFill>
                  <a:srgbClr val="FFFFFF"/>
                </a:solidFill>
                <a:latin typeface="Gilroy-SemiBold"/>
                <a:cs typeface="Gilroy-SemiBold"/>
              </a:rPr>
              <a:t> </a:t>
            </a:r>
            <a:r>
              <a:rPr sz="1350" b="1" spc="-8" dirty="0">
                <a:solidFill>
                  <a:srgbClr val="FFFFFF"/>
                </a:solidFill>
                <a:latin typeface="Gilroy-SemiBold"/>
                <a:cs typeface="Gilroy-SemiBold"/>
              </a:rPr>
              <a:t>levels</a:t>
            </a:r>
            <a:endParaRPr sz="1350">
              <a:solidFill>
                <a:sysClr val="windowText" lastClr="000000"/>
              </a:solidFill>
              <a:latin typeface="Gilroy-SemiBold"/>
              <a:cs typeface="Gilroy-SemiBold"/>
            </a:endParaRPr>
          </a:p>
        </p:txBody>
      </p:sp>
      <p:sp>
        <p:nvSpPr>
          <p:cNvPr id="8" name="object 8"/>
          <p:cNvSpPr txBox="1"/>
          <p:nvPr/>
        </p:nvSpPr>
        <p:spPr>
          <a:xfrm>
            <a:off x="9036270" y="3834267"/>
            <a:ext cx="1580198" cy="217367"/>
          </a:xfrm>
          <a:prstGeom prst="rect">
            <a:avLst/>
          </a:prstGeom>
        </p:spPr>
        <p:txBody>
          <a:bodyPr vert="horz" wrap="square" lIns="0" tIns="9525" rIns="0" bIns="0" rtlCol="0">
            <a:spAutoFit/>
          </a:bodyPr>
          <a:lstStyle/>
          <a:p>
            <a:pPr marL="9525" defTabSz="685800" hangingPunct="1">
              <a:spcBef>
                <a:spcPts val="75"/>
              </a:spcBef>
            </a:pPr>
            <a:r>
              <a:rPr sz="1350" b="1" dirty="0">
                <a:solidFill>
                  <a:srgbClr val="FFFFFF"/>
                </a:solidFill>
                <a:latin typeface="Gilroy-SemiBold"/>
                <a:cs typeface="Gilroy-SemiBold"/>
              </a:rPr>
              <a:t>Ocean</a:t>
            </a:r>
            <a:r>
              <a:rPr sz="1350" b="1" spc="-23" dirty="0">
                <a:solidFill>
                  <a:srgbClr val="FFFFFF"/>
                </a:solidFill>
                <a:latin typeface="Gilroy-SemiBold"/>
                <a:cs typeface="Gilroy-SemiBold"/>
              </a:rPr>
              <a:t> </a:t>
            </a:r>
            <a:r>
              <a:rPr sz="1350" b="1" spc="-8" dirty="0">
                <a:solidFill>
                  <a:srgbClr val="FFFFFF"/>
                </a:solidFill>
                <a:latin typeface="Gilroy-SemiBold"/>
                <a:cs typeface="Gilroy-SemiBold"/>
              </a:rPr>
              <a:t>acidification</a:t>
            </a:r>
            <a:endParaRPr sz="1350">
              <a:solidFill>
                <a:sysClr val="windowText" lastClr="000000"/>
              </a:solidFill>
              <a:latin typeface="Gilroy-SemiBold"/>
              <a:cs typeface="Gilroy-SemiBold"/>
            </a:endParaRPr>
          </a:p>
        </p:txBody>
      </p:sp>
      <p:sp>
        <p:nvSpPr>
          <p:cNvPr id="9" name="object 9"/>
          <p:cNvSpPr txBox="1"/>
          <p:nvPr/>
        </p:nvSpPr>
        <p:spPr>
          <a:xfrm>
            <a:off x="9038842" y="4309709"/>
            <a:ext cx="1923098" cy="632866"/>
          </a:xfrm>
          <a:prstGeom prst="rect">
            <a:avLst/>
          </a:prstGeom>
        </p:spPr>
        <p:txBody>
          <a:bodyPr vert="horz" wrap="square" lIns="0" tIns="9525" rIns="0" bIns="0" rtlCol="0">
            <a:spAutoFit/>
          </a:bodyPr>
          <a:lstStyle/>
          <a:p>
            <a:pPr marL="9525" defTabSz="685800" hangingPunct="1">
              <a:spcBef>
                <a:spcPts val="75"/>
              </a:spcBef>
            </a:pPr>
            <a:r>
              <a:rPr lang="en-US" sz="1350" b="1" dirty="0">
                <a:solidFill>
                  <a:srgbClr val="FFFFFF"/>
                </a:solidFill>
                <a:latin typeface="Gilroy-SemiBold"/>
                <a:cs typeface="Gilroy-SemiBold"/>
              </a:rPr>
              <a:t>Changing weather patterns &amp; e</a:t>
            </a:r>
            <a:r>
              <a:rPr sz="1350" b="1" dirty="0">
                <a:solidFill>
                  <a:srgbClr val="FFFFFF"/>
                </a:solidFill>
                <a:latin typeface="Gilroy-SemiBold"/>
                <a:cs typeface="Gilroy-SemiBold"/>
              </a:rPr>
              <a:t>xtreme</a:t>
            </a:r>
            <a:r>
              <a:rPr sz="1350" b="1" spc="-64" dirty="0">
                <a:solidFill>
                  <a:srgbClr val="FFFFFF"/>
                </a:solidFill>
                <a:latin typeface="Gilroy-SemiBold"/>
                <a:cs typeface="Gilroy-SemiBold"/>
              </a:rPr>
              <a:t> </a:t>
            </a:r>
            <a:r>
              <a:rPr sz="1350" b="1" dirty="0">
                <a:solidFill>
                  <a:srgbClr val="FFFFFF"/>
                </a:solidFill>
                <a:latin typeface="Gilroy-SemiBold"/>
                <a:cs typeface="Gilroy-SemiBold"/>
              </a:rPr>
              <a:t>weather</a:t>
            </a:r>
            <a:r>
              <a:rPr sz="1350" b="1" spc="-60" dirty="0">
                <a:solidFill>
                  <a:srgbClr val="FFFFFF"/>
                </a:solidFill>
                <a:latin typeface="Gilroy-SemiBold"/>
                <a:cs typeface="Gilroy-SemiBold"/>
              </a:rPr>
              <a:t> </a:t>
            </a:r>
            <a:r>
              <a:rPr sz="1350" b="1" spc="-8" dirty="0">
                <a:solidFill>
                  <a:srgbClr val="FFFFFF"/>
                </a:solidFill>
                <a:latin typeface="Gilroy-SemiBold"/>
                <a:cs typeface="Gilroy-SemiBold"/>
              </a:rPr>
              <a:t>events</a:t>
            </a:r>
            <a:endParaRPr sz="1350" dirty="0">
              <a:solidFill>
                <a:sysClr val="windowText" lastClr="000000"/>
              </a:solidFill>
              <a:latin typeface="Gilroy-SemiBold"/>
              <a:cs typeface="Gilroy-SemiBold"/>
            </a:endParaRPr>
          </a:p>
        </p:txBody>
      </p:sp>
      <p:sp>
        <p:nvSpPr>
          <p:cNvPr id="10" name="object 10"/>
          <p:cNvSpPr txBox="1"/>
          <p:nvPr/>
        </p:nvSpPr>
        <p:spPr>
          <a:xfrm>
            <a:off x="6040198" y="830639"/>
            <a:ext cx="4748213" cy="1094530"/>
          </a:xfrm>
          <a:prstGeom prst="rect">
            <a:avLst/>
          </a:prstGeom>
        </p:spPr>
        <p:txBody>
          <a:bodyPr vert="horz" wrap="square" lIns="0" tIns="9525" rIns="0" bIns="0" rtlCol="0">
            <a:spAutoFit/>
          </a:bodyPr>
          <a:lstStyle/>
          <a:p>
            <a:pPr marL="9525" marR="540068" indent="4763" defTabSz="685800" hangingPunct="1">
              <a:spcBef>
                <a:spcPts val="75"/>
              </a:spcBef>
            </a:pPr>
            <a:r>
              <a:rPr sz="1575" b="1" dirty="0">
                <a:solidFill>
                  <a:srgbClr val="FFFFFF"/>
                </a:solidFill>
                <a:latin typeface="Gilroy-SemiBold"/>
                <a:cs typeface="Gilroy-SemiBold"/>
              </a:rPr>
              <a:t>A</a:t>
            </a:r>
            <a:r>
              <a:rPr sz="1575" b="1" spc="-15" dirty="0">
                <a:solidFill>
                  <a:srgbClr val="FFFFFF"/>
                </a:solidFill>
                <a:latin typeface="Gilroy-SemiBold"/>
                <a:cs typeface="Gilroy-SemiBold"/>
              </a:rPr>
              <a:t> </a:t>
            </a:r>
            <a:r>
              <a:rPr sz="1575" b="1" spc="-8" dirty="0">
                <a:solidFill>
                  <a:srgbClr val="FFFFFF"/>
                </a:solidFill>
                <a:latin typeface="Gilroy-SemiBold"/>
                <a:cs typeface="Gilroy-SemiBold"/>
              </a:rPr>
              <a:t>large-scale,</a:t>
            </a:r>
            <a:r>
              <a:rPr sz="1575" b="1" spc="-11" dirty="0">
                <a:solidFill>
                  <a:srgbClr val="FFFFFF"/>
                </a:solidFill>
                <a:latin typeface="Gilroy-SemiBold"/>
                <a:cs typeface="Gilroy-SemiBold"/>
              </a:rPr>
              <a:t> </a:t>
            </a:r>
            <a:r>
              <a:rPr sz="1575" b="1" spc="-8" dirty="0">
                <a:solidFill>
                  <a:srgbClr val="FFFFFF"/>
                </a:solidFill>
                <a:latin typeface="Gilroy-SemiBold"/>
                <a:cs typeface="Gilroy-SemiBold"/>
              </a:rPr>
              <a:t>long-</a:t>
            </a:r>
            <a:r>
              <a:rPr sz="1575" b="1" dirty="0">
                <a:solidFill>
                  <a:srgbClr val="FFFFFF"/>
                </a:solidFill>
                <a:latin typeface="Gilroy-SemiBold"/>
                <a:cs typeface="Gilroy-SemiBold"/>
              </a:rPr>
              <a:t>term</a:t>
            </a:r>
            <a:r>
              <a:rPr sz="1575" b="1" spc="-11" dirty="0">
                <a:solidFill>
                  <a:srgbClr val="FFFFFF"/>
                </a:solidFill>
                <a:latin typeface="Gilroy-SemiBold"/>
                <a:cs typeface="Gilroy-SemiBold"/>
              </a:rPr>
              <a:t> </a:t>
            </a:r>
            <a:r>
              <a:rPr sz="1575" b="1" dirty="0">
                <a:solidFill>
                  <a:srgbClr val="FFFFFF"/>
                </a:solidFill>
                <a:latin typeface="Gilroy-SemiBold"/>
                <a:cs typeface="Gilroy-SemiBold"/>
              </a:rPr>
              <a:t>shift</a:t>
            </a:r>
            <a:r>
              <a:rPr sz="1575" b="1" spc="-11" dirty="0">
                <a:solidFill>
                  <a:srgbClr val="FFFFFF"/>
                </a:solidFill>
                <a:latin typeface="Gilroy-SemiBold"/>
                <a:cs typeface="Gilroy-SemiBold"/>
              </a:rPr>
              <a:t> </a:t>
            </a:r>
            <a:r>
              <a:rPr sz="1575" b="1" dirty="0">
                <a:solidFill>
                  <a:srgbClr val="FFFFFF"/>
                </a:solidFill>
                <a:latin typeface="Gilroy-SemiBold"/>
                <a:cs typeface="Gilroy-SemiBold"/>
              </a:rPr>
              <a:t>in</a:t>
            </a:r>
            <a:r>
              <a:rPr sz="1575" b="1" spc="-11" dirty="0">
                <a:solidFill>
                  <a:srgbClr val="FFFFFF"/>
                </a:solidFill>
                <a:latin typeface="Gilroy-SemiBold"/>
                <a:cs typeface="Gilroy-SemiBold"/>
              </a:rPr>
              <a:t> </a:t>
            </a:r>
            <a:r>
              <a:rPr sz="1575" b="1" dirty="0">
                <a:solidFill>
                  <a:srgbClr val="FFFFFF"/>
                </a:solidFill>
                <a:latin typeface="Gilroy-SemiBold"/>
                <a:cs typeface="Gilroy-SemiBold"/>
              </a:rPr>
              <a:t>the</a:t>
            </a:r>
            <a:r>
              <a:rPr sz="1575" b="1" spc="-11" dirty="0">
                <a:solidFill>
                  <a:srgbClr val="FFFFFF"/>
                </a:solidFill>
                <a:latin typeface="Gilroy-SemiBold"/>
                <a:cs typeface="Gilroy-SemiBold"/>
              </a:rPr>
              <a:t> </a:t>
            </a:r>
            <a:r>
              <a:rPr sz="1575" b="1" spc="-8" dirty="0">
                <a:solidFill>
                  <a:srgbClr val="FFFFFF"/>
                </a:solidFill>
                <a:latin typeface="Gilroy-SemiBold"/>
                <a:cs typeface="Gilroy-SemiBold"/>
              </a:rPr>
              <a:t>planet's </a:t>
            </a:r>
            <a:r>
              <a:rPr sz="1575" b="1" dirty="0">
                <a:solidFill>
                  <a:srgbClr val="FFFFFF"/>
                </a:solidFill>
                <a:latin typeface="Gilroy-SemiBold"/>
                <a:cs typeface="Gilroy-SemiBold"/>
              </a:rPr>
              <a:t>weather</a:t>
            </a:r>
            <a:r>
              <a:rPr sz="1575" b="1" spc="-53" dirty="0">
                <a:solidFill>
                  <a:srgbClr val="FFFFFF"/>
                </a:solidFill>
                <a:latin typeface="Gilroy-SemiBold"/>
                <a:cs typeface="Gilroy-SemiBold"/>
              </a:rPr>
              <a:t> </a:t>
            </a:r>
            <a:r>
              <a:rPr sz="1575" b="1" dirty="0">
                <a:solidFill>
                  <a:srgbClr val="FFFFFF"/>
                </a:solidFill>
                <a:latin typeface="Gilroy-SemiBold"/>
                <a:cs typeface="Gilroy-SemiBold"/>
              </a:rPr>
              <a:t>patterns</a:t>
            </a:r>
            <a:r>
              <a:rPr sz="1575" b="1" spc="-53" dirty="0">
                <a:solidFill>
                  <a:srgbClr val="FFFFFF"/>
                </a:solidFill>
                <a:latin typeface="Gilroy-SemiBold"/>
                <a:cs typeface="Gilroy-SemiBold"/>
              </a:rPr>
              <a:t> </a:t>
            </a:r>
            <a:r>
              <a:rPr sz="1575" b="1" dirty="0">
                <a:solidFill>
                  <a:srgbClr val="FFFFFF"/>
                </a:solidFill>
                <a:latin typeface="Gilroy-SemiBold"/>
                <a:cs typeface="Gilroy-SemiBold"/>
              </a:rPr>
              <a:t>and</a:t>
            </a:r>
            <a:r>
              <a:rPr sz="1575" b="1" spc="-53" dirty="0">
                <a:solidFill>
                  <a:srgbClr val="FFFFFF"/>
                </a:solidFill>
                <a:latin typeface="Gilroy-SemiBold"/>
                <a:cs typeface="Gilroy-SemiBold"/>
              </a:rPr>
              <a:t> </a:t>
            </a:r>
            <a:r>
              <a:rPr sz="1575" b="1" dirty="0">
                <a:solidFill>
                  <a:srgbClr val="FFFFFF"/>
                </a:solidFill>
                <a:latin typeface="Gilroy-SemiBold"/>
                <a:cs typeface="Gilroy-SemiBold"/>
              </a:rPr>
              <a:t>average</a:t>
            </a:r>
            <a:r>
              <a:rPr sz="1575" b="1" spc="-53" dirty="0">
                <a:solidFill>
                  <a:srgbClr val="FFFFFF"/>
                </a:solidFill>
                <a:latin typeface="Gilroy-SemiBold"/>
                <a:cs typeface="Gilroy-SemiBold"/>
              </a:rPr>
              <a:t> </a:t>
            </a:r>
            <a:r>
              <a:rPr sz="1575" b="1" spc="-19" dirty="0">
                <a:solidFill>
                  <a:srgbClr val="FFFFFF"/>
                </a:solidFill>
                <a:latin typeface="Gilroy-SemiBold"/>
                <a:cs typeface="Gilroy-SemiBold"/>
              </a:rPr>
              <a:t>temperatures.</a:t>
            </a:r>
            <a:endParaRPr sz="1575" dirty="0">
              <a:solidFill>
                <a:sysClr val="windowText" lastClr="000000"/>
              </a:solidFill>
              <a:latin typeface="Gilroy-SemiBold"/>
              <a:cs typeface="Gilroy-SemiBold"/>
            </a:endParaRPr>
          </a:p>
          <a:p>
            <a:pPr marL="20479" marR="3810" indent="-4286" defTabSz="685800" hangingPunct="1">
              <a:spcBef>
                <a:spcPts val="900"/>
              </a:spcBef>
            </a:pPr>
            <a:r>
              <a:rPr sz="1575" b="1" dirty="0">
                <a:solidFill>
                  <a:srgbClr val="FFFFFF"/>
                </a:solidFill>
                <a:latin typeface="Gilroy-SemiBold"/>
                <a:cs typeface="Gilroy-SemiBold"/>
              </a:rPr>
              <a:t>Green</a:t>
            </a:r>
            <a:r>
              <a:rPr lang="en-US" sz="1575" b="1" spc="-34" dirty="0">
                <a:solidFill>
                  <a:srgbClr val="FFFFFF"/>
                </a:solidFill>
                <a:latin typeface="Gilroy-SemiBold"/>
                <a:cs typeface="Gilroy-SemiBold"/>
              </a:rPr>
              <a:t>h</a:t>
            </a:r>
            <a:r>
              <a:rPr sz="1575" b="1" dirty="0">
                <a:solidFill>
                  <a:srgbClr val="FFFFFF"/>
                </a:solidFill>
                <a:latin typeface="Gilroy-SemiBold"/>
                <a:cs typeface="Gilroy-SemiBold"/>
              </a:rPr>
              <a:t>ouse</a:t>
            </a:r>
            <a:r>
              <a:rPr sz="1575" b="1" spc="-30" dirty="0">
                <a:solidFill>
                  <a:srgbClr val="FFFFFF"/>
                </a:solidFill>
                <a:latin typeface="Gilroy-SemiBold"/>
                <a:cs typeface="Gilroy-SemiBold"/>
              </a:rPr>
              <a:t> </a:t>
            </a:r>
            <a:r>
              <a:rPr sz="1575" b="1" dirty="0">
                <a:solidFill>
                  <a:srgbClr val="FFFFFF"/>
                </a:solidFill>
                <a:latin typeface="Gilroy-SemiBold"/>
                <a:cs typeface="Gilroy-SemiBold"/>
              </a:rPr>
              <a:t>Gas</a:t>
            </a:r>
            <a:r>
              <a:rPr sz="1575" b="1" spc="-30" dirty="0">
                <a:solidFill>
                  <a:srgbClr val="FFFFFF"/>
                </a:solidFill>
                <a:latin typeface="Gilroy-SemiBold"/>
                <a:cs typeface="Gilroy-SemiBold"/>
              </a:rPr>
              <a:t> </a:t>
            </a:r>
            <a:r>
              <a:rPr sz="1575" b="1" dirty="0">
                <a:solidFill>
                  <a:srgbClr val="FFFFFF"/>
                </a:solidFill>
                <a:latin typeface="Gilroy-SemiBold"/>
                <a:cs typeface="Gilroy-SemiBold"/>
              </a:rPr>
              <a:t>emissions</a:t>
            </a:r>
            <a:r>
              <a:rPr sz="1575" b="1" spc="-34" dirty="0">
                <a:solidFill>
                  <a:srgbClr val="FFFFFF"/>
                </a:solidFill>
                <a:latin typeface="Gilroy-SemiBold"/>
                <a:cs typeface="Gilroy-SemiBold"/>
              </a:rPr>
              <a:t> </a:t>
            </a:r>
            <a:r>
              <a:rPr sz="1575" b="1" dirty="0">
                <a:solidFill>
                  <a:srgbClr val="FFFFFF"/>
                </a:solidFill>
                <a:latin typeface="Gilroy-SemiBold"/>
                <a:cs typeface="Gilroy-SemiBold"/>
              </a:rPr>
              <a:t>from</a:t>
            </a:r>
            <a:r>
              <a:rPr sz="1575" b="1" spc="-30" dirty="0">
                <a:solidFill>
                  <a:srgbClr val="FFFFFF"/>
                </a:solidFill>
                <a:latin typeface="Gilroy-SemiBold"/>
                <a:cs typeface="Gilroy-SemiBold"/>
              </a:rPr>
              <a:t> </a:t>
            </a:r>
            <a:r>
              <a:rPr sz="1575" b="1" dirty="0">
                <a:solidFill>
                  <a:srgbClr val="FFFFFF"/>
                </a:solidFill>
                <a:latin typeface="Gilroy-SemiBold"/>
                <a:cs typeface="Gilroy-SemiBold"/>
              </a:rPr>
              <a:t>human</a:t>
            </a:r>
            <a:r>
              <a:rPr sz="1575" b="1" spc="-30" dirty="0">
                <a:solidFill>
                  <a:srgbClr val="FFFFFF"/>
                </a:solidFill>
                <a:latin typeface="Gilroy-SemiBold"/>
                <a:cs typeface="Gilroy-SemiBold"/>
              </a:rPr>
              <a:t> </a:t>
            </a:r>
            <a:r>
              <a:rPr sz="1575" b="1" spc="-8" dirty="0">
                <a:solidFill>
                  <a:srgbClr val="FFFFFF"/>
                </a:solidFill>
                <a:latin typeface="Gilroy-SemiBold"/>
                <a:cs typeface="Gilroy-SemiBold"/>
              </a:rPr>
              <a:t>activities </a:t>
            </a:r>
            <a:r>
              <a:rPr sz="1575" b="1" dirty="0">
                <a:solidFill>
                  <a:srgbClr val="FFFFFF"/>
                </a:solidFill>
                <a:latin typeface="Gilroy-SemiBold"/>
                <a:cs typeface="Gilroy-SemiBold"/>
              </a:rPr>
              <a:t>are</a:t>
            </a:r>
            <a:r>
              <a:rPr sz="1575" b="1" spc="-45" dirty="0">
                <a:solidFill>
                  <a:srgbClr val="FFFFFF"/>
                </a:solidFill>
                <a:latin typeface="Gilroy-SemiBold"/>
                <a:cs typeface="Gilroy-SemiBold"/>
              </a:rPr>
              <a:t> </a:t>
            </a:r>
            <a:r>
              <a:rPr sz="1575" b="1" dirty="0">
                <a:solidFill>
                  <a:srgbClr val="FFFFFF"/>
                </a:solidFill>
                <a:latin typeface="Gilroy-SemiBold"/>
                <a:cs typeface="Gilroy-SemiBold"/>
              </a:rPr>
              <a:t>causing</a:t>
            </a:r>
            <a:r>
              <a:rPr sz="1575" b="1" spc="-41" dirty="0">
                <a:solidFill>
                  <a:srgbClr val="FFFFFF"/>
                </a:solidFill>
                <a:latin typeface="Gilroy-SemiBold"/>
                <a:cs typeface="Gilroy-SemiBold"/>
              </a:rPr>
              <a:t> </a:t>
            </a:r>
            <a:r>
              <a:rPr sz="1575" b="1" dirty="0">
                <a:solidFill>
                  <a:srgbClr val="FFFFFF"/>
                </a:solidFill>
                <a:latin typeface="Gilroy-SemiBold"/>
                <a:cs typeface="Gilroy-SemiBold"/>
              </a:rPr>
              <a:t>global</a:t>
            </a:r>
            <a:r>
              <a:rPr sz="1575" b="1" spc="-45" dirty="0">
                <a:solidFill>
                  <a:srgbClr val="FFFFFF"/>
                </a:solidFill>
                <a:latin typeface="Gilroy-SemiBold"/>
                <a:cs typeface="Gilroy-SemiBold"/>
              </a:rPr>
              <a:t> </a:t>
            </a:r>
            <a:r>
              <a:rPr sz="1575" b="1" spc="-8" dirty="0">
                <a:solidFill>
                  <a:srgbClr val="FFFFFF"/>
                </a:solidFill>
                <a:latin typeface="Gilroy-SemiBold"/>
                <a:cs typeface="Gilroy-SemiBold"/>
              </a:rPr>
              <a:t>temperatures</a:t>
            </a:r>
            <a:r>
              <a:rPr sz="1575" b="1" spc="-41" dirty="0">
                <a:solidFill>
                  <a:srgbClr val="FFFFFF"/>
                </a:solidFill>
                <a:latin typeface="Gilroy-SemiBold"/>
                <a:cs typeface="Gilroy-SemiBold"/>
              </a:rPr>
              <a:t> </a:t>
            </a:r>
            <a:r>
              <a:rPr sz="1575" b="1" dirty="0">
                <a:solidFill>
                  <a:srgbClr val="FFFFFF"/>
                </a:solidFill>
                <a:latin typeface="Gilroy-SemiBold"/>
                <a:cs typeface="Gilroy-SemiBold"/>
              </a:rPr>
              <a:t>to</a:t>
            </a:r>
            <a:r>
              <a:rPr sz="1575" b="1" spc="-45" dirty="0">
                <a:solidFill>
                  <a:srgbClr val="FFFFFF"/>
                </a:solidFill>
                <a:latin typeface="Gilroy-SemiBold"/>
                <a:cs typeface="Gilroy-SemiBold"/>
              </a:rPr>
              <a:t> </a:t>
            </a:r>
            <a:r>
              <a:rPr sz="1575" b="1" dirty="0">
                <a:solidFill>
                  <a:srgbClr val="FFFFFF"/>
                </a:solidFill>
                <a:latin typeface="Gilroy-SemiBold"/>
                <a:cs typeface="Gilroy-SemiBold"/>
              </a:rPr>
              <a:t>rise</a:t>
            </a:r>
            <a:r>
              <a:rPr sz="1575" b="1" spc="-23" dirty="0">
                <a:solidFill>
                  <a:srgbClr val="FFFFFF"/>
                </a:solidFill>
                <a:latin typeface="Gilroy-SemiBold"/>
                <a:cs typeface="Gilroy-SemiBold"/>
              </a:rPr>
              <a:t>.</a:t>
            </a:r>
            <a:endParaRPr sz="1575" dirty="0">
              <a:solidFill>
                <a:sysClr val="windowText" lastClr="000000"/>
              </a:solidFill>
              <a:latin typeface="Gilroy-SemiBold"/>
              <a:cs typeface="Gilroy-SemiBold"/>
            </a:endParaRPr>
          </a:p>
        </p:txBody>
      </p:sp>
      <p:grpSp>
        <p:nvGrpSpPr>
          <p:cNvPr id="11" name="object 11"/>
          <p:cNvGrpSpPr/>
          <p:nvPr/>
        </p:nvGrpSpPr>
        <p:grpSpPr>
          <a:xfrm>
            <a:off x="9045796" y="5889789"/>
            <a:ext cx="2737961" cy="625316"/>
            <a:chOff x="11109662" y="7387329"/>
            <a:chExt cx="3650615" cy="833755"/>
          </a:xfrm>
        </p:grpSpPr>
        <p:sp>
          <p:nvSpPr>
            <p:cNvPr id="12" name="object 12"/>
            <p:cNvSpPr/>
            <p:nvPr/>
          </p:nvSpPr>
          <p:spPr>
            <a:xfrm>
              <a:off x="11109662" y="7387329"/>
              <a:ext cx="3650615" cy="833755"/>
            </a:xfrm>
            <a:custGeom>
              <a:avLst/>
              <a:gdLst/>
              <a:ahLst/>
              <a:cxnLst/>
              <a:rect l="l" t="t" r="r" b="b"/>
              <a:pathLst>
                <a:path w="3650615" h="833754">
                  <a:moveTo>
                    <a:pt x="3523602" y="0"/>
                  </a:moveTo>
                  <a:lnTo>
                    <a:pt x="45897" y="121437"/>
                  </a:lnTo>
                  <a:lnTo>
                    <a:pt x="55356" y="128081"/>
                  </a:lnTo>
                  <a:lnTo>
                    <a:pt x="50831" y="149008"/>
                  </a:lnTo>
                  <a:lnTo>
                    <a:pt x="45954" y="183537"/>
                  </a:lnTo>
                  <a:lnTo>
                    <a:pt x="54356" y="230987"/>
                  </a:lnTo>
                  <a:lnTo>
                    <a:pt x="57256" y="263943"/>
                  </a:lnTo>
                  <a:lnTo>
                    <a:pt x="50261" y="304019"/>
                  </a:lnTo>
                  <a:lnTo>
                    <a:pt x="42195" y="351770"/>
                  </a:lnTo>
                  <a:lnTo>
                    <a:pt x="41884" y="407751"/>
                  </a:lnTo>
                  <a:lnTo>
                    <a:pt x="58153" y="472515"/>
                  </a:lnTo>
                  <a:lnTo>
                    <a:pt x="77339" y="496899"/>
                  </a:lnTo>
                  <a:lnTo>
                    <a:pt x="65735" y="520887"/>
                  </a:lnTo>
                  <a:lnTo>
                    <a:pt x="38723" y="545667"/>
                  </a:lnTo>
                  <a:lnTo>
                    <a:pt x="11684" y="572429"/>
                  </a:lnTo>
                  <a:lnTo>
                    <a:pt x="0" y="602360"/>
                  </a:lnTo>
                  <a:lnTo>
                    <a:pt x="29894" y="630620"/>
                  </a:lnTo>
                  <a:lnTo>
                    <a:pt x="41408" y="657643"/>
                  </a:lnTo>
                  <a:lnTo>
                    <a:pt x="57275" y="684610"/>
                  </a:lnTo>
                  <a:lnTo>
                    <a:pt x="100228" y="712698"/>
                  </a:lnTo>
                  <a:lnTo>
                    <a:pt x="67322" y="753272"/>
                  </a:lnTo>
                  <a:lnTo>
                    <a:pt x="80859" y="814464"/>
                  </a:lnTo>
                  <a:lnTo>
                    <a:pt x="119913" y="831849"/>
                  </a:lnTo>
                  <a:lnTo>
                    <a:pt x="166568" y="833659"/>
                  </a:lnTo>
                  <a:lnTo>
                    <a:pt x="3548113" y="702144"/>
                  </a:lnTo>
                  <a:lnTo>
                    <a:pt x="3522605" y="697937"/>
                  </a:lnTo>
                  <a:lnTo>
                    <a:pt x="3522198" y="683363"/>
                  </a:lnTo>
                  <a:lnTo>
                    <a:pt x="3538540" y="659768"/>
                  </a:lnTo>
                  <a:lnTo>
                    <a:pt x="3563276" y="628500"/>
                  </a:lnTo>
                  <a:lnTo>
                    <a:pt x="3588054" y="590905"/>
                  </a:lnTo>
                  <a:lnTo>
                    <a:pt x="3603714" y="569127"/>
                  </a:lnTo>
                  <a:lnTo>
                    <a:pt x="3615966" y="541891"/>
                  </a:lnTo>
                  <a:lnTo>
                    <a:pt x="3623727" y="512247"/>
                  </a:lnTo>
                  <a:lnTo>
                    <a:pt x="3625913" y="483247"/>
                  </a:lnTo>
                  <a:lnTo>
                    <a:pt x="3616603" y="466326"/>
                  </a:lnTo>
                  <a:lnTo>
                    <a:pt x="3629517" y="446596"/>
                  </a:lnTo>
                  <a:lnTo>
                    <a:pt x="3646769" y="426517"/>
                  </a:lnTo>
                  <a:lnTo>
                    <a:pt x="3650475" y="408546"/>
                  </a:lnTo>
                  <a:lnTo>
                    <a:pt x="3633746" y="393553"/>
                  </a:lnTo>
                  <a:lnTo>
                    <a:pt x="3605153" y="379510"/>
                  </a:lnTo>
                  <a:lnTo>
                    <a:pt x="3570567" y="365615"/>
                  </a:lnTo>
                  <a:lnTo>
                    <a:pt x="3535857" y="351065"/>
                  </a:lnTo>
                  <a:lnTo>
                    <a:pt x="3550166" y="336794"/>
                  </a:lnTo>
                  <a:lnTo>
                    <a:pt x="3557841" y="322473"/>
                  </a:lnTo>
                  <a:lnTo>
                    <a:pt x="3561496" y="299496"/>
                  </a:lnTo>
                  <a:lnTo>
                    <a:pt x="3563747" y="259257"/>
                  </a:lnTo>
                  <a:lnTo>
                    <a:pt x="3559621" y="256553"/>
                  </a:lnTo>
                  <a:lnTo>
                    <a:pt x="3548116" y="249130"/>
                  </a:lnTo>
                  <a:lnTo>
                    <a:pt x="3530539" y="238024"/>
                  </a:lnTo>
                  <a:lnTo>
                    <a:pt x="3508197" y="224269"/>
                  </a:lnTo>
                  <a:lnTo>
                    <a:pt x="3543171" y="211532"/>
                  </a:lnTo>
                  <a:lnTo>
                    <a:pt x="3559270" y="185749"/>
                  </a:lnTo>
                  <a:lnTo>
                    <a:pt x="3565357" y="150213"/>
                  </a:lnTo>
                  <a:lnTo>
                    <a:pt x="3570300" y="108216"/>
                  </a:lnTo>
                  <a:lnTo>
                    <a:pt x="3531701" y="82008"/>
                  </a:lnTo>
                  <a:lnTo>
                    <a:pt x="3511932" y="46092"/>
                  </a:lnTo>
                  <a:lnTo>
                    <a:pt x="3509672" y="14185"/>
                  </a:lnTo>
                  <a:lnTo>
                    <a:pt x="3523602" y="0"/>
                  </a:lnTo>
                  <a:close/>
                </a:path>
              </a:pathLst>
            </a:custGeom>
            <a:solidFill>
              <a:srgbClr val="AFDEF2"/>
            </a:solidFill>
          </p:spPr>
          <p:txBody>
            <a:bodyPr wrap="square" lIns="0" tIns="0" rIns="0" bIns="0" rtlCol="0"/>
            <a:lstStyle/>
            <a:p>
              <a:pPr defTabSz="685800" hangingPunct="1"/>
              <a:endParaRPr sz="1350">
                <a:solidFill>
                  <a:sysClr val="windowText" lastClr="000000"/>
                </a:solidFill>
              </a:endParaRPr>
            </a:p>
          </p:txBody>
        </p:sp>
        <p:sp>
          <p:nvSpPr>
            <p:cNvPr id="13" name="object 13"/>
            <p:cNvSpPr/>
            <p:nvPr/>
          </p:nvSpPr>
          <p:spPr>
            <a:xfrm>
              <a:off x="13612403" y="7890495"/>
              <a:ext cx="674370" cy="24130"/>
            </a:xfrm>
            <a:custGeom>
              <a:avLst/>
              <a:gdLst/>
              <a:ahLst/>
              <a:cxnLst/>
              <a:rect l="l" t="t" r="r" b="b"/>
              <a:pathLst>
                <a:path w="674369" h="24129">
                  <a:moveTo>
                    <a:pt x="0" y="23533"/>
                  </a:moveTo>
                  <a:lnTo>
                    <a:pt x="673950" y="0"/>
                  </a:lnTo>
                </a:path>
              </a:pathLst>
            </a:custGeom>
            <a:ln w="13970">
              <a:solidFill>
                <a:srgbClr val="0090D4"/>
              </a:solidFill>
            </a:ln>
          </p:spPr>
          <p:txBody>
            <a:bodyPr wrap="square" lIns="0" tIns="0" rIns="0" bIns="0" rtlCol="0"/>
            <a:lstStyle/>
            <a:p>
              <a:pPr defTabSz="685800" hangingPunct="1"/>
              <a:endParaRPr sz="1350">
                <a:solidFill>
                  <a:sysClr val="windowText" lastClr="000000"/>
                </a:solidFill>
              </a:endParaRPr>
            </a:p>
          </p:txBody>
        </p:sp>
      </p:grpSp>
      <p:sp>
        <p:nvSpPr>
          <p:cNvPr id="14" name="object 14"/>
          <p:cNvSpPr txBox="1"/>
          <p:nvPr/>
        </p:nvSpPr>
        <p:spPr>
          <a:xfrm rot="21480000">
            <a:off x="9295817" y="6117831"/>
            <a:ext cx="2131543" cy="210250"/>
          </a:xfrm>
          <a:prstGeom prst="rect">
            <a:avLst/>
          </a:prstGeom>
        </p:spPr>
        <p:txBody>
          <a:bodyPr vert="horz" wrap="square" lIns="0" tIns="0" rIns="0" bIns="0" rtlCol="0">
            <a:spAutoFit/>
          </a:bodyPr>
          <a:lstStyle/>
          <a:p>
            <a:pPr defTabSz="685800" hangingPunct="1">
              <a:lnSpc>
                <a:spcPts val="1631"/>
              </a:lnSpc>
            </a:pPr>
            <a:r>
              <a:rPr sz="1650" b="1" dirty="0">
                <a:solidFill>
                  <a:srgbClr val="004158"/>
                </a:solidFill>
                <a:latin typeface="Gilroy-Black"/>
                <a:cs typeface="Gilroy-Black"/>
              </a:rPr>
              <a:t>FIND</a:t>
            </a:r>
            <a:r>
              <a:rPr sz="1650" b="1" spc="49" dirty="0">
                <a:solidFill>
                  <a:srgbClr val="004158"/>
                </a:solidFill>
                <a:latin typeface="Gilroy-Black"/>
                <a:cs typeface="Gilroy-Black"/>
              </a:rPr>
              <a:t> </a:t>
            </a:r>
            <a:r>
              <a:rPr sz="1650" b="1" dirty="0">
                <a:solidFill>
                  <a:srgbClr val="004158"/>
                </a:solidFill>
                <a:latin typeface="Gilroy-Black"/>
                <a:cs typeface="Gilroy-Black"/>
              </a:rPr>
              <a:t>OUT</a:t>
            </a:r>
            <a:r>
              <a:rPr sz="1650" b="1" spc="49" dirty="0">
                <a:solidFill>
                  <a:srgbClr val="004158"/>
                </a:solidFill>
                <a:latin typeface="Gilroy-Black"/>
                <a:cs typeface="Gilroy-Black"/>
              </a:rPr>
              <a:t> </a:t>
            </a:r>
            <a:r>
              <a:rPr sz="1650" b="1" dirty="0">
                <a:solidFill>
                  <a:srgbClr val="004158"/>
                </a:solidFill>
                <a:latin typeface="Gilroy-Black"/>
                <a:cs typeface="Gilroy-Black"/>
              </a:rPr>
              <a:t>MORE</a:t>
            </a:r>
            <a:r>
              <a:rPr sz="1650" b="1" spc="53" dirty="0">
                <a:solidFill>
                  <a:srgbClr val="004158"/>
                </a:solidFill>
                <a:latin typeface="Gilroy-Black"/>
                <a:cs typeface="Gilroy-Black"/>
              </a:rPr>
              <a:t> </a:t>
            </a:r>
            <a:r>
              <a:rPr sz="1650" b="1" spc="-15" dirty="0">
                <a:solidFill>
                  <a:srgbClr val="0090D4"/>
                </a:solidFill>
                <a:latin typeface="Gilroy-Black"/>
                <a:cs typeface="Gilroy-Black"/>
                <a:hlinkClick r:id="rId4"/>
              </a:rPr>
              <a:t>HERE</a:t>
            </a:r>
            <a:endParaRPr sz="1650" dirty="0">
              <a:solidFill>
                <a:sysClr val="windowText" lastClr="000000"/>
              </a:solidFill>
              <a:latin typeface="Gilroy-Black"/>
              <a:cs typeface="Gilroy-Black"/>
            </a:endParaRPr>
          </a:p>
        </p:txBody>
      </p:sp>
      <p:sp>
        <p:nvSpPr>
          <p:cNvPr id="15" name="object 15"/>
          <p:cNvSpPr txBox="1"/>
          <p:nvPr/>
        </p:nvSpPr>
        <p:spPr>
          <a:xfrm>
            <a:off x="583854" y="2237439"/>
            <a:ext cx="4103371" cy="655949"/>
          </a:xfrm>
          <a:prstGeom prst="rect">
            <a:avLst/>
          </a:prstGeom>
        </p:spPr>
        <p:txBody>
          <a:bodyPr vert="horz" wrap="square" lIns="0" tIns="9525" rIns="0" bIns="0" rtlCol="0">
            <a:spAutoFit/>
          </a:bodyPr>
          <a:lstStyle/>
          <a:p>
            <a:pPr marL="9525" defTabSz="685800" hangingPunct="1">
              <a:spcBef>
                <a:spcPts val="75"/>
              </a:spcBef>
            </a:pPr>
            <a:r>
              <a:rPr sz="2100" b="1" dirty="0">
                <a:solidFill>
                  <a:srgbClr val="ABD5E1"/>
                </a:solidFill>
                <a:latin typeface="Gilroy-Black"/>
                <a:cs typeface="Gilroy-Black"/>
              </a:rPr>
              <a:t>HUMAN</a:t>
            </a:r>
            <a:r>
              <a:rPr sz="2100" b="1" spc="83" dirty="0">
                <a:solidFill>
                  <a:srgbClr val="ABD5E1"/>
                </a:solidFill>
                <a:latin typeface="Gilroy-Black"/>
                <a:cs typeface="Gilroy-Black"/>
              </a:rPr>
              <a:t> </a:t>
            </a:r>
            <a:r>
              <a:rPr sz="2100" b="1" spc="-8" dirty="0">
                <a:solidFill>
                  <a:srgbClr val="ABD5E1"/>
                </a:solidFill>
                <a:latin typeface="Gilroy-Black"/>
                <a:cs typeface="Gilroy-Black"/>
              </a:rPr>
              <a:t>ACTIVITIES</a:t>
            </a:r>
            <a:r>
              <a:rPr lang="en-US" sz="2100" b="1" spc="-8" dirty="0">
                <a:solidFill>
                  <a:srgbClr val="ABD5E1"/>
                </a:solidFill>
                <a:latin typeface="Gilroy-Black"/>
                <a:cs typeface="Gilroy-Black"/>
              </a:rPr>
              <a:t> WITH THE HIGHEST GHG EMISSIONS</a:t>
            </a:r>
            <a:endParaRPr sz="2100" dirty="0">
              <a:solidFill>
                <a:sysClr val="windowText" lastClr="000000"/>
              </a:solidFill>
              <a:latin typeface="Gilroy-Black"/>
              <a:cs typeface="Gilroy-Black"/>
            </a:endParaRPr>
          </a:p>
        </p:txBody>
      </p:sp>
      <p:grpSp>
        <p:nvGrpSpPr>
          <p:cNvPr id="16" name="object 16"/>
          <p:cNvGrpSpPr/>
          <p:nvPr/>
        </p:nvGrpSpPr>
        <p:grpSpPr>
          <a:xfrm>
            <a:off x="781894" y="2998802"/>
            <a:ext cx="459581" cy="459105"/>
            <a:chOff x="1042524" y="3998403"/>
            <a:chExt cx="612775" cy="612140"/>
          </a:xfrm>
        </p:grpSpPr>
        <p:sp>
          <p:nvSpPr>
            <p:cNvPr id="17" name="object 17"/>
            <p:cNvSpPr/>
            <p:nvPr/>
          </p:nvSpPr>
          <p:spPr>
            <a:xfrm>
              <a:off x="1042524" y="3998403"/>
              <a:ext cx="612775" cy="612140"/>
            </a:xfrm>
            <a:custGeom>
              <a:avLst/>
              <a:gdLst/>
              <a:ahLst/>
              <a:cxnLst/>
              <a:rect l="l" t="t" r="r" b="b"/>
              <a:pathLst>
                <a:path w="612775" h="612139">
                  <a:moveTo>
                    <a:pt x="302007" y="0"/>
                  </a:moveTo>
                  <a:lnTo>
                    <a:pt x="247055" y="5591"/>
                  </a:lnTo>
                  <a:lnTo>
                    <a:pt x="194692" y="22479"/>
                  </a:lnTo>
                  <a:lnTo>
                    <a:pt x="155200" y="40346"/>
                  </a:lnTo>
                  <a:lnTo>
                    <a:pt x="118937" y="63309"/>
                  </a:lnTo>
                  <a:lnTo>
                    <a:pt x="84921" y="94112"/>
                  </a:lnTo>
                  <a:lnTo>
                    <a:pt x="56142" y="128922"/>
                  </a:lnTo>
                  <a:lnTo>
                    <a:pt x="33173" y="167892"/>
                  </a:lnTo>
                  <a:lnTo>
                    <a:pt x="16588" y="211175"/>
                  </a:lnTo>
                  <a:lnTo>
                    <a:pt x="5467" y="250832"/>
                  </a:lnTo>
                  <a:lnTo>
                    <a:pt x="0" y="293463"/>
                  </a:lnTo>
                  <a:lnTo>
                    <a:pt x="405" y="322622"/>
                  </a:lnTo>
                  <a:lnTo>
                    <a:pt x="8218" y="380619"/>
                  </a:lnTo>
                  <a:lnTo>
                    <a:pt x="27013" y="436286"/>
                  </a:lnTo>
                  <a:lnTo>
                    <a:pt x="56694" y="486676"/>
                  </a:lnTo>
                  <a:lnTo>
                    <a:pt x="92299" y="530146"/>
                  </a:lnTo>
                  <a:lnTo>
                    <a:pt x="112104" y="541235"/>
                  </a:lnTo>
                  <a:lnTo>
                    <a:pt x="114403" y="544360"/>
                  </a:lnTo>
                  <a:lnTo>
                    <a:pt x="158485" y="576829"/>
                  </a:lnTo>
                  <a:lnTo>
                    <a:pt x="205754" y="596442"/>
                  </a:lnTo>
                  <a:lnTo>
                    <a:pt x="259605" y="608895"/>
                  </a:lnTo>
                  <a:lnTo>
                    <a:pt x="317057" y="611632"/>
                  </a:lnTo>
                  <a:lnTo>
                    <a:pt x="344187" y="611832"/>
                  </a:lnTo>
                  <a:lnTo>
                    <a:pt x="372375" y="606085"/>
                  </a:lnTo>
                  <a:lnTo>
                    <a:pt x="432055" y="588365"/>
                  </a:lnTo>
                  <a:lnTo>
                    <a:pt x="439599" y="586409"/>
                  </a:lnTo>
                  <a:lnTo>
                    <a:pt x="446318" y="581240"/>
                  </a:lnTo>
                  <a:lnTo>
                    <a:pt x="453391" y="577494"/>
                  </a:lnTo>
                  <a:lnTo>
                    <a:pt x="465692" y="569624"/>
                  </a:lnTo>
                  <a:lnTo>
                    <a:pt x="477040" y="560487"/>
                  </a:lnTo>
                  <a:lnTo>
                    <a:pt x="488144" y="551100"/>
                  </a:lnTo>
                  <a:lnTo>
                    <a:pt x="499708" y="542480"/>
                  </a:lnTo>
                  <a:lnTo>
                    <a:pt x="546887" y="497516"/>
                  </a:lnTo>
                  <a:lnTo>
                    <a:pt x="580188" y="441769"/>
                  </a:lnTo>
                  <a:lnTo>
                    <a:pt x="594792" y="403018"/>
                  </a:lnTo>
                  <a:lnTo>
                    <a:pt x="605080" y="362991"/>
                  </a:lnTo>
                  <a:lnTo>
                    <a:pt x="609930" y="344598"/>
                  </a:lnTo>
                  <a:lnTo>
                    <a:pt x="611769" y="335352"/>
                  </a:lnTo>
                  <a:lnTo>
                    <a:pt x="612522" y="326110"/>
                  </a:lnTo>
                  <a:lnTo>
                    <a:pt x="611760" y="297693"/>
                  </a:lnTo>
                  <a:lnTo>
                    <a:pt x="604345" y="241517"/>
                  </a:lnTo>
                  <a:lnTo>
                    <a:pt x="590100" y="194409"/>
                  </a:lnTo>
                  <a:lnTo>
                    <a:pt x="560643" y="140208"/>
                  </a:lnTo>
                  <a:lnTo>
                    <a:pt x="531382" y="102019"/>
                  </a:lnTo>
                  <a:lnTo>
                    <a:pt x="503184" y="75278"/>
                  </a:lnTo>
                  <a:lnTo>
                    <a:pt x="468636" y="47821"/>
                  </a:lnTo>
                  <a:lnTo>
                    <a:pt x="408578" y="18298"/>
                  </a:lnTo>
                  <a:lnTo>
                    <a:pt x="338283" y="2716"/>
                  </a:lnTo>
                  <a:lnTo>
                    <a:pt x="302007"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18" name="object 18"/>
            <p:cNvSpPr/>
            <p:nvPr/>
          </p:nvSpPr>
          <p:spPr>
            <a:xfrm>
              <a:off x="1200092" y="4067041"/>
              <a:ext cx="298450" cy="427355"/>
            </a:xfrm>
            <a:custGeom>
              <a:avLst/>
              <a:gdLst/>
              <a:ahLst/>
              <a:cxnLst/>
              <a:rect l="l" t="t" r="r" b="b"/>
              <a:pathLst>
                <a:path w="298450" h="427354">
                  <a:moveTo>
                    <a:pt x="120148" y="0"/>
                  </a:moveTo>
                  <a:lnTo>
                    <a:pt x="115474" y="2463"/>
                  </a:lnTo>
                  <a:lnTo>
                    <a:pt x="114026" y="4902"/>
                  </a:lnTo>
                  <a:lnTo>
                    <a:pt x="113923" y="14847"/>
                  </a:lnTo>
                  <a:lnTo>
                    <a:pt x="113616" y="34184"/>
                  </a:lnTo>
                  <a:lnTo>
                    <a:pt x="105768" y="83481"/>
                  </a:lnTo>
                  <a:lnTo>
                    <a:pt x="87508" y="118702"/>
                  </a:lnTo>
                  <a:lnTo>
                    <a:pt x="50796" y="159175"/>
                  </a:lnTo>
                  <a:lnTo>
                    <a:pt x="44178" y="166119"/>
                  </a:lnTo>
                  <a:lnTo>
                    <a:pt x="13273" y="209742"/>
                  </a:lnTo>
                  <a:lnTo>
                    <a:pt x="0" y="286345"/>
                  </a:lnTo>
                  <a:lnTo>
                    <a:pt x="10071" y="328101"/>
                  </a:lnTo>
                  <a:lnTo>
                    <a:pt x="31161" y="365616"/>
                  </a:lnTo>
                  <a:lnTo>
                    <a:pt x="61901" y="396448"/>
                  </a:lnTo>
                  <a:lnTo>
                    <a:pt x="100920" y="418160"/>
                  </a:lnTo>
                  <a:lnTo>
                    <a:pt x="138110" y="426677"/>
                  </a:lnTo>
                  <a:lnTo>
                    <a:pt x="150755" y="427227"/>
                  </a:lnTo>
                  <a:lnTo>
                    <a:pt x="188254" y="422439"/>
                  </a:lnTo>
                  <a:lnTo>
                    <a:pt x="213768" y="412388"/>
                  </a:lnTo>
                  <a:lnTo>
                    <a:pt x="159796" y="412388"/>
                  </a:lnTo>
                  <a:lnTo>
                    <a:pt x="132480" y="411620"/>
                  </a:lnTo>
                  <a:lnTo>
                    <a:pt x="106025" y="404914"/>
                  </a:lnTo>
                  <a:lnTo>
                    <a:pt x="98723" y="402107"/>
                  </a:lnTo>
                  <a:lnTo>
                    <a:pt x="91789" y="398691"/>
                  </a:lnTo>
                  <a:lnTo>
                    <a:pt x="85197" y="394842"/>
                  </a:lnTo>
                  <a:lnTo>
                    <a:pt x="86250" y="388145"/>
                  </a:lnTo>
                  <a:lnTo>
                    <a:pt x="86725" y="386308"/>
                  </a:lnTo>
                  <a:lnTo>
                    <a:pt x="72129" y="386308"/>
                  </a:lnTo>
                  <a:lnTo>
                    <a:pt x="43458" y="358277"/>
                  </a:lnTo>
                  <a:lnTo>
                    <a:pt x="23728" y="323964"/>
                  </a:lnTo>
                  <a:lnTo>
                    <a:pt x="14234" y="285660"/>
                  </a:lnTo>
                  <a:lnTo>
                    <a:pt x="16274" y="245656"/>
                  </a:lnTo>
                  <a:lnTo>
                    <a:pt x="33575" y="202159"/>
                  </a:lnTo>
                  <a:lnTo>
                    <a:pt x="61165" y="168929"/>
                  </a:lnTo>
                  <a:lnTo>
                    <a:pt x="78506" y="151088"/>
                  </a:lnTo>
                  <a:lnTo>
                    <a:pt x="89153" y="139371"/>
                  </a:lnTo>
                  <a:lnTo>
                    <a:pt x="118068" y="91591"/>
                  </a:lnTo>
                  <a:lnTo>
                    <a:pt x="127187" y="45798"/>
                  </a:lnTo>
                  <a:lnTo>
                    <a:pt x="128212" y="21564"/>
                  </a:lnTo>
                  <a:lnTo>
                    <a:pt x="149039" y="21564"/>
                  </a:lnTo>
                  <a:lnTo>
                    <a:pt x="142327" y="14847"/>
                  </a:lnTo>
                  <a:lnTo>
                    <a:pt x="125139" y="1625"/>
                  </a:lnTo>
                  <a:lnTo>
                    <a:pt x="122954" y="165"/>
                  </a:lnTo>
                  <a:lnTo>
                    <a:pt x="120148" y="0"/>
                  </a:lnTo>
                  <a:close/>
                </a:path>
                <a:path w="298450" h="427354">
                  <a:moveTo>
                    <a:pt x="169977" y="285026"/>
                  </a:moveTo>
                  <a:lnTo>
                    <a:pt x="155632" y="285026"/>
                  </a:lnTo>
                  <a:lnTo>
                    <a:pt x="156495" y="295062"/>
                  </a:lnTo>
                  <a:lnTo>
                    <a:pt x="170631" y="330479"/>
                  </a:lnTo>
                  <a:lnTo>
                    <a:pt x="195319" y="356476"/>
                  </a:lnTo>
                  <a:lnTo>
                    <a:pt x="199078" y="361010"/>
                  </a:lnTo>
                  <a:lnTo>
                    <a:pt x="212528" y="397725"/>
                  </a:lnTo>
                  <a:lnTo>
                    <a:pt x="186852" y="407621"/>
                  </a:lnTo>
                  <a:lnTo>
                    <a:pt x="159796" y="412388"/>
                  </a:lnTo>
                  <a:lnTo>
                    <a:pt x="213768" y="412388"/>
                  </a:lnTo>
                  <a:lnTo>
                    <a:pt x="223415" y="408587"/>
                  </a:lnTo>
                  <a:lnTo>
                    <a:pt x="249133" y="389978"/>
                  </a:lnTo>
                  <a:lnTo>
                    <a:pt x="226269" y="389978"/>
                  </a:lnTo>
                  <a:lnTo>
                    <a:pt x="226015" y="387794"/>
                  </a:lnTo>
                  <a:lnTo>
                    <a:pt x="210000" y="351840"/>
                  </a:lnTo>
                  <a:lnTo>
                    <a:pt x="196691" y="337832"/>
                  </a:lnTo>
                  <a:lnTo>
                    <a:pt x="191515" y="332652"/>
                  </a:lnTo>
                  <a:lnTo>
                    <a:pt x="170873" y="294820"/>
                  </a:lnTo>
                  <a:lnTo>
                    <a:pt x="169977" y="285026"/>
                  </a:lnTo>
                  <a:close/>
                </a:path>
                <a:path w="298450" h="427354">
                  <a:moveTo>
                    <a:pt x="270845" y="190169"/>
                  </a:moveTo>
                  <a:lnTo>
                    <a:pt x="253333" y="190169"/>
                  </a:lnTo>
                  <a:lnTo>
                    <a:pt x="258032" y="196202"/>
                  </a:lnTo>
                  <a:lnTo>
                    <a:pt x="262286" y="202564"/>
                  </a:lnTo>
                  <a:lnTo>
                    <a:pt x="266020" y="209181"/>
                  </a:lnTo>
                  <a:lnTo>
                    <a:pt x="279373" y="243221"/>
                  </a:lnTo>
                  <a:lnTo>
                    <a:pt x="283756" y="280008"/>
                  </a:lnTo>
                  <a:lnTo>
                    <a:pt x="279175" y="316468"/>
                  </a:lnTo>
                  <a:lnTo>
                    <a:pt x="257628" y="361293"/>
                  </a:lnTo>
                  <a:lnTo>
                    <a:pt x="226269" y="389978"/>
                  </a:lnTo>
                  <a:lnTo>
                    <a:pt x="249133" y="389978"/>
                  </a:lnTo>
                  <a:lnTo>
                    <a:pt x="254018" y="386444"/>
                  </a:lnTo>
                  <a:lnTo>
                    <a:pt x="277844" y="356781"/>
                  </a:lnTo>
                  <a:lnTo>
                    <a:pt x="292792" y="320329"/>
                  </a:lnTo>
                  <a:lnTo>
                    <a:pt x="297873" y="280154"/>
                  </a:lnTo>
                  <a:lnTo>
                    <a:pt x="293080" y="239643"/>
                  </a:lnTo>
                  <a:lnTo>
                    <a:pt x="278388" y="202159"/>
                  </a:lnTo>
                  <a:lnTo>
                    <a:pt x="273576" y="194182"/>
                  </a:lnTo>
                  <a:lnTo>
                    <a:pt x="270845" y="190169"/>
                  </a:lnTo>
                  <a:close/>
                </a:path>
                <a:path w="298450" h="427354">
                  <a:moveTo>
                    <a:pt x="96526" y="344754"/>
                  </a:moveTo>
                  <a:lnTo>
                    <a:pt x="73805" y="377824"/>
                  </a:lnTo>
                  <a:lnTo>
                    <a:pt x="72129" y="386308"/>
                  </a:lnTo>
                  <a:lnTo>
                    <a:pt x="86725" y="386308"/>
                  </a:lnTo>
                  <a:lnTo>
                    <a:pt x="87874" y="381876"/>
                  </a:lnTo>
                  <a:lnTo>
                    <a:pt x="87968" y="381572"/>
                  </a:lnTo>
                  <a:lnTo>
                    <a:pt x="96081" y="365239"/>
                  </a:lnTo>
                  <a:lnTo>
                    <a:pt x="116144" y="365239"/>
                  </a:lnTo>
                  <a:lnTo>
                    <a:pt x="107880" y="360781"/>
                  </a:lnTo>
                  <a:lnTo>
                    <a:pt x="104374" y="350621"/>
                  </a:lnTo>
                  <a:lnTo>
                    <a:pt x="103447" y="347675"/>
                  </a:lnTo>
                  <a:lnTo>
                    <a:pt x="101441" y="345871"/>
                  </a:lnTo>
                  <a:lnTo>
                    <a:pt x="96526" y="344754"/>
                  </a:lnTo>
                  <a:close/>
                </a:path>
                <a:path w="298450" h="427354">
                  <a:moveTo>
                    <a:pt x="116144" y="365239"/>
                  </a:moveTo>
                  <a:lnTo>
                    <a:pt x="96081" y="365239"/>
                  </a:lnTo>
                  <a:lnTo>
                    <a:pt x="100833" y="371221"/>
                  </a:lnTo>
                  <a:lnTo>
                    <a:pt x="107338" y="376672"/>
                  </a:lnTo>
                  <a:lnTo>
                    <a:pt x="115803" y="380566"/>
                  </a:lnTo>
                  <a:lnTo>
                    <a:pt x="126434" y="381876"/>
                  </a:lnTo>
                  <a:lnTo>
                    <a:pt x="128746" y="381812"/>
                  </a:lnTo>
                  <a:lnTo>
                    <a:pt x="130879" y="380606"/>
                  </a:lnTo>
                  <a:lnTo>
                    <a:pt x="133432" y="376745"/>
                  </a:lnTo>
                  <a:lnTo>
                    <a:pt x="133673" y="374294"/>
                  </a:lnTo>
                  <a:lnTo>
                    <a:pt x="132787" y="371992"/>
                  </a:lnTo>
                  <a:lnTo>
                    <a:pt x="131488" y="367772"/>
                  </a:lnTo>
                  <a:lnTo>
                    <a:pt x="131067" y="365391"/>
                  </a:lnTo>
                  <a:lnTo>
                    <a:pt x="116427" y="365391"/>
                  </a:lnTo>
                  <a:lnTo>
                    <a:pt x="116144" y="365239"/>
                  </a:lnTo>
                  <a:close/>
                </a:path>
                <a:path w="298450" h="427354">
                  <a:moveTo>
                    <a:pt x="163594" y="263118"/>
                  </a:moveTo>
                  <a:lnTo>
                    <a:pt x="129056" y="295062"/>
                  </a:lnTo>
                  <a:lnTo>
                    <a:pt x="114909" y="342436"/>
                  </a:lnTo>
                  <a:lnTo>
                    <a:pt x="114986" y="349529"/>
                  </a:lnTo>
                  <a:lnTo>
                    <a:pt x="115096" y="355318"/>
                  </a:lnTo>
                  <a:lnTo>
                    <a:pt x="116427" y="365391"/>
                  </a:lnTo>
                  <a:lnTo>
                    <a:pt x="131067" y="365391"/>
                  </a:lnTo>
                  <a:lnTo>
                    <a:pt x="129543" y="356781"/>
                  </a:lnTo>
                  <a:lnTo>
                    <a:pt x="129420" y="355318"/>
                  </a:lnTo>
                  <a:lnTo>
                    <a:pt x="134067" y="317411"/>
                  </a:lnTo>
                  <a:lnTo>
                    <a:pt x="155632" y="285026"/>
                  </a:lnTo>
                  <a:lnTo>
                    <a:pt x="169977" y="285026"/>
                  </a:lnTo>
                  <a:lnTo>
                    <a:pt x="169798" y="283071"/>
                  </a:lnTo>
                  <a:lnTo>
                    <a:pt x="169624" y="271309"/>
                  </a:lnTo>
                  <a:lnTo>
                    <a:pt x="169627" y="268046"/>
                  </a:lnTo>
                  <a:lnTo>
                    <a:pt x="168192" y="265620"/>
                  </a:lnTo>
                  <a:lnTo>
                    <a:pt x="163594" y="263118"/>
                  </a:lnTo>
                  <a:close/>
                </a:path>
                <a:path w="298450" h="427354">
                  <a:moveTo>
                    <a:pt x="149039" y="21564"/>
                  </a:moveTo>
                  <a:lnTo>
                    <a:pt x="128212" y="21564"/>
                  </a:lnTo>
                  <a:lnTo>
                    <a:pt x="142970" y="34858"/>
                  </a:lnTo>
                  <a:lnTo>
                    <a:pt x="158270" y="52382"/>
                  </a:lnTo>
                  <a:lnTo>
                    <a:pt x="184575" y="101765"/>
                  </a:lnTo>
                  <a:lnTo>
                    <a:pt x="193397" y="139933"/>
                  </a:lnTo>
                  <a:lnTo>
                    <a:pt x="194969" y="174510"/>
                  </a:lnTo>
                  <a:lnTo>
                    <a:pt x="192012" y="201815"/>
                  </a:lnTo>
                  <a:lnTo>
                    <a:pt x="186975" y="220687"/>
                  </a:lnTo>
                  <a:lnTo>
                    <a:pt x="186162" y="222834"/>
                  </a:lnTo>
                  <a:lnTo>
                    <a:pt x="186429" y="225247"/>
                  </a:lnTo>
                  <a:lnTo>
                    <a:pt x="188994" y="229082"/>
                  </a:lnTo>
                  <a:lnTo>
                    <a:pt x="191115" y="230250"/>
                  </a:lnTo>
                  <a:lnTo>
                    <a:pt x="193414" y="230314"/>
                  </a:lnTo>
                  <a:lnTo>
                    <a:pt x="214485" y="227019"/>
                  </a:lnTo>
                  <a:lnTo>
                    <a:pt x="231460" y="217476"/>
                  </a:lnTo>
                  <a:lnTo>
                    <a:pt x="233508" y="215391"/>
                  </a:lnTo>
                  <a:lnTo>
                    <a:pt x="203447" y="215391"/>
                  </a:lnTo>
                  <a:lnTo>
                    <a:pt x="207281" y="196202"/>
                  </a:lnTo>
                  <a:lnTo>
                    <a:pt x="209326" y="170243"/>
                  </a:lnTo>
                  <a:lnTo>
                    <a:pt x="209414" y="168929"/>
                  </a:lnTo>
                  <a:lnTo>
                    <a:pt x="207224" y="135510"/>
                  </a:lnTo>
                  <a:lnTo>
                    <a:pt x="198050" y="97218"/>
                  </a:lnTo>
                  <a:lnTo>
                    <a:pt x="181955" y="62151"/>
                  </a:lnTo>
                  <a:lnTo>
                    <a:pt x="162323" y="34858"/>
                  </a:lnTo>
                  <a:lnTo>
                    <a:pt x="149039" y="21564"/>
                  </a:lnTo>
                  <a:close/>
                </a:path>
                <a:path w="298450" h="427354">
                  <a:moveTo>
                    <a:pt x="252215" y="169151"/>
                  </a:moveTo>
                  <a:lnTo>
                    <a:pt x="249751" y="169710"/>
                  </a:lnTo>
                  <a:lnTo>
                    <a:pt x="247262" y="170243"/>
                  </a:lnTo>
                  <a:lnTo>
                    <a:pt x="245243" y="172072"/>
                  </a:lnTo>
                  <a:lnTo>
                    <a:pt x="222198" y="206927"/>
                  </a:lnTo>
                  <a:lnTo>
                    <a:pt x="203447" y="215391"/>
                  </a:lnTo>
                  <a:lnTo>
                    <a:pt x="233508" y="215391"/>
                  </a:lnTo>
                  <a:lnTo>
                    <a:pt x="244392" y="204316"/>
                  </a:lnTo>
                  <a:lnTo>
                    <a:pt x="253333" y="190169"/>
                  </a:lnTo>
                  <a:lnTo>
                    <a:pt x="270845" y="190169"/>
                  </a:lnTo>
                  <a:lnTo>
                    <a:pt x="268311" y="186445"/>
                  </a:lnTo>
                  <a:lnTo>
                    <a:pt x="262624" y="178998"/>
                  </a:lnTo>
                  <a:lnTo>
                    <a:pt x="256533" y="171869"/>
                  </a:lnTo>
                  <a:lnTo>
                    <a:pt x="254831" y="169989"/>
                  </a:lnTo>
                  <a:lnTo>
                    <a:pt x="252215" y="169151"/>
                  </a:lnTo>
                  <a:close/>
                </a:path>
              </a:pathLst>
            </a:custGeom>
            <a:solidFill>
              <a:srgbClr val="EB5C5D"/>
            </a:solidFill>
          </p:spPr>
          <p:txBody>
            <a:bodyPr wrap="square" lIns="0" tIns="0" rIns="0" bIns="0" rtlCol="0"/>
            <a:lstStyle/>
            <a:p>
              <a:pPr defTabSz="685800" hangingPunct="1"/>
              <a:endParaRPr sz="1350">
                <a:solidFill>
                  <a:sysClr val="windowText" lastClr="000000"/>
                </a:solidFill>
              </a:endParaRPr>
            </a:p>
          </p:txBody>
        </p:sp>
      </p:grpSp>
      <p:grpSp>
        <p:nvGrpSpPr>
          <p:cNvPr id="19" name="object 19"/>
          <p:cNvGrpSpPr/>
          <p:nvPr/>
        </p:nvGrpSpPr>
        <p:grpSpPr>
          <a:xfrm>
            <a:off x="781894" y="3661022"/>
            <a:ext cx="459581" cy="459105"/>
            <a:chOff x="1042524" y="4881363"/>
            <a:chExt cx="612775" cy="612140"/>
          </a:xfrm>
        </p:grpSpPr>
        <p:sp>
          <p:nvSpPr>
            <p:cNvPr id="20" name="object 20"/>
            <p:cNvSpPr/>
            <p:nvPr/>
          </p:nvSpPr>
          <p:spPr>
            <a:xfrm>
              <a:off x="1042524" y="4881363"/>
              <a:ext cx="612775" cy="612140"/>
            </a:xfrm>
            <a:custGeom>
              <a:avLst/>
              <a:gdLst/>
              <a:ahLst/>
              <a:cxnLst/>
              <a:rect l="l" t="t" r="r" b="b"/>
              <a:pathLst>
                <a:path w="612775" h="612139">
                  <a:moveTo>
                    <a:pt x="302007" y="0"/>
                  </a:moveTo>
                  <a:lnTo>
                    <a:pt x="247055" y="5591"/>
                  </a:lnTo>
                  <a:lnTo>
                    <a:pt x="194692" y="22479"/>
                  </a:lnTo>
                  <a:lnTo>
                    <a:pt x="155200" y="40346"/>
                  </a:lnTo>
                  <a:lnTo>
                    <a:pt x="118937" y="63309"/>
                  </a:lnTo>
                  <a:lnTo>
                    <a:pt x="84921" y="94112"/>
                  </a:lnTo>
                  <a:lnTo>
                    <a:pt x="56142" y="128922"/>
                  </a:lnTo>
                  <a:lnTo>
                    <a:pt x="33173" y="167892"/>
                  </a:lnTo>
                  <a:lnTo>
                    <a:pt x="16588" y="211175"/>
                  </a:lnTo>
                  <a:lnTo>
                    <a:pt x="5467" y="250832"/>
                  </a:lnTo>
                  <a:lnTo>
                    <a:pt x="0" y="293463"/>
                  </a:lnTo>
                  <a:lnTo>
                    <a:pt x="405" y="322622"/>
                  </a:lnTo>
                  <a:lnTo>
                    <a:pt x="8218" y="380619"/>
                  </a:lnTo>
                  <a:lnTo>
                    <a:pt x="27013" y="436286"/>
                  </a:lnTo>
                  <a:lnTo>
                    <a:pt x="56694" y="486676"/>
                  </a:lnTo>
                  <a:lnTo>
                    <a:pt x="92299" y="530146"/>
                  </a:lnTo>
                  <a:lnTo>
                    <a:pt x="112104" y="541235"/>
                  </a:lnTo>
                  <a:lnTo>
                    <a:pt x="114403" y="544360"/>
                  </a:lnTo>
                  <a:lnTo>
                    <a:pt x="158485" y="576829"/>
                  </a:lnTo>
                  <a:lnTo>
                    <a:pt x="205754" y="596442"/>
                  </a:lnTo>
                  <a:lnTo>
                    <a:pt x="259605" y="608895"/>
                  </a:lnTo>
                  <a:lnTo>
                    <a:pt x="317057" y="611632"/>
                  </a:lnTo>
                  <a:lnTo>
                    <a:pt x="344187" y="611832"/>
                  </a:lnTo>
                  <a:lnTo>
                    <a:pt x="372375" y="606085"/>
                  </a:lnTo>
                  <a:lnTo>
                    <a:pt x="432055" y="588365"/>
                  </a:lnTo>
                  <a:lnTo>
                    <a:pt x="439599" y="586409"/>
                  </a:lnTo>
                  <a:lnTo>
                    <a:pt x="446318" y="581240"/>
                  </a:lnTo>
                  <a:lnTo>
                    <a:pt x="453391" y="577494"/>
                  </a:lnTo>
                  <a:lnTo>
                    <a:pt x="465692" y="569624"/>
                  </a:lnTo>
                  <a:lnTo>
                    <a:pt x="477040" y="560487"/>
                  </a:lnTo>
                  <a:lnTo>
                    <a:pt x="488144" y="551100"/>
                  </a:lnTo>
                  <a:lnTo>
                    <a:pt x="499708" y="542480"/>
                  </a:lnTo>
                  <a:lnTo>
                    <a:pt x="546887" y="497516"/>
                  </a:lnTo>
                  <a:lnTo>
                    <a:pt x="580188" y="441769"/>
                  </a:lnTo>
                  <a:lnTo>
                    <a:pt x="594792" y="403018"/>
                  </a:lnTo>
                  <a:lnTo>
                    <a:pt x="605080" y="362991"/>
                  </a:lnTo>
                  <a:lnTo>
                    <a:pt x="609930" y="344598"/>
                  </a:lnTo>
                  <a:lnTo>
                    <a:pt x="611769" y="335352"/>
                  </a:lnTo>
                  <a:lnTo>
                    <a:pt x="612522" y="326110"/>
                  </a:lnTo>
                  <a:lnTo>
                    <a:pt x="611760" y="297693"/>
                  </a:lnTo>
                  <a:lnTo>
                    <a:pt x="604345" y="241517"/>
                  </a:lnTo>
                  <a:lnTo>
                    <a:pt x="590100" y="194409"/>
                  </a:lnTo>
                  <a:lnTo>
                    <a:pt x="560643" y="140208"/>
                  </a:lnTo>
                  <a:lnTo>
                    <a:pt x="531382" y="102019"/>
                  </a:lnTo>
                  <a:lnTo>
                    <a:pt x="503184" y="75278"/>
                  </a:lnTo>
                  <a:lnTo>
                    <a:pt x="468636" y="47821"/>
                  </a:lnTo>
                  <a:lnTo>
                    <a:pt x="408578" y="18298"/>
                  </a:lnTo>
                  <a:lnTo>
                    <a:pt x="338283" y="2716"/>
                  </a:lnTo>
                  <a:lnTo>
                    <a:pt x="302007"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21" name="object 21"/>
            <p:cNvSpPr/>
            <p:nvPr/>
          </p:nvSpPr>
          <p:spPr>
            <a:xfrm>
              <a:off x="1161367" y="5029902"/>
              <a:ext cx="386715" cy="322580"/>
            </a:xfrm>
            <a:custGeom>
              <a:avLst/>
              <a:gdLst/>
              <a:ahLst/>
              <a:cxnLst/>
              <a:rect l="l" t="t" r="r" b="b"/>
              <a:pathLst>
                <a:path w="386715" h="322579">
                  <a:moveTo>
                    <a:pt x="175110" y="311150"/>
                  </a:moveTo>
                  <a:lnTo>
                    <a:pt x="68773" y="311150"/>
                  </a:lnTo>
                  <a:lnTo>
                    <a:pt x="65979" y="313690"/>
                  </a:lnTo>
                  <a:lnTo>
                    <a:pt x="65979" y="320040"/>
                  </a:lnTo>
                  <a:lnTo>
                    <a:pt x="68773" y="322580"/>
                  </a:lnTo>
                  <a:lnTo>
                    <a:pt x="175110" y="322580"/>
                  </a:lnTo>
                  <a:lnTo>
                    <a:pt x="177891" y="320040"/>
                  </a:lnTo>
                  <a:lnTo>
                    <a:pt x="177891" y="313690"/>
                  </a:lnTo>
                  <a:lnTo>
                    <a:pt x="175110" y="311150"/>
                  </a:lnTo>
                  <a:close/>
                </a:path>
                <a:path w="386715" h="322579">
                  <a:moveTo>
                    <a:pt x="318709" y="311150"/>
                  </a:moveTo>
                  <a:lnTo>
                    <a:pt x="212372" y="311150"/>
                  </a:lnTo>
                  <a:lnTo>
                    <a:pt x="209590" y="313690"/>
                  </a:lnTo>
                  <a:lnTo>
                    <a:pt x="209590" y="320040"/>
                  </a:lnTo>
                  <a:lnTo>
                    <a:pt x="212372" y="322580"/>
                  </a:lnTo>
                  <a:lnTo>
                    <a:pt x="318709" y="322580"/>
                  </a:lnTo>
                  <a:lnTo>
                    <a:pt x="321490" y="320040"/>
                  </a:lnTo>
                  <a:lnTo>
                    <a:pt x="321490" y="313690"/>
                  </a:lnTo>
                  <a:lnTo>
                    <a:pt x="318709" y="311150"/>
                  </a:lnTo>
                  <a:close/>
                </a:path>
                <a:path w="386715" h="322579">
                  <a:moveTo>
                    <a:pt x="120558" y="0"/>
                  </a:moveTo>
                  <a:lnTo>
                    <a:pt x="70957" y="19050"/>
                  </a:lnTo>
                  <a:lnTo>
                    <a:pt x="43345" y="64770"/>
                  </a:lnTo>
                  <a:lnTo>
                    <a:pt x="41366" y="82550"/>
                  </a:lnTo>
                  <a:lnTo>
                    <a:pt x="41379" y="88900"/>
                  </a:lnTo>
                  <a:lnTo>
                    <a:pt x="41912" y="93980"/>
                  </a:lnTo>
                  <a:lnTo>
                    <a:pt x="42979" y="99060"/>
                  </a:lnTo>
                  <a:lnTo>
                    <a:pt x="27992" y="109220"/>
                  </a:lnTo>
                  <a:lnTo>
                    <a:pt x="15811" y="123190"/>
                  </a:lnTo>
                  <a:lnTo>
                    <a:pt x="6825" y="138430"/>
                  </a:lnTo>
                  <a:lnTo>
                    <a:pt x="1425" y="156210"/>
                  </a:lnTo>
                  <a:lnTo>
                    <a:pt x="0" y="173990"/>
                  </a:lnTo>
                  <a:lnTo>
                    <a:pt x="2568" y="193040"/>
                  </a:lnTo>
                  <a:lnTo>
                    <a:pt x="32205" y="237490"/>
                  </a:lnTo>
                  <a:lnTo>
                    <a:pt x="83022" y="255270"/>
                  </a:lnTo>
                  <a:lnTo>
                    <a:pt x="84635" y="255270"/>
                  </a:lnTo>
                  <a:lnTo>
                    <a:pt x="84635" y="311150"/>
                  </a:lnTo>
                  <a:lnTo>
                    <a:pt x="97068" y="311150"/>
                  </a:lnTo>
                  <a:lnTo>
                    <a:pt x="97068" y="254000"/>
                  </a:lnTo>
                  <a:lnTo>
                    <a:pt x="97919" y="254000"/>
                  </a:lnTo>
                  <a:lnTo>
                    <a:pt x="99177" y="252730"/>
                  </a:lnTo>
                  <a:lnTo>
                    <a:pt x="102402" y="252730"/>
                  </a:lnTo>
                  <a:lnTo>
                    <a:pt x="103977" y="251460"/>
                  </a:lnTo>
                  <a:lnTo>
                    <a:pt x="107178" y="251460"/>
                  </a:lnTo>
                  <a:lnTo>
                    <a:pt x="109629" y="250190"/>
                  </a:lnTo>
                  <a:lnTo>
                    <a:pt x="111229" y="250190"/>
                  </a:lnTo>
                  <a:lnTo>
                    <a:pt x="113489" y="248920"/>
                  </a:lnTo>
                  <a:lnTo>
                    <a:pt x="114175" y="248920"/>
                  </a:lnTo>
                  <a:lnTo>
                    <a:pt x="117084" y="247650"/>
                  </a:lnTo>
                  <a:lnTo>
                    <a:pt x="119306" y="246380"/>
                  </a:lnTo>
                  <a:lnTo>
                    <a:pt x="121478" y="245110"/>
                  </a:lnTo>
                  <a:lnTo>
                    <a:pt x="342307" y="245110"/>
                  </a:lnTo>
                  <a:lnTo>
                    <a:pt x="346642" y="242570"/>
                  </a:lnTo>
                  <a:lnTo>
                    <a:pt x="83009" y="242570"/>
                  </a:lnTo>
                  <a:lnTo>
                    <a:pt x="67165" y="240030"/>
                  </a:lnTo>
                  <a:lnTo>
                    <a:pt x="27714" y="215900"/>
                  </a:lnTo>
                  <a:lnTo>
                    <a:pt x="12405" y="171450"/>
                  </a:lnTo>
                  <a:lnTo>
                    <a:pt x="14239" y="156210"/>
                  </a:lnTo>
                  <a:lnTo>
                    <a:pt x="39253" y="116840"/>
                  </a:lnTo>
                  <a:lnTo>
                    <a:pt x="55514" y="106680"/>
                  </a:lnTo>
                  <a:lnTo>
                    <a:pt x="56911" y="104140"/>
                  </a:lnTo>
                  <a:lnTo>
                    <a:pt x="54612" y="95250"/>
                  </a:lnTo>
                  <a:lnTo>
                    <a:pt x="53812" y="88900"/>
                  </a:lnTo>
                  <a:lnTo>
                    <a:pt x="53799" y="82550"/>
                  </a:lnTo>
                  <a:lnTo>
                    <a:pt x="56245" y="64770"/>
                  </a:lnTo>
                  <a:lnTo>
                    <a:pt x="89131" y="21590"/>
                  </a:lnTo>
                  <a:lnTo>
                    <a:pt x="124451" y="12700"/>
                  </a:lnTo>
                  <a:lnTo>
                    <a:pt x="167431" y="12700"/>
                  </a:lnTo>
                  <a:lnTo>
                    <a:pt x="156168" y="6350"/>
                  </a:lnTo>
                  <a:lnTo>
                    <a:pt x="138699" y="1270"/>
                  </a:lnTo>
                  <a:lnTo>
                    <a:pt x="120558" y="0"/>
                  </a:lnTo>
                  <a:close/>
                </a:path>
                <a:path w="386715" h="322579">
                  <a:moveTo>
                    <a:pt x="265102" y="245110"/>
                  </a:moveTo>
                  <a:lnTo>
                    <a:pt x="121478" y="245110"/>
                  </a:lnTo>
                  <a:lnTo>
                    <a:pt x="123802" y="246380"/>
                  </a:lnTo>
                  <a:lnTo>
                    <a:pt x="126024" y="247650"/>
                  </a:lnTo>
                  <a:lnTo>
                    <a:pt x="129085" y="248920"/>
                  </a:lnTo>
                  <a:lnTo>
                    <a:pt x="130698" y="248920"/>
                  </a:lnTo>
                  <a:lnTo>
                    <a:pt x="132222" y="250190"/>
                  </a:lnTo>
                  <a:lnTo>
                    <a:pt x="133746" y="250190"/>
                  </a:lnTo>
                  <a:lnTo>
                    <a:pt x="136235" y="251460"/>
                  </a:lnTo>
                  <a:lnTo>
                    <a:pt x="139601" y="252730"/>
                  </a:lnTo>
                  <a:lnTo>
                    <a:pt x="144503" y="252730"/>
                  </a:lnTo>
                  <a:lnTo>
                    <a:pt x="145913" y="254000"/>
                  </a:lnTo>
                  <a:lnTo>
                    <a:pt x="146763" y="254000"/>
                  </a:lnTo>
                  <a:lnTo>
                    <a:pt x="146802" y="311150"/>
                  </a:lnTo>
                  <a:lnTo>
                    <a:pt x="159235" y="311150"/>
                  </a:lnTo>
                  <a:lnTo>
                    <a:pt x="159235" y="255270"/>
                  </a:lnTo>
                  <a:lnTo>
                    <a:pt x="159692" y="255270"/>
                  </a:lnTo>
                  <a:lnTo>
                    <a:pt x="176978" y="252730"/>
                  </a:lnTo>
                  <a:lnTo>
                    <a:pt x="193284" y="247650"/>
                  </a:lnTo>
                  <a:lnTo>
                    <a:pt x="260721" y="247650"/>
                  </a:lnTo>
                  <a:lnTo>
                    <a:pt x="265102" y="245110"/>
                  </a:lnTo>
                  <a:close/>
                </a:path>
                <a:path w="386715" h="322579">
                  <a:moveTo>
                    <a:pt x="260721" y="247650"/>
                  </a:moveTo>
                  <a:lnTo>
                    <a:pt x="193284" y="247650"/>
                  </a:lnTo>
                  <a:lnTo>
                    <a:pt x="209590" y="252730"/>
                  </a:lnTo>
                  <a:lnTo>
                    <a:pt x="226621" y="255270"/>
                  </a:lnTo>
                  <a:lnTo>
                    <a:pt x="228247" y="255270"/>
                  </a:lnTo>
                  <a:lnTo>
                    <a:pt x="228247" y="311150"/>
                  </a:lnTo>
                  <a:lnTo>
                    <a:pt x="240680" y="311150"/>
                  </a:lnTo>
                  <a:lnTo>
                    <a:pt x="240680" y="254000"/>
                  </a:lnTo>
                  <a:lnTo>
                    <a:pt x="241531" y="254000"/>
                  </a:lnTo>
                  <a:lnTo>
                    <a:pt x="242788" y="252730"/>
                  </a:lnTo>
                  <a:lnTo>
                    <a:pt x="246027" y="252730"/>
                  </a:lnTo>
                  <a:lnTo>
                    <a:pt x="247576" y="251460"/>
                  </a:lnTo>
                  <a:lnTo>
                    <a:pt x="251627" y="251460"/>
                  </a:lnTo>
                  <a:lnTo>
                    <a:pt x="253228" y="250190"/>
                  </a:lnTo>
                  <a:lnTo>
                    <a:pt x="254815" y="250190"/>
                  </a:lnTo>
                  <a:lnTo>
                    <a:pt x="257088" y="248920"/>
                  </a:lnTo>
                  <a:lnTo>
                    <a:pt x="257787" y="248920"/>
                  </a:lnTo>
                  <a:lnTo>
                    <a:pt x="260721" y="247650"/>
                  </a:lnTo>
                  <a:close/>
                </a:path>
                <a:path w="386715" h="322579">
                  <a:moveTo>
                    <a:pt x="342307" y="245110"/>
                  </a:moveTo>
                  <a:lnTo>
                    <a:pt x="265102" y="245110"/>
                  </a:lnTo>
                  <a:lnTo>
                    <a:pt x="269611" y="247650"/>
                  </a:lnTo>
                  <a:lnTo>
                    <a:pt x="272697" y="248920"/>
                  </a:lnTo>
                  <a:lnTo>
                    <a:pt x="273497" y="248920"/>
                  </a:lnTo>
                  <a:lnTo>
                    <a:pt x="275834" y="250190"/>
                  </a:lnTo>
                  <a:lnTo>
                    <a:pt x="277370" y="250190"/>
                  </a:lnTo>
                  <a:lnTo>
                    <a:pt x="279872" y="251460"/>
                  </a:lnTo>
                  <a:lnTo>
                    <a:pt x="283238" y="252730"/>
                  </a:lnTo>
                  <a:lnTo>
                    <a:pt x="288140" y="252730"/>
                  </a:lnTo>
                  <a:lnTo>
                    <a:pt x="289550" y="254000"/>
                  </a:lnTo>
                  <a:lnTo>
                    <a:pt x="290426" y="254000"/>
                  </a:lnTo>
                  <a:lnTo>
                    <a:pt x="290413" y="311150"/>
                  </a:lnTo>
                  <a:lnTo>
                    <a:pt x="302846" y="311150"/>
                  </a:lnTo>
                  <a:lnTo>
                    <a:pt x="302846" y="255270"/>
                  </a:lnTo>
                  <a:lnTo>
                    <a:pt x="303532" y="255270"/>
                  </a:lnTo>
                  <a:lnTo>
                    <a:pt x="321250" y="252730"/>
                  </a:lnTo>
                  <a:lnTo>
                    <a:pt x="337972" y="247650"/>
                  </a:lnTo>
                  <a:lnTo>
                    <a:pt x="342307" y="245110"/>
                  </a:lnTo>
                  <a:close/>
                </a:path>
                <a:path w="386715" h="322579">
                  <a:moveTo>
                    <a:pt x="122684" y="231140"/>
                  </a:moveTo>
                  <a:lnTo>
                    <a:pt x="120297" y="231140"/>
                  </a:lnTo>
                  <a:lnTo>
                    <a:pt x="118379" y="232410"/>
                  </a:lnTo>
                  <a:lnTo>
                    <a:pt x="111702" y="236220"/>
                  </a:lnTo>
                  <a:lnTo>
                    <a:pt x="104722" y="238760"/>
                  </a:lnTo>
                  <a:lnTo>
                    <a:pt x="97496" y="241300"/>
                  </a:lnTo>
                  <a:lnTo>
                    <a:pt x="90083" y="242570"/>
                  </a:lnTo>
                  <a:lnTo>
                    <a:pt x="153558" y="242570"/>
                  </a:lnTo>
                  <a:lnTo>
                    <a:pt x="145973" y="241300"/>
                  </a:lnTo>
                  <a:lnTo>
                    <a:pt x="138575" y="238760"/>
                  </a:lnTo>
                  <a:lnTo>
                    <a:pt x="131430" y="236220"/>
                  </a:lnTo>
                  <a:lnTo>
                    <a:pt x="124602" y="232410"/>
                  </a:lnTo>
                  <a:lnTo>
                    <a:pt x="122684" y="231140"/>
                  </a:lnTo>
                  <a:close/>
                </a:path>
                <a:path w="386715" h="322579">
                  <a:moveTo>
                    <a:pt x="167431" y="12700"/>
                  </a:moveTo>
                  <a:lnTo>
                    <a:pt x="124451" y="12700"/>
                  </a:lnTo>
                  <a:lnTo>
                    <a:pt x="142589" y="15240"/>
                  </a:lnTo>
                  <a:lnTo>
                    <a:pt x="159781" y="21590"/>
                  </a:lnTo>
                  <a:lnTo>
                    <a:pt x="174528" y="33020"/>
                  </a:lnTo>
                  <a:lnTo>
                    <a:pt x="185648" y="48260"/>
                  </a:lnTo>
                  <a:lnTo>
                    <a:pt x="192667" y="64770"/>
                  </a:lnTo>
                  <a:lnTo>
                    <a:pt x="195112" y="82550"/>
                  </a:lnTo>
                  <a:lnTo>
                    <a:pt x="195087" y="90170"/>
                  </a:lnTo>
                  <a:lnTo>
                    <a:pt x="194084" y="96520"/>
                  </a:lnTo>
                  <a:lnTo>
                    <a:pt x="191315" y="106680"/>
                  </a:lnTo>
                  <a:lnTo>
                    <a:pt x="192496" y="109220"/>
                  </a:lnTo>
                  <a:lnTo>
                    <a:pt x="221020" y="135890"/>
                  </a:lnTo>
                  <a:lnTo>
                    <a:pt x="230609" y="171450"/>
                  </a:lnTo>
                  <a:lnTo>
                    <a:pt x="230541" y="175260"/>
                  </a:lnTo>
                  <a:lnTo>
                    <a:pt x="230406" y="177800"/>
                  </a:lnTo>
                  <a:lnTo>
                    <a:pt x="230279" y="177800"/>
                  </a:lnTo>
                  <a:lnTo>
                    <a:pt x="229834" y="182880"/>
                  </a:lnTo>
                  <a:lnTo>
                    <a:pt x="229402" y="184150"/>
                  </a:lnTo>
                  <a:lnTo>
                    <a:pt x="229250" y="185420"/>
                  </a:lnTo>
                  <a:lnTo>
                    <a:pt x="228907" y="186690"/>
                  </a:lnTo>
                  <a:lnTo>
                    <a:pt x="228551" y="189230"/>
                  </a:lnTo>
                  <a:lnTo>
                    <a:pt x="228323" y="189230"/>
                  </a:lnTo>
                  <a:lnTo>
                    <a:pt x="228120" y="190500"/>
                  </a:lnTo>
                  <a:lnTo>
                    <a:pt x="227650" y="191770"/>
                  </a:lnTo>
                  <a:lnTo>
                    <a:pt x="226900" y="194310"/>
                  </a:lnTo>
                  <a:lnTo>
                    <a:pt x="226646" y="195580"/>
                  </a:lnTo>
                  <a:lnTo>
                    <a:pt x="226088" y="196850"/>
                  </a:lnTo>
                  <a:lnTo>
                    <a:pt x="225783" y="196850"/>
                  </a:lnTo>
                  <a:lnTo>
                    <a:pt x="225161" y="199390"/>
                  </a:lnTo>
                  <a:lnTo>
                    <a:pt x="224856" y="199390"/>
                  </a:lnTo>
                  <a:lnTo>
                    <a:pt x="224208" y="200660"/>
                  </a:lnTo>
                  <a:lnTo>
                    <a:pt x="223840" y="201930"/>
                  </a:lnTo>
                  <a:lnTo>
                    <a:pt x="223129" y="203200"/>
                  </a:lnTo>
                  <a:lnTo>
                    <a:pt x="222773" y="204470"/>
                  </a:lnTo>
                  <a:lnTo>
                    <a:pt x="221998" y="205740"/>
                  </a:lnTo>
                  <a:lnTo>
                    <a:pt x="221605" y="205740"/>
                  </a:lnTo>
                  <a:lnTo>
                    <a:pt x="220373" y="208280"/>
                  </a:lnTo>
                  <a:lnTo>
                    <a:pt x="219522" y="209550"/>
                  </a:lnTo>
                  <a:lnTo>
                    <a:pt x="218176" y="212090"/>
                  </a:lnTo>
                  <a:lnTo>
                    <a:pt x="217706" y="212090"/>
                  </a:lnTo>
                  <a:lnTo>
                    <a:pt x="216753" y="213360"/>
                  </a:lnTo>
                  <a:lnTo>
                    <a:pt x="216271" y="214630"/>
                  </a:lnTo>
                  <a:lnTo>
                    <a:pt x="214747" y="215900"/>
                  </a:lnTo>
                  <a:lnTo>
                    <a:pt x="213692" y="217170"/>
                  </a:lnTo>
                  <a:lnTo>
                    <a:pt x="213172" y="218440"/>
                  </a:lnTo>
                  <a:lnTo>
                    <a:pt x="211533" y="219710"/>
                  </a:lnTo>
                  <a:lnTo>
                    <a:pt x="210403" y="220980"/>
                  </a:lnTo>
                  <a:lnTo>
                    <a:pt x="209857" y="222250"/>
                  </a:lnTo>
                  <a:lnTo>
                    <a:pt x="208054" y="223520"/>
                  </a:lnTo>
                  <a:lnTo>
                    <a:pt x="206822" y="224790"/>
                  </a:lnTo>
                  <a:lnTo>
                    <a:pt x="205666" y="226060"/>
                  </a:lnTo>
                  <a:lnTo>
                    <a:pt x="204968" y="226060"/>
                  </a:lnTo>
                  <a:lnTo>
                    <a:pt x="204307" y="227330"/>
                  </a:lnTo>
                  <a:lnTo>
                    <a:pt x="202986" y="227330"/>
                  </a:lnTo>
                  <a:lnTo>
                    <a:pt x="201005" y="228600"/>
                  </a:lnTo>
                  <a:lnTo>
                    <a:pt x="200307" y="229870"/>
                  </a:lnTo>
                  <a:lnTo>
                    <a:pt x="198948" y="231140"/>
                  </a:lnTo>
                  <a:lnTo>
                    <a:pt x="197640" y="231140"/>
                  </a:lnTo>
                  <a:lnTo>
                    <a:pt x="196078" y="232410"/>
                  </a:lnTo>
                  <a:lnTo>
                    <a:pt x="194655" y="233680"/>
                  </a:lnTo>
                  <a:lnTo>
                    <a:pt x="193969" y="233680"/>
                  </a:lnTo>
                  <a:lnTo>
                    <a:pt x="191696" y="234950"/>
                  </a:lnTo>
                  <a:lnTo>
                    <a:pt x="190553" y="234950"/>
                  </a:lnTo>
                  <a:lnTo>
                    <a:pt x="181726" y="238760"/>
                  </a:lnTo>
                  <a:lnTo>
                    <a:pt x="172522" y="241300"/>
                  </a:lnTo>
                  <a:lnTo>
                    <a:pt x="163085" y="242570"/>
                  </a:lnTo>
                  <a:lnTo>
                    <a:pt x="220208" y="242570"/>
                  </a:lnTo>
                  <a:lnTo>
                    <a:pt x="207622" y="240030"/>
                  </a:lnTo>
                  <a:lnTo>
                    <a:pt x="208079" y="240030"/>
                  </a:lnTo>
                  <a:lnTo>
                    <a:pt x="210771" y="237490"/>
                  </a:lnTo>
                  <a:lnTo>
                    <a:pt x="213134" y="236220"/>
                  </a:lnTo>
                  <a:lnTo>
                    <a:pt x="215509" y="233680"/>
                  </a:lnTo>
                  <a:lnTo>
                    <a:pt x="217744" y="231140"/>
                  </a:lnTo>
                  <a:lnTo>
                    <a:pt x="219865" y="229870"/>
                  </a:lnTo>
                  <a:lnTo>
                    <a:pt x="222836" y="226060"/>
                  </a:lnTo>
                  <a:lnTo>
                    <a:pt x="224716" y="223520"/>
                  </a:lnTo>
                  <a:lnTo>
                    <a:pt x="226469" y="222250"/>
                  </a:lnTo>
                  <a:lnTo>
                    <a:pt x="228424" y="218440"/>
                  </a:lnTo>
                  <a:lnTo>
                    <a:pt x="229009" y="218440"/>
                  </a:lnTo>
                  <a:lnTo>
                    <a:pt x="230634" y="215900"/>
                  </a:lnTo>
                  <a:lnTo>
                    <a:pt x="233631" y="210820"/>
                  </a:lnTo>
                  <a:lnTo>
                    <a:pt x="233885" y="209550"/>
                  </a:lnTo>
                  <a:lnTo>
                    <a:pt x="235194" y="207010"/>
                  </a:lnTo>
                  <a:lnTo>
                    <a:pt x="237492" y="201930"/>
                  </a:lnTo>
                  <a:lnTo>
                    <a:pt x="237632" y="201930"/>
                  </a:lnTo>
                  <a:lnTo>
                    <a:pt x="238762" y="198120"/>
                  </a:lnTo>
                  <a:lnTo>
                    <a:pt x="239639" y="195580"/>
                  </a:lnTo>
                  <a:lnTo>
                    <a:pt x="240756" y="190500"/>
                  </a:lnTo>
                  <a:lnTo>
                    <a:pt x="241417" y="187960"/>
                  </a:lnTo>
                  <a:lnTo>
                    <a:pt x="243042" y="171450"/>
                  </a:lnTo>
                  <a:lnTo>
                    <a:pt x="240420" y="151130"/>
                  </a:lnTo>
                  <a:lnTo>
                    <a:pt x="232950" y="132080"/>
                  </a:lnTo>
                  <a:lnTo>
                    <a:pt x="221088" y="115570"/>
                  </a:lnTo>
                  <a:lnTo>
                    <a:pt x="205285" y="101600"/>
                  </a:lnTo>
                  <a:lnTo>
                    <a:pt x="206771" y="96520"/>
                  </a:lnTo>
                  <a:lnTo>
                    <a:pt x="207520" y="88900"/>
                  </a:lnTo>
                  <a:lnTo>
                    <a:pt x="207419" y="78740"/>
                  </a:lnTo>
                  <a:lnTo>
                    <a:pt x="207139" y="74930"/>
                  </a:lnTo>
                  <a:lnTo>
                    <a:pt x="204409" y="60960"/>
                  </a:lnTo>
                  <a:lnTo>
                    <a:pt x="203507" y="57150"/>
                  </a:lnTo>
                  <a:lnTo>
                    <a:pt x="203278" y="57150"/>
                  </a:lnTo>
                  <a:lnTo>
                    <a:pt x="202936" y="55880"/>
                  </a:lnTo>
                  <a:lnTo>
                    <a:pt x="210890" y="41910"/>
                  </a:lnTo>
                  <a:lnTo>
                    <a:pt x="196268" y="41910"/>
                  </a:lnTo>
                  <a:lnTo>
                    <a:pt x="185478" y="26670"/>
                  </a:lnTo>
                  <a:lnTo>
                    <a:pt x="171936" y="15240"/>
                  </a:lnTo>
                  <a:lnTo>
                    <a:pt x="167431" y="12700"/>
                  </a:lnTo>
                  <a:close/>
                </a:path>
                <a:path w="386715" h="322579">
                  <a:moveTo>
                    <a:pt x="266283" y="231140"/>
                  </a:moveTo>
                  <a:lnTo>
                    <a:pt x="263908" y="231140"/>
                  </a:lnTo>
                  <a:lnTo>
                    <a:pt x="261978" y="232410"/>
                  </a:lnTo>
                  <a:lnTo>
                    <a:pt x="255314" y="236220"/>
                  </a:lnTo>
                  <a:lnTo>
                    <a:pt x="248336" y="238760"/>
                  </a:lnTo>
                  <a:lnTo>
                    <a:pt x="241109" y="241300"/>
                  </a:lnTo>
                  <a:lnTo>
                    <a:pt x="233695" y="242570"/>
                  </a:lnTo>
                  <a:lnTo>
                    <a:pt x="297170" y="242570"/>
                  </a:lnTo>
                  <a:lnTo>
                    <a:pt x="289584" y="241300"/>
                  </a:lnTo>
                  <a:lnTo>
                    <a:pt x="282187" y="238760"/>
                  </a:lnTo>
                  <a:lnTo>
                    <a:pt x="275042" y="236220"/>
                  </a:lnTo>
                  <a:lnTo>
                    <a:pt x="268214" y="232410"/>
                  </a:lnTo>
                  <a:lnTo>
                    <a:pt x="266283" y="231140"/>
                  </a:lnTo>
                  <a:close/>
                </a:path>
                <a:path w="386715" h="322579">
                  <a:moveTo>
                    <a:pt x="311129" y="12700"/>
                  </a:moveTo>
                  <a:lnTo>
                    <a:pt x="266072" y="12700"/>
                  </a:lnTo>
                  <a:lnTo>
                    <a:pt x="282036" y="13970"/>
                  </a:lnTo>
                  <a:lnTo>
                    <a:pt x="297283" y="19050"/>
                  </a:lnTo>
                  <a:lnTo>
                    <a:pt x="331466" y="52070"/>
                  </a:lnTo>
                  <a:lnTo>
                    <a:pt x="338711" y="82550"/>
                  </a:lnTo>
                  <a:lnTo>
                    <a:pt x="338699" y="90170"/>
                  </a:lnTo>
                  <a:lnTo>
                    <a:pt x="337683" y="96520"/>
                  </a:lnTo>
                  <a:lnTo>
                    <a:pt x="335727" y="102870"/>
                  </a:lnTo>
                  <a:lnTo>
                    <a:pt x="334927" y="106680"/>
                  </a:lnTo>
                  <a:lnTo>
                    <a:pt x="336120" y="109220"/>
                  </a:lnTo>
                  <a:lnTo>
                    <a:pt x="338610" y="110490"/>
                  </a:lnTo>
                  <a:lnTo>
                    <a:pt x="351141" y="119380"/>
                  </a:lnTo>
                  <a:lnTo>
                    <a:pt x="361281" y="130810"/>
                  </a:lnTo>
                  <a:lnTo>
                    <a:pt x="368708" y="144780"/>
                  </a:lnTo>
                  <a:lnTo>
                    <a:pt x="373103" y="158750"/>
                  </a:lnTo>
                  <a:lnTo>
                    <a:pt x="374154" y="175260"/>
                  </a:lnTo>
                  <a:lnTo>
                    <a:pt x="371844" y="190500"/>
                  </a:lnTo>
                  <a:lnTo>
                    <a:pt x="346545" y="227330"/>
                  </a:lnTo>
                  <a:lnTo>
                    <a:pt x="303532" y="242570"/>
                  </a:lnTo>
                  <a:lnTo>
                    <a:pt x="346642" y="242570"/>
                  </a:lnTo>
                  <a:lnTo>
                    <a:pt x="376420" y="212090"/>
                  </a:lnTo>
                  <a:lnTo>
                    <a:pt x="386411" y="177800"/>
                  </a:lnTo>
                  <a:lnTo>
                    <a:pt x="385854" y="160020"/>
                  </a:lnTo>
                  <a:lnTo>
                    <a:pt x="381508" y="143510"/>
                  </a:lnTo>
                  <a:lnTo>
                    <a:pt x="373681" y="127000"/>
                  </a:lnTo>
                  <a:lnTo>
                    <a:pt x="362701" y="113030"/>
                  </a:lnTo>
                  <a:lnTo>
                    <a:pt x="348897" y="101600"/>
                  </a:lnTo>
                  <a:lnTo>
                    <a:pt x="351147" y="82550"/>
                  </a:lnTo>
                  <a:lnTo>
                    <a:pt x="348735" y="63500"/>
                  </a:lnTo>
                  <a:lnTo>
                    <a:pt x="341860" y="44450"/>
                  </a:lnTo>
                  <a:lnTo>
                    <a:pt x="330723" y="27940"/>
                  </a:lnTo>
                  <a:lnTo>
                    <a:pt x="316034" y="15240"/>
                  </a:lnTo>
                  <a:lnTo>
                    <a:pt x="311129" y="12700"/>
                  </a:lnTo>
                  <a:close/>
                </a:path>
                <a:path w="386715" h="322579">
                  <a:moveTo>
                    <a:pt x="260200" y="0"/>
                  </a:moveTo>
                  <a:lnTo>
                    <a:pt x="240840" y="5080"/>
                  </a:lnTo>
                  <a:lnTo>
                    <a:pt x="223267" y="12700"/>
                  </a:lnTo>
                  <a:lnTo>
                    <a:pt x="208177" y="25400"/>
                  </a:lnTo>
                  <a:lnTo>
                    <a:pt x="196268" y="41910"/>
                  </a:lnTo>
                  <a:lnTo>
                    <a:pt x="210890" y="41910"/>
                  </a:lnTo>
                  <a:lnTo>
                    <a:pt x="221708" y="29210"/>
                  </a:lnTo>
                  <a:lnTo>
                    <a:pt x="234909" y="20320"/>
                  </a:lnTo>
                  <a:lnTo>
                    <a:pt x="250014" y="15240"/>
                  </a:lnTo>
                  <a:lnTo>
                    <a:pt x="266072" y="12700"/>
                  </a:lnTo>
                  <a:lnTo>
                    <a:pt x="311129" y="12700"/>
                  </a:lnTo>
                  <a:lnTo>
                    <a:pt x="298867" y="6350"/>
                  </a:lnTo>
                  <a:lnTo>
                    <a:pt x="279997" y="1270"/>
                  </a:lnTo>
                  <a:lnTo>
                    <a:pt x="260200" y="0"/>
                  </a:lnTo>
                  <a:close/>
                </a:path>
              </a:pathLst>
            </a:custGeom>
            <a:solidFill>
              <a:srgbClr val="EB5C5D"/>
            </a:solidFill>
          </p:spPr>
          <p:txBody>
            <a:bodyPr wrap="square" lIns="0" tIns="0" rIns="0" bIns="0" rtlCol="0"/>
            <a:lstStyle/>
            <a:p>
              <a:pPr defTabSz="685800" hangingPunct="1"/>
              <a:endParaRPr sz="1350">
                <a:solidFill>
                  <a:sysClr val="windowText" lastClr="000000"/>
                </a:solidFill>
              </a:endParaRPr>
            </a:p>
          </p:txBody>
        </p:sp>
      </p:grpSp>
      <p:grpSp>
        <p:nvGrpSpPr>
          <p:cNvPr id="22" name="object 22"/>
          <p:cNvGrpSpPr/>
          <p:nvPr/>
        </p:nvGrpSpPr>
        <p:grpSpPr>
          <a:xfrm>
            <a:off x="781894" y="4907009"/>
            <a:ext cx="459581" cy="459105"/>
            <a:chOff x="1042524" y="6542678"/>
            <a:chExt cx="612775" cy="612140"/>
          </a:xfrm>
        </p:grpSpPr>
        <p:sp>
          <p:nvSpPr>
            <p:cNvPr id="23" name="object 23"/>
            <p:cNvSpPr/>
            <p:nvPr/>
          </p:nvSpPr>
          <p:spPr>
            <a:xfrm>
              <a:off x="1042524" y="6542678"/>
              <a:ext cx="612775" cy="612140"/>
            </a:xfrm>
            <a:custGeom>
              <a:avLst/>
              <a:gdLst/>
              <a:ahLst/>
              <a:cxnLst/>
              <a:rect l="l" t="t" r="r" b="b"/>
              <a:pathLst>
                <a:path w="612775" h="612140">
                  <a:moveTo>
                    <a:pt x="302007" y="0"/>
                  </a:moveTo>
                  <a:lnTo>
                    <a:pt x="247055" y="5591"/>
                  </a:lnTo>
                  <a:lnTo>
                    <a:pt x="194692" y="22478"/>
                  </a:lnTo>
                  <a:lnTo>
                    <a:pt x="155200" y="40346"/>
                  </a:lnTo>
                  <a:lnTo>
                    <a:pt x="118937" y="63309"/>
                  </a:lnTo>
                  <a:lnTo>
                    <a:pt x="84921" y="94112"/>
                  </a:lnTo>
                  <a:lnTo>
                    <a:pt x="56142" y="128922"/>
                  </a:lnTo>
                  <a:lnTo>
                    <a:pt x="33173" y="167892"/>
                  </a:lnTo>
                  <a:lnTo>
                    <a:pt x="16588" y="211175"/>
                  </a:lnTo>
                  <a:lnTo>
                    <a:pt x="5467" y="250832"/>
                  </a:lnTo>
                  <a:lnTo>
                    <a:pt x="0" y="293463"/>
                  </a:lnTo>
                  <a:lnTo>
                    <a:pt x="405" y="322622"/>
                  </a:lnTo>
                  <a:lnTo>
                    <a:pt x="8218" y="380618"/>
                  </a:lnTo>
                  <a:lnTo>
                    <a:pt x="27013" y="436286"/>
                  </a:lnTo>
                  <a:lnTo>
                    <a:pt x="56694" y="486676"/>
                  </a:lnTo>
                  <a:lnTo>
                    <a:pt x="92299" y="530146"/>
                  </a:lnTo>
                  <a:lnTo>
                    <a:pt x="112104" y="541235"/>
                  </a:lnTo>
                  <a:lnTo>
                    <a:pt x="114403" y="544360"/>
                  </a:lnTo>
                  <a:lnTo>
                    <a:pt x="158485" y="576829"/>
                  </a:lnTo>
                  <a:lnTo>
                    <a:pt x="205754" y="596442"/>
                  </a:lnTo>
                  <a:lnTo>
                    <a:pt x="259605" y="608895"/>
                  </a:lnTo>
                  <a:lnTo>
                    <a:pt x="317057" y="611631"/>
                  </a:lnTo>
                  <a:lnTo>
                    <a:pt x="344187" y="611832"/>
                  </a:lnTo>
                  <a:lnTo>
                    <a:pt x="372375" y="606085"/>
                  </a:lnTo>
                  <a:lnTo>
                    <a:pt x="432055" y="588365"/>
                  </a:lnTo>
                  <a:lnTo>
                    <a:pt x="439599" y="586409"/>
                  </a:lnTo>
                  <a:lnTo>
                    <a:pt x="446318" y="581240"/>
                  </a:lnTo>
                  <a:lnTo>
                    <a:pt x="453391" y="577494"/>
                  </a:lnTo>
                  <a:lnTo>
                    <a:pt x="465692" y="569624"/>
                  </a:lnTo>
                  <a:lnTo>
                    <a:pt x="477040" y="560487"/>
                  </a:lnTo>
                  <a:lnTo>
                    <a:pt x="488144" y="551100"/>
                  </a:lnTo>
                  <a:lnTo>
                    <a:pt x="499708" y="542480"/>
                  </a:lnTo>
                  <a:lnTo>
                    <a:pt x="546887" y="497516"/>
                  </a:lnTo>
                  <a:lnTo>
                    <a:pt x="580188" y="441769"/>
                  </a:lnTo>
                  <a:lnTo>
                    <a:pt x="594792" y="403018"/>
                  </a:lnTo>
                  <a:lnTo>
                    <a:pt x="605080" y="362991"/>
                  </a:lnTo>
                  <a:lnTo>
                    <a:pt x="609930" y="344598"/>
                  </a:lnTo>
                  <a:lnTo>
                    <a:pt x="611769" y="335352"/>
                  </a:lnTo>
                  <a:lnTo>
                    <a:pt x="612522" y="326110"/>
                  </a:lnTo>
                  <a:lnTo>
                    <a:pt x="611760" y="297693"/>
                  </a:lnTo>
                  <a:lnTo>
                    <a:pt x="604345" y="241517"/>
                  </a:lnTo>
                  <a:lnTo>
                    <a:pt x="590100" y="194409"/>
                  </a:lnTo>
                  <a:lnTo>
                    <a:pt x="560643" y="140207"/>
                  </a:lnTo>
                  <a:lnTo>
                    <a:pt x="531382" y="102019"/>
                  </a:lnTo>
                  <a:lnTo>
                    <a:pt x="503184" y="75278"/>
                  </a:lnTo>
                  <a:lnTo>
                    <a:pt x="468636" y="47821"/>
                  </a:lnTo>
                  <a:lnTo>
                    <a:pt x="408578" y="18298"/>
                  </a:lnTo>
                  <a:lnTo>
                    <a:pt x="338283" y="2716"/>
                  </a:lnTo>
                  <a:lnTo>
                    <a:pt x="302007"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24" name="object 24"/>
            <p:cNvSpPr/>
            <p:nvPr/>
          </p:nvSpPr>
          <p:spPr>
            <a:xfrm>
              <a:off x="1175664" y="6667017"/>
              <a:ext cx="358140" cy="364490"/>
            </a:xfrm>
            <a:custGeom>
              <a:avLst/>
              <a:gdLst/>
              <a:ahLst/>
              <a:cxnLst/>
              <a:rect l="l" t="t" r="r" b="b"/>
              <a:pathLst>
                <a:path w="358140" h="364490">
                  <a:moveTo>
                    <a:pt x="329336" y="289560"/>
                  </a:moveTo>
                  <a:lnTo>
                    <a:pt x="325412" y="275590"/>
                  </a:lnTo>
                  <a:lnTo>
                    <a:pt x="322364" y="269074"/>
                  </a:lnTo>
                  <a:lnTo>
                    <a:pt x="322364" y="289560"/>
                  </a:lnTo>
                  <a:lnTo>
                    <a:pt x="321513" y="293370"/>
                  </a:lnTo>
                  <a:lnTo>
                    <a:pt x="318655" y="300990"/>
                  </a:lnTo>
                  <a:lnTo>
                    <a:pt x="314045" y="308610"/>
                  </a:lnTo>
                  <a:lnTo>
                    <a:pt x="307771" y="314960"/>
                  </a:lnTo>
                  <a:lnTo>
                    <a:pt x="299948" y="317500"/>
                  </a:lnTo>
                  <a:lnTo>
                    <a:pt x="293484" y="317500"/>
                  </a:lnTo>
                  <a:lnTo>
                    <a:pt x="292671" y="309880"/>
                  </a:lnTo>
                  <a:lnTo>
                    <a:pt x="290296" y="306070"/>
                  </a:lnTo>
                  <a:lnTo>
                    <a:pt x="288366" y="301917"/>
                  </a:lnTo>
                  <a:lnTo>
                    <a:pt x="288366" y="322580"/>
                  </a:lnTo>
                  <a:lnTo>
                    <a:pt x="288201" y="326390"/>
                  </a:lnTo>
                  <a:lnTo>
                    <a:pt x="274815" y="332740"/>
                  </a:lnTo>
                  <a:lnTo>
                    <a:pt x="269659" y="334010"/>
                  </a:lnTo>
                  <a:lnTo>
                    <a:pt x="264795" y="327660"/>
                  </a:lnTo>
                  <a:lnTo>
                    <a:pt x="257009" y="316026"/>
                  </a:lnTo>
                  <a:lnTo>
                    <a:pt x="257009" y="335280"/>
                  </a:lnTo>
                  <a:lnTo>
                    <a:pt x="256082" y="336550"/>
                  </a:lnTo>
                  <a:lnTo>
                    <a:pt x="255511" y="337820"/>
                  </a:lnTo>
                  <a:lnTo>
                    <a:pt x="254546" y="337820"/>
                  </a:lnTo>
                  <a:lnTo>
                    <a:pt x="237070" y="346710"/>
                  </a:lnTo>
                  <a:lnTo>
                    <a:pt x="224574" y="349250"/>
                  </a:lnTo>
                  <a:lnTo>
                    <a:pt x="213423" y="341630"/>
                  </a:lnTo>
                  <a:lnTo>
                    <a:pt x="207327" y="332955"/>
                  </a:lnTo>
                  <a:lnTo>
                    <a:pt x="207327" y="350520"/>
                  </a:lnTo>
                  <a:lnTo>
                    <a:pt x="199186" y="354330"/>
                  </a:lnTo>
                  <a:lnTo>
                    <a:pt x="192544" y="354330"/>
                  </a:lnTo>
                  <a:lnTo>
                    <a:pt x="186829" y="351790"/>
                  </a:lnTo>
                  <a:lnTo>
                    <a:pt x="181521" y="345440"/>
                  </a:lnTo>
                  <a:lnTo>
                    <a:pt x="171526" y="331470"/>
                  </a:lnTo>
                  <a:lnTo>
                    <a:pt x="161518" y="316230"/>
                  </a:lnTo>
                  <a:lnTo>
                    <a:pt x="140652" y="285750"/>
                  </a:lnTo>
                  <a:lnTo>
                    <a:pt x="146723" y="284480"/>
                  </a:lnTo>
                  <a:lnTo>
                    <a:pt x="162750" y="284480"/>
                  </a:lnTo>
                  <a:lnTo>
                    <a:pt x="169100" y="287020"/>
                  </a:lnTo>
                  <a:lnTo>
                    <a:pt x="174409" y="290830"/>
                  </a:lnTo>
                  <a:lnTo>
                    <a:pt x="178739" y="298450"/>
                  </a:lnTo>
                  <a:lnTo>
                    <a:pt x="185445" y="311150"/>
                  </a:lnTo>
                  <a:lnTo>
                    <a:pt x="192608" y="323850"/>
                  </a:lnTo>
                  <a:lnTo>
                    <a:pt x="199999" y="337820"/>
                  </a:lnTo>
                  <a:lnTo>
                    <a:pt x="207327" y="350520"/>
                  </a:lnTo>
                  <a:lnTo>
                    <a:pt x="207327" y="332955"/>
                  </a:lnTo>
                  <a:lnTo>
                    <a:pt x="200050" y="322580"/>
                  </a:lnTo>
                  <a:lnTo>
                    <a:pt x="194551" y="313690"/>
                  </a:lnTo>
                  <a:lnTo>
                    <a:pt x="189306" y="303530"/>
                  </a:lnTo>
                  <a:lnTo>
                    <a:pt x="185102" y="293370"/>
                  </a:lnTo>
                  <a:lnTo>
                    <a:pt x="183032" y="284480"/>
                  </a:lnTo>
                  <a:lnTo>
                    <a:pt x="182727" y="283210"/>
                  </a:lnTo>
                  <a:lnTo>
                    <a:pt x="190881" y="279400"/>
                  </a:lnTo>
                  <a:lnTo>
                    <a:pt x="195122" y="278130"/>
                  </a:lnTo>
                  <a:lnTo>
                    <a:pt x="199377" y="276860"/>
                  </a:lnTo>
                  <a:lnTo>
                    <a:pt x="216522" y="274320"/>
                  </a:lnTo>
                  <a:lnTo>
                    <a:pt x="220243" y="273050"/>
                  </a:lnTo>
                  <a:lnTo>
                    <a:pt x="222199" y="274320"/>
                  </a:lnTo>
                  <a:lnTo>
                    <a:pt x="226898" y="281940"/>
                  </a:lnTo>
                  <a:lnTo>
                    <a:pt x="230238" y="287020"/>
                  </a:lnTo>
                  <a:lnTo>
                    <a:pt x="239039" y="302260"/>
                  </a:lnTo>
                  <a:lnTo>
                    <a:pt x="245059" y="313690"/>
                  </a:lnTo>
                  <a:lnTo>
                    <a:pt x="257009" y="335280"/>
                  </a:lnTo>
                  <a:lnTo>
                    <a:pt x="257009" y="316026"/>
                  </a:lnTo>
                  <a:lnTo>
                    <a:pt x="255447" y="313690"/>
                  </a:lnTo>
                  <a:lnTo>
                    <a:pt x="246748" y="299720"/>
                  </a:lnTo>
                  <a:lnTo>
                    <a:pt x="238620" y="284480"/>
                  </a:lnTo>
                  <a:lnTo>
                    <a:pt x="232689" y="273050"/>
                  </a:lnTo>
                  <a:lnTo>
                    <a:pt x="230708" y="269240"/>
                  </a:lnTo>
                  <a:lnTo>
                    <a:pt x="230403" y="269240"/>
                  </a:lnTo>
                  <a:lnTo>
                    <a:pt x="230695" y="267970"/>
                  </a:lnTo>
                  <a:lnTo>
                    <a:pt x="231368" y="266700"/>
                  </a:lnTo>
                  <a:lnTo>
                    <a:pt x="251637" y="254000"/>
                  </a:lnTo>
                  <a:lnTo>
                    <a:pt x="252526" y="252730"/>
                  </a:lnTo>
                  <a:lnTo>
                    <a:pt x="254406" y="252730"/>
                  </a:lnTo>
                  <a:lnTo>
                    <a:pt x="255066" y="254000"/>
                  </a:lnTo>
                  <a:lnTo>
                    <a:pt x="255625" y="255270"/>
                  </a:lnTo>
                  <a:lnTo>
                    <a:pt x="261404" y="264160"/>
                  </a:lnTo>
                  <a:lnTo>
                    <a:pt x="278955" y="298450"/>
                  </a:lnTo>
                  <a:lnTo>
                    <a:pt x="281482" y="304800"/>
                  </a:lnTo>
                  <a:lnTo>
                    <a:pt x="283908" y="309880"/>
                  </a:lnTo>
                  <a:lnTo>
                    <a:pt x="286219" y="316230"/>
                  </a:lnTo>
                  <a:lnTo>
                    <a:pt x="288366" y="322580"/>
                  </a:lnTo>
                  <a:lnTo>
                    <a:pt x="288366" y="301917"/>
                  </a:lnTo>
                  <a:lnTo>
                    <a:pt x="285584" y="295910"/>
                  </a:lnTo>
                  <a:lnTo>
                    <a:pt x="281089" y="285750"/>
                  </a:lnTo>
                  <a:lnTo>
                    <a:pt x="276529" y="275590"/>
                  </a:lnTo>
                  <a:lnTo>
                    <a:pt x="271602" y="265430"/>
                  </a:lnTo>
                  <a:lnTo>
                    <a:pt x="269405" y="261620"/>
                  </a:lnTo>
                  <a:lnTo>
                    <a:pt x="262585" y="254000"/>
                  </a:lnTo>
                  <a:lnTo>
                    <a:pt x="262775" y="252730"/>
                  </a:lnTo>
                  <a:lnTo>
                    <a:pt x="264096" y="243840"/>
                  </a:lnTo>
                  <a:lnTo>
                    <a:pt x="273799" y="237490"/>
                  </a:lnTo>
                  <a:lnTo>
                    <a:pt x="277583" y="233680"/>
                  </a:lnTo>
                  <a:lnTo>
                    <a:pt x="283349" y="228600"/>
                  </a:lnTo>
                  <a:lnTo>
                    <a:pt x="288175" y="224790"/>
                  </a:lnTo>
                  <a:lnTo>
                    <a:pt x="292468" y="224790"/>
                  </a:lnTo>
                  <a:lnTo>
                    <a:pt x="296608" y="231140"/>
                  </a:lnTo>
                  <a:lnTo>
                    <a:pt x="300075" y="238760"/>
                  </a:lnTo>
                  <a:lnTo>
                    <a:pt x="303809" y="246380"/>
                  </a:lnTo>
                  <a:lnTo>
                    <a:pt x="311556" y="260350"/>
                  </a:lnTo>
                  <a:lnTo>
                    <a:pt x="315163" y="267970"/>
                  </a:lnTo>
                  <a:lnTo>
                    <a:pt x="320103" y="275590"/>
                  </a:lnTo>
                  <a:lnTo>
                    <a:pt x="321652" y="283210"/>
                  </a:lnTo>
                  <a:lnTo>
                    <a:pt x="322300" y="287020"/>
                  </a:lnTo>
                  <a:lnTo>
                    <a:pt x="322364" y="289560"/>
                  </a:lnTo>
                  <a:lnTo>
                    <a:pt x="322364" y="269074"/>
                  </a:lnTo>
                  <a:lnTo>
                    <a:pt x="317106" y="257810"/>
                  </a:lnTo>
                  <a:lnTo>
                    <a:pt x="309626" y="241300"/>
                  </a:lnTo>
                  <a:lnTo>
                    <a:pt x="302983" y="224790"/>
                  </a:lnTo>
                  <a:lnTo>
                    <a:pt x="295173" y="205740"/>
                  </a:lnTo>
                  <a:lnTo>
                    <a:pt x="283718" y="178765"/>
                  </a:lnTo>
                  <a:lnTo>
                    <a:pt x="283718" y="204470"/>
                  </a:lnTo>
                  <a:lnTo>
                    <a:pt x="282676" y="212090"/>
                  </a:lnTo>
                  <a:lnTo>
                    <a:pt x="252222" y="243840"/>
                  </a:lnTo>
                  <a:lnTo>
                    <a:pt x="208737" y="264160"/>
                  </a:lnTo>
                  <a:lnTo>
                    <a:pt x="193408" y="267970"/>
                  </a:lnTo>
                  <a:lnTo>
                    <a:pt x="177876" y="273050"/>
                  </a:lnTo>
                  <a:lnTo>
                    <a:pt x="162267" y="275590"/>
                  </a:lnTo>
                  <a:lnTo>
                    <a:pt x="152069" y="278130"/>
                  </a:lnTo>
                  <a:lnTo>
                    <a:pt x="143725" y="276860"/>
                  </a:lnTo>
                  <a:lnTo>
                    <a:pt x="115684" y="250190"/>
                  </a:lnTo>
                  <a:lnTo>
                    <a:pt x="107124" y="231140"/>
                  </a:lnTo>
                  <a:lnTo>
                    <a:pt x="113931" y="231140"/>
                  </a:lnTo>
                  <a:lnTo>
                    <a:pt x="143484" y="226060"/>
                  </a:lnTo>
                  <a:lnTo>
                    <a:pt x="152057" y="223520"/>
                  </a:lnTo>
                  <a:lnTo>
                    <a:pt x="163360" y="220980"/>
                  </a:lnTo>
                  <a:lnTo>
                    <a:pt x="167093" y="219710"/>
                  </a:lnTo>
                  <a:lnTo>
                    <a:pt x="174561" y="217170"/>
                  </a:lnTo>
                  <a:lnTo>
                    <a:pt x="185623" y="213360"/>
                  </a:lnTo>
                  <a:lnTo>
                    <a:pt x="196507" y="208280"/>
                  </a:lnTo>
                  <a:lnTo>
                    <a:pt x="216547" y="199390"/>
                  </a:lnTo>
                  <a:lnTo>
                    <a:pt x="235432" y="187960"/>
                  </a:lnTo>
                  <a:lnTo>
                    <a:pt x="252704" y="173990"/>
                  </a:lnTo>
                  <a:lnTo>
                    <a:pt x="258533" y="167640"/>
                  </a:lnTo>
                  <a:lnTo>
                    <a:pt x="267855" y="157480"/>
                  </a:lnTo>
                  <a:lnTo>
                    <a:pt x="269862" y="160020"/>
                  </a:lnTo>
                  <a:lnTo>
                    <a:pt x="272986" y="168910"/>
                  </a:lnTo>
                  <a:lnTo>
                    <a:pt x="275958" y="179070"/>
                  </a:lnTo>
                  <a:lnTo>
                    <a:pt x="277507" y="184150"/>
                  </a:lnTo>
                  <a:lnTo>
                    <a:pt x="280123" y="191770"/>
                  </a:lnTo>
                  <a:lnTo>
                    <a:pt x="282536" y="198120"/>
                  </a:lnTo>
                  <a:lnTo>
                    <a:pt x="283718" y="204470"/>
                  </a:lnTo>
                  <a:lnTo>
                    <a:pt x="283718" y="178765"/>
                  </a:lnTo>
                  <a:lnTo>
                    <a:pt x="282232" y="175260"/>
                  </a:lnTo>
                  <a:lnTo>
                    <a:pt x="274980" y="157480"/>
                  </a:lnTo>
                  <a:lnTo>
                    <a:pt x="269798" y="144780"/>
                  </a:lnTo>
                  <a:lnTo>
                    <a:pt x="262839" y="126314"/>
                  </a:lnTo>
                  <a:lnTo>
                    <a:pt x="262839" y="147320"/>
                  </a:lnTo>
                  <a:lnTo>
                    <a:pt x="258419" y="158750"/>
                  </a:lnTo>
                  <a:lnTo>
                    <a:pt x="253542" y="166370"/>
                  </a:lnTo>
                  <a:lnTo>
                    <a:pt x="247294" y="167640"/>
                  </a:lnTo>
                  <a:lnTo>
                    <a:pt x="245046" y="166370"/>
                  </a:lnTo>
                  <a:lnTo>
                    <a:pt x="243598" y="165100"/>
                  </a:lnTo>
                  <a:lnTo>
                    <a:pt x="238328" y="157327"/>
                  </a:lnTo>
                  <a:lnTo>
                    <a:pt x="238328" y="171450"/>
                  </a:lnTo>
                  <a:lnTo>
                    <a:pt x="237045" y="176530"/>
                  </a:lnTo>
                  <a:lnTo>
                    <a:pt x="230263" y="181610"/>
                  </a:lnTo>
                  <a:lnTo>
                    <a:pt x="222821" y="186690"/>
                  </a:lnTo>
                  <a:lnTo>
                    <a:pt x="215290" y="190500"/>
                  </a:lnTo>
                  <a:lnTo>
                    <a:pt x="207441" y="195580"/>
                  </a:lnTo>
                  <a:lnTo>
                    <a:pt x="199021" y="198120"/>
                  </a:lnTo>
                  <a:lnTo>
                    <a:pt x="191795" y="199390"/>
                  </a:lnTo>
                  <a:lnTo>
                    <a:pt x="188099" y="196850"/>
                  </a:lnTo>
                  <a:lnTo>
                    <a:pt x="185013" y="193040"/>
                  </a:lnTo>
                  <a:lnTo>
                    <a:pt x="183248" y="190500"/>
                  </a:lnTo>
                  <a:lnTo>
                    <a:pt x="181686" y="186690"/>
                  </a:lnTo>
                  <a:lnTo>
                    <a:pt x="180225" y="183769"/>
                  </a:lnTo>
                  <a:lnTo>
                    <a:pt x="180225" y="200660"/>
                  </a:lnTo>
                  <a:lnTo>
                    <a:pt x="176657" y="205740"/>
                  </a:lnTo>
                  <a:lnTo>
                    <a:pt x="167309" y="209550"/>
                  </a:lnTo>
                  <a:lnTo>
                    <a:pt x="156629" y="213360"/>
                  </a:lnTo>
                  <a:lnTo>
                    <a:pt x="149059" y="214630"/>
                  </a:lnTo>
                  <a:lnTo>
                    <a:pt x="140411" y="217170"/>
                  </a:lnTo>
                  <a:lnTo>
                    <a:pt x="139331" y="217170"/>
                  </a:lnTo>
                  <a:lnTo>
                    <a:pt x="129159" y="205740"/>
                  </a:lnTo>
                  <a:lnTo>
                    <a:pt x="127546" y="203352"/>
                  </a:lnTo>
                  <a:lnTo>
                    <a:pt x="127546" y="217170"/>
                  </a:lnTo>
                  <a:lnTo>
                    <a:pt x="119888" y="219710"/>
                  </a:lnTo>
                  <a:lnTo>
                    <a:pt x="110109" y="219710"/>
                  </a:lnTo>
                  <a:lnTo>
                    <a:pt x="100355" y="218440"/>
                  </a:lnTo>
                  <a:lnTo>
                    <a:pt x="92697" y="215900"/>
                  </a:lnTo>
                  <a:lnTo>
                    <a:pt x="87312" y="210820"/>
                  </a:lnTo>
                  <a:lnTo>
                    <a:pt x="83185" y="204470"/>
                  </a:lnTo>
                  <a:lnTo>
                    <a:pt x="76022" y="191770"/>
                  </a:lnTo>
                  <a:lnTo>
                    <a:pt x="68961" y="180340"/>
                  </a:lnTo>
                  <a:lnTo>
                    <a:pt x="62064" y="168910"/>
                  </a:lnTo>
                  <a:lnTo>
                    <a:pt x="55333" y="157480"/>
                  </a:lnTo>
                  <a:lnTo>
                    <a:pt x="48755" y="147320"/>
                  </a:lnTo>
                  <a:lnTo>
                    <a:pt x="47485" y="144780"/>
                  </a:lnTo>
                  <a:lnTo>
                    <a:pt x="47091" y="142240"/>
                  </a:lnTo>
                  <a:lnTo>
                    <a:pt x="49174" y="139700"/>
                  </a:lnTo>
                  <a:lnTo>
                    <a:pt x="55283" y="137160"/>
                  </a:lnTo>
                  <a:lnTo>
                    <a:pt x="63868" y="137160"/>
                  </a:lnTo>
                  <a:lnTo>
                    <a:pt x="72212" y="138430"/>
                  </a:lnTo>
                  <a:lnTo>
                    <a:pt x="77597" y="140970"/>
                  </a:lnTo>
                  <a:lnTo>
                    <a:pt x="127546" y="217170"/>
                  </a:lnTo>
                  <a:lnTo>
                    <a:pt x="127546" y="203352"/>
                  </a:lnTo>
                  <a:lnTo>
                    <a:pt x="124879" y="199390"/>
                  </a:lnTo>
                  <a:lnTo>
                    <a:pt x="120764" y="194310"/>
                  </a:lnTo>
                  <a:lnTo>
                    <a:pt x="116738" y="187960"/>
                  </a:lnTo>
                  <a:lnTo>
                    <a:pt x="111442" y="180340"/>
                  </a:lnTo>
                  <a:lnTo>
                    <a:pt x="106311" y="172720"/>
                  </a:lnTo>
                  <a:lnTo>
                    <a:pt x="101307" y="163830"/>
                  </a:lnTo>
                  <a:lnTo>
                    <a:pt x="96393" y="156210"/>
                  </a:lnTo>
                  <a:lnTo>
                    <a:pt x="92532" y="149860"/>
                  </a:lnTo>
                  <a:lnTo>
                    <a:pt x="87706" y="143510"/>
                  </a:lnTo>
                  <a:lnTo>
                    <a:pt x="84912" y="137160"/>
                  </a:lnTo>
                  <a:lnTo>
                    <a:pt x="87147" y="132080"/>
                  </a:lnTo>
                  <a:lnTo>
                    <a:pt x="97269" y="128270"/>
                  </a:lnTo>
                  <a:lnTo>
                    <a:pt x="107530" y="123190"/>
                  </a:lnTo>
                  <a:lnTo>
                    <a:pt x="127762" y="115570"/>
                  </a:lnTo>
                  <a:lnTo>
                    <a:pt x="135801" y="111760"/>
                  </a:lnTo>
                  <a:lnTo>
                    <a:pt x="140652" y="113030"/>
                  </a:lnTo>
                  <a:lnTo>
                    <a:pt x="156832" y="153670"/>
                  </a:lnTo>
                  <a:lnTo>
                    <a:pt x="162331" y="162560"/>
                  </a:lnTo>
                  <a:lnTo>
                    <a:pt x="165976" y="170180"/>
                  </a:lnTo>
                  <a:lnTo>
                    <a:pt x="171005" y="176530"/>
                  </a:lnTo>
                  <a:lnTo>
                    <a:pt x="174840" y="184150"/>
                  </a:lnTo>
                  <a:lnTo>
                    <a:pt x="177457" y="189230"/>
                  </a:lnTo>
                  <a:lnTo>
                    <a:pt x="179527" y="195580"/>
                  </a:lnTo>
                  <a:lnTo>
                    <a:pt x="180225" y="200660"/>
                  </a:lnTo>
                  <a:lnTo>
                    <a:pt x="180225" y="183769"/>
                  </a:lnTo>
                  <a:lnTo>
                    <a:pt x="179781" y="182880"/>
                  </a:lnTo>
                  <a:lnTo>
                    <a:pt x="171780" y="167640"/>
                  </a:lnTo>
                  <a:lnTo>
                    <a:pt x="164706" y="152400"/>
                  </a:lnTo>
                  <a:lnTo>
                    <a:pt x="157911" y="135890"/>
                  </a:lnTo>
                  <a:lnTo>
                    <a:pt x="150723" y="120650"/>
                  </a:lnTo>
                  <a:lnTo>
                    <a:pt x="148272" y="113030"/>
                  </a:lnTo>
                  <a:lnTo>
                    <a:pt x="148374" y="111760"/>
                  </a:lnTo>
                  <a:lnTo>
                    <a:pt x="148577" y="109220"/>
                  </a:lnTo>
                  <a:lnTo>
                    <a:pt x="151803" y="105410"/>
                  </a:lnTo>
                  <a:lnTo>
                    <a:pt x="158102" y="101600"/>
                  </a:lnTo>
                  <a:lnTo>
                    <a:pt x="166268" y="97790"/>
                  </a:lnTo>
                  <a:lnTo>
                    <a:pt x="174307" y="95250"/>
                  </a:lnTo>
                  <a:lnTo>
                    <a:pt x="182130" y="90170"/>
                  </a:lnTo>
                  <a:lnTo>
                    <a:pt x="189623" y="86360"/>
                  </a:lnTo>
                  <a:lnTo>
                    <a:pt x="196913" y="81280"/>
                  </a:lnTo>
                  <a:lnTo>
                    <a:pt x="200888" y="85090"/>
                  </a:lnTo>
                  <a:lnTo>
                    <a:pt x="205333" y="91440"/>
                  </a:lnTo>
                  <a:lnTo>
                    <a:pt x="205752" y="92710"/>
                  </a:lnTo>
                  <a:lnTo>
                    <a:pt x="206044" y="93980"/>
                  </a:lnTo>
                  <a:lnTo>
                    <a:pt x="211493" y="111760"/>
                  </a:lnTo>
                  <a:lnTo>
                    <a:pt x="218338" y="129540"/>
                  </a:lnTo>
                  <a:lnTo>
                    <a:pt x="226148" y="147320"/>
                  </a:lnTo>
                  <a:lnTo>
                    <a:pt x="238328" y="171450"/>
                  </a:lnTo>
                  <a:lnTo>
                    <a:pt x="238328" y="157327"/>
                  </a:lnTo>
                  <a:lnTo>
                    <a:pt x="237578" y="156210"/>
                  </a:lnTo>
                  <a:lnTo>
                    <a:pt x="232562" y="144780"/>
                  </a:lnTo>
                  <a:lnTo>
                    <a:pt x="217462" y="101600"/>
                  </a:lnTo>
                  <a:lnTo>
                    <a:pt x="214134" y="90170"/>
                  </a:lnTo>
                  <a:lnTo>
                    <a:pt x="211201" y="81280"/>
                  </a:lnTo>
                  <a:lnTo>
                    <a:pt x="210781" y="80010"/>
                  </a:lnTo>
                  <a:lnTo>
                    <a:pt x="209448" y="74930"/>
                  </a:lnTo>
                  <a:lnTo>
                    <a:pt x="211797" y="72390"/>
                  </a:lnTo>
                  <a:lnTo>
                    <a:pt x="219900" y="66040"/>
                  </a:lnTo>
                  <a:lnTo>
                    <a:pt x="226618" y="63500"/>
                  </a:lnTo>
                  <a:lnTo>
                    <a:pt x="229425" y="55880"/>
                  </a:lnTo>
                  <a:lnTo>
                    <a:pt x="237324" y="60960"/>
                  </a:lnTo>
                  <a:lnTo>
                    <a:pt x="234086" y="67310"/>
                  </a:lnTo>
                  <a:lnTo>
                    <a:pt x="236004" y="72390"/>
                  </a:lnTo>
                  <a:lnTo>
                    <a:pt x="241528" y="88900"/>
                  </a:lnTo>
                  <a:lnTo>
                    <a:pt x="246913" y="104140"/>
                  </a:lnTo>
                  <a:lnTo>
                    <a:pt x="252374" y="120650"/>
                  </a:lnTo>
                  <a:lnTo>
                    <a:pt x="258102" y="135890"/>
                  </a:lnTo>
                  <a:lnTo>
                    <a:pt x="260604" y="142240"/>
                  </a:lnTo>
                  <a:lnTo>
                    <a:pt x="262839" y="147320"/>
                  </a:lnTo>
                  <a:lnTo>
                    <a:pt x="262839" y="126314"/>
                  </a:lnTo>
                  <a:lnTo>
                    <a:pt x="258318" y="114300"/>
                  </a:lnTo>
                  <a:lnTo>
                    <a:pt x="248196" y="82550"/>
                  </a:lnTo>
                  <a:lnTo>
                    <a:pt x="244919" y="71120"/>
                  </a:lnTo>
                  <a:lnTo>
                    <a:pt x="242265" y="58420"/>
                  </a:lnTo>
                  <a:lnTo>
                    <a:pt x="241935" y="55880"/>
                  </a:lnTo>
                  <a:lnTo>
                    <a:pt x="240830" y="46990"/>
                  </a:lnTo>
                  <a:lnTo>
                    <a:pt x="241249" y="35560"/>
                  </a:lnTo>
                  <a:lnTo>
                    <a:pt x="241871" y="22860"/>
                  </a:lnTo>
                  <a:lnTo>
                    <a:pt x="239458" y="13970"/>
                  </a:lnTo>
                  <a:lnTo>
                    <a:pt x="234416" y="8890"/>
                  </a:lnTo>
                  <a:lnTo>
                    <a:pt x="233159" y="7620"/>
                  </a:lnTo>
                  <a:lnTo>
                    <a:pt x="230886" y="6845"/>
                  </a:lnTo>
                  <a:lnTo>
                    <a:pt x="230886" y="30480"/>
                  </a:lnTo>
                  <a:lnTo>
                    <a:pt x="229273" y="39370"/>
                  </a:lnTo>
                  <a:lnTo>
                    <a:pt x="196291" y="72390"/>
                  </a:lnTo>
                  <a:lnTo>
                    <a:pt x="126238" y="107950"/>
                  </a:lnTo>
                  <a:lnTo>
                    <a:pt x="88646" y="121920"/>
                  </a:lnTo>
                  <a:lnTo>
                    <a:pt x="49695" y="130810"/>
                  </a:lnTo>
                  <a:lnTo>
                    <a:pt x="39065" y="132080"/>
                  </a:lnTo>
                  <a:lnTo>
                    <a:pt x="28295" y="130810"/>
                  </a:lnTo>
                  <a:lnTo>
                    <a:pt x="19189" y="125730"/>
                  </a:lnTo>
                  <a:lnTo>
                    <a:pt x="13512" y="116840"/>
                  </a:lnTo>
                  <a:lnTo>
                    <a:pt x="12585" y="106680"/>
                  </a:lnTo>
                  <a:lnTo>
                    <a:pt x="15074" y="95250"/>
                  </a:lnTo>
                  <a:lnTo>
                    <a:pt x="19939" y="85090"/>
                  </a:lnTo>
                  <a:lnTo>
                    <a:pt x="26111" y="76200"/>
                  </a:lnTo>
                  <a:lnTo>
                    <a:pt x="22542" y="82550"/>
                  </a:lnTo>
                  <a:lnTo>
                    <a:pt x="21082" y="91440"/>
                  </a:lnTo>
                  <a:lnTo>
                    <a:pt x="20955" y="96520"/>
                  </a:lnTo>
                  <a:lnTo>
                    <a:pt x="21082" y="101600"/>
                  </a:lnTo>
                  <a:lnTo>
                    <a:pt x="23215" y="109220"/>
                  </a:lnTo>
                  <a:lnTo>
                    <a:pt x="29159" y="116840"/>
                  </a:lnTo>
                  <a:lnTo>
                    <a:pt x="37211" y="120650"/>
                  </a:lnTo>
                  <a:lnTo>
                    <a:pt x="46278" y="121920"/>
                  </a:lnTo>
                  <a:lnTo>
                    <a:pt x="55283" y="121920"/>
                  </a:lnTo>
                  <a:lnTo>
                    <a:pt x="83667" y="115570"/>
                  </a:lnTo>
                  <a:lnTo>
                    <a:pt x="87528" y="114300"/>
                  </a:lnTo>
                  <a:lnTo>
                    <a:pt x="110693" y="106680"/>
                  </a:lnTo>
                  <a:lnTo>
                    <a:pt x="171767" y="76200"/>
                  </a:lnTo>
                  <a:lnTo>
                    <a:pt x="206336" y="46990"/>
                  </a:lnTo>
                  <a:lnTo>
                    <a:pt x="216598" y="20320"/>
                  </a:lnTo>
                  <a:lnTo>
                    <a:pt x="209880" y="10160"/>
                  </a:lnTo>
                  <a:lnTo>
                    <a:pt x="209232" y="9182"/>
                  </a:lnTo>
                  <a:lnTo>
                    <a:pt x="209232" y="25400"/>
                  </a:lnTo>
                  <a:lnTo>
                    <a:pt x="207416" y="30480"/>
                  </a:lnTo>
                  <a:lnTo>
                    <a:pt x="203581" y="34290"/>
                  </a:lnTo>
                  <a:lnTo>
                    <a:pt x="194818" y="44450"/>
                  </a:lnTo>
                  <a:lnTo>
                    <a:pt x="185635" y="53340"/>
                  </a:lnTo>
                  <a:lnTo>
                    <a:pt x="175780" y="62230"/>
                  </a:lnTo>
                  <a:lnTo>
                    <a:pt x="139382" y="83820"/>
                  </a:lnTo>
                  <a:lnTo>
                    <a:pt x="130771" y="87630"/>
                  </a:lnTo>
                  <a:lnTo>
                    <a:pt x="112064" y="96520"/>
                  </a:lnTo>
                  <a:lnTo>
                    <a:pt x="73393" y="109220"/>
                  </a:lnTo>
                  <a:lnTo>
                    <a:pt x="53352" y="113030"/>
                  </a:lnTo>
                  <a:lnTo>
                    <a:pt x="44640" y="114300"/>
                  </a:lnTo>
                  <a:lnTo>
                    <a:pt x="37388" y="114300"/>
                  </a:lnTo>
                  <a:lnTo>
                    <a:pt x="31635" y="106680"/>
                  </a:lnTo>
                  <a:lnTo>
                    <a:pt x="28714" y="101600"/>
                  </a:lnTo>
                  <a:lnTo>
                    <a:pt x="28448" y="95250"/>
                  </a:lnTo>
                  <a:lnTo>
                    <a:pt x="29908" y="90170"/>
                  </a:lnTo>
                  <a:lnTo>
                    <a:pt x="32169" y="85090"/>
                  </a:lnTo>
                  <a:lnTo>
                    <a:pt x="35610" y="76200"/>
                  </a:lnTo>
                  <a:lnTo>
                    <a:pt x="67652" y="52070"/>
                  </a:lnTo>
                  <a:lnTo>
                    <a:pt x="129768" y="20320"/>
                  </a:lnTo>
                  <a:lnTo>
                    <a:pt x="191490" y="10160"/>
                  </a:lnTo>
                  <a:lnTo>
                    <a:pt x="198043" y="10160"/>
                  </a:lnTo>
                  <a:lnTo>
                    <a:pt x="203669" y="12700"/>
                  </a:lnTo>
                  <a:lnTo>
                    <a:pt x="209232" y="25400"/>
                  </a:lnTo>
                  <a:lnTo>
                    <a:pt x="209232" y="9182"/>
                  </a:lnTo>
                  <a:lnTo>
                    <a:pt x="230886" y="30480"/>
                  </a:lnTo>
                  <a:lnTo>
                    <a:pt x="230886" y="6845"/>
                  </a:lnTo>
                  <a:lnTo>
                    <a:pt x="222097" y="3810"/>
                  </a:lnTo>
                  <a:lnTo>
                    <a:pt x="216725" y="1270"/>
                  </a:lnTo>
                  <a:lnTo>
                    <a:pt x="211213" y="1270"/>
                  </a:lnTo>
                  <a:lnTo>
                    <a:pt x="205613" y="0"/>
                  </a:lnTo>
                  <a:lnTo>
                    <a:pt x="176860" y="1270"/>
                  </a:lnTo>
                  <a:lnTo>
                    <a:pt x="148691" y="5080"/>
                  </a:lnTo>
                  <a:lnTo>
                    <a:pt x="120357" y="15240"/>
                  </a:lnTo>
                  <a:lnTo>
                    <a:pt x="91147" y="27940"/>
                  </a:lnTo>
                  <a:lnTo>
                    <a:pt x="79971" y="31750"/>
                  </a:lnTo>
                  <a:lnTo>
                    <a:pt x="68275" y="39370"/>
                  </a:lnTo>
                  <a:lnTo>
                    <a:pt x="56121" y="46990"/>
                  </a:lnTo>
                  <a:lnTo>
                    <a:pt x="43611" y="55880"/>
                  </a:lnTo>
                  <a:lnTo>
                    <a:pt x="10668" y="82550"/>
                  </a:lnTo>
                  <a:lnTo>
                    <a:pt x="0" y="111760"/>
                  </a:lnTo>
                  <a:lnTo>
                    <a:pt x="2171" y="119380"/>
                  </a:lnTo>
                  <a:lnTo>
                    <a:pt x="7543" y="127000"/>
                  </a:lnTo>
                  <a:lnTo>
                    <a:pt x="13055" y="133350"/>
                  </a:lnTo>
                  <a:lnTo>
                    <a:pt x="19926" y="137160"/>
                  </a:lnTo>
                  <a:lnTo>
                    <a:pt x="34518" y="144780"/>
                  </a:lnTo>
                  <a:lnTo>
                    <a:pt x="40220" y="149860"/>
                  </a:lnTo>
                  <a:lnTo>
                    <a:pt x="63931" y="187960"/>
                  </a:lnTo>
                  <a:lnTo>
                    <a:pt x="83286" y="217170"/>
                  </a:lnTo>
                  <a:lnTo>
                    <a:pt x="102908" y="247650"/>
                  </a:lnTo>
                  <a:lnTo>
                    <a:pt x="122897" y="276860"/>
                  </a:lnTo>
                  <a:lnTo>
                    <a:pt x="130987" y="288290"/>
                  </a:lnTo>
                  <a:lnTo>
                    <a:pt x="147307" y="312420"/>
                  </a:lnTo>
                  <a:lnTo>
                    <a:pt x="155359" y="323850"/>
                  </a:lnTo>
                  <a:lnTo>
                    <a:pt x="163779" y="336550"/>
                  </a:lnTo>
                  <a:lnTo>
                    <a:pt x="173913" y="349250"/>
                  </a:lnTo>
                  <a:lnTo>
                    <a:pt x="185966" y="360680"/>
                  </a:lnTo>
                  <a:lnTo>
                    <a:pt x="200177" y="364490"/>
                  </a:lnTo>
                  <a:lnTo>
                    <a:pt x="230327" y="361950"/>
                  </a:lnTo>
                  <a:lnTo>
                    <a:pt x="252260" y="354330"/>
                  </a:lnTo>
                  <a:lnTo>
                    <a:pt x="259575" y="351790"/>
                  </a:lnTo>
                  <a:lnTo>
                    <a:pt x="264604" y="349250"/>
                  </a:lnTo>
                  <a:lnTo>
                    <a:pt x="287235" y="337820"/>
                  </a:lnTo>
                  <a:lnTo>
                    <a:pt x="293103" y="334010"/>
                  </a:lnTo>
                  <a:lnTo>
                    <a:pt x="312648" y="321310"/>
                  </a:lnTo>
                  <a:lnTo>
                    <a:pt x="316826" y="317500"/>
                  </a:lnTo>
                  <a:lnTo>
                    <a:pt x="320992" y="313690"/>
                  </a:lnTo>
                  <a:lnTo>
                    <a:pt x="327215" y="302260"/>
                  </a:lnTo>
                  <a:lnTo>
                    <a:pt x="329336" y="289560"/>
                  </a:lnTo>
                  <a:close/>
                </a:path>
                <a:path w="358140" h="364490">
                  <a:moveTo>
                    <a:pt x="358101" y="165201"/>
                  </a:moveTo>
                  <a:lnTo>
                    <a:pt x="357225" y="165011"/>
                  </a:lnTo>
                  <a:lnTo>
                    <a:pt x="358038" y="165430"/>
                  </a:lnTo>
                  <a:lnTo>
                    <a:pt x="358076" y="165277"/>
                  </a:lnTo>
                  <a:close/>
                </a:path>
              </a:pathLst>
            </a:custGeom>
            <a:solidFill>
              <a:srgbClr val="EF4717"/>
            </a:solidFill>
          </p:spPr>
          <p:txBody>
            <a:bodyPr wrap="square" lIns="0" tIns="0" rIns="0" bIns="0" rtlCol="0"/>
            <a:lstStyle/>
            <a:p>
              <a:pPr defTabSz="685800" hangingPunct="1"/>
              <a:endParaRPr sz="1350">
                <a:solidFill>
                  <a:sysClr val="windowText" lastClr="000000"/>
                </a:solidFill>
              </a:endParaRPr>
            </a:p>
          </p:txBody>
        </p:sp>
      </p:grpSp>
      <p:grpSp>
        <p:nvGrpSpPr>
          <p:cNvPr id="25" name="object 25"/>
          <p:cNvGrpSpPr/>
          <p:nvPr/>
        </p:nvGrpSpPr>
        <p:grpSpPr>
          <a:xfrm>
            <a:off x="781894" y="4273480"/>
            <a:ext cx="459581" cy="459105"/>
            <a:chOff x="1042524" y="5697973"/>
            <a:chExt cx="612775" cy="612140"/>
          </a:xfrm>
        </p:grpSpPr>
        <p:sp>
          <p:nvSpPr>
            <p:cNvPr id="26" name="object 26"/>
            <p:cNvSpPr/>
            <p:nvPr/>
          </p:nvSpPr>
          <p:spPr>
            <a:xfrm>
              <a:off x="1042524" y="5697973"/>
              <a:ext cx="612775" cy="612140"/>
            </a:xfrm>
            <a:custGeom>
              <a:avLst/>
              <a:gdLst/>
              <a:ahLst/>
              <a:cxnLst/>
              <a:rect l="l" t="t" r="r" b="b"/>
              <a:pathLst>
                <a:path w="612775" h="612139">
                  <a:moveTo>
                    <a:pt x="302007" y="0"/>
                  </a:moveTo>
                  <a:lnTo>
                    <a:pt x="247055" y="5591"/>
                  </a:lnTo>
                  <a:lnTo>
                    <a:pt x="194692" y="22478"/>
                  </a:lnTo>
                  <a:lnTo>
                    <a:pt x="155200" y="40346"/>
                  </a:lnTo>
                  <a:lnTo>
                    <a:pt x="118937" y="63309"/>
                  </a:lnTo>
                  <a:lnTo>
                    <a:pt x="84921" y="94112"/>
                  </a:lnTo>
                  <a:lnTo>
                    <a:pt x="56142" y="128922"/>
                  </a:lnTo>
                  <a:lnTo>
                    <a:pt x="33173" y="167892"/>
                  </a:lnTo>
                  <a:lnTo>
                    <a:pt x="16588" y="211175"/>
                  </a:lnTo>
                  <a:lnTo>
                    <a:pt x="5467" y="250832"/>
                  </a:lnTo>
                  <a:lnTo>
                    <a:pt x="0" y="293463"/>
                  </a:lnTo>
                  <a:lnTo>
                    <a:pt x="405" y="322622"/>
                  </a:lnTo>
                  <a:lnTo>
                    <a:pt x="8218" y="380618"/>
                  </a:lnTo>
                  <a:lnTo>
                    <a:pt x="27013" y="436286"/>
                  </a:lnTo>
                  <a:lnTo>
                    <a:pt x="56694" y="486676"/>
                  </a:lnTo>
                  <a:lnTo>
                    <a:pt x="92299" y="530146"/>
                  </a:lnTo>
                  <a:lnTo>
                    <a:pt x="112104" y="541235"/>
                  </a:lnTo>
                  <a:lnTo>
                    <a:pt x="114403" y="544360"/>
                  </a:lnTo>
                  <a:lnTo>
                    <a:pt x="158485" y="576829"/>
                  </a:lnTo>
                  <a:lnTo>
                    <a:pt x="205754" y="596442"/>
                  </a:lnTo>
                  <a:lnTo>
                    <a:pt x="259605" y="608895"/>
                  </a:lnTo>
                  <a:lnTo>
                    <a:pt x="317057" y="611631"/>
                  </a:lnTo>
                  <a:lnTo>
                    <a:pt x="344187" y="611832"/>
                  </a:lnTo>
                  <a:lnTo>
                    <a:pt x="372375" y="606085"/>
                  </a:lnTo>
                  <a:lnTo>
                    <a:pt x="432055" y="588365"/>
                  </a:lnTo>
                  <a:lnTo>
                    <a:pt x="439599" y="586409"/>
                  </a:lnTo>
                  <a:lnTo>
                    <a:pt x="446318" y="581240"/>
                  </a:lnTo>
                  <a:lnTo>
                    <a:pt x="453391" y="577494"/>
                  </a:lnTo>
                  <a:lnTo>
                    <a:pt x="465692" y="569624"/>
                  </a:lnTo>
                  <a:lnTo>
                    <a:pt x="477040" y="560487"/>
                  </a:lnTo>
                  <a:lnTo>
                    <a:pt x="488144" y="551100"/>
                  </a:lnTo>
                  <a:lnTo>
                    <a:pt x="499708" y="542480"/>
                  </a:lnTo>
                  <a:lnTo>
                    <a:pt x="546887" y="497516"/>
                  </a:lnTo>
                  <a:lnTo>
                    <a:pt x="580188" y="441769"/>
                  </a:lnTo>
                  <a:lnTo>
                    <a:pt x="594792" y="403018"/>
                  </a:lnTo>
                  <a:lnTo>
                    <a:pt x="605080" y="362991"/>
                  </a:lnTo>
                  <a:lnTo>
                    <a:pt x="609930" y="344598"/>
                  </a:lnTo>
                  <a:lnTo>
                    <a:pt x="611769" y="335352"/>
                  </a:lnTo>
                  <a:lnTo>
                    <a:pt x="612522" y="326110"/>
                  </a:lnTo>
                  <a:lnTo>
                    <a:pt x="611760" y="297693"/>
                  </a:lnTo>
                  <a:lnTo>
                    <a:pt x="604345" y="241517"/>
                  </a:lnTo>
                  <a:lnTo>
                    <a:pt x="590100" y="194409"/>
                  </a:lnTo>
                  <a:lnTo>
                    <a:pt x="560643" y="140207"/>
                  </a:lnTo>
                  <a:lnTo>
                    <a:pt x="531382" y="102019"/>
                  </a:lnTo>
                  <a:lnTo>
                    <a:pt x="503184" y="75278"/>
                  </a:lnTo>
                  <a:lnTo>
                    <a:pt x="468636" y="47821"/>
                  </a:lnTo>
                  <a:lnTo>
                    <a:pt x="408578" y="18298"/>
                  </a:lnTo>
                  <a:lnTo>
                    <a:pt x="338283" y="2716"/>
                  </a:lnTo>
                  <a:lnTo>
                    <a:pt x="302007"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27" name="object 27"/>
            <p:cNvSpPr/>
            <p:nvPr/>
          </p:nvSpPr>
          <p:spPr>
            <a:xfrm>
              <a:off x="1395387" y="5976670"/>
              <a:ext cx="106680" cy="148590"/>
            </a:xfrm>
            <a:custGeom>
              <a:avLst/>
              <a:gdLst/>
              <a:ahLst/>
              <a:cxnLst/>
              <a:rect l="l" t="t" r="r" b="b"/>
              <a:pathLst>
                <a:path w="106680" h="148589">
                  <a:moveTo>
                    <a:pt x="83350" y="46888"/>
                  </a:moveTo>
                  <a:lnTo>
                    <a:pt x="80454" y="43992"/>
                  </a:lnTo>
                  <a:lnTo>
                    <a:pt x="77558" y="43992"/>
                  </a:lnTo>
                  <a:lnTo>
                    <a:pt x="2311" y="43992"/>
                  </a:lnTo>
                  <a:lnTo>
                    <a:pt x="0" y="46304"/>
                  </a:lnTo>
                  <a:lnTo>
                    <a:pt x="0" y="53263"/>
                  </a:lnTo>
                  <a:lnTo>
                    <a:pt x="2311" y="55575"/>
                  </a:lnTo>
                  <a:lnTo>
                    <a:pt x="81038" y="55575"/>
                  </a:lnTo>
                  <a:lnTo>
                    <a:pt x="83350" y="53263"/>
                  </a:lnTo>
                  <a:lnTo>
                    <a:pt x="83350" y="46888"/>
                  </a:lnTo>
                  <a:close/>
                </a:path>
                <a:path w="106680" h="148589">
                  <a:moveTo>
                    <a:pt x="83350" y="24892"/>
                  </a:moveTo>
                  <a:lnTo>
                    <a:pt x="80454" y="21996"/>
                  </a:lnTo>
                  <a:lnTo>
                    <a:pt x="77558" y="21996"/>
                  </a:lnTo>
                  <a:lnTo>
                    <a:pt x="2311" y="21996"/>
                  </a:lnTo>
                  <a:lnTo>
                    <a:pt x="0" y="24307"/>
                  </a:lnTo>
                  <a:lnTo>
                    <a:pt x="0" y="31267"/>
                  </a:lnTo>
                  <a:lnTo>
                    <a:pt x="2311" y="33578"/>
                  </a:lnTo>
                  <a:lnTo>
                    <a:pt x="81038" y="33578"/>
                  </a:lnTo>
                  <a:lnTo>
                    <a:pt x="83350" y="31267"/>
                  </a:lnTo>
                  <a:lnTo>
                    <a:pt x="83350" y="24892"/>
                  </a:lnTo>
                  <a:close/>
                </a:path>
                <a:path w="106680" h="148589">
                  <a:moveTo>
                    <a:pt x="83350" y="2895"/>
                  </a:moveTo>
                  <a:lnTo>
                    <a:pt x="80454" y="0"/>
                  </a:lnTo>
                  <a:lnTo>
                    <a:pt x="77558" y="0"/>
                  </a:lnTo>
                  <a:lnTo>
                    <a:pt x="2311" y="0"/>
                  </a:lnTo>
                  <a:lnTo>
                    <a:pt x="0" y="2311"/>
                  </a:lnTo>
                  <a:lnTo>
                    <a:pt x="0" y="9271"/>
                  </a:lnTo>
                  <a:lnTo>
                    <a:pt x="2311" y="11582"/>
                  </a:lnTo>
                  <a:lnTo>
                    <a:pt x="81038" y="11582"/>
                  </a:lnTo>
                  <a:lnTo>
                    <a:pt x="83350" y="9271"/>
                  </a:lnTo>
                  <a:lnTo>
                    <a:pt x="83350" y="2895"/>
                  </a:lnTo>
                  <a:close/>
                </a:path>
                <a:path w="106680" h="148589">
                  <a:moveTo>
                    <a:pt x="106489" y="119214"/>
                  </a:moveTo>
                  <a:lnTo>
                    <a:pt x="104165" y="107861"/>
                  </a:lnTo>
                  <a:lnTo>
                    <a:pt x="100050" y="101854"/>
                  </a:lnTo>
                  <a:lnTo>
                    <a:pt x="97866" y="98666"/>
                  </a:lnTo>
                  <a:lnTo>
                    <a:pt x="94932" y="96710"/>
                  </a:lnTo>
                  <a:lnTo>
                    <a:pt x="94932" y="109956"/>
                  </a:lnTo>
                  <a:lnTo>
                    <a:pt x="94907" y="128485"/>
                  </a:lnTo>
                  <a:lnTo>
                    <a:pt x="86804" y="136588"/>
                  </a:lnTo>
                  <a:lnTo>
                    <a:pt x="67729" y="136588"/>
                  </a:lnTo>
                  <a:lnTo>
                    <a:pt x="60185" y="128485"/>
                  </a:lnTo>
                  <a:lnTo>
                    <a:pt x="60185" y="109385"/>
                  </a:lnTo>
                  <a:lnTo>
                    <a:pt x="68287" y="101854"/>
                  </a:lnTo>
                  <a:lnTo>
                    <a:pt x="87388" y="101854"/>
                  </a:lnTo>
                  <a:lnTo>
                    <a:pt x="94932" y="109956"/>
                  </a:lnTo>
                  <a:lnTo>
                    <a:pt x="94932" y="96710"/>
                  </a:lnTo>
                  <a:lnTo>
                    <a:pt x="88658" y="92519"/>
                  </a:lnTo>
                  <a:lnTo>
                    <a:pt x="77558" y="90284"/>
                  </a:lnTo>
                  <a:lnTo>
                    <a:pt x="66205" y="92532"/>
                  </a:lnTo>
                  <a:lnTo>
                    <a:pt x="57010" y="98679"/>
                  </a:lnTo>
                  <a:lnTo>
                    <a:pt x="50876" y="107873"/>
                  </a:lnTo>
                  <a:lnTo>
                    <a:pt x="48628" y="119214"/>
                  </a:lnTo>
                  <a:lnTo>
                    <a:pt x="50876" y="130568"/>
                  </a:lnTo>
                  <a:lnTo>
                    <a:pt x="57023" y="139763"/>
                  </a:lnTo>
                  <a:lnTo>
                    <a:pt x="66205" y="145910"/>
                  </a:lnTo>
                  <a:lnTo>
                    <a:pt x="77558" y="148158"/>
                  </a:lnTo>
                  <a:lnTo>
                    <a:pt x="88925" y="145910"/>
                  </a:lnTo>
                  <a:lnTo>
                    <a:pt x="98107" y="139763"/>
                  </a:lnTo>
                  <a:lnTo>
                    <a:pt x="100228" y="136588"/>
                  </a:lnTo>
                  <a:lnTo>
                    <a:pt x="104254" y="130568"/>
                  </a:lnTo>
                  <a:lnTo>
                    <a:pt x="106489" y="119214"/>
                  </a:lnTo>
                  <a:close/>
                </a:path>
              </a:pathLst>
            </a:custGeom>
            <a:solidFill>
              <a:srgbClr val="F15A22"/>
            </a:solidFill>
          </p:spPr>
          <p:txBody>
            <a:bodyPr wrap="square" lIns="0" tIns="0" rIns="0" bIns="0" rtlCol="0"/>
            <a:lstStyle/>
            <a:p>
              <a:pPr defTabSz="685800" hangingPunct="1"/>
              <a:endParaRPr sz="1350">
                <a:solidFill>
                  <a:sysClr val="windowText" lastClr="000000"/>
                </a:solidFill>
              </a:endParaRPr>
            </a:p>
          </p:txBody>
        </p:sp>
        <p:pic>
          <p:nvPicPr>
            <p:cNvPr id="28" name="object 28"/>
            <p:cNvPicPr/>
            <p:nvPr/>
          </p:nvPicPr>
          <p:blipFill>
            <a:blip r:embed="rId5" cstate="print"/>
            <a:stretch>
              <a:fillRect/>
            </a:stretch>
          </p:blipFill>
          <p:spPr>
            <a:xfrm>
              <a:off x="1203371" y="6014864"/>
              <a:ext cx="118526" cy="118630"/>
            </a:xfrm>
            <a:prstGeom prst="rect">
              <a:avLst/>
            </a:prstGeom>
          </p:spPr>
        </p:pic>
        <p:sp>
          <p:nvSpPr>
            <p:cNvPr id="29" name="object 29"/>
            <p:cNvSpPr/>
            <p:nvPr/>
          </p:nvSpPr>
          <p:spPr>
            <a:xfrm>
              <a:off x="1177786" y="5850474"/>
              <a:ext cx="371475" cy="309245"/>
            </a:xfrm>
            <a:custGeom>
              <a:avLst/>
              <a:gdLst/>
              <a:ahLst/>
              <a:cxnLst/>
              <a:rect l="l" t="t" r="r" b="b"/>
              <a:pathLst>
                <a:path w="371475" h="309245">
                  <a:moveTo>
                    <a:pt x="124993" y="8102"/>
                  </a:moveTo>
                  <a:lnTo>
                    <a:pt x="26606" y="8102"/>
                  </a:lnTo>
                  <a:lnTo>
                    <a:pt x="24295" y="10413"/>
                  </a:lnTo>
                  <a:lnTo>
                    <a:pt x="24284" y="164388"/>
                  </a:lnTo>
                  <a:lnTo>
                    <a:pt x="14149" y="176707"/>
                  </a:lnTo>
                  <a:lnTo>
                    <a:pt x="6503" y="190874"/>
                  </a:lnTo>
                  <a:lnTo>
                    <a:pt x="1679" y="206556"/>
                  </a:lnTo>
                  <a:lnTo>
                    <a:pt x="0" y="223431"/>
                  </a:lnTo>
                  <a:lnTo>
                    <a:pt x="6710" y="256594"/>
                  </a:lnTo>
                  <a:lnTo>
                    <a:pt x="25031" y="283838"/>
                  </a:lnTo>
                  <a:lnTo>
                    <a:pt x="52249" y="302290"/>
                  </a:lnTo>
                  <a:lnTo>
                    <a:pt x="85648" y="309079"/>
                  </a:lnTo>
                  <a:lnTo>
                    <a:pt x="114213" y="304232"/>
                  </a:lnTo>
                  <a:lnTo>
                    <a:pt x="126440" y="297510"/>
                  </a:lnTo>
                  <a:lnTo>
                    <a:pt x="85648" y="297510"/>
                  </a:lnTo>
                  <a:lnTo>
                    <a:pt x="56743" y="291632"/>
                  </a:lnTo>
                  <a:lnTo>
                    <a:pt x="33208" y="275663"/>
                  </a:lnTo>
                  <a:lnTo>
                    <a:pt x="17377" y="252097"/>
                  </a:lnTo>
                  <a:lnTo>
                    <a:pt x="11582" y="223431"/>
                  </a:lnTo>
                  <a:lnTo>
                    <a:pt x="17460" y="194762"/>
                  </a:lnTo>
                  <a:lnTo>
                    <a:pt x="33429" y="171192"/>
                  </a:lnTo>
                  <a:lnTo>
                    <a:pt x="56995" y="155219"/>
                  </a:lnTo>
                  <a:lnTo>
                    <a:pt x="60213" y="154558"/>
                  </a:lnTo>
                  <a:lnTo>
                    <a:pt x="35306" y="154558"/>
                  </a:lnTo>
                  <a:lnTo>
                    <a:pt x="35306" y="116357"/>
                  </a:lnTo>
                  <a:lnTo>
                    <a:pt x="222262" y="116344"/>
                  </a:lnTo>
                  <a:lnTo>
                    <a:pt x="351947" y="116344"/>
                  </a:lnTo>
                  <a:lnTo>
                    <a:pt x="350291" y="113880"/>
                  </a:lnTo>
                  <a:lnTo>
                    <a:pt x="340357" y="107204"/>
                  </a:lnTo>
                  <a:lnTo>
                    <a:pt x="331127" y="105359"/>
                  </a:lnTo>
                  <a:lnTo>
                    <a:pt x="103009" y="105359"/>
                  </a:lnTo>
                  <a:lnTo>
                    <a:pt x="103009" y="104774"/>
                  </a:lnTo>
                  <a:lnTo>
                    <a:pt x="35890" y="104774"/>
                  </a:lnTo>
                  <a:lnTo>
                    <a:pt x="35890" y="19697"/>
                  </a:lnTo>
                  <a:lnTo>
                    <a:pt x="155133" y="19697"/>
                  </a:lnTo>
                  <a:lnTo>
                    <a:pt x="153564" y="18121"/>
                  </a:lnTo>
                  <a:lnTo>
                    <a:pt x="144891" y="12665"/>
                  </a:lnTo>
                  <a:lnTo>
                    <a:pt x="135241" y="9270"/>
                  </a:lnTo>
                  <a:lnTo>
                    <a:pt x="124993" y="8102"/>
                  </a:lnTo>
                  <a:close/>
                </a:path>
                <a:path w="371475" h="309245">
                  <a:moveTo>
                    <a:pt x="125916" y="149339"/>
                  </a:moveTo>
                  <a:lnTo>
                    <a:pt x="85661" y="149339"/>
                  </a:lnTo>
                  <a:lnTo>
                    <a:pt x="108983" y="153074"/>
                  </a:lnTo>
                  <a:lnTo>
                    <a:pt x="129430" y="163593"/>
                  </a:lnTo>
                  <a:lnTo>
                    <a:pt x="145645" y="179862"/>
                  </a:lnTo>
                  <a:lnTo>
                    <a:pt x="156273" y="200850"/>
                  </a:lnTo>
                  <a:lnTo>
                    <a:pt x="158584" y="208368"/>
                  </a:lnTo>
                  <a:lnTo>
                    <a:pt x="159740" y="215328"/>
                  </a:lnTo>
                  <a:lnTo>
                    <a:pt x="159740" y="228053"/>
                  </a:lnTo>
                  <a:lnTo>
                    <a:pt x="132751" y="280360"/>
                  </a:lnTo>
                  <a:lnTo>
                    <a:pt x="85648" y="297510"/>
                  </a:lnTo>
                  <a:lnTo>
                    <a:pt x="126440" y="297510"/>
                  </a:lnTo>
                  <a:lnTo>
                    <a:pt x="138818" y="290704"/>
                  </a:lnTo>
                  <a:lnTo>
                    <a:pt x="157673" y="270016"/>
                  </a:lnTo>
                  <a:lnTo>
                    <a:pt x="168986" y="243687"/>
                  </a:lnTo>
                  <a:lnTo>
                    <a:pt x="257206" y="243687"/>
                  </a:lnTo>
                  <a:lnTo>
                    <a:pt x="259444" y="232676"/>
                  </a:lnTo>
                  <a:lnTo>
                    <a:pt x="170751" y="232676"/>
                  </a:lnTo>
                  <a:lnTo>
                    <a:pt x="170751" y="229793"/>
                  </a:lnTo>
                  <a:lnTo>
                    <a:pt x="171320" y="226910"/>
                  </a:lnTo>
                  <a:lnTo>
                    <a:pt x="171274" y="217139"/>
                  </a:lnTo>
                  <a:lnTo>
                    <a:pt x="170751" y="211835"/>
                  </a:lnTo>
                  <a:lnTo>
                    <a:pt x="169595" y="205485"/>
                  </a:lnTo>
                  <a:lnTo>
                    <a:pt x="179425" y="205485"/>
                  </a:lnTo>
                  <a:lnTo>
                    <a:pt x="188418" y="203659"/>
                  </a:lnTo>
                  <a:lnTo>
                    <a:pt x="195784" y="198685"/>
                  </a:lnTo>
                  <a:lnTo>
                    <a:pt x="199007" y="193916"/>
                  </a:lnTo>
                  <a:lnTo>
                    <a:pt x="165531" y="193916"/>
                  </a:lnTo>
                  <a:lnTo>
                    <a:pt x="152971" y="171068"/>
                  </a:lnTo>
                  <a:lnTo>
                    <a:pt x="134497" y="153542"/>
                  </a:lnTo>
                  <a:lnTo>
                    <a:pt x="125916" y="149339"/>
                  </a:lnTo>
                  <a:close/>
                </a:path>
                <a:path w="371475" h="309245">
                  <a:moveTo>
                    <a:pt x="257206" y="243687"/>
                  </a:moveTo>
                  <a:lnTo>
                    <a:pt x="245376" y="243687"/>
                  </a:lnTo>
                  <a:lnTo>
                    <a:pt x="245495" y="245427"/>
                  </a:lnTo>
                  <a:lnTo>
                    <a:pt x="249329" y="264354"/>
                  </a:lnTo>
                  <a:lnTo>
                    <a:pt x="260065" y="280228"/>
                  </a:lnTo>
                  <a:lnTo>
                    <a:pt x="275900" y="291002"/>
                  </a:lnTo>
                  <a:lnTo>
                    <a:pt x="295148" y="295211"/>
                  </a:lnTo>
                  <a:lnTo>
                    <a:pt x="314412" y="291499"/>
                  </a:lnTo>
                  <a:lnTo>
                    <a:pt x="326038" y="283629"/>
                  </a:lnTo>
                  <a:lnTo>
                    <a:pt x="295173" y="283629"/>
                  </a:lnTo>
                  <a:lnTo>
                    <a:pt x="280171" y="280579"/>
                  </a:lnTo>
                  <a:lnTo>
                    <a:pt x="268043" y="272265"/>
                  </a:lnTo>
                  <a:lnTo>
                    <a:pt x="259929" y="259936"/>
                  </a:lnTo>
                  <a:lnTo>
                    <a:pt x="256971" y="244843"/>
                  </a:lnTo>
                  <a:lnTo>
                    <a:pt x="257206" y="243687"/>
                  </a:lnTo>
                  <a:close/>
                </a:path>
                <a:path w="371475" h="309245">
                  <a:moveTo>
                    <a:pt x="326308" y="206641"/>
                  </a:moveTo>
                  <a:lnTo>
                    <a:pt x="295757" y="206641"/>
                  </a:lnTo>
                  <a:lnTo>
                    <a:pt x="310757" y="209690"/>
                  </a:lnTo>
                  <a:lnTo>
                    <a:pt x="322881" y="218005"/>
                  </a:lnTo>
                  <a:lnTo>
                    <a:pt x="330990" y="230333"/>
                  </a:lnTo>
                  <a:lnTo>
                    <a:pt x="333946" y="245427"/>
                  </a:lnTo>
                  <a:lnTo>
                    <a:pt x="330570" y="260183"/>
                  </a:lnTo>
                  <a:lnTo>
                    <a:pt x="322151" y="272338"/>
                  </a:lnTo>
                  <a:lnTo>
                    <a:pt x="309936" y="280589"/>
                  </a:lnTo>
                  <a:lnTo>
                    <a:pt x="295173" y="283629"/>
                  </a:lnTo>
                  <a:lnTo>
                    <a:pt x="326038" y="283629"/>
                  </a:lnTo>
                  <a:lnTo>
                    <a:pt x="330314" y="280735"/>
                  </a:lnTo>
                  <a:lnTo>
                    <a:pt x="341225" y="264763"/>
                  </a:lnTo>
                  <a:lnTo>
                    <a:pt x="345516" y="245427"/>
                  </a:lnTo>
                  <a:lnTo>
                    <a:pt x="345516" y="243116"/>
                  </a:lnTo>
                  <a:lnTo>
                    <a:pt x="353618" y="240220"/>
                  </a:lnTo>
                  <a:lnTo>
                    <a:pt x="359981" y="232702"/>
                  </a:lnTo>
                  <a:lnTo>
                    <a:pt x="359981" y="231533"/>
                  </a:lnTo>
                  <a:lnTo>
                    <a:pt x="343204" y="231533"/>
                  </a:lnTo>
                  <a:lnTo>
                    <a:pt x="336428" y="217139"/>
                  </a:lnTo>
                  <a:lnTo>
                    <a:pt x="326308" y="206641"/>
                  </a:lnTo>
                  <a:close/>
                </a:path>
                <a:path w="371475" h="309245">
                  <a:moveTo>
                    <a:pt x="295173" y="195643"/>
                  </a:moveTo>
                  <a:lnTo>
                    <a:pt x="278628" y="198418"/>
                  </a:lnTo>
                  <a:lnTo>
                    <a:pt x="264423" y="206130"/>
                  </a:lnTo>
                  <a:lnTo>
                    <a:pt x="253586" y="217856"/>
                  </a:lnTo>
                  <a:lnTo>
                    <a:pt x="247142" y="232676"/>
                  </a:lnTo>
                  <a:lnTo>
                    <a:pt x="259444" y="232676"/>
                  </a:lnTo>
                  <a:lnTo>
                    <a:pt x="259920" y="230333"/>
                  </a:lnTo>
                  <a:lnTo>
                    <a:pt x="260053" y="229793"/>
                  </a:lnTo>
                  <a:lnTo>
                    <a:pt x="268335" y="217712"/>
                  </a:lnTo>
                  <a:lnTo>
                    <a:pt x="280664" y="209599"/>
                  </a:lnTo>
                  <a:lnTo>
                    <a:pt x="295757" y="206641"/>
                  </a:lnTo>
                  <a:lnTo>
                    <a:pt x="326308" y="206641"/>
                  </a:lnTo>
                  <a:lnTo>
                    <a:pt x="325475" y="205778"/>
                  </a:lnTo>
                  <a:lnTo>
                    <a:pt x="311379" y="198322"/>
                  </a:lnTo>
                  <a:lnTo>
                    <a:pt x="295173" y="195643"/>
                  </a:lnTo>
                  <a:close/>
                </a:path>
                <a:path w="371475" h="309245">
                  <a:moveTo>
                    <a:pt x="364617" y="148183"/>
                  </a:moveTo>
                  <a:lnTo>
                    <a:pt x="326439" y="161610"/>
                  </a:lnTo>
                  <a:lnTo>
                    <a:pt x="324713" y="170179"/>
                  </a:lnTo>
                  <a:lnTo>
                    <a:pt x="326439" y="178744"/>
                  </a:lnTo>
                  <a:lnTo>
                    <a:pt x="331149" y="185735"/>
                  </a:lnTo>
                  <a:lnTo>
                    <a:pt x="338143" y="190449"/>
                  </a:lnTo>
                  <a:lnTo>
                    <a:pt x="346710" y="192176"/>
                  </a:lnTo>
                  <a:lnTo>
                    <a:pt x="348437" y="192176"/>
                  </a:lnTo>
                  <a:lnTo>
                    <a:pt x="347950" y="217139"/>
                  </a:lnTo>
                  <a:lnTo>
                    <a:pt x="347827" y="226910"/>
                  </a:lnTo>
                  <a:lnTo>
                    <a:pt x="346107" y="229793"/>
                  </a:lnTo>
                  <a:lnTo>
                    <a:pt x="343204" y="231533"/>
                  </a:lnTo>
                  <a:lnTo>
                    <a:pt x="359981" y="231533"/>
                  </a:lnTo>
                  <a:lnTo>
                    <a:pt x="359981" y="192760"/>
                  </a:lnTo>
                  <a:lnTo>
                    <a:pt x="368668" y="192760"/>
                  </a:lnTo>
                  <a:lnTo>
                    <a:pt x="370979" y="190449"/>
                  </a:lnTo>
                  <a:lnTo>
                    <a:pt x="370979" y="180593"/>
                  </a:lnTo>
                  <a:lnTo>
                    <a:pt x="340309" y="180593"/>
                  </a:lnTo>
                  <a:lnTo>
                    <a:pt x="335686" y="175971"/>
                  </a:lnTo>
                  <a:lnTo>
                    <a:pt x="335699" y="164376"/>
                  </a:lnTo>
                  <a:lnTo>
                    <a:pt x="340309" y="159765"/>
                  </a:lnTo>
                  <a:lnTo>
                    <a:pt x="370979" y="159765"/>
                  </a:lnTo>
                  <a:lnTo>
                    <a:pt x="370979" y="154558"/>
                  </a:lnTo>
                  <a:lnTo>
                    <a:pt x="370408" y="151079"/>
                  </a:lnTo>
                  <a:lnTo>
                    <a:pt x="368084" y="148196"/>
                  </a:lnTo>
                  <a:lnTo>
                    <a:pt x="364617" y="148196"/>
                  </a:lnTo>
                  <a:close/>
                </a:path>
                <a:path w="371475" h="309245">
                  <a:moveTo>
                    <a:pt x="222198" y="116357"/>
                  </a:moveTo>
                  <a:lnTo>
                    <a:pt x="197358" y="116357"/>
                  </a:lnTo>
                  <a:lnTo>
                    <a:pt x="192735" y="121564"/>
                  </a:lnTo>
                  <a:lnTo>
                    <a:pt x="190489" y="128314"/>
                  </a:lnTo>
                  <a:lnTo>
                    <a:pt x="190423" y="188709"/>
                  </a:lnTo>
                  <a:lnTo>
                    <a:pt x="185216" y="193916"/>
                  </a:lnTo>
                  <a:lnTo>
                    <a:pt x="199007" y="193916"/>
                  </a:lnTo>
                  <a:lnTo>
                    <a:pt x="200762" y="191319"/>
                  </a:lnTo>
                  <a:lnTo>
                    <a:pt x="202590" y="182321"/>
                  </a:lnTo>
                  <a:lnTo>
                    <a:pt x="202590" y="136029"/>
                  </a:lnTo>
                  <a:lnTo>
                    <a:pt x="204119" y="128314"/>
                  </a:lnTo>
                  <a:lnTo>
                    <a:pt x="208306" y="122062"/>
                  </a:lnTo>
                  <a:lnTo>
                    <a:pt x="214554" y="117873"/>
                  </a:lnTo>
                  <a:lnTo>
                    <a:pt x="222198" y="116357"/>
                  </a:lnTo>
                  <a:close/>
                </a:path>
                <a:path w="371475" h="309245">
                  <a:moveTo>
                    <a:pt x="370979" y="159765"/>
                  </a:moveTo>
                  <a:lnTo>
                    <a:pt x="358825" y="159765"/>
                  </a:lnTo>
                  <a:lnTo>
                    <a:pt x="358825" y="180593"/>
                  </a:lnTo>
                  <a:lnTo>
                    <a:pt x="370979" y="180593"/>
                  </a:lnTo>
                  <a:lnTo>
                    <a:pt x="370979" y="159765"/>
                  </a:lnTo>
                  <a:close/>
                </a:path>
                <a:path w="371475" h="309245">
                  <a:moveTo>
                    <a:pt x="85661" y="138353"/>
                  </a:moveTo>
                  <a:lnTo>
                    <a:pt x="72015" y="139501"/>
                  </a:lnTo>
                  <a:lnTo>
                    <a:pt x="58964" y="142765"/>
                  </a:lnTo>
                  <a:lnTo>
                    <a:pt x="46672" y="147874"/>
                  </a:lnTo>
                  <a:lnTo>
                    <a:pt x="35306" y="154558"/>
                  </a:lnTo>
                  <a:lnTo>
                    <a:pt x="60213" y="154558"/>
                  </a:lnTo>
                  <a:lnTo>
                    <a:pt x="85661" y="149339"/>
                  </a:lnTo>
                  <a:lnTo>
                    <a:pt x="125916" y="149339"/>
                  </a:lnTo>
                  <a:lnTo>
                    <a:pt x="111573" y="142313"/>
                  </a:lnTo>
                  <a:lnTo>
                    <a:pt x="85661" y="138353"/>
                  </a:lnTo>
                  <a:close/>
                </a:path>
                <a:path w="371475" h="309245">
                  <a:moveTo>
                    <a:pt x="351947" y="116344"/>
                  </a:moveTo>
                  <a:lnTo>
                    <a:pt x="328764" y="116344"/>
                  </a:lnTo>
                  <a:lnTo>
                    <a:pt x="336478" y="117873"/>
                  </a:lnTo>
                  <a:lnTo>
                    <a:pt x="342725" y="122062"/>
                  </a:lnTo>
                  <a:lnTo>
                    <a:pt x="346910" y="128314"/>
                  </a:lnTo>
                  <a:lnTo>
                    <a:pt x="348437" y="136029"/>
                  </a:lnTo>
                  <a:lnTo>
                    <a:pt x="348437" y="148183"/>
                  </a:lnTo>
                  <a:lnTo>
                    <a:pt x="359410" y="148183"/>
                  </a:lnTo>
                  <a:lnTo>
                    <a:pt x="359410" y="136029"/>
                  </a:lnTo>
                  <a:lnTo>
                    <a:pt x="356967" y="123814"/>
                  </a:lnTo>
                  <a:lnTo>
                    <a:pt x="351947" y="116344"/>
                  </a:lnTo>
                  <a:close/>
                </a:path>
                <a:path w="371475" h="309245">
                  <a:moveTo>
                    <a:pt x="155714" y="20281"/>
                  </a:moveTo>
                  <a:lnTo>
                    <a:pt x="125006" y="20281"/>
                  </a:lnTo>
                  <a:lnTo>
                    <a:pt x="132665" y="20886"/>
                  </a:lnTo>
                  <a:lnTo>
                    <a:pt x="139839" y="23393"/>
                  </a:lnTo>
                  <a:lnTo>
                    <a:pt x="146251" y="27529"/>
                  </a:lnTo>
                  <a:lnTo>
                    <a:pt x="151625" y="33019"/>
                  </a:lnTo>
                  <a:lnTo>
                    <a:pt x="209511" y="105359"/>
                  </a:lnTo>
                  <a:lnTo>
                    <a:pt x="331127" y="105359"/>
                  </a:lnTo>
                  <a:lnTo>
                    <a:pt x="328142" y="104762"/>
                  </a:lnTo>
                  <a:lnTo>
                    <a:pt x="224548" y="104762"/>
                  </a:lnTo>
                  <a:lnTo>
                    <a:pt x="160883" y="25476"/>
                  </a:lnTo>
                  <a:lnTo>
                    <a:pt x="155714" y="20281"/>
                  </a:lnTo>
                  <a:close/>
                </a:path>
                <a:path w="371475" h="309245">
                  <a:moveTo>
                    <a:pt x="155133" y="19697"/>
                  </a:moveTo>
                  <a:lnTo>
                    <a:pt x="92024" y="19697"/>
                  </a:lnTo>
                  <a:lnTo>
                    <a:pt x="92024" y="104774"/>
                  </a:lnTo>
                  <a:lnTo>
                    <a:pt x="103009" y="104774"/>
                  </a:lnTo>
                  <a:lnTo>
                    <a:pt x="103009" y="20281"/>
                  </a:lnTo>
                  <a:lnTo>
                    <a:pt x="155714" y="20281"/>
                  </a:lnTo>
                  <a:lnTo>
                    <a:pt x="155133" y="19697"/>
                  </a:lnTo>
                  <a:close/>
                </a:path>
                <a:path w="371475" h="309245">
                  <a:moveTo>
                    <a:pt x="263334" y="0"/>
                  </a:moveTo>
                  <a:lnTo>
                    <a:pt x="260438" y="0"/>
                  </a:lnTo>
                  <a:lnTo>
                    <a:pt x="257543" y="2311"/>
                  </a:lnTo>
                  <a:lnTo>
                    <a:pt x="257543" y="5206"/>
                  </a:lnTo>
                  <a:lnTo>
                    <a:pt x="256374" y="23723"/>
                  </a:lnTo>
                  <a:lnTo>
                    <a:pt x="259862" y="29171"/>
                  </a:lnTo>
                  <a:lnTo>
                    <a:pt x="268674" y="32121"/>
                  </a:lnTo>
                  <a:lnTo>
                    <a:pt x="277706" y="38543"/>
                  </a:lnTo>
                  <a:lnTo>
                    <a:pt x="281851" y="54406"/>
                  </a:lnTo>
                  <a:lnTo>
                    <a:pt x="281851" y="104762"/>
                  </a:lnTo>
                  <a:lnTo>
                    <a:pt x="312521" y="104762"/>
                  </a:lnTo>
                  <a:lnTo>
                    <a:pt x="312521" y="104203"/>
                  </a:lnTo>
                  <a:lnTo>
                    <a:pt x="293446" y="104203"/>
                  </a:lnTo>
                  <a:lnTo>
                    <a:pt x="293446" y="53847"/>
                  </a:lnTo>
                  <a:lnTo>
                    <a:pt x="291489" y="41827"/>
                  </a:lnTo>
                  <a:lnTo>
                    <a:pt x="286123" y="31491"/>
                  </a:lnTo>
                  <a:lnTo>
                    <a:pt x="278049" y="23653"/>
                  </a:lnTo>
                  <a:lnTo>
                    <a:pt x="267970" y="19126"/>
                  </a:lnTo>
                  <a:lnTo>
                    <a:pt x="268554" y="11607"/>
                  </a:lnTo>
                  <a:lnTo>
                    <a:pt x="296012" y="11607"/>
                  </a:lnTo>
                  <a:lnTo>
                    <a:pt x="282491" y="3455"/>
                  </a:lnTo>
                  <a:lnTo>
                    <a:pt x="263334" y="0"/>
                  </a:lnTo>
                  <a:close/>
                </a:path>
                <a:path w="371475" h="309245">
                  <a:moveTo>
                    <a:pt x="296012" y="11607"/>
                  </a:moveTo>
                  <a:lnTo>
                    <a:pt x="268554" y="11607"/>
                  </a:lnTo>
                  <a:lnTo>
                    <a:pt x="281183" y="15276"/>
                  </a:lnTo>
                  <a:lnTo>
                    <a:pt x="291484" y="22310"/>
                  </a:lnTo>
                  <a:lnTo>
                    <a:pt x="298422" y="31949"/>
                  </a:lnTo>
                  <a:lnTo>
                    <a:pt x="300964" y="43433"/>
                  </a:lnTo>
                  <a:lnTo>
                    <a:pt x="300964" y="104203"/>
                  </a:lnTo>
                  <a:lnTo>
                    <a:pt x="312521" y="104203"/>
                  </a:lnTo>
                  <a:lnTo>
                    <a:pt x="312395" y="43433"/>
                  </a:lnTo>
                  <a:lnTo>
                    <a:pt x="308659" y="26864"/>
                  </a:lnTo>
                  <a:lnTo>
                    <a:pt x="298124" y="12880"/>
                  </a:lnTo>
                  <a:lnTo>
                    <a:pt x="296012" y="11607"/>
                  </a:lnTo>
                  <a:close/>
                </a:path>
              </a:pathLst>
            </a:custGeom>
            <a:solidFill>
              <a:srgbClr val="F15A22"/>
            </a:solidFill>
          </p:spPr>
          <p:txBody>
            <a:bodyPr wrap="square" lIns="0" tIns="0" rIns="0" bIns="0" rtlCol="0"/>
            <a:lstStyle/>
            <a:p>
              <a:pPr defTabSz="685800" hangingPunct="1"/>
              <a:endParaRPr sz="1350">
                <a:solidFill>
                  <a:sysClr val="windowText" lastClr="000000"/>
                </a:solidFill>
              </a:endParaRPr>
            </a:p>
          </p:txBody>
        </p:sp>
      </p:grpSp>
      <p:grpSp>
        <p:nvGrpSpPr>
          <p:cNvPr id="30" name="object 30"/>
          <p:cNvGrpSpPr/>
          <p:nvPr/>
        </p:nvGrpSpPr>
        <p:grpSpPr>
          <a:xfrm>
            <a:off x="8382147" y="3065477"/>
            <a:ext cx="459581" cy="459105"/>
            <a:chOff x="11176195" y="4087303"/>
            <a:chExt cx="612775" cy="612140"/>
          </a:xfrm>
        </p:grpSpPr>
        <p:sp>
          <p:nvSpPr>
            <p:cNvPr id="31" name="object 31"/>
            <p:cNvSpPr/>
            <p:nvPr/>
          </p:nvSpPr>
          <p:spPr>
            <a:xfrm>
              <a:off x="11176195" y="4087303"/>
              <a:ext cx="612775" cy="612140"/>
            </a:xfrm>
            <a:custGeom>
              <a:avLst/>
              <a:gdLst/>
              <a:ahLst/>
              <a:cxnLst/>
              <a:rect l="l" t="t" r="r" b="b"/>
              <a:pathLst>
                <a:path w="612775" h="612139">
                  <a:moveTo>
                    <a:pt x="302002" y="0"/>
                  </a:moveTo>
                  <a:lnTo>
                    <a:pt x="247049" y="5591"/>
                  </a:lnTo>
                  <a:lnTo>
                    <a:pt x="194687" y="22479"/>
                  </a:lnTo>
                  <a:lnTo>
                    <a:pt x="155195" y="40346"/>
                  </a:lnTo>
                  <a:lnTo>
                    <a:pt x="118932" y="63309"/>
                  </a:lnTo>
                  <a:lnTo>
                    <a:pt x="84916" y="94112"/>
                  </a:lnTo>
                  <a:lnTo>
                    <a:pt x="56136" y="128922"/>
                  </a:lnTo>
                  <a:lnTo>
                    <a:pt x="33167" y="167892"/>
                  </a:lnTo>
                  <a:lnTo>
                    <a:pt x="16582" y="211175"/>
                  </a:lnTo>
                  <a:lnTo>
                    <a:pt x="5467" y="250832"/>
                  </a:lnTo>
                  <a:lnTo>
                    <a:pt x="0" y="293463"/>
                  </a:lnTo>
                  <a:lnTo>
                    <a:pt x="401" y="322622"/>
                  </a:lnTo>
                  <a:lnTo>
                    <a:pt x="8213" y="380619"/>
                  </a:lnTo>
                  <a:lnTo>
                    <a:pt x="27007" y="436286"/>
                  </a:lnTo>
                  <a:lnTo>
                    <a:pt x="56689" y="486676"/>
                  </a:lnTo>
                  <a:lnTo>
                    <a:pt x="92293" y="530146"/>
                  </a:lnTo>
                  <a:lnTo>
                    <a:pt x="112099" y="541235"/>
                  </a:lnTo>
                  <a:lnTo>
                    <a:pt x="114398" y="544360"/>
                  </a:lnTo>
                  <a:lnTo>
                    <a:pt x="158479" y="576829"/>
                  </a:lnTo>
                  <a:lnTo>
                    <a:pt x="205749" y="596442"/>
                  </a:lnTo>
                  <a:lnTo>
                    <a:pt x="259610" y="608895"/>
                  </a:lnTo>
                  <a:lnTo>
                    <a:pt x="317052" y="611632"/>
                  </a:lnTo>
                  <a:lnTo>
                    <a:pt x="344182" y="611832"/>
                  </a:lnTo>
                  <a:lnTo>
                    <a:pt x="372370" y="606085"/>
                  </a:lnTo>
                  <a:lnTo>
                    <a:pt x="432050" y="588365"/>
                  </a:lnTo>
                  <a:lnTo>
                    <a:pt x="439594" y="586409"/>
                  </a:lnTo>
                  <a:lnTo>
                    <a:pt x="446312" y="581240"/>
                  </a:lnTo>
                  <a:lnTo>
                    <a:pt x="453386" y="577494"/>
                  </a:lnTo>
                  <a:lnTo>
                    <a:pt x="465686" y="569624"/>
                  </a:lnTo>
                  <a:lnTo>
                    <a:pt x="477035" y="560487"/>
                  </a:lnTo>
                  <a:lnTo>
                    <a:pt x="488139" y="551100"/>
                  </a:lnTo>
                  <a:lnTo>
                    <a:pt x="499703" y="542480"/>
                  </a:lnTo>
                  <a:lnTo>
                    <a:pt x="546882" y="497516"/>
                  </a:lnTo>
                  <a:lnTo>
                    <a:pt x="580183" y="441769"/>
                  </a:lnTo>
                  <a:lnTo>
                    <a:pt x="594786" y="403018"/>
                  </a:lnTo>
                  <a:lnTo>
                    <a:pt x="605075" y="362991"/>
                  </a:lnTo>
                  <a:lnTo>
                    <a:pt x="609925" y="344598"/>
                  </a:lnTo>
                  <a:lnTo>
                    <a:pt x="611763" y="335352"/>
                  </a:lnTo>
                  <a:lnTo>
                    <a:pt x="612517" y="326110"/>
                  </a:lnTo>
                  <a:lnTo>
                    <a:pt x="611755" y="297693"/>
                  </a:lnTo>
                  <a:lnTo>
                    <a:pt x="604339" y="241517"/>
                  </a:lnTo>
                  <a:lnTo>
                    <a:pt x="590095" y="194409"/>
                  </a:lnTo>
                  <a:lnTo>
                    <a:pt x="560638" y="140208"/>
                  </a:lnTo>
                  <a:lnTo>
                    <a:pt x="531377" y="102019"/>
                  </a:lnTo>
                  <a:lnTo>
                    <a:pt x="503179" y="75278"/>
                  </a:lnTo>
                  <a:lnTo>
                    <a:pt x="468631" y="47821"/>
                  </a:lnTo>
                  <a:lnTo>
                    <a:pt x="408573" y="18298"/>
                  </a:lnTo>
                  <a:lnTo>
                    <a:pt x="338278" y="2716"/>
                  </a:lnTo>
                  <a:lnTo>
                    <a:pt x="302002"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32" name="object 32"/>
            <p:cNvSpPr/>
            <p:nvPr/>
          </p:nvSpPr>
          <p:spPr>
            <a:xfrm>
              <a:off x="11295025" y="4205795"/>
              <a:ext cx="375285" cy="375285"/>
            </a:xfrm>
            <a:custGeom>
              <a:avLst/>
              <a:gdLst/>
              <a:ahLst/>
              <a:cxnLst/>
              <a:rect l="l" t="t" r="r" b="b"/>
              <a:pathLst>
                <a:path w="375284" h="375285">
                  <a:moveTo>
                    <a:pt x="67017" y="88722"/>
                  </a:moveTo>
                  <a:lnTo>
                    <a:pt x="65773" y="86029"/>
                  </a:lnTo>
                  <a:lnTo>
                    <a:pt x="59029" y="83553"/>
                  </a:lnTo>
                  <a:lnTo>
                    <a:pt x="55016" y="81267"/>
                  </a:lnTo>
                  <a:lnTo>
                    <a:pt x="48996" y="76390"/>
                  </a:lnTo>
                  <a:lnTo>
                    <a:pt x="46799" y="74180"/>
                  </a:lnTo>
                  <a:lnTo>
                    <a:pt x="43992" y="70637"/>
                  </a:lnTo>
                  <a:lnTo>
                    <a:pt x="42646" y="69989"/>
                  </a:lnTo>
                  <a:lnTo>
                    <a:pt x="39789" y="69989"/>
                  </a:lnTo>
                  <a:lnTo>
                    <a:pt x="38442" y="70637"/>
                  </a:lnTo>
                  <a:lnTo>
                    <a:pt x="37553" y="71755"/>
                  </a:lnTo>
                  <a:lnTo>
                    <a:pt x="30835" y="78511"/>
                  </a:lnTo>
                  <a:lnTo>
                    <a:pt x="22923" y="83515"/>
                  </a:lnTo>
                  <a:lnTo>
                    <a:pt x="14109" y="86626"/>
                  </a:lnTo>
                  <a:lnTo>
                    <a:pt x="4686" y="87693"/>
                  </a:lnTo>
                  <a:lnTo>
                    <a:pt x="2095" y="87693"/>
                  </a:lnTo>
                  <a:lnTo>
                    <a:pt x="0" y="89789"/>
                  </a:lnTo>
                  <a:lnTo>
                    <a:pt x="0" y="94957"/>
                  </a:lnTo>
                  <a:lnTo>
                    <a:pt x="2095" y="97053"/>
                  </a:lnTo>
                  <a:lnTo>
                    <a:pt x="4686" y="97053"/>
                  </a:lnTo>
                  <a:lnTo>
                    <a:pt x="14897" y="96037"/>
                  </a:lnTo>
                  <a:lnTo>
                    <a:pt x="24549" y="93065"/>
                  </a:lnTo>
                  <a:lnTo>
                    <a:pt x="33401" y="88252"/>
                  </a:lnTo>
                  <a:lnTo>
                    <a:pt x="41224" y="81724"/>
                  </a:lnTo>
                  <a:lnTo>
                    <a:pt x="44005" y="84404"/>
                  </a:lnTo>
                  <a:lnTo>
                    <a:pt x="49923" y="89192"/>
                  </a:lnTo>
                  <a:lnTo>
                    <a:pt x="54838" y="91998"/>
                  </a:lnTo>
                  <a:lnTo>
                    <a:pt x="62547" y="94818"/>
                  </a:lnTo>
                  <a:lnTo>
                    <a:pt x="65252" y="93573"/>
                  </a:lnTo>
                  <a:lnTo>
                    <a:pt x="67017" y="88722"/>
                  </a:lnTo>
                  <a:close/>
                </a:path>
                <a:path w="375284" h="375285">
                  <a:moveTo>
                    <a:pt x="301599" y="228815"/>
                  </a:moveTo>
                  <a:lnTo>
                    <a:pt x="299504" y="226720"/>
                  </a:lnTo>
                  <a:lnTo>
                    <a:pt x="296913" y="226720"/>
                  </a:lnTo>
                  <a:lnTo>
                    <a:pt x="287489" y="225653"/>
                  </a:lnTo>
                  <a:lnTo>
                    <a:pt x="278688" y="222554"/>
                  </a:lnTo>
                  <a:lnTo>
                    <a:pt x="270776" y="217551"/>
                  </a:lnTo>
                  <a:lnTo>
                    <a:pt x="264058" y="210781"/>
                  </a:lnTo>
                  <a:lnTo>
                    <a:pt x="262280" y="208546"/>
                  </a:lnTo>
                  <a:lnTo>
                    <a:pt x="258495" y="208546"/>
                  </a:lnTo>
                  <a:lnTo>
                    <a:pt x="223862" y="226720"/>
                  </a:lnTo>
                  <a:lnTo>
                    <a:pt x="214439" y="225653"/>
                  </a:lnTo>
                  <a:lnTo>
                    <a:pt x="205625" y="222554"/>
                  </a:lnTo>
                  <a:lnTo>
                    <a:pt x="197713" y="217551"/>
                  </a:lnTo>
                  <a:lnTo>
                    <a:pt x="190995" y="210781"/>
                  </a:lnTo>
                  <a:lnTo>
                    <a:pt x="189217" y="208546"/>
                  </a:lnTo>
                  <a:lnTo>
                    <a:pt x="185432" y="208546"/>
                  </a:lnTo>
                  <a:lnTo>
                    <a:pt x="150799" y="226720"/>
                  </a:lnTo>
                  <a:lnTo>
                    <a:pt x="141376" y="225653"/>
                  </a:lnTo>
                  <a:lnTo>
                    <a:pt x="132575" y="222554"/>
                  </a:lnTo>
                  <a:lnTo>
                    <a:pt x="124663" y="217551"/>
                  </a:lnTo>
                  <a:lnTo>
                    <a:pt x="117944" y="210781"/>
                  </a:lnTo>
                  <a:lnTo>
                    <a:pt x="117055" y="209664"/>
                  </a:lnTo>
                  <a:lnTo>
                    <a:pt x="115697" y="209016"/>
                  </a:lnTo>
                  <a:lnTo>
                    <a:pt x="112839" y="209016"/>
                  </a:lnTo>
                  <a:lnTo>
                    <a:pt x="111493" y="209664"/>
                  </a:lnTo>
                  <a:lnTo>
                    <a:pt x="110604" y="210781"/>
                  </a:lnTo>
                  <a:lnTo>
                    <a:pt x="103886" y="217551"/>
                  </a:lnTo>
                  <a:lnTo>
                    <a:pt x="95973" y="222554"/>
                  </a:lnTo>
                  <a:lnTo>
                    <a:pt x="87172" y="225653"/>
                  </a:lnTo>
                  <a:lnTo>
                    <a:pt x="77749" y="226720"/>
                  </a:lnTo>
                  <a:lnTo>
                    <a:pt x="68326" y="225653"/>
                  </a:lnTo>
                  <a:lnTo>
                    <a:pt x="59512" y="222554"/>
                  </a:lnTo>
                  <a:lnTo>
                    <a:pt x="51600" y="217551"/>
                  </a:lnTo>
                  <a:lnTo>
                    <a:pt x="44881" y="210781"/>
                  </a:lnTo>
                  <a:lnTo>
                    <a:pt x="43103" y="208546"/>
                  </a:lnTo>
                  <a:lnTo>
                    <a:pt x="39331" y="208546"/>
                  </a:lnTo>
                  <a:lnTo>
                    <a:pt x="4686" y="226720"/>
                  </a:lnTo>
                  <a:lnTo>
                    <a:pt x="2095" y="226720"/>
                  </a:lnTo>
                  <a:lnTo>
                    <a:pt x="0" y="228815"/>
                  </a:lnTo>
                  <a:lnTo>
                    <a:pt x="0" y="233984"/>
                  </a:lnTo>
                  <a:lnTo>
                    <a:pt x="2095" y="236080"/>
                  </a:lnTo>
                  <a:lnTo>
                    <a:pt x="4686" y="236080"/>
                  </a:lnTo>
                  <a:lnTo>
                    <a:pt x="14897" y="235064"/>
                  </a:lnTo>
                  <a:lnTo>
                    <a:pt x="24536" y="232092"/>
                  </a:lnTo>
                  <a:lnTo>
                    <a:pt x="33401" y="227279"/>
                  </a:lnTo>
                  <a:lnTo>
                    <a:pt x="41211" y="220751"/>
                  </a:lnTo>
                  <a:lnTo>
                    <a:pt x="49034" y="227279"/>
                  </a:lnTo>
                  <a:lnTo>
                    <a:pt x="57886" y="232092"/>
                  </a:lnTo>
                  <a:lnTo>
                    <a:pt x="67551" y="235064"/>
                  </a:lnTo>
                  <a:lnTo>
                    <a:pt x="77749" y="236080"/>
                  </a:lnTo>
                  <a:lnTo>
                    <a:pt x="87947" y="235064"/>
                  </a:lnTo>
                  <a:lnTo>
                    <a:pt x="97599" y="232092"/>
                  </a:lnTo>
                  <a:lnTo>
                    <a:pt x="106451" y="227291"/>
                  </a:lnTo>
                  <a:lnTo>
                    <a:pt x="114274" y="220764"/>
                  </a:lnTo>
                  <a:lnTo>
                    <a:pt x="122097" y="227291"/>
                  </a:lnTo>
                  <a:lnTo>
                    <a:pt x="130949" y="232092"/>
                  </a:lnTo>
                  <a:lnTo>
                    <a:pt x="140601" y="235064"/>
                  </a:lnTo>
                  <a:lnTo>
                    <a:pt x="150799" y="236080"/>
                  </a:lnTo>
                  <a:lnTo>
                    <a:pt x="161010" y="235064"/>
                  </a:lnTo>
                  <a:lnTo>
                    <a:pt x="170649" y="232092"/>
                  </a:lnTo>
                  <a:lnTo>
                    <a:pt x="179514" y="227279"/>
                  </a:lnTo>
                  <a:lnTo>
                    <a:pt x="187325" y="220751"/>
                  </a:lnTo>
                  <a:lnTo>
                    <a:pt x="195148" y="227279"/>
                  </a:lnTo>
                  <a:lnTo>
                    <a:pt x="204000" y="232092"/>
                  </a:lnTo>
                  <a:lnTo>
                    <a:pt x="213664" y="235064"/>
                  </a:lnTo>
                  <a:lnTo>
                    <a:pt x="223862" y="236080"/>
                  </a:lnTo>
                  <a:lnTo>
                    <a:pt x="234061" y="235064"/>
                  </a:lnTo>
                  <a:lnTo>
                    <a:pt x="243713" y="232092"/>
                  </a:lnTo>
                  <a:lnTo>
                    <a:pt x="252564" y="227279"/>
                  </a:lnTo>
                  <a:lnTo>
                    <a:pt x="260388" y="220751"/>
                  </a:lnTo>
                  <a:lnTo>
                    <a:pt x="268211" y="227279"/>
                  </a:lnTo>
                  <a:lnTo>
                    <a:pt x="277063" y="232092"/>
                  </a:lnTo>
                  <a:lnTo>
                    <a:pt x="286715" y="235064"/>
                  </a:lnTo>
                  <a:lnTo>
                    <a:pt x="296913" y="236080"/>
                  </a:lnTo>
                  <a:lnTo>
                    <a:pt x="299504" y="236080"/>
                  </a:lnTo>
                  <a:lnTo>
                    <a:pt x="301599" y="233984"/>
                  </a:lnTo>
                  <a:lnTo>
                    <a:pt x="301599" y="228815"/>
                  </a:lnTo>
                  <a:close/>
                </a:path>
                <a:path w="375284" h="375285">
                  <a:moveTo>
                    <a:pt x="374662" y="367842"/>
                  </a:moveTo>
                  <a:lnTo>
                    <a:pt x="372567" y="365747"/>
                  </a:lnTo>
                  <a:lnTo>
                    <a:pt x="369976" y="365747"/>
                  </a:lnTo>
                  <a:lnTo>
                    <a:pt x="360553" y="364680"/>
                  </a:lnTo>
                  <a:lnTo>
                    <a:pt x="351739" y="361581"/>
                  </a:lnTo>
                  <a:lnTo>
                    <a:pt x="343827" y="356577"/>
                  </a:lnTo>
                  <a:lnTo>
                    <a:pt x="337108" y="349821"/>
                  </a:lnTo>
                  <a:lnTo>
                    <a:pt x="335343" y="347586"/>
                  </a:lnTo>
                  <a:lnTo>
                    <a:pt x="331558" y="347586"/>
                  </a:lnTo>
                  <a:lnTo>
                    <a:pt x="296913" y="365747"/>
                  </a:lnTo>
                  <a:lnTo>
                    <a:pt x="287489" y="364680"/>
                  </a:lnTo>
                  <a:lnTo>
                    <a:pt x="278676" y="361581"/>
                  </a:lnTo>
                  <a:lnTo>
                    <a:pt x="270776" y="356577"/>
                  </a:lnTo>
                  <a:lnTo>
                    <a:pt x="264058" y="349821"/>
                  </a:lnTo>
                  <a:lnTo>
                    <a:pt x="263169" y="348703"/>
                  </a:lnTo>
                  <a:lnTo>
                    <a:pt x="261823" y="348043"/>
                  </a:lnTo>
                  <a:lnTo>
                    <a:pt x="258965" y="348043"/>
                  </a:lnTo>
                  <a:lnTo>
                    <a:pt x="257619" y="348703"/>
                  </a:lnTo>
                  <a:lnTo>
                    <a:pt x="256730" y="349821"/>
                  </a:lnTo>
                  <a:lnTo>
                    <a:pt x="249999" y="356577"/>
                  </a:lnTo>
                  <a:lnTo>
                    <a:pt x="242087" y="361581"/>
                  </a:lnTo>
                  <a:lnTo>
                    <a:pt x="233286" y="364680"/>
                  </a:lnTo>
                  <a:lnTo>
                    <a:pt x="223862" y="365747"/>
                  </a:lnTo>
                  <a:lnTo>
                    <a:pt x="214439" y="364680"/>
                  </a:lnTo>
                  <a:lnTo>
                    <a:pt x="205625" y="361581"/>
                  </a:lnTo>
                  <a:lnTo>
                    <a:pt x="197726" y="356577"/>
                  </a:lnTo>
                  <a:lnTo>
                    <a:pt x="191008" y="349821"/>
                  </a:lnTo>
                  <a:lnTo>
                    <a:pt x="189230" y="347586"/>
                  </a:lnTo>
                  <a:lnTo>
                    <a:pt x="185445" y="347586"/>
                  </a:lnTo>
                  <a:lnTo>
                    <a:pt x="150812" y="365747"/>
                  </a:lnTo>
                  <a:lnTo>
                    <a:pt x="141389" y="364680"/>
                  </a:lnTo>
                  <a:lnTo>
                    <a:pt x="132575" y="361581"/>
                  </a:lnTo>
                  <a:lnTo>
                    <a:pt x="124663" y="356577"/>
                  </a:lnTo>
                  <a:lnTo>
                    <a:pt x="117944" y="349821"/>
                  </a:lnTo>
                  <a:lnTo>
                    <a:pt x="116166" y="347586"/>
                  </a:lnTo>
                  <a:lnTo>
                    <a:pt x="112395" y="347586"/>
                  </a:lnTo>
                  <a:lnTo>
                    <a:pt x="77749" y="365747"/>
                  </a:lnTo>
                  <a:lnTo>
                    <a:pt x="68326" y="364680"/>
                  </a:lnTo>
                  <a:lnTo>
                    <a:pt x="59512" y="361581"/>
                  </a:lnTo>
                  <a:lnTo>
                    <a:pt x="51612" y="356577"/>
                  </a:lnTo>
                  <a:lnTo>
                    <a:pt x="44894" y="349821"/>
                  </a:lnTo>
                  <a:lnTo>
                    <a:pt x="43116" y="347586"/>
                  </a:lnTo>
                  <a:lnTo>
                    <a:pt x="39331" y="347586"/>
                  </a:lnTo>
                  <a:lnTo>
                    <a:pt x="4699" y="365747"/>
                  </a:lnTo>
                  <a:lnTo>
                    <a:pt x="2108" y="365747"/>
                  </a:lnTo>
                  <a:lnTo>
                    <a:pt x="12" y="367842"/>
                  </a:lnTo>
                  <a:lnTo>
                    <a:pt x="12" y="373011"/>
                  </a:lnTo>
                  <a:lnTo>
                    <a:pt x="2108" y="375119"/>
                  </a:lnTo>
                  <a:lnTo>
                    <a:pt x="4699" y="375119"/>
                  </a:lnTo>
                  <a:lnTo>
                    <a:pt x="14897" y="374103"/>
                  </a:lnTo>
                  <a:lnTo>
                    <a:pt x="24549" y="371132"/>
                  </a:lnTo>
                  <a:lnTo>
                    <a:pt x="33401" y="366331"/>
                  </a:lnTo>
                  <a:lnTo>
                    <a:pt x="41224" y="359791"/>
                  </a:lnTo>
                  <a:lnTo>
                    <a:pt x="49034" y="366331"/>
                  </a:lnTo>
                  <a:lnTo>
                    <a:pt x="57886" y="371132"/>
                  </a:lnTo>
                  <a:lnTo>
                    <a:pt x="67538" y="374103"/>
                  </a:lnTo>
                  <a:lnTo>
                    <a:pt x="77749" y="375119"/>
                  </a:lnTo>
                  <a:lnTo>
                    <a:pt x="87947" y="374103"/>
                  </a:lnTo>
                  <a:lnTo>
                    <a:pt x="97599" y="371132"/>
                  </a:lnTo>
                  <a:lnTo>
                    <a:pt x="106464" y="366331"/>
                  </a:lnTo>
                  <a:lnTo>
                    <a:pt x="114287" y="359791"/>
                  </a:lnTo>
                  <a:lnTo>
                    <a:pt x="122097" y="366331"/>
                  </a:lnTo>
                  <a:lnTo>
                    <a:pt x="130949" y="371132"/>
                  </a:lnTo>
                  <a:lnTo>
                    <a:pt x="140601" y="374103"/>
                  </a:lnTo>
                  <a:lnTo>
                    <a:pt x="150812" y="375119"/>
                  </a:lnTo>
                  <a:lnTo>
                    <a:pt x="161010" y="374103"/>
                  </a:lnTo>
                  <a:lnTo>
                    <a:pt x="170662" y="371132"/>
                  </a:lnTo>
                  <a:lnTo>
                    <a:pt x="179514" y="366331"/>
                  </a:lnTo>
                  <a:lnTo>
                    <a:pt x="187337" y="359791"/>
                  </a:lnTo>
                  <a:lnTo>
                    <a:pt x="195148" y="366331"/>
                  </a:lnTo>
                  <a:lnTo>
                    <a:pt x="204012" y="371132"/>
                  </a:lnTo>
                  <a:lnTo>
                    <a:pt x="213664" y="374103"/>
                  </a:lnTo>
                  <a:lnTo>
                    <a:pt x="223862" y="375119"/>
                  </a:lnTo>
                  <a:lnTo>
                    <a:pt x="234061" y="374103"/>
                  </a:lnTo>
                  <a:lnTo>
                    <a:pt x="243713" y="371132"/>
                  </a:lnTo>
                  <a:lnTo>
                    <a:pt x="252564" y="366331"/>
                  </a:lnTo>
                  <a:lnTo>
                    <a:pt x="260388" y="359791"/>
                  </a:lnTo>
                  <a:lnTo>
                    <a:pt x="268198" y="366331"/>
                  </a:lnTo>
                  <a:lnTo>
                    <a:pt x="277063" y="371132"/>
                  </a:lnTo>
                  <a:lnTo>
                    <a:pt x="286715" y="374103"/>
                  </a:lnTo>
                  <a:lnTo>
                    <a:pt x="296913" y="375119"/>
                  </a:lnTo>
                  <a:lnTo>
                    <a:pt x="307111" y="374103"/>
                  </a:lnTo>
                  <a:lnTo>
                    <a:pt x="316763" y="371132"/>
                  </a:lnTo>
                  <a:lnTo>
                    <a:pt x="325628" y="366331"/>
                  </a:lnTo>
                  <a:lnTo>
                    <a:pt x="333451" y="359791"/>
                  </a:lnTo>
                  <a:lnTo>
                    <a:pt x="341261" y="366331"/>
                  </a:lnTo>
                  <a:lnTo>
                    <a:pt x="350113" y="371132"/>
                  </a:lnTo>
                  <a:lnTo>
                    <a:pt x="359765" y="374103"/>
                  </a:lnTo>
                  <a:lnTo>
                    <a:pt x="369976" y="375119"/>
                  </a:lnTo>
                  <a:lnTo>
                    <a:pt x="372567" y="375119"/>
                  </a:lnTo>
                  <a:lnTo>
                    <a:pt x="374662" y="373011"/>
                  </a:lnTo>
                  <a:lnTo>
                    <a:pt x="374662" y="367842"/>
                  </a:lnTo>
                  <a:close/>
                </a:path>
                <a:path w="375284" h="375285">
                  <a:moveTo>
                    <a:pt x="374662" y="298323"/>
                  </a:moveTo>
                  <a:lnTo>
                    <a:pt x="372567" y="296227"/>
                  </a:lnTo>
                  <a:lnTo>
                    <a:pt x="369976" y="296227"/>
                  </a:lnTo>
                  <a:lnTo>
                    <a:pt x="360553" y="295173"/>
                  </a:lnTo>
                  <a:lnTo>
                    <a:pt x="351739" y="292061"/>
                  </a:lnTo>
                  <a:lnTo>
                    <a:pt x="343827" y="287070"/>
                  </a:lnTo>
                  <a:lnTo>
                    <a:pt x="337121" y="280301"/>
                  </a:lnTo>
                  <a:lnTo>
                    <a:pt x="335330" y="278066"/>
                  </a:lnTo>
                  <a:lnTo>
                    <a:pt x="331558" y="278066"/>
                  </a:lnTo>
                  <a:lnTo>
                    <a:pt x="296926" y="296227"/>
                  </a:lnTo>
                  <a:lnTo>
                    <a:pt x="287489" y="295173"/>
                  </a:lnTo>
                  <a:lnTo>
                    <a:pt x="278688" y="292061"/>
                  </a:lnTo>
                  <a:lnTo>
                    <a:pt x="270776" y="287070"/>
                  </a:lnTo>
                  <a:lnTo>
                    <a:pt x="264058" y="280301"/>
                  </a:lnTo>
                  <a:lnTo>
                    <a:pt x="263169" y="279184"/>
                  </a:lnTo>
                  <a:lnTo>
                    <a:pt x="261823" y="278523"/>
                  </a:lnTo>
                  <a:lnTo>
                    <a:pt x="258965" y="278523"/>
                  </a:lnTo>
                  <a:lnTo>
                    <a:pt x="257619" y="279184"/>
                  </a:lnTo>
                  <a:lnTo>
                    <a:pt x="256730" y="280301"/>
                  </a:lnTo>
                  <a:lnTo>
                    <a:pt x="250012" y="287070"/>
                  </a:lnTo>
                  <a:lnTo>
                    <a:pt x="242100" y="292061"/>
                  </a:lnTo>
                  <a:lnTo>
                    <a:pt x="233286" y="295173"/>
                  </a:lnTo>
                  <a:lnTo>
                    <a:pt x="223862" y="296227"/>
                  </a:lnTo>
                  <a:lnTo>
                    <a:pt x="214439" y="295173"/>
                  </a:lnTo>
                  <a:lnTo>
                    <a:pt x="205625" y="292061"/>
                  </a:lnTo>
                  <a:lnTo>
                    <a:pt x="197726" y="287070"/>
                  </a:lnTo>
                  <a:lnTo>
                    <a:pt x="191008" y="280301"/>
                  </a:lnTo>
                  <a:lnTo>
                    <a:pt x="189230" y="278066"/>
                  </a:lnTo>
                  <a:lnTo>
                    <a:pt x="185445" y="278066"/>
                  </a:lnTo>
                  <a:lnTo>
                    <a:pt x="150812" y="296227"/>
                  </a:lnTo>
                  <a:lnTo>
                    <a:pt x="141389" y="295173"/>
                  </a:lnTo>
                  <a:lnTo>
                    <a:pt x="132575" y="292061"/>
                  </a:lnTo>
                  <a:lnTo>
                    <a:pt x="124663" y="287070"/>
                  </a:lnTo>
                  <a:lnTo>
                    <a:pt x="117944" y="280301"/>
                  </a:lnTo>
                  <a:lnTo>
                    <a:pt x="116166" y="278066"/>
                  </a:lnTo>
                  <a:lnTo>
                    <a:pt x="112395" y="278066"/>
                  </a:lnTo>
                  <a:lnTo>
                    <a:pt x="77749" y="296227"/>
                  </a:lnTo>
                  <a:lnTo>
                    <a:pt x="68326" y="295173"/>
                  </a:lnTo>
                  <a:lnTo>
                    <a:pt x="59512" y="292061"/>
                  </a:lnTo>
                  <a:lnTo>
                    <a:pt x="51612" y="287070"/>
                  </a:lnTo>
                  <a:lnTo>
                    <a:pt x="44894" y="280301"/>
                  </a:lnTo>
                  <a:lnTo>
                    <a:pt x="43116" y="278066"/>
                  </a:lnTo>
                  <a:lnTo>
                    <a:pt x="39331" y="278066"/>
                  </a:lnTo>
                  <a:lnTo>
                    <a:pt x="4699" y="296227"/>
                  </a:lnTo>
                  <a:lnTo>
                    <a:pt x="2108" y="296227"/>
                  </a:lnTo>
                  <a:lnTo>
                    <a:pt x="12" y="298323"/>
                  </a:lnTo>
                  <a:lnTo>
                    <a:pt x="12" y="303491"/>
                  </a:lnTo>
                  <a:lnTo>
                    <a:pt x="2108" y="305587"/>
                  </a:lnTo>
                  <a:lnTo>
                    <a:pt x="4699" y="305587"/>
                  </a:lnTo>
                  <a:lnTo>
                    <a:pt x="14897" y="304571"/>
                  </a:lnTo>
                  <a:lnTo>
                    <a:pt x="24549" y="301612"/>
                  </a:lnTo>
                  <a:lnTo>
                    <a:pt x="33401" y="296799"/>
                  </a:lnTo>
                  <a:lnTo>
                    <a:pt x="41224" y="290271"/>
                  </a:lnTo>
                  <a:lnTo>
                    <a:pt x="49034" y="296799"/>
                  </a:lnTo>
                  <a:lnTo>
                    <a:pt x="57899" y="301612"/>
                  </a:lnTo>
                  <a:lnTo>
                    <a:pt x="67551" y="304571"/>
                  </a:lnTo>
                  <a:lnTo>
                    <a:pt x="77749" y="305587"/>
                  </a:lnTo>
                  <a:lnTo>
                    <a:pt x="87947" y="304571"/>
                  </a:lnTo>
                  <a:lnTo>
                    <a:pt x="97599" y="301612"/>
                  </a:lnTo>
                  <a:lnTo>
                    <a:pt x="106464" y="296799"/>
                  </a:lnTo>
                  <a:lnTo>
                    <a:pt x="114287" y="290271"/>
                  </a:lnTo>
                  <a:lnTo>
                    <a:pt x="122097" y="296799"/>
                  </a:lnTo>
                  <a:lnTo>
                    <a:pt x="130949" y="301612"/>
                  </a:lnTo>
                  <a:lnTo>
                    <a:pt x="140601" y="304571"/>
                  </a:lnTo>
                  <a:lnTo>
                    <a:pt x="150812" y="305587"/>
                  </a:lnTo>
                  <a:lnTo>
                    <a:pt x="161010" y="304571"/>
                  </a:lnTo>
                  <a:lnTo>
                    <a:pt x="170662" y="301612"/>
                  </a:lnTo>
                  <a:lnTo>
                    <a:pt x="179514" y="296799"/>
                  </a:lnTo>
                  <a:lnTo>
                    <a:pt x="187337" y="290271"/>
                  </a:lnTo>
                  <a:lnTo>
                    <a:pt x="195148" y="296799"/>
                  </a:lnTo>
                  <a:lnTo>
                    <a:pt x="204012" y="301612"/>
                  </a:lnTo>
                  <a:lnTo>
                    <a:pt x="213664" y="304571"/>
                  </a:lnTo>
                  <a:lnTo>
                    <a:pt x="223862" y="305587"/>
                  </a:lnTo>
                  <a:lnTo>
                    <a:pt x="234061" y="304584"/>
                  </a:lnTo>
                  <a:lnTo>
                    <a:pt x="243713" y="301612"/>
                  </a:lnTo>
                  <a:lnTo>
                    <a:pt x="252577" y="296811"/>
                  </a:lnTo>
                  <a:lnTo>
                    <a:pt x="260388" y="290271"/>
                  </a:lnTo>
                  <a:lnTo>
                    <a:pt x="268198" y="296811"/>
                  </a:lnTo>
                  <a:lnTo>
                    <a:pt x="277063" y="301612"/>
                  </a:lnTo>
                  <a:lnTo>
                    <a:pt x="286715" y="304584"/>
                  </a:lnTo>
                  <a:lnTo>
                    <a:pt x="296926" y="305587"/>
                  </a:lnTo>
                  <a:lnTo>
                    <a:pt x="307124" y="304571"/>
                  </a:lnTo>
                  <a:lnTo>
                    <a:pt x="316776" y="301612"/>
                  </a:lnTo>
                  <a:lnTo>
                    <a:pt x="325628" y="296799"/>
                  </a:lnTo>
                  <a:lnTo>
                    <a:pt x="333451" y="290271"/>
                  </a:lnTo>
                  <a:lnTo>
                    <a:pt x="341261" y="296799"/>
                  </a:lnTo>
                  <a:lnTo>
                    <a:pt x="350113" y="301612"/>
                  </a:lnTo>
                  <a:lnTo>
                    <a:pt x="359765" y="304571"/>
                  </a:lnTo>
                  <a:lnTo>
                    <a:pt x="369976" y="305587"/>
                  </a:lnTo>
                  <a:lnTo>
                    <a:pt x="372567" y="305587"/>
                  </a:lnTo>
                  <a:lnTo>
                    <a:pt x="374662" y="303491"/>
                  </a:lnTo>
                  <a:lnTo>
                    <a:pt x="374662" y="298323"/>
                  </a:lnTo>
                  <a:close/>
                </a:path>
                <a:path w="375284" h="375285">
                  <a:moveTo>
                    <a:pt x="374662" y="228815"/>
                  </a:moveTo>
                  <a:lnTo>
                    <a:pt x="372567" y="226720"/>
                  </a:lnTo>
                  <a:lnTo>
                    <a:pt x="369976" y="226720"/>
                  </a:lnTo>
                  <a:lnTo>
                    <a:pt x="360553" y="225653"/>
                  </a:lnTo>
                  <a:lnTo>
                    <a:pt x="351739" y="222554"/>
                  </a:lnTo>
                  <a:lnTo>
                    <a:pt x="343839" y="217551"/>
                  </a:lnTo>
                  <a:lnTo>
                    <a:pt x="337121" y="210794"/>
                  </a:lnTo>
                  <a:lnTo>
                    <a:pt x="335343" y="208546"/>
                  </a:lnTo>
                  <a:lnTo>
                    <a:pt x="331558" y="208559"/>
                  </a:lnTo>
                  <a:lnTo>
                    <a:pt x="308889" y="225069"/>
                  </a:lnTo>
                  <a:lnTo>
                    <a:pt x="307644" y="227761"/>
                  </a:lnTo>
                  <a:lnTo>
                    <a:pt x="309422" y="232613"/>
                  </a:lnTo>
                  <a:lnTo>
                    <a:pt x="312127" y="233870"/>
                  </a:lnTo>
                  <a:lnTo>
                    <a:pt x="319836" y="231025"/>
                  </a:lnTo>
                  <a:lnTo>
                    <a:pt x="324751" y="228219"/>
                  </a:lnTo>
                  <a:lnTo>
                    <a:pt x="330657" y="223431"/>
                  </a:lnTo>
                  <a:lnTo>
                    <a:pt x="333451" y="220764"/>
                  </a:lnTo>
                  <a:lnTo>
                    <a:pt x="341261" y="227279"/>
                  </a:lnTo>
                  <a:lnTo>
                    <a:pt x="350113" y="232092"/>
                  </a:lnTo>
                  <a:lnTo>
                    <a:pt x="359765" y="235064"/>
                  </a:lnTo>
                  <a:lnTo>
                    <a:pt x="369976" y="236080"/>
                  </a:lnTo>
                  <a:lnTo>
                    <a:pt x="372567" y="236080"/>
                  </a:lnTo>
                  <a:lnTo>
                    <a:pt x="374662" y="233984"/>
                  </a:lnTo>
                  <a:lnTo>
                    <a:pt x="374662" y="228815"/>
                  </a:lnTo>
                  <a:close/>
                </a:path>
                <a:path w="375284" h="375285">
                  <a:moveTo>
                    <a:pt x="374662" y="159296"/>
                  </a:moveTo>
                  <a:lnTo>
                    <a:pt x="372567" y="157200"/>
                  </a:lnTo>
                  <a:lnTo>
                    <a:pt x="369976" y="157200"/>
                  </a:lnTo>
                  <a:lnTo>
                    <a:pt x="360553" y="156133"/>
                  </a:lnTo>
                  <a:lnTo>
                    <a:pt x="351739" y="153035"/>
                  </a:lnTo>
                  <a:lnTo>
                    <a:pt x="343839" y="148031"/>
                  </a:lnTo>
                  <a:lnTo>
                    <a:pt x="337121" y="141274"/>
                  </a:lnTo>
                  <a:lnTo>
                    <a:pt x="335330" y="139026"/>
                  </a:lnTo>
                  <a:lnTo>
                    <a:pt x="331558" y="139026"/>
                  </a:lnTo>
                  <a:lnTo>
                    <a:pt x="296926" y="157200"/>
                  </a:lnTo>
                  <a:lnTo>
                    <a:pt x="287489" y="156133"/>
                  </a:lnTo>
                  <a:lnTo>
                    <a:pt x="278688" y="153035"/>
                  </a:lnTo>
                  <a:lnTo>
                    <a:pt x="270776" y="148031"/>
                  </a:lnTo>
                  <a:lnTo>
                    <a:pt x="264058" y="141274"/>
                  </a:lnTo>
                  <a:lnTo>
                    <a:pt x="263169" y="140157"/>
                  </a:lnTo>
                  <a:lnTo>
                    <a:pt x="261823" y="139496"/>
                  </a:lnTo>
                  <a:lnTo>
                    <a:pt x="258965" y="139496"/>
                  </a:lnTo>
                  <a:lnTo>
                    <a:pt x="257619" y="140157"/>
                  </a:lnTo>
                  <a:lnTo>
                    <a:pt x="256730" y="141274"/>
                  </a:lnTo>
                  <a:lnTo>
                    <a:pt x="249999" y="148031"/>
                  </a:lnTo>
                  <a:lnTo>
                    <a:pt x="242087" y="153035"/>
                  </a:lnTo>
                  <a:lnTo>
                    <a:pt x="233273" y="156133"/>
                  </a:lnTo>
                  <a:lnTo>
                    <a:pt x="223862" y="157200"/>
                  </a:lnTo>
                  <a:lnTo>
                    <a:pt x="214439" y="156133"/>
                  </a:lnTo>
                  <a:lnTo>
                    <a:pt x="205625" y="153035"/>
                  </a:lnTo>
                  <a:lnTo>
                    <a:pt x="197726" y="148031"/>
                  </a:lnTo>
                  <a:lnTo>
                    <a:pt x="191008" y="141274"/>
                  </a:lnTo>
                  <a:lnTo>
                    <a:pt x="189230" y="139026"/>
                  </a:lnTo>
                  <a:lnTo>
                    <a:pt x="185445" y="139026"/>
                  </a:lnTo>
                  <a:lnTo>
                    <a:pt x="150812" y="157200"/>
                  </a:lnTo>
                  <a:lnTo>
                    <a:pt x="141389" y="156133"/>
                  </a:lnTo>
                  <a:lnTo>
                    <a:pt x="132575" y="153035"/>
                  </a:lnTo>
                  <a:lnTo>
                    <a:pt x="124663" y="148031"/>
                  </a:lnTo>
                  <a:lnTo>
                    <a:pt x="117944" y="141274"/>
                  </a:lnTo>
                  <a:lnTo>
                    <a:pt x="116166" y="139026"/>
                  </a:lnTo>
                  <a:lnTo>
                    <a:pt x="112395" y="139026"/>
                  </a:lnTo>
                  <a:lnTo>
                    <a:pt x="77749" y="157200"/>
                  </a:lnTo>
                  <a:lnTo>
                    <a:pt x="68326" y="156133"/>
                  </a:lnTo>
                  <a:lnTo>
                    <a:pt x="59512" y="153035"/>
                  </a:lnTo>
                  <a:lnTo>
                    <a:pt x="51612" y="148031"/>
                  </a:lnTo>
                  <a:lnTo>
                    <a:pt x="44894" y="141274"/>
                  </a:lnTo>
                  <a:lnTo>
                    <a:pt x="43116" y="139026"/>
                  </a:lnTo>
                  <a:lnTo>
                    <a:pt x="39331" y="139026"/>
                  </a:lnTo>
                  <a:lnTo>
                    <a:pt x="4699" y="157200"/>
                  </a:lnTo>
                  <a:lnTo>
                    <a:pt x="2108" y="157200"/>
                  </a:lnTo>
                  <a:lnTo>
                    <a:pt x="12" y="159296"/>
                  </a:lnTo>
                  <a:lnTo>
                    <a:pt x="12" y="164465"/>
                  </a:lnTo>
                  <a:lnTo>
                    <a:pt x="2108" y="166573"/>
                  </a:lnTo>
                  <a:lnTo>
                    <a:pt x="4699" y="166573"/>
                  </a:lnTo>
                  <a:lnTo>
                    <a:pt x="14897" y="165557"/>
                  </a:lnTo>
                  <a:lnTo>
                    <a:pt x="24549" y="162585"/>
                  </a:lnTo>
                  <a:lnTo>
                    <a:pt x="33401" y="157772"/>
                  </a:lnTo>
                  <a:lnTo>
                    <a:pt x="41224" y="151244"/>
                  </a:lnTo>
                  <a:lnTo>
                    <a:pt x="49034" y="157772"/>
                  </a:lnTo>
                  <a:lnTo>
                    <a:pt x="57899" y="162585"/>
                  </a:lnTo>
                  <a:lnTo>
                    <a:pt x="67551" y="165557"/>
                  </a:lnTo>
                  <a:lnTo>
                    <a:pt x="77749" y="166573"/>
                  </a:lnTo>
                  <a:lnTo>
                    <a:pt x="87947" y="165557"/>
                  </a:lnTo>
                  <a:lnTo>
                    <a:pt x="97599" y="162585"/>
                  </a:lnTo>
                  <a:lnTo>
                    <a:pt x="106464" y="157772"/>
                  </a:lnTo>
                  <a:lnTo>
                    <a:pt x="114287" y="151244"/>
                  </a:lnTo>
                  <a:lnTo>
                    <a:pt x="122097" y="157772"/>
                  </a:lnTo>
                  <a:lnTo>
                    <a:pt x="130949" y="162585"/>
                  </a:lnTo>
                  <a:lnTo>
                    <a:pt x="140601" y="165557"/>
                  </a:lnTo>
                  <a:lnTo>
                    <a:pt x="150812" y="166573"/>
                  </a:lnTo>
                  <a:lnTo>
                    <a:pt x="161010" y="165557"/>
                  </a:lnTo>
                  <a:lnTo>
                    <a:pt x="170662" y="162585"/>
                  </a:lnTo>
                  <a:lnTo>
                    <a:pt x="179514" y="157772"/>
                  </a:lnTo>
                  <a:lnTo>
                    <a:pt x="187337" y="151244"/>
                  </a:lnTo>
                  <a:lnTo>
                    <a:pt x="195148" y="157772"/>
                  </a:lnTo>
                  <a:lnTo>
                    <a:pt x="204012" y="162585"/>
                  </a:lnTo>
                  <a:lnTo>
                    <a:pt x="213664" y="165557"/>
                  </a:lnTo>
                  <a:lnTo>
                    <a:pt x="223862" y="166573"/>
                  </a:lnTo>
                  <a:lnTo>
                    <a:pt x="234061" y="165557"/>
                  </a:lnTo>
                  <a:lnTo>
                    <a:pt x="243713" y="162585"/>
                  </a:lnTo>
                  <a:lnTo>
                    <a:pt x="252577" y="157772"/>
                  </a:lnTo>
                  <a:lnTo>
                    <a:pt x="260388" y="151244"/>
                  </a:lnTo>
                  <a:lnTo>
                    <a:pt x="268198" y="157772"/>
                  </a:lnTo>
                  <a:lnTo>
                    <a:pt x="277063" y="162585"/>
                  </a:lnTo>
                  <a:lnTo>
                    <a:pt x="286715" y="165557"/>
                  </a:lnTo>
                  <a:lnTo>
                    <a:pt x="296926" y="166573"/>
                  </a:lnTo>
                  <a:lnTo>
                    <a:pt x="307124" y="165557"/>
                  </a:lnTo>
                  <a:lnTo>
                    <a:pt x="316776" y="162585"/>
                  </a:lnTo>
                  <a:lnTo>
                    <a:pt x="325628" y="157772"/>
                  </a:lnTo>
                  <a:lnTo>
                    <a:pt x="333451" y="151244"/>
                  </a:lnTo>
                  <a:lnTo>
                    <a:pt x="341261" y="157772"/>
                  </a:lnTo>
                  <a:lnTo>
                    <a:pt x="350113" y="162585"/>
                  </a:lnTo>
                  <a:lnTo>
                    <a:pt x="359765" y="165557"/>
                  </a:lnTo>
                  <a:lnTo>
                    <a:pt x="369976" y="166573"/>
                  </a:lnTo>
                  <a:lnTo>
                    <a:pt x="372567" y="166573"/>
                  </a:lnTo>
                  <a:lnTo>
                    <a:pt x="374662" y="164465"/>
                  </a:lnTo>
                  <a:lnTo>
                    <a:pt x="374662" y="159296"/>
                  </a:lnTo>
                  <a:close/>
                </a:path>
                <a:path w="375284" h="375285">
                  <a:moveTo>
                    <a:pt x="374662" y="89776"/>
                  </a:moveTo>
                  <a:lnTo>
                    <a:pt x="372567" y="87680"/>
                  </a:lnTo>
                  <a:lnTo>
                    <a:pt x="369976" y="87680"/>
                  </a:lnTo>
                  <a:lnTo>
                    <a:pt x="360553" y="86614"/>
                  </a:lnTo>
                  <a:lnTo>
                    <a:pt x="351739" y="83515"/>
                  </a:lnTo>
                  <a:lnTo>
                    <a:pt x="343827" y="78511"/>
                  </a:lnTo>
                  <a:lnTo>
                    <a:pt x="337121" y="71755"/>
                  </a:lnTo>
                  <a:lnTo>
                    <a:pt x="335330" y="69519"/>
                  </a:lnTo>
                  <a:lnTo>
                    <a:pt x="331558" y="69519"/>
                  </a:lnTo>
                  <a:lnTo>
                    <a:pt x="296926" y="87680"/>
                  </a:lnTo>
                  <a:lnTo>
                    <a:pt x="287489" y="86614"/>
                  </a:lnTo>
                  <a:lnTo>
                    <a:pt x="278688" y="83515"/>
                  </a:lnTo>
                  <a:lnTo>
                    <a:pt x="270776" y="78511"/>
                  </a:lnTo>
                  <a:lnTo>
                    <a:pt x="264058" y="71755"/>
                  </a:lnTo>
                  <a:lnTo>
                    <a:pt x="263169" y="70637"/>
                  </a:lnTo>
                  <a:lnTo>
                    <a:pt x="261823" y="69977"/>
                  </a:lnTo>
                  <a:lnTo>
                    <a:pt x="258965" y="69977"/>
                  </a:lnTo>
                  <a:lnTo>
                    <a:pt x="257619" y="70637"/>
                  </a:lnTo>
                  <a:lnTo>
                    <a:pt x="256730" y="71755"/>
                  </a:lnTo>
                  <a:lnTo>
                    <a:pt x="250012" y="78511"/>
                  </a:lnTo>
                  <a:lnTo>
                    <a:pt x="242100" y="83515"/>
                  </a:lnTo>
                  <a:lnTo>
                    <a:pt x="233286" y="86614"/>
                  </a:lnTo>
                  <a:lnTo>
                    <a:pt x="223862" y="87680"/>
                  </a:lnTo>
                  <a:lnTo>
                    <a:pt x="214439" y="86614"/>
                  </a:lnTo>
                  <a:lnTo>
                    <a:pt x="205625" y="83515"/>
                  </a:lnTo>
                  <a:lnTo>
                    <a:pt x="197726" y="78511"/>
                  </a:lnTo>
                  <a:lnTo>
                    <a:pt x="191008" y="71755"/>
                  </a:lnTo>
                  <a:lnTo>
                    <a:pt x="189230" y="69519"/>
                  </a:lnTo>
                  <a:lnTo>
                    <a:pt x="185445" y="69519"/>
                  </a:lnTo>
                  <a:lnTo>
                    <a:pt x="150812" y="87680"/>
                  </a:lnTo>
                  <a:lnTo>
                    <a:pt x="141389" y="86614"/>
                  </a:lnTo>
                  <a:lnTo>
                    <a:pt x="132575" y="83515"/>
                  </a:lnTo>
                  <a:lnTo>
                    <a:pt x="124663" y="78511"/>
                  </a:lnTo>
                  <a:lnTo>
                    <a:pt x="117944" y="71755"/>
                  </a:lnTo>
                  <a:lnTo>
                    <a:pt x="116166" y="69519"/>
                  </a:lnTo>
                  <a:lnTo>
                    <a:pt x="112395" y="69519"/>
                  </a:lnTo>
                  <a:lnTo>
                    <a:pt x="77749" y="87680"/>
                  </a:lnTo>
                  <a:lnTo>
                    <a:pt x="75171" y="87680"/>
                  </a:lnTo>
                  <a:lnTo>
                    <a:pt x="73075" y="89776"/>
                  </a:lnTo>
                  <a:lnTo>
                    <a:pt x="73075" y="94945"/>
                  </a:lnTo>
                  <a:lnTo>
                    <a:pt x="75171" y="97040"/>
                  </a:lnTo>
                  <a:lnTo>
                    <a:pt x="77749" y="97040"/>
                  </a:lnTo>
                  <a:lnTo>
                    <a:pt x="87947" y="96024"/>
                  </a:lnTo>
                  <a:lnTo>
                    <a:pt x="97599" y="93052"/>
                  </a:lnTo>
                  <a:lnTo>
                    <a:pt x="106464" y="88252"/>
                  </a:lnTo>
                  <a:lnTo>
                    <a:pt x="114287" y="81724"/>
                  </a:lnTo>
                  <a:lnTo>
                    <a:pt x="122097" y="88252"/>
                  </a:lnTo>
                  <a:lnTo>
                    <a:pt x="130949" y="93052"/>
                  </a:lnTo>
                  <a:lnTo>
                    <a:pt x="140601" y="96024"/>
                  </a:lnTo>
                  <a:lnTo>
                    <a:pt x="150812" y="97040"/>
                  </a:lnTo>
                  <a:lnTo>
                    <a:pt x="161010" y="96024"/>
                  </a:lnTo>
                  <a:lnTo>
                    <a:pt x="170662" y="93052"/>
                  </a:lnTo>
                  <a:lnTo>
                    <a:pt x="179514" y="88252"/>
                  </a:lnTo>
                  <a:lnTo>
                    <a:pt x="187337" y="81724"/>
                  </a:lnTo>
                  <a:lnTo>
                    <a:pt x="195148" y="88252"/>
                  </a:lnTo>
                  <a:lnTo>
                    <a:pt x="204012" y="93052"/>
                  </a:lnTo>
                  <a:lnTo>
                    <a:pt x="213664" y="96024"/>
                  </a:lnTo>
                  <a:lnTo>
                    <a:pt x="223862" y="97040"/>
                  </a:lnTo>
                  <a:lnTo>
                    <a:pt x="234073" y="96024"/>
                  </a:lnTo>
                  <a:lnTo>
                    <a:pt x="243725" y="93065"/>
                  </a:lnTo>
                  <a:lnTo>
                    <a:pt x="252577" y="88252"/>
                  </a:lnTo>
                  <a:lnTo>
                    <a:pt x="260388" y="81724"/>
                  </a:lnTo>
                  <a:lnTo>
                    <a:pt x="268198" y="88252"/>
                  </a:lnTo>
                  <a:lnTo>
                    <a:pt x="277063" y="93065"/>
                  </a:lnTo>
                  <a:lnTo>
                    <a:pt x="286715" y="96024"/>
                  </a:lnTo>
                  <a:lnTo>
                    <a:pt x="296926" y="97040"/>
                  </a:lnTo>
                  <a:lnTo>
                    <a:pt x="307124" y="96024"/>
                  </a:lnTo>
                  <a:lnTo>
                    <a:pt x="316776" y="93052"/>
                  </a:lnTo>
                  <a:lnTo>
                    <a:pt x="325628" y="88252"/>
                  </a:lnTo>
                  <a:lnTo>
                    <a:pt x="333451" y="81724"/>
                  </a:lnTo>
                  <a:lnTo>
                    <a:pt x="341261" y="88252"/>
                  </a:lnTo>
                  <a:lnTo>
                    <a:pt x="350113" y="93052"/>
                  </a:lnTo>
                  <a:lnTo>
                    <a:pt x="359765" y="96024"/>
                  </a:lnTo>
                  <a:lnTo>
                    <a:pt x="369976" y="97040"/>
                  </a:lnTo>
                  <a:lnTo>
                    <a:pt x="372567" y="97040"/>
                  </a:lnTo>
                  <a:lnTo>
                    <a:pt x="374662" y="94945"/>
                  </a:lnTo>
                  <a:lnTo>
                    <a:pt x="374662" y="89776"/>
                  </a:lnTo>
                  <a:close/>
                </a:path>
                <a:path w="375284" h="375285">
                  <a:moveTo>
                    <a:pt x="374662" y="20256"/>
                  </a:moveTo>
                  <a:lnTo>
                    <a:pt x="372567" y="18161"/>
                  </a:lnTo>
                  <a:lnTo>
                    <a:pt x="369976" y="18161"/>
                  </a:lnTo>
                  <a:lnTo>
                    <a:pt x="360553" y="17106"/>
                  </a:lnTo>
                  <a:lnTo>
                    <a:pt x="351739" y="13995"/>
                  </a:lnTo>
                  <a:lnTo>
                    <a:pt x="343827" y="9004"/>
                  </a:lnTo>
                  <a:lnTo>
                    <a:pt x="337121" y="2235"/>
                  </a:lnTo>
                  <a:lnTo>
                    <a:pt x="335330" y="0"/>
                  </a:lnTo>
                  <a:lnTo>
                    <a:pt x="331558" y="0"/>
                  </a:lnTo>
                  <a:lnTo>
                    <a:pt x="296926" y="18161"/>
                  </a:lnTo>
                  <a:lnTo>
                    <a:pt x="287489" y="17106"/>
                  </a:lnTo>
                  <a:lnTo>
                    <a:pt x="278688" y="13995"/>
                  </a:lnTo>
                  <a:lnTo>
                    <a:pt x="270776" y="9004"/>
                  </a:lnTo>
                  <a:lnTo>
                    <a:pt x="264058" y="2235"/>
                  </a:lnTo>
                  <a:lnTo>
                    <a:pt x="263169" y="1117"/>
                  </a:lnTo>
                  <a:lnTo>
                    <a:pt x="261823" y="457"/>
                  </a:lnTo>
                  <a:lnTo>
                    <a:pt x="258965" y="457"/>
                  </a:lnTo>
                  <a:lnTo>
                    <a:pt x="257619" y="1117"/>
                  </a:lnTo>
                  <a:lnTo>
                    <a:pt x="256730" y="2235"/>
                  </a:lnTo>
                  <a:lnTo>
                    <a:pt x="250012" y="9004"/>
                  </a:lnTo>
                  <a:lnTo>
                    <a:pt x="242100" y="13995"/>
                  </a:lnTo>
                  <a:lnTo>
                    <a:pt x="233286" y="17106"/>
                  </a:lnTo>
                  <a:lnTo>
                    <a:pt x="223862" y="18161"/>
                  </a:lnTo>
                  <a:lnTo>
                    <a:pt x="214439" y="17106"/>
                  </a:lnTo>
                  <a:lnTo>
                    <a:pt x="205625" y="13995"/>
                  </a:lnTo>
                  <a:lnTo>
                    <a:pt x="197726" y="9004"/>
                  </a:lnTo>
                  <a:lnTo>
                    <a:pt x="191008" y="2235"/>
                  </a:lnTo>
                  <a:lnTo>
                    <a:pt x="189230" y="0"/>
                  </a:lnTo>
                  <a:lnTo>
                    <a:pt x="185445" y="0"/>
                  </a:lnTo>
                  <a:lnTo>
                    <a:pt x="150812" y="18161"/>
                  </a:lnTo>
                  <a:lnTo>
                    <a:pt x="141389" y="17106"/>
                  </a:lnTo>
                  <a:lnTo>
                    <a:pt x="132575" y="13995"/>
                  </a:lnTo>
                  <a:lnTo>
                    <a:pt x="124663" y="9004"/>
                  </a:lnTo>
                  <a:lnTo>
                    <a:pt x="117944" y="2235"/>
                  </a:lnTo>
                  <a:lnTo>
                    <a:pt x="116166" y="0"/>
                  </a:lnTo>
                  <a:lnTo>
                    <a:pt x="112395" y="0"/>
                  </a:lnTo>
                  <a:lnTo>
                    <a:pt x="77749" y="18161"/>
                  </a:lnTo>
                  <a:lnTo>
                    <a:pt x="68326" y="17106"/>
                  </a:lnTo>
                  <a:lnTo>
                    <a:pt x="59512" y="13995"/>
                  </a:lnTo>
                  <a:lnTo>
                    <a:pt x="51612" y="9004"/>
                  </a:lnTo>
                  <a:lnTo>
                    <a:pt x="44894" y="2235"/>
                  </a:lnTo>
                  <a:lnTo>
                    <a:pt x="43116" y="0"/>
                  </a:lnTo>
                  <a:lnTo>
                    <a:pt x="39331" y="0"/>
                  </a:lnTo>
                  <a:lnTo>
                    <a:pt x="4699" y="18161"/>
                  </a:lnTo>
                  <a:lnTo>
                    <a:pt x="2108" y="18161"/>
                  </a:lnTo>
                  <a:lnTo>
                    <a:pt x="12" y="20256"/>
                  </a:lnTo>
                  <a:lnTo>
                    <a:pt x="12" y="25425"/>
                  </a:lnTo>
                  <a:lnTo>
                    <a:pt x="2108" y="27520"/>
                  </a:lnTo>
                  <a:lnTo>
                    <a:pt x="4699" y="27520"/>
                  </a:lnTo>
                  <a:lnTo>
                    <a:pt x="14897" y="26504"/>
                  </a:lnTo>
                  <a:lnTo>
                    <a:pt x="24549" y="23545"/>
                  </a:lnTo>
                  <a:lnTo>
                    <a:pt x="33401" y="18732"/>
                  </a:lnTo>
                  <a:lnTo>
                    <a:pt x="41224" y="12204"/>
                  </a:lnTo>
                  <a:lnTo>
                    <a:pt x="49034" y="18732"/>
                  </a:lnTo>
                  <a:lnTo>
                    <a:pt x="57899" y="23545"/>
                  </a:lnTo>
                  <a:lnTo>
                    <a:pt x="67551" y="26504"/>
                  </a:lnTo>
                  <a:lnTo>
                    <a:pt x="77749" y="27520"/>
                  </a:lnTo>
                  <a:lnTo>
                    <a:pt x="87947" y="26504"/>
                  </a:lnTo>
                  <a:lnTo>
                    <a:pt x="97599" y="23545"/>
                  </a:lnTo>
                  <a:lnTo>
                    <a:pt x="106464" y="18732"/>
                  </a:lnTo>
                  <a:lnTo>
                    <a:pt x="114287" y="12204"/>
                  </a:lnTo>
                  <a:lnTo>
                    <a:pt x="122097" y="18732"/>
                  </a:lnTo>
                  <a:lnTo>
                    <a:pt x="130949" y="23545"/>
                  </a:lnTo>
                  <a:lnTo>
                    <a:pt x="140601" y="26504"/>
                  </a:lnTo>
                  <a:lnTo>
                    <a:pt x="150812" y="27520"/>
                  </a:lnTo>
                  <a:lnTo>
                    <a:pt x="161010" y="26504"/>
                  </a:lnTo>
                  <a:lnTo>
                    <a:pt x="170662" y="23545"/>
                  </a:lnTo>
                  <a:lnTo>
                    <a:pt x="179514" y="18732"/>
                  </a:lnTo>
                  <a:lnTo>
                    <a:pt x="187337" y="12204"/>
                  </a:lnTo>
                  <a:lnTo>
                    <a:pt x="195148" y="18732"/>
                  </a:lnTo>
                  <a:lnTo>
                    <a:pt x="204012" y="23545"/>
                  </a:lnTo>
                  <a:lnTo>
                    <a:pt x="213664" y="26504"/>
                  </a:lnTo>
                  <a:lnTo>
                    <a:pt x="223862" y="27520"/>
                  </a:lnTo>
                  <a:lnTo>
                    <a:pt x="234061" y="26517"/>
                  </a:lnTo>
                  <a:lnTo>
                    <a:pt x="243713" y="23545"/>
                  </a:lnTo>
                  <a:lnTo>
                    <a:pt x="252577" y="18745"/>
                  </a:lnTo>
                  <a:lnTo>
                    <a:pt x="260388" y="12204"/>
                  </a:lnTo>
                  <a:lnTo>
                    <a:pt x="268198" y="18745"/>
                  </a:lnTo>
                  <a:lnTo>
                    <a:pt x="277063" y="23545"/>
                  </a:lnTo>
                  <a:lnTo>
                    <a:pt x="286715" y="26517"/>
                  </a:lnTo>
                  <a:lnTo>
                    <a:pt x="296926" y="27520"/>
                  </a:lnTo>
                  <a:lnTo>
                    <a:pt x="307124" y="26504"/>
                  </a:lnTo>
                  <a:lnTo>
                    <a:pt x="316776" y="23545"/>
                  </a:lnTo>
                  <a:lnTo>
                    <a:pt x="325628" y="18732"/>
                  </a:lnTo>
                  <a:lnTo>
                    <a:pt x="333451" y="12204"/>
                  </a:lnTo>
                  <a:lnTo>
                    <a:pt x="341261" y="18732"/>
                  </a:lnTo>
                  <a:lnTo>
                    <a:pt x="350113" y="23545"/>
                  </a:lnTo>
                  <a:lnTo>
                    <a:pt x="359765" y="26504"/>
                  </a:lnTo>
                  <a:lnTo>
                    <a:pt x="369976" y="27520"/>
                  </a:lnTo>
                  <a:lnTo>
                    <a:pt x="372567" y="27520"/>
                  </a:lnTo>
                  <a:lnTo>
                    <a:pt x="374662" y="25425"/>
                  </a:lnTo>
                  <a:lnTo>
                    <a:pt x="374662" y="20256"/>
                  </a:lnTo>
                  <a:close/>
                </a:path>
              </a:pathLst>
            </a:custGeom>
            <a:solidFill>
              <a:srgbClr val="F15A22"/>
            </a:solidFill>
          </p:spPr>
          <p:txBody>
            <a:bodyPr wrap="square" lIns="0" tIns="0" rIns="0" bIns="0" rtlCol="0"/>
            <a:lstStyle/>
            <a:p>
              <a:pPr defTabSz="685800" hangingPunct="1"/>
              <a:endParaRPr sz="1350">
                <a:solidFill>
                  <a:sysClr val="windowText" lastClr="000000"/>
                </a:solidFill>
              </a:endParaRPr>
            </a:p>
          </p:txBody>
        </p:sp>
      </p:grpSp>
      <p:grpSp>
        <p:nvGrpSpPr>
          <p:cNvPr id="33" name="object 33"/>
          <p:cNvGrpSpPr/>
          <p:nvPr/>
        </p:nvGrpSpPr>
        <p:grpSpPr>
          <a:xfrm>
            <a:off x="8382147" y="3727697"/>
            <a:ext cx="459581" cy="459105"/>
            <a:chOff x="11176195" y="4970263"/>
            <a:chExt cx="612775" cy="612140"/>
          </a:xfrm>
        </p:grpSpPr>
        <p:sp>
          <p:nvSpPr>
            <p:cNvPr id="34" name="object 34"/>
            <p:cNvSpPr/>
            <p:nvPr/>
          </p:nvSpPr>
          <p:spPr>
            <a:xfrm>
              <a:off x="11176195" y="4970263"/>
              <a:ext cx="612775" cy="612140"/>
            </a:xfrm>
            <a:custGeom>
              <a:avLst/>
              <a:gdLst/>
              <a:ahLst/>
              <a:cxnLst/>
              <a:rect l="l" t="t" r="r" b="b"/>
              <a:pathLst>
                <a:path w="612775" h="612139">
                  <a:moveTo>
                    <a:pt x="302002" y="0"/>
                  </a:moveTo>
                  <a:lnTo>
                    <a:pt x="247049" y="5591"/>
                  </a:lnTo>
                  <a:lnTo>
                    <a:pt x="194687" y="22479"/>
                  </a:lnTo>
                  <a:lnTo>
                    <a:pt x="155195" y="40346"/>
                  </a:lnTo>
                  <a:lnTo>
                    <a:pt x="118932" y="63309"/>
                  </a:lnTo>
                  <a:lnTo>
                    <a:pt x="84916" y="94112"/>
                  </a:lnTo>
                  <a:lnTo>
                    <a:pt x="56136" y="128922"/>
                  </a:lnTo>
                  <a:lnTo>
                    <a:pt x="33167" y="167892"/>
                  </a:lnTo>
                  <a:lnTo>
                    <a:pt x="16582" y="211175"/>
                  </a:lnTo>
                  <a:lnTo>
                    <a:pt x="5467" y="250832"/>
                  </a:lnTo>
                  <a:lnTo>
                    <a:pt x="0" y="293463"/>
                  </a:lnTo>
                  <a:lnTo>
                    <a:pt x="401" y="322622"/>
                  </a:lnTo>
                  <a:lnTo>
                    <a:pt x="8213" y="380619"/>
                  </a:lnTo>
                  <a:lnTo>
                    <a:pt x="27007" y="436286"/>
                  </a:lnTo>
                  <a:lnTo>
                    <a:pt x="56689" y="486676"/>
                  </a:lnTo>
                  <a:lnTo>
                    <a:pt x="92293" y="530146"/>
                  </a:lnTo>
                  <a:lnTo>
                    <a:pt x="112099" y="541235"/>
                  </a:lnTo>
                  <a:lnTo>
                    <a:pt x="114398" y="544360"/>
                  </a:lnTo>
                  <a:lnTo>
                    <a:pt x="158479" y="576829"/>
                  </a:lnTo>
                  <a:lnTo>
                    <a:pt x="205749" y="596442"/>
                  </a:lnTo>
                  <a:lnTo>
                    <a:pt x="259610" y="608895"/>
                  </a:lnTo>
                  <a:lnTo>
                    <a:pt x="317052" y="611632"/>
                  </a:lnTo>
                  <a:lnTo>
                    <a:pt x="344182" y="611832"/>
                  </a:lnTo>
                  <a:lnTo>
                    <a:pt x="372370" y="606085"/>
                  </a:lnTo>
                  <a:lnTo>
                    <a:pt x="432050" y="588365"/>
                  </a:lnTo>
                  <a:lnTo>
                    <a:pt x="439594" y="586409"/>
                  </a:lnTo>
                  <a:lnTo>
                    <a:pt x="446312" y="581240"/>
                  </a:lnTo>
                  <a:lnTo>
                    <a:pt x="453386" y="577494"/>
                  </a:lnTo>
                  <a:lnTo>
                    <a:pt x="465686" y="569624"/>
                  </a:lnTo>
                  <a:lnTo>
                    <a:pt x="477035" y="560487"/>
                  </a:lnTo>
                  <a:lnTo>
                    <a:pt x="488139" y="551100"/>
                  </a:lnTo>
                  <a:lnTo>
                    <a:pt x="499703" y="542480"/>
                  </a:lnTo>
                  <a:lnTo>
                    <a:pt x="546882" y="497516"/>
                  </a:lnTo>
                  <a:lnTo>
                    <a:pt x="580183" y="441769"/>
                  </a:lnTo>
                  <a:lnTo>
                    <a:pt x="594786" y="403018"/>
                  </a:lnTo>
                  <a:lnTo>
                    <a:pt x="605075" y="362991"/>
                  </a:lnTo>
                  <a:lnTo>
                    <a:pt x="609925" y="344598"/>
                  </a:lnTo>
                  <a:lnTo>
                    <a:pt x="611763" y="335352"/>
                  </a:lnTo>
                  <a:lnTo>
                    <a:pt x="612517" y="326110"/>
                  </a:lnTo>
                  <a:lnTo>
                    <a:pt x="611755" y="297693"/>
                  </a:lnTo>
                  <a:lnTo>
                    <a:pt x="604339" y="241517"/>
                  </a:lnTo>
                  <a:lnTo>
                    <a:pt x="590095" y="194409"/>
                  </a:lnTo>
                  <a:lnTo>
                    <a:pt x="560638" y="140208"/>
                  </a:lnTo>
                  <a:lnTo>
                    <a:pt x="531377" y="102019"/>
                  </a:lnTo>
                  <a:lnTo>
                    <a:pt x="503179" y="75278"/>
                  </a:lnTo>
                  <a:lnTo>
                    <a:pt x="468631" y="47821"/>
                  </a:lnTo>
                  <a:lnTo>
                    <a:pt x="408573" y="18298"/>
                  </a:lnTo>
                  <a:lnTo>
                    <a:pt x="338278" y="2716"/>
                  </a:lnTo>
                  <a:lnTo>
                    <a:pt x="302002"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35" name="object 35"/>
            <p:cNvSpPr/>
            <p:nvPr/>
          </p:nvSpPr>
          <p:spPr>
            <a:xfrm>
              <a:off x="11323190" y="5097895"/>
              <a:ext cx="346710" cy="346710"/>
            </a:xfrm>
            <a:custGeom>
              <a:avLst/>
              <a:gdLst/>
              <a:ahLst/>
              <a:cxnLst/>
              <a:rect l="l" t="t" r="r" b="b"/>
              <a:pathLst>
                <a:path w="346709" h="346710">
                  <a:moveTo>
                    <a:pt x="80056" y="0"/>
                  </a:moveTo>
                  <a:lnTo>
                    <a:pt x="72812" y="1466"/>
                  </a:lnTo>
                  <a:lnTo>
                    <a:pt x="66881" y="5481"/>
                  </a:lnTo>
                  <a:lnTo>
                    <a:pt x="62899" y="11400"/>
                  </a:lnTo>
                  <a:lnTo>
                    <a:pt x="61437" y="18630"/>
                  </a:lnTo>
                  <a:lnTo>
                    <a:pt x="61448" y="32245"/>
                  </a:lnTo>
                  <a:lnTo>
                    <a:pt x="62910" y="39450"/>
                  </a:lnTo>
                  <a:lnTo>
                    <a:pt x="66912" y="45369"/>
                  </a:lnTo>
                  <a:lnTo>
                    <a:pt x="72812" y="49348"/>
                  </a:lnTo>
                  <a:lnTo>
                    <a:pt x="80056" y="50812"/>
                  </a:lnTo>
                  <a:lnTo>
                    <a:pt x="80424" y="50812"/>
                  </a:lnTo>
                  <a:lnTo>
                    <a:pt x="80417" y="92951"/>
                  </a:lnTo>
                  <a:lnTo>
                    <a:pt x="7373" y="221246"/>
                  </a:lnTo>
                  <a:lnTo>
                    <a:pt x="1807" y="234823"/>
                  </a:lnTo>
                  <a:lnTo>
                    <a:pt x="0" y="249016"/>
                  </a:lnTo>
                  <a:lnTo>
                    <a:pt x="1942" y="263193"/>
                  </a:lnTo>
                  <a:lnTo>
                    <a:pt x="27925" y="297048"/>
                  </a:lnTo>
                  <a:lnTo>
                    <a:pt x="55710" y="304393"/>
                  </a:lnTo>
                  <a:lnTo>
                    <a:pt x="155760" y="304393"/>
                  </a:lnTo>
                  <a:lnTo>
                    <a:pt x="172314" y="321748"/>
                  </a:lnTo>
                  <a:lnTo>
                    <a:pt x="192398" y="335027"/>
                  </a:lnTo>
                  <a:lnTo>
                    <a:pt x="215309" y="343518"/>
                  </a:lnTo>
                  <a:lnTo>
                    <a:pt x="240342" y="346506"/>
                  </a:lnTo>
                  <a:lnTo>
                    <a:pt x="281618" y="338150"/>
                  </a:lnTo>
                  <a:lnTo>
                    <a:pt x="287774" y="333997"/>
                  </a:lnTo>
                  <a:lnTo>
                    <a:pt x="240342" y="333997"/>
                  </a:lnTo>
                  <a:lnTo>
                    <a:pt x="203929" y="326630"/>
                  </a:lnTo>
                  <a:lnTo>
                    <a:pt x="174166" y="306549"/>
                  </a:lnTo>
                  <a:lnTo>
                    <a:pt x="164305" y="291934"/>
                  </a:lnTo>
                  <a:lnTo>
                    <a:pt x="55612" y="291922"/>
                  </a:lnTo>
                  <a:lnTo>
                    <a:pt x="44437" y="290470"/>
                  </a:lnTo>
                  <a:lnTo>
                    <a:pt x="34182" y="286242"/>
                  </a:lnTo>
                  <a:lnTo>
                    <a:pt x="25372" y="279494"/>
                  </a:lnTo>
                  <a:lnTo>
                    <a:pt x="18435" y="270471"/>
                  </a:lnTo>
                  <a:lnTo>
                    <a:pt x="14028" y="259930"/>
                  </a:lnTo>
                  <a:lnTo>
                    <a:pt x="12532" y="249016"/>
                  </a:lnTo>
                  <a:lnTo>
                    <a:pt x="12603" y="248297"/>
                  </a:lnTo>
                  <a:lnTo>
                    <a:pt x="13919" y="237938"/>
                  </a:lnTo>
                  <a:lnTo>
                    <a:pt x="18219" y="227418"/>
                  </a:lnTo>
                  <a:lnTo>
                    <a:pt x="92159" y="97726"/>
                  </a:lnTo>
                  <a:lnTo>
                    <a:pt x="92692" y="96761"/>
                  </a:lnTo>
                  <a:lnTo>
                    <a:pt x="92981" y="95732"/>
                  </a:lnTo>
                  <a:lnTo>
                    <a:pt x="92984" y="50901"/>
                  </a:lnTo>
                  <a:lnTo>
                    <a:pt x="166708" y="50901"/>
                  </a:lnTo>
                  <a:lnTo>
                    <a:pt x="167139" y="50812"/>
                  </a:lnTo>
                  <a:lnTo>
                    <a:pt x="174338" y="49348"/>
                  </a:lnTo>
                  <a:lnTo>
                    <a:pt x="180246" y="45356"/>
                  </a:lnTo>
                  <a:lnTo>
                    <a:pt x="184232" y="39438"/>
                  </a:lnTo>
                  <a:lnTo>
                    <a:pt x="184454" y="38341"/>
                  </a:lnTo>
                  <a:lnTo>
                    <a:pt x="76715" y="38341"/>
                  </a:lnTo>
                  <a:lnTo>
                    <a:pt x="73960" y="35636"/>
                  </a:lnTo>
                  <a:lnTo>
                    <a:pt x="73985" y="15278"/>
                  </a:lnTo>
                  <a:lnTo>
                    <a:pt x="76665" y="12572"/>
                  </a:lnTo>
                  <a:lnTo>
                    <a:pt x="184467" y="12572"/>
                  </a:lnTo>
                  <a:lnTo>
                    <a:pt x="184220" y="11385"/>
                  </a:lnTo>
                  <a:lnTo>
                    <a:pt x="180238" y="5481"/>
                  </a:lnTo>
                  <a:lnTo>
                    <a:pt x="174320" y="1489"/>
                  </a:lnTo>
                  <a:lnTo>
                    <a:pt x="167076" y="25"/>
                  </a:lnTo>
                  <a:lnTo>
                    <a:pt x="80056" y="0"/>
                  </a:lnTo>
                  <a:close/>
                </a:path>
                <a:path w="346709" h="346710">
                  <a:moveTo>
                    <a:pt x="287812" y="146735"/>
                  </a:moveTo>
                  <a:lnTo>
                    <a:pt x="240342" y="146735"/>
                  </a:lnTo>
                  <a:lnTo>
                    <a:pt x="276756" y="154104"/>
                  </a:lnTo>
                  <a:lnTo>
                    <a:pt x="306519" y="174190"/>
                  </a:lnTo>
                  <a:lnTo>
                    <a:pt x="326599" y="203957"/>
                  </a:lnTo>
                  <a:lnTo>
                    <a:pt x="333967" y="240372"/>
                  </a:lnTo>
                  <a:lnTo>
                    <a:pt x="326599" y="276786"/>
                  </a:lnTo>
                  <a:lnTo>
                    <a:pt x="306519" y="306549"/>
                  </a:lnTo>
                  <a:lnTo>
                    <a:pt x="276756" y="326630"/>
                  </a:lnTo>
                  <a:lnTo>
                    <a:pt x="240342" y="333997"/>
                  </a:lnTo>
                  <a:lnTo>
                    <a:pt x="287774" y="333997"/>
                  </a:lnTo>
                  <a:lnTo>
                    <a:pt x="315367" y="315377"/>
                  </a:lnTo>
                  <a:lnTo>
                    <a:pt x="338144" y="281629"/>
                  </a:lnTo>
                  <a:lnTo>
                    <a:pt x="346502" y="240347"/>
                  </a:lnTo>
                  <a:lnTo>
                    <a:pt x="338144" y="199073"/>
                  </a:lnTo>
                  <a:lnTo>
                    <a:pt x="315367" y="165328"/>
                  </a:lnTo>
                  <a:lnTo>
                    <a:pt x="287812" y="146735"/>
                  </a:lnTo>
                  <a:close/>
                </a:path>
                <a:path w="346709" h="346710">
                  <a:moveTo>
                    <a:pt x="115695" y="156684"/>
                  </a:moveTo>
                  <a:lnTo>
                    <a:pt x="76652" y="163055"/>
                  </a:lnTo>
                  <a:lnTo>
                    <a:pt x="36622" y="229679"/>
                  </a:lnTo>
                  <a:lnTo>
                    <a:pt x="32483" y="245141"/>
                  </a:lnTo>
                  <a:lnTo>
                    <a:pt x="33548" y="253050"/>
                  </a:lnTo>
                  <a:lnTo>
                    <a:pt x="63507" y="276047"/>
                  </a:lnTo>
                  <a:lnTo>
                    <a:pt x="140431" y="276047"/>
                  </a:lnTo>
                  <a:lnTo>
                    <a:pt x="142432" y="281629"/>
                  </a:lnTo>
                  <a:lnTo>
                    <a:pt x="144826" y="286867"/>
                  </a:lnTo>
                  <a:lnTo>
                    <a:pt x="147658" y="291922"/>
                  </a:lnTo>
                  <a:lnTo>
                    <a:pt x="55710" y="291934"/>
                  </a:lnTo>
                  <a:lnTo>
                    <a:pt x="164305" y="291934"/>
                  </a:lnTo>
                  <a:lnTo>
                    <a:pt x="154085" y="276786"/>
                  </a:lnTo>
                  <a:lnTo>
                    <a:pt x="151394" y="263486"/>
                  </a:lnTo>
                  <a:lnTo>
                    <a:pt x="56840" y="263486"/>
                  </a:lnTo>
                  <a:lnTo>
                    <a:pt x="50871" y="260070"/>
                  </a:lnTo>
                  <a:lnTo>
                    <a:pt x="44178" y="248551"/>
                  </a:lnTo>
                  <a:lnTo>
                    <a:pt x="44153" y="241655"/>
                  </a:lnTo>
                  <a:lnTo>
                    <a:pt x="47480" y="235902"/>
                  </a:lnTo>
                  <a:lnTo>
                    <a:pt x="82748" y="174243"/>
                  </a:lnTo>
                  <a:lnTo>
                    <a:pt x="101123" y="169983"/>
                  </a:lnTo>
                  <a:lnTo>
                    <a:pt x="115420" y="169141"/>
                  </a:lnTo>
                  <a:lnTo>
                    <a:pt x="181646" y="169141"/>
                  </a:lnTo>
                  <a:lnTo>
                    <a:pt x="189143" y="164083"/>
                  </a:lnTo>
                  <a:lnTo>
                    <a:pt x="159840" y="164083"/>
                  </a:lnTo>
                  <a:lnTo>
                    <a:pt x="153239" y="163901"/>
                  </a:lnTo>
                  <a:lnTo>
                    <a:pt x="146906" y="162760"/>
                  </a:lnTo>
                  <a:lnTo>
                    <a:pt x="140355" y="161048"/>
                  </a:lnTo>
                  <a:lnTo>
                    <a:pt x="129237" y="158281"/>
                  </a:lnTo>
                  <a:lnTo>
                    <a:pt x="115695" y="156684"/>
                  </a:lnTo>
                  <a:close/>
                </a:path>
                <a:path w="346709" h="346710">
                  <a:moveTo>
                    <a:pt x="172553" y="176580"/>
                  </a:moveTo>
                  <a:lnTo>
                    <a:pt x="155570" y="176580"/>
                  </a:lnTo>
                  <a:lnTo>
                    <a:pt x="135651" y="222813"/>
                  </a:lnTo>
                  <a:lnTo>
                    <a:pt x="134281" y="249016"/>
                  </a:lnTo>
                  <a:lnTo>
                    <a:pt x="135110" y="256019"/>
                  </a:lnTo>
                  <a:lnTo>
                    <a:pt x="136736" y="263486"/>
                  </a:lnTo>
                  <a:lnTo>
                    <a:pt x="151394" y="263486"/>
                  </a:lnTo>
                  <a:lnTo>
                    <a:pt x="146723" y="240347"/>
                  </a:lnTo>
                  <a:lnTo>
                    <a:pt x="154085" y="203957"/>
                  </a:lnTo>
                  <a:lnTo>
                    <a:pt x="172553" y="176580"/>
                  </a:lnTo>
                  <a:close/>
                </a:path>
                <a:path w="346709" h="346710">
                  <a:moveTo>
                    <a:pt x="155540" y="176627"/>
                  </a:moveTo>
                  <a:close/>
                </a:path>
                <a:path w="346709" h="346710">
                  <a:moveTo>
                    <a:pt x="181646" y="169141"/>
                  </a:moveTo>
                  <a:lnTo>
                    <a:pt x="115420" y="169141"/>
                  </a:lnTo>
                  <a:lnTo>
                    <a:pt x="126948" y="170572"/>
                  </a:lnTo>
                  <a:lnTo>
                    <a:pt x="137015" y="173126"/>
                  </a:lnTo>
                  <a:lnTo>
                    <a:pt x="148788" y="176326"/>
                  </a:lnTo>
                  <a:lnTo>
                    <a:pt x="155540" y="176627"/>
                  </a:lnTo>
                  <a:lnTo>
                    <a:pt x="172553" y="176580"/>
                  </a:lnTo>
                  <a:lnTo>
                    <a:pt x="174166" y="174190"/>
                  </a:lnTo>
                  <a:lnTo>
                    <a:pt x="181646" y="169141"/>
                  </a:lnTo>
                  <a:close/>
                </a:path>
                <a:path w="346709" h="346710">
                  <a:moveTo>
                    <a:pt x="166708" y="50901"/>
                  </a:moveTo>
                  <a:lnTo>
                    <a:pt x="154236" y="50901"/>
                  </a:lnTo>
                  <a:lnTo>
                    <a:pt x="154236" y="95732"/>
                  </a:lnTo>
                  <a:lnTo>
                    <a:pt x="154528" y="96812"/>
                  </a:lnTo>
                  <a:lnTo>
                    <a:pt x="184818" y="149986"/>
                  </a:lnTo>
                  <a:lnTo>
                    <a:pt x="178773" y="153708"/>
                  </a:lnTo>
                  <a:lnTo>
                    <a:pt x="173185" y="158051"/>
                  </a:lnTo>
                  <a:lnTo>
                    <a:pt x="167990" y="162839"/>
                  </a:lnTo>
                  <a:lnTo>
                    <a:pt x="167457" y="162839"/>
                  </a:lnTo>
                  <a:lnTo>
                    <a:pt x="167190" y="162915"/>
                  </a:lnTo>
                  <a:lnTo>
                    <a:pt x="159840" y="164083"/>
                  </a:lnTo>
                  <a:lnTo>
                    <a:pt x="189143" y="164083"/>
                  </a:lnTo>
                  <a:lnTo>
                    <a:pt x="203929" y="154104"/>
                  </a:lnTo>
                  <a:lnTo>
                    <a:pt x="240342" y="146735"/>
                  </a:lnTo>
                  <a:lnTo>
                    <a:pt x="287812" y="146735"/>
                  </a:lnTo>
                  <a:lnTo>
                    <a:pt x="283803" y="144030"/>
                  </a:lnTo>
                  <a:lnTo>
                    <a:pt x="195791" y="144030"/>
                  </a:lnTo>
                  <a:lnTo>
                    <a:pt x="166708" y="92951"/>
                  </a:lnTo>
                  <a:lnTo>
                    <a:pt x="166708" y="50901"/>
                  </a:lnTo>
                  <a:close/>
                </a:path>
                <a:path w="346709" h="346710">
                  <a:moveTo>
                    <a:pt x="240342" y="134200"/>
                  </a:moveTo>
                  <a:lnTo>
                    <a:pt x="228580" y="134867"/>
                  </a:lnTo>
                  <a:lnTo>
                    <a:pt x="217190" y="136774"/>
                  </a:lnTo>
                  <a:lnTo>
                    <a:pt x="206238" y="139855"/>
                  </a:lnTo>
                  <a:lnTo>
                    <a:pt x="195791" y="144030"/>
                  </a:lnTo>
                  <a:lnTo>
                    <a:pt x="283803" y="144030"/>
                  </a:lnTo>
                  <a:lnTo>
                    <a:pt x="281618" y="142556"/>
                  </a:lnTo>
                  <a:lnTo>
                    <a:pt x="240342" y="134200"/>
                  </a:lnTo>
                  <a:close/>
                </a:path>
                <a:path w="346709" h="346710">
                  <a:moveTo>
                    <a:pt x="184467" y="12572"/>
                  </a:moveTo>
                  <a:lnTo>
                    <a:pt x="170467" y="12572"/>
                  </a:lnTo>
                  <a:lnTo>
                    <a:pt x="173223" y="15278"/>
                  </a:lnTo>
                  <a:lnTo>
                    <a:pt x="173173" y="35636"/>
                  </a:lnTo>
                  <a:lnTo>
                    <a:pt x="170518" y="38341"/>
                  </a:lnTo>
                  <a:lnTo>
                    <a:pt x="184454" y="38341"/>
                  </a:lnTo>
                  <a:lnTo>
                    <a:pt x="185686" y="32245"/>
                  </a:lnTo>
                  <a:lnTo>
                    <a:pt x="185692" y="18630"/>
                  </a:lnTo>
                  <a:lnTo>
                    <a:pt x="184467" y="12572"/>
                  </a:lnTo>
                  <a:close/>
                </a:path>
              </a:pathLst>
            </a:custGeom>
            <a:solidFill>
              <a:srgbClr val="F15A22"/>
            </a:solidFill>
          </p:spPr>
          <p:txBody>
            <a:bodyPr wrap="square" lIns="0" tIns="0" rIns="0" bIns="0" rtlCol="0"/>
            <a:lstStyle/>
            <a:p>
              <a:pPr defTabSz="685800" hangingPunct="1"/>
              <a:endParaRPr sz="1350">
                <a:solidFill>
                  <a:sysClr val="windowText" lastClr="000000"/>
                </a:solidFill>
              </a:endParaRPr>
            </a:p>
          </p:txBody>
        </p:sp>
        <p:pic>
          <p:nvPicPr>
            <p:cNvPr id="36" name="object 36"/>
            <p:cNvPicPr/>
            <p:nvPr/>
          </p:nvPicPr>
          <p:blipFill>
            <a:blip r:embed="rId6" cstate="print"/>
            <a:stretch>
              <a:fillRect/>
            </a:stretch>
          </p:blipFill>
          <p:spPr>
            <a:xfrm>
              <a:off x="11481841" y="5255880"/>
              <a:ext cx="163394" cy="148455"/>
            </a:xfrm>
            <a:prstGeom prst="rect">
              <a:avLst/>
            </a:prstGeom>
          </p:spPr>
        </p:pic>
      </p:grpSp>
      <p:grpSp>
        <p:nvGrpSpPr>
          <p:cNvPr id="37" name="object 37"/>
          <p:cNvGrpSpPr/>
          <p:nvPr/>
        </p:nvGrpSpPr>
        <p:grpSpPr>
          <a:xfrm>
            <a:off x="8382147" y="4340155"/>
            <a:ext cx="459581" cy="459105"/>
            <a:chOff x="11176195" y="5786873"/>
            <a:chExt cx="612775" cy="612140"/>
          </a:xfrm>
        </p:grpSpPr>
        <p:sp>
          <p:nvSpPr>
            <p:cNvPr id="38" name="object 38"/>
            <p:cNvSpPr/>
            <p:nvPr/>
          </p:nvSpPr>
          <p:spPr>
            <a:xfrm>
              <a:off x="11176195" y="5786873"/>
              <a:ext cx="612775" cy="612140"/>
            </a:xfrm>
            <a:custGeom>
              <a:avLst/>
              <a:gdLst/>
              <a:ahLst/>
              <a:cxnLst/>
              <a:rect l="l" t="t" r="r" b="b"/>
              <a:pathLst>
                <a:path w="612775" h="612139">
                  <a:moveTo>
                    <a:pt x="302002" y="0"/>
                  </a:moveTo>
                  <a:lnTo>
                    <a:pt x="247049" y="5591"/>
                  </a:lnTo>
                  <a:lnTo>
                    <a:pt x="194687" y="22478"/>
                  </a:lnTo>
                  <a:lnTo>
                    <a:pt x="155195" y="40346"/>
                  </a:lnTo>
                  <a:lnTo>
                    <a:pt x="118932" y="63309"/>
                  </a:lnTo>
                  <a:lnTo>
                    <a:pt x="84916" y="94112"/>
                  </a:lnTo>
                  <a:lnTo>
                    <a:pt x="56136" y="128922"/>
                  </a:lnTo>
                  <a:lnTo>
                    <a:pt x="33167" y="167892"/>
                  </a:lnTo>
                  <a:lnTo>
                    <a:pt x="16582" y="211175"/>
                  </a:lnTo>
                  <a:lnTo>
                    <a:pt x="5467" y="250832"/>
                  </a:lnTo>
                  <a:lnTo>
                    <a:pt x="0" y="293463"/>
                  </a:lnTo>
                  <a:lnTo>
                    <a:pt x="401" y="322622"/>
                  </a:lnTo>
                  <a:lnTo>
                    <a:pt x="8213" y="380618"/>
                  </a:lnTo>
                  <a:lnTo>
                    <a:pt x="27007" y="436286"/>
                  </a:lnTo>
                  <a:lnTo>
                    <a:pt x="56689" y="486676"/>
                  </a:lnTo>
                  <a:lnTo>
                    <a:pt x="92293" y="530146"/>
                  </a:lnTo>
                  <a:lnTo>
                    <a:pt x="112099" y="541235"/>
                  </a:lnTo>
                  <a:lnTo>
                    <a:pt x="114398" y="544360"/>
                  </a:lnTo>
                  <a:lnTo>
                    <a:pt x="158479" y="576829"/>
                  </a:lnTo>
                  <a:lnTo>
                    <a:pt x="205749" y="596442"/>
                  </a:lnTo>
                  <a:lnTo>
                    <a:pt x="259610" y="608895"/>
                  </a:lnTo>
                  <a:lnTo>
                    <a:pt x="317052" y="611631"/>
                  </a:lnTo>
                  <a:lnTo>
                    <a:pt x="344182" y="611832"/>
                  </a:lnTo>
                  <a:lnTo>
                    <a:pt x="372370" y="606085"/>
                  </a:lnTo>
                  <a:lnTo>
                    <a:pt x="432050" y="588365"/>
                  </a:lnTo>
                  <a:lnTo>
                    <a:pt x="439594" y="586409"/>
                  </a:lnTo>
                  <a:lnTo>
                    <a:pt x="446312" y="581240"/>
                  </a:lnTo>
                  <a:lnTo>
                    <a:pt x="453386" y="577494"/>
                  </a:lnTo>
                  <a:lnTo>
                    <a:pt x="465686" y="569624"/>
                  </a:lnTo>
                  <a:lnTo>
                    <a:pt x="477035" y="560487"/>
                  </a:lnTo>
                  <a:lnTo>
                    <a:pt x="488139" y="551100"/>
                  </a:lnTo>
                  <a:lnTo>
                    <a:pt x="499703" y="542480"/>
                  </a:lnTo>
                  <a:lnTo>
                    <a:pt x="546882" y="497516"/>
                  </a:lnTo>
                  <a:lnTo>
                    <a:pt x="580183" y="441769"/>
                  </a:lnTo>
                  <a:lnTo>
                    <a:pt x="594786" y="403018"/>
                  </a:lnTo>
                  <a:lnTo>
                    <a:pt x="605075" y="362991"/>
                  </a:lnTo>
                  <a:lnTo>
                    <a:pt x="609925" y="344598"/>
                  </a:lnTo>
                  <a:lnTo>
                    <a:pt x="611763" y="335352"/>
                  </a:lnTo>
                  <a:lnTo>
                    <a:pt x="612517" y="326110"/>
                  </a:lnTo>
                  <a:lnTo>
                    <a:pt x="611755" y="297693"/>
                  </a:lnTo>
                  <a:lnTo>
                    <a:pt x="604339" y="241517"/>
                  </a:lnTo>
                  <a:lnTo>
                    <a:pt x="590095" y="194409"/>
                  </a:lnTo>
                  <a:lnTo>
                    <a:pt x="560638" y="140207"/>
                  </a:lnTo>
                  <a:lnTo>
                    <a:pt x="531377" y="102019"/>
                  </a:lnTo>
                  <a:lnTo>
                    <a:pt x="503179" y="75278"/>
                  </a:lnTo>
                  <a:lnTo>
                    <a:pt x="468631" y="47821"/>
                  </a:lnTo>
                  <a:lnTo>
                    <a:pt x="408573" y="18298"/>
                  </a:lnTo>
                  <a:lnTo>
                    <a:pt x="338278" y="2716"/>
                  </a:lnTo>
                  <a:lnTo>
                    <a:pt x="302002"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39" name="object 39"/>
            <p:cNvSpPr/>
            <p:nvPr/>
          </p:nvSpPr>
          <p:spPr>
            <a:xfrm>
              <a:off x="11315688" y="5930899"/>
              <a:ext cx="330200" cy="316230"/>
            </a:xfrm>
            <a:custGeom>
              <a:avLst/>
              <a:gdLst/>
              <a:ahLst/>
              <a:cxnLst/>
              <a:rect l="l" t="t" r="r" b="b"/>
              <a:pathLst>
                <a:path w="330200" h="316229">
                  <a:moveTo>
                    <a:pt x="72605" y="228053"/>
                  </a:moveTo>
                  <a:lnTo>
                    <a:pt x="70573" y="223989"/>
                  </a:lnTo>
                  <a:lnTo>
                    <a:pt x="63055" y="221462"/>
                  </a:lnTo>
                  <a:lnTo>
                    <a:pt x="59004" y="223532"/>
                  </a:lnTo>
                  <a:lnTo>
                    <a:pt x="49339" y="252552"/>
                  </a:lnTo>
                  <a:lnTo>
                    <a:pt x="51371" y="256616"/>
                  </a:lnTo>
                  <a:lnTo>
                    <a:pt x="55880" y="258127"/>
                  </a:lnTo>
                  <a:lnTo>
                    <a:pt x="56642" y="258241"/>
                  </a:lnTo>
                  <a:lnTo>
                    <a:pt x="57391" y="258229"/>
                  </a:lnTo>
                  <a:lnTo>
                    <a:pt x="60401" y="258229"/>
                  </a:lnTo>
                  <a:lnTo>
                    <a:pt x="63195" y="256324"/>
                  </a:lnTo>
                  <a:lnTo>
                    <a:pt x="72605" y="228053"/>
                  </a:lnTo>
                  <a:close/>
                </a:path>
                <a:path w="330200" h="316229">
                  <a:moveTo>
                    <a:pt x="86956" y="285432"/>
                  </a:moveTo>
                  <a:lnTo>
                    <a:pt x="84924" y="281368"/>
                  </a:lnTo>
                  <a:lnTo>
                    <a:pt x="77406" y="278853"/>
                  </a:lnTo>
                  <a:lnTo>
                    <a:pt x="73355" y="280911"/>
                  </a:lnTo>
                  <a:lnTo>
                    <a:pt x="63690" y="309930"/>
                  </a:lnTo>
                  <a:lnTo>
                    <a:pt x="65722" y="313994"/>
                  </a:lnTo>
                  <a:lnTo>
                    <a:pt x="70231" y="315506"/>
                  </a:lnTo>
                  <a:lnTo>
                    <a:pt x="70993" y="315620"/>
                  </a:lnTo>
                  <a:lnTo>
                    <a:pt x="71742" y="315607"/>
                  </a:lnTo>
                  <a:lnTo>
                    <a:pt x="74752" y="315607"/>
                  </a:lnTo>
                  <a:lnTo>
                    <a:pt x="77546" y="313702"/>
                  </a:lnTo>
                  <a:lnTo>
                    <a:pt x="86956" y="285432"/>
                  </a:lnTo>
                  <a:close/>
                </a:path>
                <a:path w="330200" h="316229">
                  <a:moveTo>
                    <a:pt x="130238" y="46482"/>
                  </a:moveTo>
                  <a:lnTo>
                    <a:pt x="129540" y="38595"/>
                  </a:lnTo>
                  <a:lnTo>
                    <a:pt x="126034" y="35648"/>
                  </a:lnTo>
                  <a:lnTo>
                    <a:pt x="122123" y="36029"/>
                  </a:lnTo>
                  <a:lnTo>
                    <a:pt x="89801" y="58661"/>
                  </a:lnTo>
                  <a:lnTo>
                    <a:pt x="85902" y="75831"/>
                  </a:lnTo>
                  <a:lnTo>
                    <a:pt x="88823" y="79324"/>
                  </a:lnTo>
                  <a:lnTo>
                    <a:pt x="93395" y="79692"/>
                  </a:lnTo>
                  <a:lnTo>
                    <a:pt x="97091" y="79692"/>
                  </a:lnTo>
                  <a:lnTo>
                    <a:pt x="100215" y="76885"/>
                  </a:lnTo>
                  <a:lnTo>
                    <a:pt x="101066" y="67271"/>
                  </a:lnTo>
                  <a:lnTo>
                    <a:pt x="103632" y="61747"/>
                  </a:lnTo>
                  <a:lnTo>
                    <a:pt x="111975" y="53403"/>
                  </a:lnTo>
                  <a:lnTo>
                    <a:pt x="117500" y="50838"/>
                  </a:lnTo>
                  <a:lnTo>
                    <a:pt x="127317" y="49974"/>
                  </a:lnTo>
                  <a:lnTo>
                    <a:pt x="130238" y="46482"/>
                  </a:lnTo>
                  <a:close/>
                </a:path>
                <a:path w="330200" h="316229">
                  <a:moveTo>
                    <a:pt x="244754" y="285432"/>
                  </a:moveTo>
                  <a:lnTo>
                    <a:pt x="242722" y="281368"/>
                  </a:lnTo>
                  <a:lnTo>
                    <a:pt x="235204" y="278853"/>
                  </a:lnTo>
                  <a:lnTo>
                    <a:pt x="231152" y="280911"/>
                  </a:lnTo>
                  <a:lnTo>
                    <a:pt x="221488" y="309930"/>
                  </a:lnTo>
                  <a:lnTo>
                    <a:pt x="223520" y="313994"/>
                  </a:lnTo>
                  <a:lnTo>
                    <a:pt x="228028" y="315506"/>
                  </a:lnTo>
                  <a:lnTo>
                    <a:pt x="228790" y="315620"/>
                  </a:lnTo>
                  <a:lnTo>
                    <a:pt x="229539" y="315607"/>
                  </a:lnTo>
                  <a:lnTo>
                    <a:pt x="232549" y="315607"/>
                  </a:lnTo>
                  <a:lnTo>
                    <a:pt x="235343" y="313702"/>
                  </a:lnTo>
                  <a:lnTo>
                    <a:pt x="244754" y="285432"/>
                  </a:lnTo>
                  <a:close/>
                </a:path>
                <a:path w="330200" h="316229">
                  <a:moveTo>
                    <a:pt x="287794" y="228053"/>
                  </a:moveTo>
                  <a:lnTo>
                    <a:pt x="285762" y="223989"/>
                  </a:lnTo>
                  <a:lnTo>
                    <a:pt x="278244" y="221462"/>
                  </a:lnTo>
                  <a:lnTo>
                    <a:pt x="274193" y="223532"/>
                  </a:lnTo>
                  <a:lnTo>
                    <a:pt x="264528" y="252552"/>
                  </a:lnTo>
                  <a:lnTo>
                    <a:pt x="266560" y="256616"/>
                  </a:lnTo>
                  <a:lnTo>
                    <a:pt x="271068" y="258127"/>
                  </a:lnTo>
                  <a:lnTo>
                    <a:pt x="271830" y="258241"/>
                  </a:lnTo>
                  <a:lnTo>
                    <a:pt x="272580" y="258229"/>
                  </a:lnTo>
                  <a:lnTo>
                    <a:pt x="275590" y="258229"/>
                  </a:lnTo>
                  <a:lnTo>
                    <a:pt x="278384" y="256324"/>
                  </a:lnTo>
                  <a:lnTo>
                    <a:pt x="287794" y="228053"/>
                  </a:lnTo>
                  <a:close/>
                </a:path>
                <a:path w="330200" h="316229">
                  <a:moveTo>
                    <a:pt x="329971" y="139890"/>
                  </a:moveTo>
                  <a:lnTo>
                    <a:pt x="326085" y="118516"/>
                  </a:lnTo>
                  <a:lnTo>
                    <a:pt x="315645" y="100876"/>
                  </a:lnTo>
                  <a:lnTo>
                    <a:pt x="315645" y="139852"/>
                  </a:lnTo>
                  <a:lnTo>
                    <a:pt x="311962" y="158013"/>
                  </a:lnTo>
                  <a:lnTo>
                    <a:pt x="301967" y="172808"/>
                  </a:lnTo>
                  <a:lnTo>
                    <a:pt x="287147" y="182816"/>
                  </a:lnTo>
                  <a:lnTo>
                    <a:pt x="268998" y="186499"/>
                  </a:lnTo>
                  <a:lnTo>
                    <a:pt x="60972" y="186499"/>
                  </a:lnTo>
                  <a:lnTo>
                    <a:pt x="42824" y="182816"/>
                  </a:lnTo>
                  <a:lnTo>
                    <a:pt x="28016" y="172808"/>
                  </a:lnTo>
                  <a:lnTo>
                    <a:pt x="18021" y="157988"/>
                  </a:lnTo>
                  <a:lnTo>
                    <a:pt x="14351" y="139852"/>
                  </a:lnTo>
                  <a:lnTo>
                    <a:pt x="17780" y="122288"/>
                  </a:lnTo>
                  <a:lnTo>
                    <a:pt x="27190" y="107759"/>
                  </a:lnTo>
                  <a:lnTo>
                    <a:pt x="41275" y="97650"/>
                  </a:lnTo>
                  <a:lnTo>
                    <a:pt x="58686" y="93370"/>
                  </a:lnTo>
                  <a:lnTo>
                    <a:pt x="60744" y="93268"/>
                  </a:lnTo>
                  <a:lnTo>
                    <a:pt x="62636" y="92303"/>
                  </a:lnTo>
                  <a:lnTo>
                    <a:pt x="65201" y="89141"/>
                  </a:lnTo>
                  <a:lnTo>
                    <a:pt x="65735" y="87172"/>
                  </a:lnTo>
                  <a:lnTo>
                    <a:pt x="65684" y="86639"/>
                  </a:lnTo>
                  <a:lnTo>
                    <a:pt x="64846" y="81470"/>
                  </a:lnTo>
                  <a:lnTo>
                    <a:pt x="64566" y="78320"/>
                  </a:lnTo>
                  <a:lnTo>
                    <a:pt x="64566" y="75311"/>
                  </a:lnTo>
                  <a:lnTo>
                    <a:pt x="69367" y="51600"/>
                  </a:lnTo>
                  <a:lnTo>
                    <a:pt x="82448" y="32219"/>
                  </a:lnTo>
                  <a:lnTo>
                    <a:pt x="101828" y="19138"/>
                  </a:lnTo>
                  <a:lnTo>
                    <a:pt x="125539" y="14338"/>
                  </a:lnTo>
                  <a:lnTo>
                    <a:pt x="140208" y="16141"/>
                  </a:lnTo>
                  <a:lnTo>
                    <a:pt x="153847" y="21336"/>
                  </a:lnTo>
                  <a:lnTo>
                    <a:pt x="165862" y="29616"/>
                  </a:lnTo>
                  <a:lnTo>
                    <a:pt x="175704" y="40703"/>
                  </a:lnTo>
                  <a:lnTo>
                    <a:pt x="177812" y="43751"/>
                  </a:lnTo>
                  <a:lnTo>
                    <a:pt x="181902" y="44691"/>
                  </a:lnTo>
                  <a:lnTo>
                    <a:pt x="211632" y="35864"/>
                  </a:lnTo>
                  <a:lnTo>
                    <a:pt x="231813" y="39801"/>
                  </a:lnTo>
                  <a:lnTo>
                    <a:pt x="248539" y="50584"/>
                  </a:lnTo>
                  <a:lnTo>
                    <a:pt x="260223" y="66700"/>
                  </a:lnTo>
                  <a:lnTo>
                    <a:pt x="265264" y="86639"/>
                  </a:lnTo>
                  <a:lnTo>
                    <a:pt x="265468" y="90271"/>
                  </a:lnTo>
                  <a:lnTo>
                    <a:pt x="268363" y="93167"/>
                  </a:lnTo>
                  <a:lnTo>
                    <a:pt x="312267" y="122478"/>
                  </a:lnTo>
                  <a:lnTo>
                    <a:pt x="315645" y="139852"/>
                  </a:lnTo>
                  <a:lnTo>
                    <a:pt x="315645" y="100876"/>
                  </a:lnTo>
                  <a:lnTo>
                    <a:pt x="315366" y="100393"/>
                  </a:lnTo>
                  <a:lnTo>
                    <a:pt x="299186" y="86995"/>
                  </a:lnTo>
                  <a:lnTo>
                    <a:pt x="278968" y="79806"/>
                  </a:lnTo>
                  <a:lnTo>
                    <a:pt x="271208" y="56718"/>
                  </a:lnTo>
                  <a:lnTo>
                    <a:pt x="238429" y="27533"/>
                  </a:lnTo>
                  <a:lnTo>
                    <a:pt x="211620" y="21526"/>
                  </a:lnTo>
                  <a:lnTo>
                    <a:pt x="204431" y="21907"/>
                  </a:lnTo>
                  <a:lnTo>
                    <a:pt x="197345" y="23050"/>
                  </a:lnTo>
                  <a:lnTo>
                    <a:pt x="190423" y="24930"/>
                  </a:lnTo>
                  <a:lnTo>
                    <a:pt x="183718" y="27533"/>
                  </a:lnTo>
                  <a:lnTo>
                    <a:pt x="171792" y="15925"/>
                  </a:lnTo>
                  <a:lnTo>
                    <a:pt x="169227" y="14338"/>
                  </a:lnTo>
                  <a:lnTo>
                    <a:pt x="157759" y="7264"/>
                  </a:lnTo>
                  <a:lnTo>
                    <a:pt x="142163" y="1866"/>
                  </a:lnTo>
                  <a:lnTo>
                    <a:pt x="125539" y="0"/>
                  </a:lnTo>
                  <a:lnTo>
                    <a:pt x="96253" y="5930"/>
                  </a:lnTo>
                  <a:lnTo>
                    <a:pt x="72301" y="22098"/>
                  </a:lnTo>
                  <a:lnTo>
                    <a:pt x="56146" y="46037"/>
                  </a:lnTo>
                  <a:lnTo>
                    <a:pt x="50215" y="75311"/>
                  </a:lnTo>
                  <a:lnTo>
                    <a:pt x="50279" y="78295"/>
                  </a:lnTo>
                  <a:lnTo>
                    <a:pt x="50380" y="79895"/>
                  </a:lnTo>
                  <a:lnTo>
                    <a:pt x="30365" y="87172"/>
                  </a:lnTo>
                  <a:lnTo>
                    <a:pt x="14389" y="100545"/>
                  </a:lnTo>
                  <a:lnTo>
                    <a:pt x="3822" y="118579"/>
                  </a:lnTo>
                  <a:lnTo>
                    <a:pt x="0" y="139890"/>
                  </a:lnTo>
                  <a:lnTo>
                    <a:pt x="4813" y="163614"/>
                  </a:lnTo>
                  <a:lnTo>
                    <a:pt x="17894" y="182994"/>
                  </a:lnTo>
                  <a:lnTo>
                    <a:pt x="37261" y="196062"/>
                  </a:lnTo>
                  <a:lnTo>
                    <a:pt x="60972" y="200850"/>
                  </a:lnTo>
                  <a:lnTo>
                    <a:pt x="130276" y="200850"/>
                  </a:lnTo>
                  <a:lnTo>
                    <a:pt x="117881" y="246189"/>
                  </a:lnTo>
                  <a:lnTo>
                    <a:pt x="117005" y="249313"/>
                  </a:lnTo>
                  <a:lnTo>
                    <a:pt x="117640" y="252717"/>
                  </a:lnTo>
                  <a:lnTo>
                    <a:pt x="121742" y="258127"/>
                  </a:lnTo>
                  <a:lnTo>
                    <a:pt x="124866" y="259676"/>
                  </a:lnTo>
                  <a:lnTo>
                    <a:pt x="151536" y="259676"/>
                  </a:lnTo>
                  <a:lnTo>
                    <a:pt x="147078" y="303860"/>
                  </a:lnTo>
                  <a:lnTo>
                    <a:pt x="146608" y="309105"/>
                  </a:lnTo>
                  <a:lnTo>
                    <a:pt x="149821" y="313766"/>
                  </a:lnTo>
                  <a:lnTo>
                    <a:pt x="155905" y="315493"/>
                  </a:lnTo>
                  <a:lnTo>
                    <a:pt x="156908" y="315620"/>
                  </a:lnTo>
                  <a:lnTo>
                    <a:pt x="161899" y="315620"/>
                  </a:lnTo>
                  <a:lnTo>
                    <a:pt x="206197" y="231000"/>
                  </a:lnTo>
                  <a:lnTo>
                    <a:pt x="207289" y="228739"/>
                  </a:lnTo>
                  <a:lnTo>
                    <a:pt x="207086" y="224853"/>
                  </a:lnTo>
                  <a:lnTo>
                    <a:pt x="203123" y="218516"/>
                  </a:lnTo>
                  <a:lnTo>
                    <a:pt x="199898" y="216738"/>
                  </a:lnTo>
                  <a:lnTo>
                    <a:pt x="199720" y="216636"/>
                  </a:lnTo>
                  <a:lnTo>
                    <a:pt x="195948" y="216636"/>
                  </a:lnTo>
                  <a:lnTo>
                    <a:pt x="190182" y="216674"/>
                  </a:lnTo>
                  <a:lnTo>
                    <a:pt x="190182" y="231063"/>
                  </a:lnTo>
                  <a:lnTo>
                    <a:pt x="163360" y="285534"/>
                  </a:lnTo>
                  <a:lnTo>
                    <a:pt x="166827" y="251206"/>
                  </a:lnTo>
                  <a:lnTo>
                    <a:pt x="166154" y="249199"/>
                  </a:lnTo>
                  <a:lnTo>
                    <a:pt x="163436" y="246189"/>
                  </a:lnTo>
                  <a:lnTo>
                    <a:pt x="161505" y="245338"/>
                  </a:lnTo>
                  <a:lnTo>
                    <a:pt x="132994" y="245338"/>
                  </a:lnTo>
                  <a:lnTo>
                    <a:pt x="145161" y="200863"/>
                  </a:lnTo>
                  <a:lnTo>
                    <a:pt x="165760" y="200863"/>
                  </a:lnTo>
                  <a:lnTo>
                    <a:pt x="159143" y="224155"/>
                  </a:lnTo>
                  <a:lnTo>
                    <a:pt x="159575" y="226491"/>
                  </a:lnTo>
                  <a:lnTo>
                    <a:pt x="160921" y="228282"/>
                  </a:lnTo>
                  <a:lnTo>
                    <a:pt x="162280" y="230073"/>
                  </a:lnTo>
                  <a:lnTo>
                    <a:pt x="164109" y="231063"/>
                  </a:lnTo>
                  <a:lnTo>
                    <a:pt x="166674" y="231127"/>
                  </a:lnTo>
                  <a:lnTo>
                    <a:pt x="190182" y="231063"/>
                  </a:lnTo>
                  <a:lnTo>
                    <a:pt x="190182" y="216674"/>
                  </a:lnTo>
                  <a:lnTo>
                    <a:pt x="176149" y="216738"/>
                  </a:lnTo>
                  <a:lnTo>
                    <a:pt x="180657" y="200863"/>
                  </a:lnTo>
                  <a:lnTo>
                    <a:pt x="269062" y="200850"/>
                  </a:lnTo>
                  <a:lnTo>
                    <a:pt x="292722" y="196062"/>
                  </a:lnTo>
                  <a:lnTo>
                    <a:pt x="306882" y="186499"/>
                  </a:lnTo>
                  <a:lnTo>
                    <a:pt x="312089" y="182994"/>
                  </a:lnTo>
                  <a:lnTo>
                    <a:pt x="325170" y="163601"/>
                  </a:lnTo>
                  <a:lnTo>
                    <a:pt x="329971" y="139890"/>
                  </a:lnTo>
                  <a:close/>
                </a:path>
              </a:pathLst>
            </a:custGeom>
            <a:solidFill>
              <a:srgbClr val="F15A22"/>
            </a:solidFill>
          </p:spPr>
          <p:txBody>
            <a:bodyPr wrap="square" lIns="0" tIns="0" rIns="0" bIns="0" rtlCol="0"/>
            <a:lstStyle/>
            <a:p>
              <a:pPr defTabSz="685800" hangingPunct="1"/>
              <a:endParaRPr sz="1350">
                <a:solidFill>
                  <a:sysClr val="windowText" lastClr="000000"/>
                </a:solidFill>
              </a:endParaRPr>
            </a:p>
          </p:txBody>
        </p:sp>
      </p:grpSp>
      <p:sp>
        <p:nvSpPr>
          <p:cNvPr id="40" name="object 40"/>
          <p:cNvSpPr txBox="1"/>
          <p:nvPr/>
        </p:nvSpPr>
        <p:spPr>
          <a:xfrm>
            <a:off x="8242801" y="2293725"/>
            <a:ext cx="1130141" cy="332783"/>
          </a:xfrm>
          <a:prstGeom prst="rect">
            <a:avLst/>
          </a:prstGeom>
        </p:spPr>
        <p:txBody>
          <a:bodyPr vert="horz" wrap="square" lIns="0" tIns="9525" rIns="0" bIns="0" rtlCol="0">
            <a:spAutoFit/>
          </a:bodyPr>
          <a:lstStyle/>
          <a:p>
            <a:pPr marL="9525" defTabSz="685800" hangingPunct="1">
              <a:spcBef>
                <a:spcPts val="75"/>
              </a:spcBef>
            </a:pPr>
            <a:r>
              <a:rPr sz="2100" b="1" spc="-19" dirty="0">
                <a:solidFill>
                  <a:srgbClr val="ABD5E1"/>
                </a:solidFill>
                <a:latin typeface="Gilroy-Black"/>
                <a:cs typeface="Gilroy-Black"/>
              </a:rPr>
              <a:t>IMPACTS</a:t>
            </a:r>
            <a:endParaRPr sz="2100" dirty="0">
              <a:solidFill>
                <a:sysClr val="windowText" lastClr="000000"/>
              </a:solidFill>
              <a:latin typeface="Gilroy-Black"/>
              <a:cs typeface="Gilroy-Black"/>
            </a:endParaRPr>
          </a:p>
        </p:txBody>
      </p:sp>
      <p:pic>
        <p:nvPicPr>
          <p:cNvPr id="41" name="object 41"/>
          <p:cNvPicPr/>
          <p:nvPr/>
        </p:nvPicPr>
        <p:blipFill>
          <a:blip r:embed="rId7" cstate="print"/>
          <a:stretch>
            <a:fillRect/>
          </a:stretch>
        </p:blipFill>
        <p:spPr>
          <a:xfrm>
            <a:off x="4687225" y="2345709"/>
            <a:ext cx="106010" cy="169629"/>
          </a:xfrm>
          <a:prstGeom prst="rect">
            <a:avLst/>
          </a:prstGeom>
        </p:spPr>
      </p:pic>
      <p:pic>
        <p:nvPicPr>
          <p:cNvPr id="42" name="object 42"/>
          <p:cNvPicPr/>
          <p:nvPr/>
        </p:nvPicPr>
        <p:blipFill>
          <a:blip r:embed="rId8" cstate="print"/>
          <a:stretch>
            <a:fillRect/>
          </a:stretch>
        </p:blipFill>
        <p:spPr>
          <a:xfrm>
            <a:off x="781893" y="5540536"/>
            <a:ext cx="459392" cy="458874"/>
          </a:xfrm>
          <a:prstGeom prst="rect">
            <a:avLst/>
          </a:prstGeom>
        </p:spPr>
      </p:pic>
      <p:pic>
        <p:nvPicPr>
          <p:cNvPr id="43" name="object 43"/>
          <p:cNvPicPr/>
          <p:nvPr/>
        </p:nvPicPr>
        <p:blipFill>
          <a:blip r:embed="rId9" cstate="print"/>
          <a:stretch>
            <a:fillRect/>
          </a:stretch>
        </p:blipFill>
        <p:spPr>
          <a:xfrm>
            <a:off x="4273943" y="2633696"/>
            <a:ext cx="117942" cy="162248"/>
          </a:xfrm>
          <a:prstGeom prst="rect">
            <a:avLst/>
          </a:prstGeom>
        </p:spPr>
      </p:pic>
      <p:pic>
        <p:nvPicPr>
          <p:cNvPr id="44" name="object 44"/>
          <p:cNvPicPr/>
          <p:nvPr/>
        </p:nvPicPr>
        <p:blipFill>
          <a:blip r:embed="rId10" cstate="print"/>
          <a:stretch>
            <a:fillRect/>
          </a:stretch>
        </p:blipFill>
        <p:spPr>
          <a:xfrm>
            <a:off x="4000547" y="3110679"/>
            <a:ext cx="148685" cy="68999"/>
          </a:xfrm>
          <a:prstGeom prst="rect">
            <a:avLst/>
          </a:prstGeom>
        </p:spPr>
      </p:pic>
      <p:sp>
        <p:nvSpPr>
          <p:cNvPr id="45" name="object 45"/>
          <p:cNvSpPr/>
          <p:nvPr/>
        </p:nvSpPr>
        <p:spPr>
          <a:xfrm>
            <a:off x="5143173" y="2205362"/>
            <a:ext cx="36195" cy="182403"/>
          </a:xfrm>
          <a:custGeom>
            <a:avLst/>
            <a:gdLst/>
            <a:ahLst/>
            <a:cxnLst/>
            <a:rect l="l" t="t" r="r" b="b"/>
            <a:pathLst>
              <a:path w="48259" h="243205">
                <a:moveTo>
                  <a:pt x="24498" y="0"/>
                </a:moveTo>
                <a:lnTo>
                  <a:pt x="12687" y="533"/>
                </a:lnTo>
                <a:lnTo>
                  <a:pt x="4127" y="3733"/>
                </a:lnTo>
                <a:lnTo>
                  <a:pt x="6019" y="8051"/>
                </a:lnTo>
                <a:lnTo>
                  <a:pt x="6996" y="16303"/>
                </a:lnTo>
                <a:lnTo>
                  <a:pt x="7062" y="33777"/>
                </a:lnTo>
                <a:lnTo>
                  <a:pt x="6321" y="57891"/>
                </a:lnTo>
                <a:lnTo>
                  <a:pt x="2194" y="137525"/>
                </a:lnTo>
                <a:lnTo>
                  <a:pt x="687" y="178308"/>
                </a:lnTo>
                <a:lnTo>
                  <a:pt x="420" y="206222"/>
                </a:lnTo>
                <a:lnTo>
                  <a:pt x="1460" y="219074"/>
                </a:lnTo>
                <a:lnTo>
                  <a:pt x="2387" y="221526"/>
                </a:lnTo>
                <a:lnTo>
                  <a:pt x="1892" y="226161"/>
                </a:lnTo>
                <a:lnTo>
                  <a:pt x="0" y="233006"/>
                </a:lnTo>
                <a:lnTo>
                  <a:pt x="4584" y="234086"/>
                </a:lnTo>
                <a:lnTo>
                  <a:pt x="16687" y="230670"/>
                </a:lnTo>
                <a:lnTo>
                  <a:pt x="23482" y="233121"/>
                </a:lnTo>
                <a:lnTo>
                  <a:pt x="25438" y="236854"/>
                </a:lnTo>
                <a:lnTo>
                  <a:pt x="27343" y="241185"/>
                </a:lnTo>
                <a:lnTo>
                  <a:pt x="32448" y="242887"/>
                </a:lnTo>
                <a:lnTo>
                  <a:pt x="36753" y="240982"/>
                </a:lnTo>
                <a:lnTo>
                  <a:pt x="41607" y="227126"/>
                </a:lnTo>
                <a:lnTo>
                  <a:pt x="43133" y="199872"/>
                </a:lnTo>
                <a:lnTo>
                  <a:pt x="41324" y="170838"/>
                </a:lnTo>
                <a:lnTo>
                  <a:pt x="36169" y="151637"/>
                </a:lnTo>
                <a:lnTo>
                  <a:pt x="32194" y="144741"/>
                </a:lnTo>
                <a:lnTo>
                  <a:pt x="32499" y="141833"/>
                </a:lnTo>
                <a:lnTo>
                  <a:pt x="37147" y="142328"/>
                </a:lnTo>
                <a:lnTo>
                  <a:pt x="42062" y="131357"/>
                </a:lnTo>
                <a:lnTo>
                  <a:pt x="45885" y="102484"/>
                </a:lnTo>
                <a:lnTo>
                  <a:pt x="47916" y="63402"/>
                </a:lnTo>
                <a:lnTo>
                  <a:pt x="47459" y="21805"/>
                </a:lnTo>
                <a:lnTo>
                  <a:pt x="46370" y="9565"/>
                </a:lnTo>
                <a:lnTo>
                  <a:pt x="43213" y="2844"/>
                </a:lnTo>
                <a:lnTo>
                  <a:pt x="36438" y="153"/>
                </a:lnTo>
                <a:lnTo>
                  <a:pt x="24498"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pic>
        <p:nvPicPr>
          <p:cNvPr id="46" name="object 46"/>
          <p:cNvPicPr/>
          <p:nvPr/>
        </p:nvPicPr>
        <p:blipFill>
          <a:blip r:embed="rId11" cstate="print"/>
          <a:stretch>
            <a:fillRect/>
          </a:stretch>
        </p:blipFill>
        <p:spPr>
          <a:xfrm>
            <a:off x="6852775" y="5905606"/>
            <a:ext cx="123704" cy="155563"/>
          </a:xfrm>
          <a:prstGeom prst="rect">
            <a:avLst/>
          </a:prstGeom>
        </p:spPr>
      </p:pic>
      <p:pic>
        <p:nvPicPr>
          <p:cNvPr id="47" name="object 47"/>
          <p:cNvPicPr/>
          <p:nvPr/>
        </p:nvPicPr>
        <p:blipFill>
          <a:blip r:embed="rId12" cstate="print"/>
          <a:stretch>
            <a:fillRect/>
          </a:stretch>
        </p:blipFill>
        <p:spPr>
          <a:xfrm>
            <a:off x="7191175" y="5561405"/>
            <a:ext cx="142406" cy="141892"/>
          </a:xfrm>
          <a:prstGeom prst="rect">
            <a:avLst/>
          </a:prstGeom>
        </p:spPr>
      </p:pic>
      <p:pic>
        <p:nvPicPr>
          <p:cNvPr id="48" name="object 48"/>
          <p:cNvPicPr/>
          <p:nvPr/>
        </p:nvPicPr>
        <p:blipFill>
          <a:blip r:embed="rId13" cstate="print"/>
          <a:stretch>
            <a:fillRect/>
          </a:stretch>
        </p:blipFill>
        <p:spPr>
          <a:xfrm>
            <a:off x="7360623" y="5136754"/>
            <a:ext cx="155071" cy="49449"/>
          </a:xfrm>
          <a:prstGeom prst="rect">
            <a:avLst/>
          </a:prstGeom>
        </p:spPr>
      </p:pic>
      <p:pic>
        <p:nvPicPr>
          <p:cNvPr id="49" name="object 49"/>
          <p:cNvPicPr/>
          <p:nvPr/>
        </p:nvPicPr>
        <p:blipFill>
          <a:blip r:embed="rId14" cstate="print"/>
          <a:stretch>
            <a:fillRect/>
          </a:stretch>
        </p:blipFill>
        <p:spPr>
          <a:xfrm>
            <a:off x="6497594" y="6104708"/>
            <a:ext cx="58184" cy="179546"/>
          </a:xfrm>
          <a:prstGeom prst="rect">
            <a:avLst/>
          </a:prstGeom>
        </p:spPr>
      </p:pic>
      <p:sp>
        <p:nvSpPr>
          <p:cNvPr id="50" name="object 50"/>
          <p:cNvSpPr txBox="1"/>
          <p:nvPr/>
        </p:nvSpPr>
        <p:spPr>
          <a:xfrm>
            <a:off x="10777078" y="364801"/>
            <a:ext cx="962025" cy="272223"/>
          </a:xfrm>
          <a:prstGeom prst="rect">
            <a:avLst/>
          </a:prstGeom>
        </p:spPr>
        <p:txBody>
          <a:bodyPr vert="horz" wrap="square" lIns="0" tIns="45244" rIns="0" bIns="0" rtlCol="0">
            <a:spAutoFit/>
          </a:bodyPr>
          <a:lstStyle/>
          <a:p>
            <a:pPr marL="9525" marR="3810" defTabSz="685800" hangingPunct="1">
              <a:lnSpc>
                <a:spcPct val="77400"/>
              </a:lnSpc>
              <a:spcBef>
                <a:spcPts val="356"/>
              </a:spcBef>
            </a:pPr>
            <a:r>
              <a:rPr sz="938" b="1" spc="53" dirty="0">
                <a:solidFill>
                  <a:srgbClr val="FFFFFF"/>
                </a:solidFill>
                <a:latin typeface="Gilroy-Black"/>
                <a:cs typeface="Gilroy-Black"/>
              </a:rPr>
              <a:t>COMMON</a:t>
            </a:r>
            <a:r>
              <a:rPr sz="938" b="1" spc="105" dirty="0">
                <a:solidFill>
                  <a:srgbClr val="FFFFFF"/>
                </a:solidFill>
                <a:latin typeface="Gilroy-Black"/>
                <a:cs typeface="Gilroy-Black"/>
              </a:rPr>
              <a:t> </a:t>
            </a:r>
            <a:r>
              <a:rPr sz="938" b="1" spc="34" dirty="0">
                <a:solidFill>
                  <a:srgbClr val="FFFFFF"/>
                </a:solidFill>
                <a:latin typeface="Gilroy-Black"/>
                <a:cs typeface="Gilroy-Black"/>
              </a:rPr>
              <a:t>SEAS </a:t>
            </a:r>
            <a:r>
              <a:rPr sz="938" b="1" spc="45" dirty="0">
                <a:solidFill>
                  <a:srgbClr val="FFFFFF"/>
                </a:solidFill>
                <a:latin typeface="Gilroy-Black"/>
                <a:cs typeface="Gilroy-Black"/>
              </a:rPr>
              <a:t>EDUCATION</a:t>
            </a:r>
            <a:endParaRPr sz="938" dirty="0">
              <a:solidFill>
                <a:sysClr val="windowText" lastClr="000000"/>
              </a:solidFill>
              <a:latin typeface="Gilroy-Black"/>
              <a:cs typeface="Gilroy-Black"/>
            </a:endParaRPr>
          </a:p>
        </p:txBody>
      </p:sp>
      <p:grpSp>
        <p:nvGrpSpPr>
          <p:cNvPr id="51" name="object 51"/>
          <p:cNvGrpSpPr/>
          <p:nvPr/>
        </p:nvGrpSpPr>
        <p:grpSpPr>
          <a:xfrm>
            <a:off x="10401302" y="342895"/>
            <a:ext cx="311468" cy="311468"/>
            <a:chOff x="13868403" y="457194"/>
            <a:chExt cx="415290" cy="415290"/>
          </a:xfrm>
        </p:grpSpPr>
        <p:pic>
          <p:nvPicPr>
            <p:cNvPr id="52" name="object 52"/>
            <p:cNvPicPr/>
            <p:nvPr/>
          </p:nvPicPr>
          <p:blipFill>
            <a:blip r:embed="rId15" cstate="print"/>
            <a:stretch>
              <a:fillRect/>
            </a:stretch>
          </p:blipFill>
          <p:spPr>
            <a:xfrm>
              <a:off x="14033415" y="556596"/>
              <a:ext cx="84696" cy="84683"/>
            </a:xfrm>
            <a:prstGeom prst="rect">
              <a:avLst/>
            </a:prstGeom>
          </p:spPr>
        </p:pic>
        <p:sp>
          <p:nvSpPr>
            <p:cNvPr id="53" name="object 53"/>
            <p:cNvSpPr/>
            <p:nvPr/>
          </p:nvSpPr>
          <p:spPr>
            <a:xfrm>
              <a:off x="13868403" y="457194"/>
              <a:ext cx="415290" cy="415290"/>
            </a:xfrm>
            <a:custGeom>
              <a:avLst/>
              <a:gdLst/>
              <a:ahLst/>
              <a:cxnLst/>
              <a:rect l="l" t="t" r="r" b="b"/>
              <a:pathLst>
                <a:path w="415290" h="415290">
                  <a:moveTo>
                    <a:pt x="207365" y="0"/>
                  </a:moveTo>
                  <a:lnTo>
                    <a:pt x="159877" y="5486"/>
                  </a:lnTo>
                  <a:lnTo>
                    <a:pt x="116253" y="21109"/>
                  </a:lnTo>
                  <a:lnTo>
                    <a:pt x="77747" y="45615"/>
                  </a:lnTo>
                  <a:lnTo>
                    <a:pt x="45614" y="77749"/>
                  </a:lnTo>
                  <a:lnTo>
                    <a:pt x="21109" y="116257"/>
                  </a:lnTo>
                  <a:lnTo>
                    <a:pt x="5486" y="159885"/>
                  </a:lnTo>
                  <a:lnTo>
                    <a:pt x="0" y="207378"/>
                  </a:lnTo>
                  <a:lnTo>
                    <a:pt x="5486" y="254866"/>
                  </a:lnTo>
                  <a:lnTo>
                    <a:pt x="21109" y="298490"/>
                  </a:lnTo>
                  <a:lnTo>
                    <a:pt x="45614" y="336996"/>
                  </a:lnTo>
                  <a:lnTo>
                    <a:pt x="77747" y="369129"/>
                  </a:lnTo>
                  <a:lnTo>
                    <a:pt x="116253" y="393634"/>
                  </a:lnTo>
                  <a:lnTo>
                    <a:pt x="159877" y="409257"/>
                  </a:lnTo>
                  <a:lnTo>
                    <a:pt x="207365" y="414743"/>
                  </a:lnTo>
                  <a:lnTo>
                    <a:pt x="238364" y="411162"/>
                  </a:lnTo>
                  <a:lnTo>
                    <a:pt x="205409" y="411162"/>
                  </a:lnTo>
                  <a:lnTo>
                    <a:pt x="201523" y="411010"/>
                  </a:lnTo>
                  <a:lnTo>
                    <a:pt x="197878" y="410921"/>
                  </a:lnTo>
                  <a:lnTo>
                    <a:pt x="195668" y="410819"/>
                  </a:lnTo>
                  <a:lnTo>
                    <a:pt x="191300" y="410464"/>
                  </a:lnTo>
                  <a:lnTo>
                    <a:pt x="191216" y="410184"/>
                  </a:lnTo>
                  <a:lnTo>
                    <a:pt x="187540" y="410184"/>
                  </a:lnTo>
                  <a:lnTo>
                    <a:pt x="185686" y="410006"/>
                  </a:lnTo>
                  <a:lnTo>
                    <a:pt x="181991" y="409524"/>
                  </a:lnTo>
                  <a:lnTo>
                    <a:pt x="181768" y="409016"/>
                  </a:lnTo>
                  <a:lnTo>
                    <a:pt x="178003" y="409016"/>
                  </a:lnTo>
                  <a:lnTo>
                    <a:pt x="175387" y="408635"/>
                  </a:lnTo>
                  <a:lnTo>
                    <a:pt x="170192" y="407708"/>
                  </a:lnTo>
                  <a:lnTo>
                    <a:pt x="169649" y="406882"/>
                  </a:lnTo>
                  <a:lnTo>
                    <a:pt x="165747" y="406882"/>
                  </a:lnTo>
                  <a:lnTo>
                    <a:pt x="117623" y="390303"/>
                  </a:lnTo>
                  <a:lnTo>
                    <a:pt x="75793" y="362839"/>
                  </a:lnTo>
                  <a:lnTo>
                    <a:pt x="41964" y="326211"/>
                  </a:lnTo>
                  <a:lnTo>
                    <a:pt x="17843" y="282143"/>
                  </a:lnTo>
                  <a:lnTo>
                    <a:pt x="26076" y="282143"/>
                  </a:lnTo>
                  <a:lnTo>
                    <a:pt x="16129" y="277787"/>
                  </a:lnTo>
                  <a:lnTo>
                    <a:pt x="11130" y="262361"/>
                  </a:lnTo>
                  <a:lnTo>
                    <a:pt x="7367" y="246430"/>
                  </a:lnTo>
                  <a:lnTo>
                    <a:pt x="4882" y="230052"/>
                  </a:lnTo>
                  <a:lnTo>
                    <a:pt x="3721" y="213283"/>
                  </a:lnTo>
                  <a:lnTo>
                    <a:pt x="10566" y="213283"/>
                  </a:lnTo>
                  <a:lnTo>
                    <a:pt x="3619" y="209232"/>
                  </a:lnTo>
                  <a:lnTo>
                    <a:pt x="10051" y="156479"/>
                  </a:lnTo>
                  <a:lnTo>
                    <a:pt x="14909" y="140474"/>
                  </a:lnTo>
                  <a:lnTo>
                    <a:pt x="20215" y="140474"/>
                  </a:lnTo>
                  <a:lnTo>
                    <a:pt x="16154" y="136893"/>
                  </a:lnTo>
                  <a:lnTo>
                    <a:pt x="22223" y="122273"/>
                  </a:lnTo>
                  <a:lnTo>
                    <a:pt x="29379" y="108256"/>
                  </a:lnTo>
                  <a:lnTo>
                    <a:pt x="37562" y="94889"/>
                  </a:lnTo>
                  <a:lnTo>
                    <a:pt x="46710" y="82219"/>
                  </a:lnTo>
                  <a:lnTo>
                    <a:pt x="51181" y="82219"/>
                  </a:lnTo>
                  <a:lnTo>
                    <a:pt x="48971" y="79336"/>
                  </a:lnTo>
                  <a:lnTo>
                    <a:pt x="80512" y="48024"/>
                  </a:lnTo>
                  <a:lnTo>
                    <a:pt x="118229" y="24147"/>
                  </a:lnTo>
                  <a:lnTo>
                    <a:pt x="160915" y="8926"/>
                  </a:lnTo>
                  <a:lnTo>
                    <a:pt x="207365" y="3581"/>
                  </a:lnTo>
                  <a:lnTo>
                    <a:pt x="238364" y="3581"/>
                  </a:lnTo>
                  <a:lnTo>
                    <a:pt x="207365" y="0"/>
                  </a:lnTo>
                  <a:close/>
                </a:path>
                <a:path w="415290" h="415290">
                  <a:moveTo>
                    <a:pt x="238364" y="3581"/>
                  </a:moveTo>
                  <a:lnTo>
                    <a:pt x="207365" y="3581"/>
                  </a:lnTo>
                  <a:lnTo>
                    <a:pt x="253810" y="8926"/>
                  </a:lnTo>
                  <a:lnTo>
                    <a:pt x="296497" y="24147"/>
                  </a:lnTo>
                  <a:lnTo>
                    <a:pt x="334217" y="48024"/>
                  </a:lnTo>
                  <a:lnTo>
                    <a:pt x="365760" y="79336"/>
                  </a:lnTo>
                  <a:lnTo>
                    <a:pt x="334101" y="120638"/>
                  </a:lnTo>
                  <a:lnTo>
                    <a:pt x="305470" y="164230"/>
                  </a:lnTo>
                  <a:lnTo>
                    <a:pt x="280023" y="209954"/>
                  </a:lnTo>
                  <a:lnTo>
                    <a:pt x="257917" y="257653"/>
                  </a:lnTo>
                  <a:lnTo>
                    <a:pt x="239307" y="307167"/>
                  </a:lnTo>
                  <a:lnTo>
                    <a:pt x="224352" y="358339"/>
                  </a:lnTo>
                  <a:lnTo>
                    <a:pt x="213207" y="411010"/>
                  </a:lnTo>
                  <a:lnTo>
                    <a:pt x="209321" y="411162"/>
                  </a:lnTo>
                  <a:lnTo>
                    <a:pt x="238364" y="411162"/>
                  </a:lnTo>
                  <a:lnTo>
                    <a:pt x="240453" y="410921"/>
                  </a:lnTo>
                  <a:lnTo>
                    <a:pt x="216852" y="410921"/>
                  </a:lnTo>
                  <a:lnTo>
                    <a:pt x="227939" y="358743"/>
                  </a:lnTo>
                  <a:lnTo>
                    <a:pt x="242787" y="308045"/>
                  </a:lnTo>
                  <a:lnTo>
                    <a:pt x="261241" y="258984"/>
                  </a:lnTo>
                  <a:lnTo>
                    <a:pt x="283146" y="211716"/>
                  </a:lnTo>
                  <a:lnTo>
                    <a:pt x="308347" y="166395"/>
                  </a:lnTo>
                  <a:lnTo>
                    <a:pt x="336690" y="123177"/>
                  </a:lnTo>
                  <a:lnTo>
                    <a:pt x="368020" y="82219"/>
                  </a:lnTo>
                  <a:lnTo>
                    <a:pt x="371961" y="82219"/>
                  </a:lnTo>
                  <a:lnTo>
                    <a:pt x="369116" y="77749"/>
                  </a:lnTo>
                  <a:lnTo>
                    <a:pt x="336983" y="45615"/>
                  </a:lnTo>
                  <a:lnTo>
                    <a:pt x="298478" y="21109"/>
                  </a:lnTo>
                  <a:lnTo>
                    <a:pt x="254853" y="5486"/>
                  </a:lnTo>
                  <a:lnTo>
                    <a:pt x="238364" y="3581"/>
                  </a:lnTo>
                  <a:close/>
                </a:path>
                <a:path w="415290" h="415290">
                  <a:moveTo>
                    <a:pt x="51181" y="82219"/>
                  </a:moveTo>
                  <a:lnTo>
                    <a:pt x="46710" y="82219"/>
                  </a:lnTo>
                  <a:lnTo>
                    <a:pt x="78040" y="123177"/>
                  </a:lnTo>
                  <a:lnTo>
                    <a:pt x="106383" y="166395"/>
                  </a:lnTo>
                  <a:lnTo>
                    <a:pt x="131584" y="211716"/>
                  </a:lnTo>
                  <a:lnTo>
                    <a:pt x="153489" y="258984"/>
                  </a:lnTo>
                  <a:lnTo>
                    <a:pt x="171943" y="308045"/>
                  </a:lnTo>
                  <a:lnTo>
                    <a:pt x="186791" y="358743"/>
                  </a:lnTo>
                  <a:lnTo>
                    <a:pt x="197878" y="410921"/>
                  </a:lnTo>
                  <a:lnTo>
                    <a:pt x="201504" y="410921"/>
                  </a:lnTo>
                  <a:lnTo>
                    <a:pt x="190378" y="358339"/>
                  </a:lnTo>
                  <a:lnTo>
                    <a:pt x="175423" y="307167"/>
                  </a:lnTo>
                  <a:lnTo>
                    <a:pt x="156813" y="257653"/>
                  </a:lnTo>
                  <a:lnTo>
                    <a:pt x="134707" y="209954"/>
                  </a:lnTo>
                  <a:lnTo>
                    <a:pt x="109260" y="164230"/>
                  </a:lnTo>
                  <a:lnTo>
                    <a:pt x="80629" y="120638"/>
                  </a:lnTo>
                  <a:lnTo>
                    <a:pt x="51181" y="82219"/>
                  </a:lnTo>
                  <a:close/>
                </a:path>
                <a:path w="415290" h="415290">
                  <a:moveTo>
                    <a:pt x="371961" y="82219"/>
                  </a:moveTo>
                  <a:lnTo>
                    <a:pt x="368020" y="82219"/>
                  </a:lnTo>
                  <a:lnTo>
                    <a:pt x="377168" y="94889"/>
                  </a:lnTo>
                  <a:lnTo>
                    <a:pt x="385351" y="108256"/>
                  </a:lnTo>
                  <a:lnTo>
                    <a:pt x="392507" y="122273"/>
                  </a:lnTo>
                  <a:lnTo>
                    <a:pt x="398576" y="136893"/>
                  </a:lnTo>
                  <a:lnTo>
                    <a:pt x="363432" y="167888"/>
                  </a:lnTo>
                  <a:lnTo>
                    <a:pt x="331281" y="201961"/>
                  </a:lnTo>
                  <a:lnTo>
                    <a:pt x="302352" y="238881"/>
                  </a:lnTo>
                  <a:lnTo>
                    <a:pt x="276874" y="278421"/>
                  </a:lnTo>
                  <a:lnTo>
                    <a:pt x="255075" y="320351"/>
                  </a:lnTo>
                  <a:lnTo>
                    <a:pt x="237185" y="364441"/>
                  </a:lnTo>
                  <a:lnTo>
                    <a:pt x="223431" y="410464"/>
                  </a:lnTo>
                  <a:lnTo>
                    <a:pt x="219062" y="410819"/>
                  </a:lnTo>
                  <a:lnTo>
                    <a:pt x="216852" y="410921"/>
                  </a:lnTo>
                  <a:lnTo>
                    <a:pt x="240453" y="410921"/>
                  </a:lnTo>
                  <a:lnTo>
                    <a:pt x="246828" y="410184"/>
                  </a:lnTo>
                  <a:lnTo>
                    <a:pt x="227190" y="410184"/>
                  </a:lnTo>
                  <a:lnTo>
                    <a:pt x="240830" y="364859"/>
                  </a:lnTo>
                  <a:lnTo>
                    <a:pt x="258514" y="321431"/>
                  </a:lnTo>
                  <a:lnTo>
                    <a:pt x="280019" y="280120"/>
                  </a:lnTo>
                  <a:lnTo>
                    <a:pt x="305172" y="241086"/>
                  </a:lnTo>
                  <a:lnTo>
                    <a:pt x="333608" y="204735"/>
                  </a:lnTo>
                  <a:lnTo>
                    <a:pt x="365248" y="171103"/>
                  </a:lnTo>
                  <a:lnTo>
                    <a:pt x="399821" y="140474"/>
                  </a:lnTo>
                  <a:lnTo>
                    <a:pt x="402293" y="140474"/>
                  </a:lnTo>
                  <a:lnTo>
                    <a:pt x="393621" y="116257"/>
                  </a:lnTo>
                  <a:lnTo>
                    <a:pt x="371961" y="82219"/>
                  </a:lnTo>
                  <a:close/>
                </a:path>
                <a:path w="415290" h="415290">
                  <a:moveTo>
                    <a:pt x="20215" y="140474"/>
                  </a:moveTo>
                  <a:lnTo>
                    <a:pt x="14909" y="140474"/>
                  </a:lnTo>
                  <a:lnTo>
                    <a:pt x="49479" y="171103"/>
                  </a:lnTo>
                  <a:lnTo>
                    <a:pt x="81116" y="204735"/>
                  </a:lnTo>
                  <a:lnTo>
                    <a:pt x="109600" y="241147"/>
                  </a:lnTo>
                  <a:lnTo>
                    <a:pt x="134707" y="280120"/>
                  </a:lnTo>
                  <a:lnTo>
                    <a:pt x="156214" y="321431"/>
                  </a:lnTo>
                  <a:lnTo>
                    <a:pt x="173900" y="364859"/>
                  </a:lnTo>
                  <a:lnTo>
                    <a:pt x="187540" y="410184"/>
                  </a:lnTo>
                  <a:lnTo>
                    <a:pt x="191216" y="410184"/>
                  </a:lnTo>
                  <a:lnTo>
                    <a:pt x="177546" y="364441"/>
                  </a:lnTo>
                  <a:lnTo>
                    <a:pt x="159655" y="320351"/>
                  </a:lnTo>
                  <a:lnTo>
                    <a:pt x="137856" y="278421"/>
                  </a:lnTo>
                  <a:lnTo>
                    <a:pt x="112378" y="238881"/>
                  </a:lnTo>
                  <a:lnTo>
                    <a:pt x="83449" y="201961"/>
                  </a:lnTo>
                  <a:lnTo>
                    <a:pt x="51298" y="167888"/>
                  </a:lnTo>
                  <a:lnTo>
                    <a:pt x="20215" y="140474"/>
                  </a:lnTo>
                  <a:close/>
                </a:path>
                <a:path w="415290" h="415290">
                  <a:moveTo>
                    <a:pt x="402293" y="140474"/>
                  </a:moveTo>
                  <a:lnTo>
                    <a:pt x="399821" y="140474"/>
                  </a:lnTo>
                  <a:lnTo>
                    <a:pt x="404672" y="156479"/>
                  </a:lnTo>
                  <a:lnTo>
                    <a:pt x="408224" y="173002"/>
                  </a:lnTo>
                  <a:lnTo>
                    <a:pt x="410406" y="189988"/>
                  </a:lnTo>
                  <a:lnTo>
                    <a:pt x="411036" y="204735"/>
                  </a:lnTo>
                  <a:lnTo>
                    <a:pt x="411111" y="209232"/>
                  </a:lnTo>
                  <a:lnTo>
                    <a:pt x="371526" y="232318"/>
                  </a:lnTo>
                  <a:lnTo>
                    <a:pt x="335329" y="260076"/>
                  </a:lnTo>
                  <a:lnTo>
                    <a:pt x="302936" y="292090"/>
                  </a:lnTo>
                  <a:lnTo>
                    <a:pt x="274744" y="327974"/>
                  </a:lnTo>
                  <a:lnTo>
                    <a:pt x="251220" y="367229"/>
                  </a:lnTo>
                  <a:lnTo>
                    <a:pt x="232727" y="409524"/>
                  </a:lnTo>
                  <a:lnTo>
                    <a:pt x="229044" y="410006"/>
                  </a:lnTo>
                  <a:lnTo>
                    <a:pt x="227190" y="410184"/>
                  </a:lnTo>
                  <a:lnTo>
                    <a:pt x="246828" y="410184"/>
                  </a:lnTo>
                  <a:lnTo>
                    <a:pt x="254853" y="409257"/>
                  </a:lnTo>
                  <a:lnTo>
                    <a:pt x="255527" y="409016"/>
                  </a:lnTo>
                  <a:lnTo>
                    <a:pt x="236715" y="409016"/>
                  </a:lnTo>
                  <a:lnTo>
                    <a:pt x="259185" y="359889"/>
                  </a:lnTo>
                  <a:lnTo>
                    <a:pt x="288531" y="315071"/>
                  </a:lnTo>
                  <a:lnTo>
                    <a:pt x="324071" y="275243"/>
                  </a:lnTo>
                  <a:lnTo>
                    <a:pt x="365124" y="241086"/>
                  </a:lnTo>
                  <a:lnTo>
                    <a:pt x="411010" y="213283"/>
                  </a:lnTo>
                  <a:lnTo>
                    <a:pt x="414048" y="213283"/>
                  </a:lnTo>
                  <a:lnTo>
                    <a:pt x="414731" y="207378"/>
                  </a:lnTo>
                  <a:lnTo>
                    <a:pt x="409244" y="159885"/>
                  </a:lnTo>
                  <a:lnTo>
                    <a:pt x="402293" y="140474"/>
                  </a:lnTo>
                  <a:close/>
                </a:path>
                <a:path w="415290" h="415290">
                  <a:moveTo>
                    <a:pt x="10566" y="213283"/>
                  </a:moveTo>
                  <a:lnTo>
                    <a:pt x="3721" y="213283"/>
                  </a:lnTo>
                  <a:lnTo>
                    <a:pt x="49601" y="241086"/>
                  </a:lnTo>
                  <a:lnTo>
                    <a:pt x="90653" y="275243"/>
                  </a:lnTo>
                  <a:lnTo>
                    <a:pt x="126193" y="315071"/>
                  </a:lnTo>
                  <a:lnTo>
                    <a:pt x="155537" y="359889"/>
                  </a:lnTo>
                  <a:lnTo>
                    <a:pt x="178003" y="409016"/>
                  </a:lnTo>
                  <a:lnTo>
                    <a:pt x="181768" y="409016"/>
                  </a:lnTo>
                  <a:lnTo>
                    <a:pt x="163503" y="367229"/>
                  </a:lnTo>
                  <a:lnTo>
                    <a:pt x="139965" y="327946"/>
                  </a:lnTo>
                  <a:lnTo>
                    <a:pt x="111793" y="292090"/>
                  </a:lnTo>
                  <a:lnTo>
                    <a:pt x="79401" y="260076"/>
                  </a:lnTo>
                  <a:lnTo>
                    <a:pt x="43204" y="232318"/>
                  </a:lnTo>
                  <a:lnTo>
                    <a:pt x="10566" y="213283"/>
                  </a:lnTo>
                  <a:close/>
                </a:path>
                <a:path w="415290" h="415290">
                  <a:moveTo>
                    <a:pt x="414048" y="213283"/>
                  </a:moveTo>
                  <a:lnTo>
                    <a:pt x="411010" y="213283"/>
                  </a:lnTo>
                  <a:lnTo>
                    <a:pt x="409842" y="230052"/>
                  </a:lnTo>
                  <a:lnTo>
                    <a:pt x="407358" y="246430"/>
                  </a:lnTo>
                  <a:lnTo>
                    <a:pt x="403598" y="262361"/>
                  </a:lnTo>
                  <a:lnTo>
                    <a:pt x="398602" y="277787"/>
                  </a:lnTo>
                  <a:lnTo>
                    <a:pt x="350964" y="298648"/>
                  </a:lnTo>
                  <a:lnTo>
                    <a:pt x="308687" y="327974"/>
                  </a:lnTo>
                  <a:lnTo>
                    <a:pt x="272852" y="364687"/>
                  </a:lnTo>
                  <a:lnTo>
                    <a:pt x="244538" y="407708"/>
                  </a:lnTo>
                  <a:lnTo>
                    <a:pt x="239344" y="408635"/>
                  </a:lnTo>
                  <a:lnTo>
                    <a:pt x="236715" y="409016"/>
                  </a:lnTo>
                  <a:lnTo>
                    <a:pt x="255527" y="409016"/>
                  </a:lnTo>
                  <a:lnTo>
                    <a:pt x="261485" y="406882"/>
                  </a:lnTo>
                  <a:lnTo>
                    <a:pt x="248970" y="406882"/>
                  </a:lnTo>
                  <a:lnTo>
                    <a:pt x="276452" y="365855"/>
                  </a:lnTo>
                  <a:lnTo>
                    <a:pt x="310921" y="330744"/>
                  </a:lnTo>
                  <a:lnTo>
                    <a:pt x="351390" y="302517"/>
                  </a:lnTo>
                  <a:lnTo>
                    <a:pt x="396875" y="282143"/>
                  </a:lnTo>
                  <a:lnTo>
                    <a:pt x="399476" y="282143"/>
                  </a:lnTo>
                  <a:lnTo>
                    <a:pt x="409244" y="254866"/>
                  </a:lnTo>
                  <a:lnTo>
                    <a:pt x="414048" y="213283"/>
                  </a:lnTo>
                  <a:close/>
                </a:path>
                <a:path w="415290" h="415290">
                  <a:moveTo>
                    <a:pt x="26076" y="282143"/>
                  </a:moveTo>
                  <a:lnTo>
                    <a:pt x="17843" y="282143"/>
                  </a:lnTo>
                  <a:lnTo>
                    <a:pt x="63334" y="302517"/>
                  </a:lnTo>
                  <a:lnTo>
                    <a:pt x="103806" y="330744"/>
                  </a:lnTo>
                  <a:lnTo>
                    <a:pt x="138272" y="365855"/>
                  </a:lnTo>
                  <a:lnTo>
                    <a:pt x="165747" y="406882"/>
                  </a:lnTo>
                  <a:lnTo>
                    <a:pt x="169649" y="406882"/>
                  </a:lnTo>
                  <a:lnTo>
                    <a:pt x="141873" y="364687"/>
                  </a:lnTo>
                  <a:lnTo>
                    <a:pt x="105998" y="327946"/>
                  </a:lnTo>
                  <a:lnTo>
                    <a:pt x="63765" y="298648"/>
                  </a:lnTo>
                  <a:lnTo>
                    <a:pt x="26076" y="282143"/>
                  </a:lnTo>
                  <a:close/>
                </a:path>
                <a:path w="415290" h="415290">
                  <a:moveTo>
                    <a:pt x="399476" y="282143"/>
                  </a:moveTo>
                  <a:lnTo>
                    <a:pt x="396875" y="282143"/>
                  </a:lnTo>
                  <a:lnTo>
                    <a:pt x="372759" y="326211"/>
                  </a:lnTo>
                  <a:lnTo>
                    <a:pt x="338929" y="362839"/>
                  </a:lnTo>
                  <a:lnTo>
                    <a:pt x="297096" y="390303"/>
                  </a:lnTo>
                  <a:lnTo>
                    <a:pt x="248970" y="406882"/>
                  </a:lnTo>
                  <a:lnTo>
                    <a:pt x="261485" y="406882"/>
                  </a:lnTo>
                  <a:lnTo>
                    <a:pt x="298478" y="393634"/>
                  </a:lnTo>
                  <a:lnTo>
                    <a:pt x="336983" y="369129"/>
                  </a:lnTo>
                  <a:lnTo>
                    <a:pt x="369116" y="336996"/>
                  </a:lnTo>
                  <a:lnTo>
                    <a:pt x="393621" y="298490"/>
                  </a:lnTo>
                  <a:lnTo>
                    <a:pt x="399476" y="282143"/>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grpSp>
      <p:grpSp>
        <p:nvGrpSpPr>
          <p:cNvPr id="54" name="object 54"/>
          <p:cNvGrpSpPr/>
          <p:nvPr/>
        </p:nvGrpSpPr>
        <p:grpSpPr>
          <a:xfrm>
            <a:off x="513541" y="6534154"/>
            <a:ext cx="895350" cy="101918"/>
            <a:chOff x="684721" y="8712206"/>
            <a:chExt cx="1193800" cy="135890"/>
          </a:xfrm>
        </p:grpSpPr>
        <p:pic>
          <p:nvPicPr>
            <p:cNvPr id="55" name="object 55"/>
            <p:cNvPicPr/>
            <p:nvPr/>
          </p:nvPicPr>
          <p:blipFill>
            <a:blip r:embed="rId16" cstate="print"/>
            <a:stretch>
              <a:fillRect/>
            </a:stretch>
          </p:blipFill>
          <p:spPr>
            <a:xfrm>
              <a:off x="684721" y="8712206"/>
              <a:ext cx="389831" cy="135496"/>
            </a:xfrm>
            <a:prstGeom prst="rect">
              <a:avLst/>
            </a:prstGeom>
          </p:spPr>
        </p:pic>
        <p:pic>
          <p:nvPicPr>
            <p:cNvPr id="56" name="object 56"/>
            <p:cNvPicPr/>
            <p:nvPr/>
          </p:nvPicPr>
          <p:blipFill>
            <a:blip r:embed="rId17" cstate="print"/>
            <a:stretch>
              <a:fillRect/>
            </a:stretch>
          </p:blipFill>
          <p:spPr>
            <a:xfrm>
              <a:off x="1094191" y="8749324"/>
              <a:ext cx="350323" cy="98386"/>
            </a:xfrm>
            <a:prstGeom prst="rect">
              <a:avLst/>
            </a:prstGeom>
          </p:spPr>
        </p:pic>
        <p:pic>
          <p:nvPicPr>
            <p:cNvPr id="57" name="object 57"/>
            <p:cNvPicPr/>
            <p:nvPr/>
          </p:nvPicPr>
          <p:blipFill>
            <a:blip r:embed="rId18" cstate="print"/>
            <a:stretch>
              <a:fillRect/>
            </a:stretch>
          </p:blipFill>
          <p:spPr>
            <a:xfrm>
              <a:off x="1469082" y="8712207"/>
              <a:ext cx="409209" cy="135501"/>
            </a:xfrm>
            <a:prstGeom prst="rect">
              <a:avLst/>
            </a:prstGeom>
          </p:spPr>
        </p:pic>
      </p:grpSp>
      <p:pic>
        <p:nvPicPr>
          <p:cNvPr id="58" name="object 58"/>
          <p:cNvPicPr/>
          <p:nvPr/>
        </p:nvPicPr>
        <p:blipFill>
          <a:blip r:embed="rId19" cstate="print"/>
          <a:stretch>
            <a:fillRect/>
          </a:stretch>
        </p:blipFill>
        <p:spPr>
          <a:xfrm>
            <a:off x="318627" y="6505713"/>
            <a:ext cx="152413" cy="152410"/>
          </a:xfrm>
          <a:prstGeom prst="rect">
            <a:avLst/>
          </a:prstGeom>
        </p:spPr>
      </p:pic>
      <p:sp>
        <p:nvSpPr>
          <p:cNvPr id="59" name="object 7">
            <a:extLst>
              <a:ext uri="{FF2B5EF4-FFF2-40B4-BE49-F238E27FC236}">
                <a16:creationId xmlns:a16="http://schemas.microsoft.com/office/drawing/2014/main" id="{1772561A-BC41-FC48-2CB4-5F7756DE0B20}"/>
              </a:ext>
            </a:extLst>
          </p:cNvPr>
          <p:cNvSpPr txBox="1"/>
          <p:nvPr/>
        </p:nvSpPr>
        <p:spPr>
          <a:xfrm>
            <a:off x="9035411" y="5116410"/>
            <a:ext cx="1513046" cy="217367"/>
          </a:xfrm>
          <a:prstGeom prst="rect">
            <a:avLst/>
          </a:prstGeom>
        </p:spPr>
        <p:txBody>
          <a:bodyPr vert="horz" wrap="square" lIns="0" tIns="9525" rIns="0" bIns="0" rtlCol="0">
            <a:spAutoFit/>
          </a:bodyPr>
          <a:lstStyle/>
          <a:p>
            <a:pPr marL="9525" defTabSz="685800" hangingPunct="1">
              <a:spcBef>
                <a:spcPts val="75"/>
              </a:spcBef>
            </a:pPr>
            <a:r>
              <a:rPr lang="en-US" sz="1350" b="1" dirty="0">
                <a:solidFill>
                  <a:srgbClr val="FFFFFF"/>
                </a:solidFill>
                <a:latin typeface="Gilroy-SemiBold"/>
                <a:cs typeface="Gilroy-SemiBold"/>
              </a:rPr>
              <a:t>Ocean warming</a:t>
            </a:r>
            <a:endParaRPr sz="1350" dirty="0">
              <a:solidFill>
                <a:sysClr val="windowText" lastClr="000000"/>
              </a:solidFill>
              <a:latin typeface="Gilroy-SemiBold"/>
              <a:cs typeface="Gilroy-SemiBold"/>
            </a:endParaRPr>
          </a:p>
        </p:txBody>
      </p:sp>
      <p:grpSp>
        <p:nvGrpSpPr>
          <p:cNvPr id="62" name="object 30">
            <a:extLst>
              <a:ext uri="{FF2B5EF4-FFF2-40B4-BE49-F238E27FC236}">
                <a16:creationId xmlns:a16="http://schemas.microsoft.com/office/drawing/2014/main" id="{540FBF7B-C162-53CF-198D-CE5BD411F9D1}"/>
              </a:ext>
            </a:extLst>
          </p:cNvPr>
          <p:cNvGrpSpPr/>
          <p:nvPr/>
        </p:nvGrpSpPr>
        <p:grpSpPr>
          <a:xfrm>
            <a:off x="8396941" y="4969913"/>
            <a:ext cx="459581" cy="459105"/>
            <a:chOff x="11176195" y="4087303"/>
            <a:chExt cx="612775" cy="612140"/>
          </a:xfrm>
        </p:grpSpPr>
        <p:sp>
          <p:nvSpPr>
            <p:cNvPr id="63" name="object 31">
              <a:extLst>
                <a:ext uri="{FF2B5EF4-FFF2-40B4-BE49-F238E27FC236}">
                  <a16:creationId xmlns:a16="http://schemas.microsoft.com/office/drawing/2014/main" id="{F450539C-089D-7113-4354-E78882829FC3}"/>
                </a:ext>
              </a:extLst>
            </p:cNvPr>
            <p:cNvSpPr/>
            <p:nvPr/>
          </p:nvSpPr>
          <p:spPr>
            <a:xfrm>
              <a:off x="11176195" y="4087303"/>
              <a:ext cx="612775" cy="612140"/>
            </a:xfrm>
            <a:custGeom>
              <a:avLst/>
              <a:gdLst/>
              <a:ahLst/>
              <a:cxnLst/>
              <a:rect l="l" t="t" r="r" b="b"/>
              <a:pathLst>
                <a:path w="612775" h="612139">
                  <a:moveTo>
                    <a:pt x="302002" y="0"/>
                  </a:moveTo>
                  <a:lnTo>
                    <a:pt x="247049" y="5591"/>
                  </a:lnTo>
                  <a:lnTo>
                    <a:pt x="194687" y="22479"/>
                  </a:lnTo>
                  <a:lnTo>
                    <a:pt x="155195" y="40346"/>
                  </a:lnTo>
                  <a:lnTo>
                    <a:pt x="118932" y="63309"/>
                  </a:lnTo>
                  <a:lnTo>
                    <a:pt x="84916" y="94112"/>
                  </a:lnTo>
                  <a:lnTo>
                    <a:pt x="56136" y="128922"/>
                  </a:lnTo>
                  <a:lnTo>
                    <a:pt x="33167" y="167892"/>
                  </a:lnTo>
                  <a:lnTo>
                    <a:pt x="16582" y="211175"/>
                  </a:lnTo>
                  <a:lnTo>
                    <a:pt x="5467" y="250832"/>
                  </a:lnTo>
                  <a:lnTo>
                    <a:pt x="0" y="293463"/>
                  </a:lnTo>
                  <a:lnTo>
                    <a:pt x="401" y="322622"/>
                  </a:lnTo>
                  <a:lnTo>
                    <a:pt x="8213" y="380619"/>
                  </a:lnTo>
                  <a:lnTo>
                    <a:pt x="27007" y="436286"/>
                  </a:lnTo>
                  <a:lnTo>
                    <a:pt x="56689" y="486676"/>
                  </a:lnTo>
                  <a:lnTo>
                    <a:pt x="92293" y="530146"/>
                  </a:lnTo>
                  <a:lnTo>
                    <a:pt x="112099" y="541235"/>
                  </a:lnTo>
                  <a:lnTo>
                    <a:pt x="114398" y="544360"/>
                  </a:lnTo>
                  <a:lnTo>
                    <a:pt x="158479" y="576829"/>
                  </a:lnTo>
                  <a:lnTo>
                    <a:pt x="205749" y="596442"/>
                  </a:lnTo>
                  <a:lnTo>
                    <a:pt x="259610" y="608895"/>
                  </a:lnTo>
                  <a:lnTo>
                    <a:pt x="317052" y="611632"/>
                  </a:lnTo>
                  <a:lnTo>
                    <a:pt x="344182" y="611832"/>
                  </a:lnTo>
                  <a:lnTo>
                    <a:pt x="372370" y="606085"/>
                  </a:lnTo>
                  <a:lnTo>
                    <a:pt x="432050" y="588365"/>
                  </a:lnTo>
                  <a:lnTo>
                    <a:pt x="439594" y="586409"/>
                  </a:lnTo>
                  <a:lnTo>
                    <a:pt x="446312" y="581240"/>
                  </a:lnTo>
                  <a:lnTo>
                    <a:pt x="453386" y="577494"/>
                  </a:lnTo>
                  <a:lnTo>
                    <a:pt x="465686" y="569624"/>
                  </a:lnTo>
                  <a:lnTo>
                    <a:pt x="477035" y="560487"/>
                  </a:lnTo>
                  <a:lnTo>
                    <a:pt x="488139" y="551100"/>
                  </a:lnTo>
                  <a:lnTo>
                    <a:pt x="499703" y="542480"/>
                  </a:lnTo>
                  <a:lnTo>
                    <a:pt x="546882" y="497516"/>
                  </a:lnTo>
                  <a:lnTo>
                    <a:pt x="580183" y="441769"/>
                  </a:lnTo>
                  <a:lnTo>
                    <a:pt x="594786" y="403018"/>
                  </a:lnTo>
                  <a:lnTo>
                    <a:pt x="605075" y="362991"/>
                  </a:lnTo>
                  <a:lnTo>
                    <a:pt x="609925" y="344598"/>
                  </a:lnTo>
                  <a:lnTo>
                    <a:pt x="611763" y="335352"/>
                  </a:lnTo>
                  <a:lnTo>
                    <a:pt x="612517" y="326110"/>
                  </a:lnTo>
                  <a:lnTo>
                    <a:pt x="611755" y="297693"/>
                  </a:lnTo>
                  <a:lnTo>
                    <a:pt x="604339" y="241517"/>
                  </a:lnTo>
                  <a:lnTo>
                    <a:pt x="590095" y="194409"/>
                  </a:lnTo>
                  <a:lnTo>
                    <a:pt x="560638" y="140208"/>
                  </a:lnTo>
                  <a:lnTo>
                    <a:pt x="531377" y="102019"/>
                  </a:lnTo>
                  <a:lnTo>
                    <a:pt x="503179" y="75278"/>
                  </a:lnTo>
                  <a:lnTo>
                    <a:pt x="468631" y="47821"/>
                  </a:lnTo>
                  <a:lnTo>
                    <a:pt x="408573" y="18298"/>
                  </a:lnTo>
                  <a:lnTo>
                    <a:pt x="338278" y="2716"/>
                  </a:lnTo>
                  <a:lnTo>
                    <a:pt x="302002"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64" name="object 32">
              <a:extLst>
                <a:ext uri="{FF2B5EF4-FFF2-40B4-BE49-F238E27FC236}">
                  <a16:creationId xmlns:a16="http://schemas.microsoft.com/office/drawing/2014/main" id="{07D3EC42-4B5D-6107-0242-C599233367F5}"/>
                </a:ext>
              </a:extLst>
            </p:cNvPr>
            <p:cNvSpPr/>
            <p:nvPr/>
          </p:nvSpPr>
          <p:spPr>
            <a:xfrm>
              <a:off x="11295025" y="4205795"/>
              <a:ext cx="375285" cy="375285"/>
            </a:xfrm>
            <a:custGeom>
              <a:avLst/>
              <a:gdLst/>
              <a:ahLst/>
              <a:cxnLst/>
              <a:rect l="l" t="t" r="r" b="b"/>
              <a:pathLst>
                <a:path w="375284" h="375285">
                  <a:moveTo>
                    <a:pt x="67017" y="88722"/>
                  </a:moveTo>
                  <a:lnTo>
                    <a:pt x="65773" y="86029"/>
                  </a:lnTo>
                  <a:lnTo>
                    <a:pt x="59029" y="83553"/>
                  </a:lnTo>
                  <a:lnTo>
                    <a:pt x="55016" y="81267"/>
                  </a:lnTo>
                  <a:lnTo>
                    <a:pt x="48996" y="76390"/>
                  </a:lnTo>
                  <a:lnTo>
                    <a:pt x="46799" y="74180"/>
                  </a:lnTo>
                  <a:lnTo>
                    <a:pt x="43992" y="70637"/>
                  </a:lnTo>
                  <a:lnTo>
                    <a:pt x="42646" y="69989"/>
                  </a:lnTo>
                  <a:lnTo>
                    <a:pt x="39789" y="69989"/>
                  </a:lnTo>
                  <a:lnTo>
                    <a:pt x="38442" y="70637"/>
                  </a:lnTo>
                  <a:lnTo>
                    <a:pt x="37553" y="71755"/>
                  </a:lnTo>
                  <a:lnTo>
                    <a:pt x="30835" y="78511"/>
                  </a:lnTo>
                  <a:lnTo>
                    <a:pt x="22923" y="83515"/>
                  </a:lnTo>
                  <a:lnTo>
                    <a:pt x="14109" y="86626"/>
                  </a:lnTo>
                  <a:lnTo>
                    <a:pt x="4686" y="87693"/>
                  </a:lnTo>
                  <a:lnTo>
                    <a:pt x="2095" y="87693"/>
                  </a:lnTo>
                  <a:lnTo>
                    <a:pt x="0" y="89789"/>
                  </a:lnTo>
                  <a:lnTo>
                    <a:pt x="0" y="94957"/>
                  </a:lnTo>
                  <a:lnTo>
                    <a:pt x="2095" y="97053"/>
                  </a:lnTo>
                  <a:lnTo>
                    <a:pt x="4686" y="97053"/>
                  </a:lnTo>
                  <a:lnTo>
                    <a:pt x="14897" y="96037"/>
                  </a:lnTo>
                  <a:lnTo>
                    <a:pt x="24549" y="93065"/>
                  </a:lnTo>
                  <a:lnTo>
                    <a:pt x="33401" y="88252"/>
                  </a:lnTo>
                  <a:lnTo>
                    <a:pt x="41224" y="81724"/>
                  </a:lnTo>
                  <a:lnTo>
                    <a:pt x="44005" y="84404"/>
                  </a:lnTo>
                  <a:lnTo>
                    <a:pt x="49923" y="89192"/>
                  </a:lnTo>
                  <a:lnTo>
                    <a:pt x="54838" y="91998"/>
                  </a:lnTo>
                  <a:lnTo>
                    <a:pt x="62547" y="94818"/>
                  </a:lnTo>
                  <a:lnTo>
                    <a:pt x="65252" y="93573"/>
                  </a:lnTo>
                  <a:lnTo>
                    <a:pt x="67017" y="88722"/>
                  </a:lnTo>
                  <a:close/>
                </a:path>
                <a:path w="375284" h="375285">
                  <a:moveTo>
                    <a:pt x="301599" y="228815"/>
                  </a:moveTo>
                  <a:lnTo>
                    <a:pt x="299504" y="226720"/>
                  </a:lnTo>
                  <a:lnTo>
                    <a:pt x="296913" y="226720"/>
                  </a:lnTo>
                  <a:lnTo>
                    <a:pt x="287489" y="225653"/>
                  </a:lnTo>
                  <a:lnTo>
                    <a:pt x="278688" y="222554"/>
                  </a:lnTo>
                  <a:lnTo>
                    <a:pt x="270776" y="217551"/>
                  </a:lnTo>
                  <a:lnTo>
                    <a:pt x="264058" y="210781"/>
                  </a:lnTo>
                  <a:lnTo>
                    <a:pt x="262280" y="208546"/>
                  </a:lnTo>
                  <a:lnTo>
                    <a:pt x="258495" y="208546"/>
                  </a:lnTo>
                  <a:lnTo>
                    <a:pt x="223862" y="226720"/>
                  </a:lnTo>
                  <a:lnTo>
                    <a:pt x="214439" y="225653"/>
                  </a:lnTo>
                  <a:lnTo>
                    <a:pt x="205625" y="222554"/>
                  </a:lnTo>
                  <a:lnTo>
                    <a:pt x="197713" y="217551"/>
                  </a:lnTo>
                  <a:lnTo>
                    <a:pt x="190995" y="210781"/>
                  </a:lnTo>
                  <a:lnTo>
                    <a:pt x="189217" y="208546"/>
                  </a:lnTo>
                  <a:lnTo>
                    <a:pt x="185432" y="208546"/>
                  </a:lnTo>
                  <a:lnTo>
                    <a:pt x="150799" y="226720"/>
                  </a:lnTo>
                  <a:lnTo>
                    <a:pt x="141376" y="225653"/>
                  </a:lnTo>
                  <a:lnTo>
                    <a:pt x="132575" y="222554"/>
                  </a:lnTo>
                  <a:lnTo>
                    <a:pt x="124663" y="217551"/>
                  </a:lnTo>
                  <a:lnTo>
                    <a:pt x="117944" y="210781"/>
                  </a:lnTo>
                  <a:lnTo>
                    <a:pt x="117055" y="209664"/>
                  </a:lnTo>
                  <a:lnTo>
                    <a:pt x="115697" y="209016"/>
                  </a:lnTo>
                  <a:lnTo>
                    <a:pt x="112839" y="209016"/>
                  </a:lnTo>
                  <a:lnTo>
                    <a:pt x="111493" y="209664"/>
                  </a:lnTo>
                  <a:lnTo>
                    <a:pt x="110604" y="210781"/>
                  </a:lnTo>
                  <a:lnTo>
                    <a:pt x="103886" y="217551"/>
                  </a:lnTo>
                  <a:lnTo>
                    <a:pt x="95973" y="222554"/>
                  </a:lnTo>
                  <a:lnTo>
                    <a:pt x="87172" y="225653"/>
                  </a:lnTo>
                  <a:lnTo>
                    <a:pt x="77749" y="226720"/>
                  </a:lnTo>
                  <a:lnTo>
                    <a:pt x="68326" y="225653"/>
                  </a:lnTo>
                  <a:lnTo>
                    <a:pt x="59512" y="222554"/>
                  </a:lnTo>
                  <a:lnTo>
                    <a:pt x="51600" y="217551"/>
                  </a:lnTo>
                  <a:lnTo>
                    <a:pt x="44881" y="210781"/>
                  </a:lnTo>
                  <a:lnTo>
                    <a:pt x="43103" y="208546"/>
                  </a:lnTo>
                  <a:lnTo>
                    <a:pt x="39331" y="208546"/>
                  </a:lnTo>
                  <a:lnTo>
                    <a:pt x="4686" y="226720"/>
                  </a:lnTo>
                  <a:lnTo>
                    <a:pt x="2095" y="226720"/>
                  </a:lnTo>
                  <a:lnTo>
                    <a:pt x="0" y="228815"/>
                  </a:lnTo>
                  <a:lnTo>
                    <a:pt x="0" y="233984"/>
                  </a:lnTo>
                  <a:lnTo>
                    <a:pt x="2095" y="236080"/>
                  </a:lnTo>
                  <a:lnTo>
                    <a:pt x="4686" y="236080"/>
                  </a:lnTo>
                  <a:lnTo>
                    <a:pt x="14897" y="235064"/>
                  </a:lnTo>
                  <a:lnTo>
                    <a:pt x="24536" y="232092"/>
                  </a:lnTo>
                  <a:lnTo>
                    <a:pt x="33401" y="227279"/>
                  </a:lnTo>
                  <a:lnTo>
                    <a:pt x="41211" y="220751"/>
                  </a:lnTo>
                  <a:lnTo>
                    <a:pt x="49034" y="227279"/>
                  </a:lnTo>
                  <a:lnTo>
                    <a:pt x="57886" y="232092"/>
                  </a:lnTo>
                  <a:lnTo>
                    <a:pt x="67551" y="235064"/>
                  </a:lnTo>
                  <a:lnTo>
                    <a:pt x="77749" y="236080"/>
                  </a:lnTo>
                  <a:lnTo>
                    <a:pt x="87947" y="235064"/>
                  </a:lnTo>
                  <a:lnTo>
                    <a:pt x="97599" y="232092"/>
                  </a:lnTo>
                  <a:lnTo>
                    <a:pt x="106451" y="227291"/>
                  </a:lnTo>
                  <a:lnTo>
                    <a:pt x="114274" y="220764"/>
                  </a:lnTo>
                  <a:lnTo>
                    <a:pt x="122097" y="227291"/>
                  </a:lnTo>
                  <a:lnTo>
                    <a:pt x="130949" y="232092"/>
                  </a:lnTo>
                  <a:lnTo>
                    <a:pt x="140601" y="235064"/>
                  </a:lnTo>
                  <a:lnTo>
                    <a:pt x="150799" y="236080"/>
                  </a:lnTo>
                  <a:lnTo>
                    <a:pt x="161010" y="235064"/>
                  </a:lnTo>
                  <a:lnTo>
                    <a:pt x="170649" y="232092"/>
                  </a:lnTo>
                  <a:lnTo>
                    <a:pt x="179514" y="227279"/>
                  </a:lnTo>
                  <a:lnTo>
                    <a:pt x="187325" y="220751"/>
                  </a:lnTo>
                  <a:lnTo>
                    <a:pt x="195148" y="227279"/>
                  </a:lnTo>
                  <a:lnTo>
                    <a:pt x="204000" y="232092"/>
                  </a:lnTo>
                  <a:lnTo>
                    <a:pt x="213664" y="235064"/>
                  </a:lnTo>
                  <a:lnTo>
                    <a:pt x="223862" y="236080"/>
                  </a:lnTo>
                  <a:lnTo>
                    <a:pt x="234061" y="235064"/>
                  </a:lnTo>
                  <a:lnTo>
                    <a:pt x="243713" y="232092"/>
                  </a:lnTo>
                  <a:lnTo>
                    <a:pt x="252564" y="227279"/>
                  </a:lnTo>
                  <a:lnTo>
                    <a:pt x="260388" y="220751"/>
                  </a:lnTo>
                  <a:lnTo>
                    <a:pt x="268211" y="227279"/>
                  </a:lnTo>
                  <a:lnTo>
                    <a:pt x="277063" y="232092"/>
                  </a:lnTo>
                  <a:lnTo>
                    <a:pt x="286715" y="235064"/>
                  </a:lnTo>
                  <a:lnTo>
                    <a:pt x="296913" y="236080"/>
                  </a:lnTo>
                  <a:lnTo>
                    <a:pt x="299504" y="236080"/>
                  </a:lnTo>
                  <a:lnTo>
                    <a:pt x="301599" y="233984"/>
                  </a:lnTo>
                  <a:lnTo>
                    <a:pt x="301599" y="228815"/>
                  </a:lnTo>
                  <a:close/>
                </a:path>
                <a:path w="375284" h="375285">
                  <a:moveTo>
                    <a:pt x="374662" y="367842"/>
                  </a:moveTo>
                  <a:lnTo>
                    <a:pt x="372567" y="365747"/>
                  </a:lnTo>
                  <a:lnTo>
                    <a:pt x="369976" y="365747"/>
                  </a:lnTo>
                  <a:lnTo>
                    <a:pt x="360553" y="364680"/>
                  </a:lnTo>
                  <a:lnTo>
                    <a:pt x="351739" y="361581"/>
                  </a:lnTo>
                  <a:lnTo>
                    <a:pt x="343827" y="356577"/>
                  </a:lnTo>
                  <a:lnTo>
                    <a:pt x="337108" y="349821"/>
                  </a:lnTo>
                  <a:lnTo>
                    <a:pt x="335343" y="347586"/>
                  </a:lnTo>
                  <a:lnTo>
                    <a:pt x="331558" y="347586"/>
                  </a:lnTo>
                  <a:lnTo>
                    <a:pt x="296913" y="365747"/>
                  </a:lnTo>
                  <a:lnTo>
                    <a:pt x="287489" y="364680"/>
                  </a:lnTo>
                  <a:lnTo>
                    <a:pt x="278676" y="361581"/>
                  </a:lnTo>
                  <a:lnTo>
                    <a:pt x="270776" y="356577"/>
                  </a:lnTo>
                  <a:lnTo>
                    <a:pt x="264058" y="349821"/>
                  </a:lnTo>
                  <a:lnTo>
                    <a:pt x="263169" y="348703"/>
                  </a:lnTo>
                  <a:lnTo>
                    <a:pt x="261823" y="348043"/>
                  </a:lnTo>
                  <a:lnTo>
                    <a:pt x="258965" y="348043"/>
                  </a:lnTo>
                  <a:lnTo>
                    <a:pt x="257619" y="348703"/>
                  </a:lnTo>
                  <a:lnTo>
                    <a:pt x="256730" y="349821"/>
                  </a:lnTo>
                  <a:lnTo>
                    <a:pt x="249999" y="356577"/>
                  </a:lnTo>
                  <a:lnTo>
                    <a:pt x="242087" y="361581"/>
                  </a:lnTo>
                  <a:lnTo>
                    <a:pt x="233286" y="364680"/>
                  </a:lnTo>
                  <a:lnTo>
                    <a:pt x="223862" y="365747"/>
                  </a:lnTo>
                  <a:lnTo>
                    <a:pt x="214439" y="364680"/>
                  </a:lnTo>
                  <a:lnTo>
                    <a:pt x="205625" y="361581"/>
                  </a:lnTo>
                  <a:lnTo>
                    <a:pt x="197726" y="356577"/>
                  </a:lnTo>
                  <a:lnTo>
                    <a:pt x="191008" y="349821"/>
                  </a:lnTo>
                  <a:lnTo>
                    <a:pt x="189230" y="347586"/>
                  </a:lnTo>
                  <a:lnTo>
                    <a:pt x="185445" y="347586"/>
                  </a:lnTo>
                  <a:lnTo>
                    <a:pt x="150812" y="365747"/>
                  </a:lnTo>
                  <a:lnTo>
                    <a:pt x="141389" y="364680"/>
                  </a:lnTo>
                  <a:lnTo>
                    <a:pt x="132575" y="361581"/>
                  </a:lnTo>
                  <a:lnTo>
                    <a:pt x="124663" y="356577"/>
                  </a:lnTo>
                  <a:lnTo>
                    <a:pt x="117944" y="349821"/>
                  </a:lnTo>
                  <a:lnTo>
                    <a:pt x="116166" y="347586"/>
                  </a:lnTo>
                  <a:lnTo>
                    <a:pt x="112395" y="347586"/>
                  </a:lnTo>
                  <a:lnTo>
                    <a:pt x="77749" y="365747"/>
                  </a:lnTo>
                  <a:lnTo>
                    <a:pt x="68326" y="364680"/>
                  </a:lnTo>
                  <a:lnTo>
                    <a:pt x="59512" y="361581"/>
                  </a:lnTo>
                  <a:lnTo>
                    <a:pt x="51612" y="356577"/>
                  </a:lnTo>
                  <a:lnTo>
                    <a:pt x="44894" y="349821"/>
                  </a:lnTo>
                  <a:lnTo>
                    <a:pt x="43116" y="347586"/>
                  </a:lnTo>
                  <a:lnTo>
                    <a:pt x="39331" y="347586"/>
                  </a:lnTo>
                  <a:lnTo>
                    <a:pt x="4699" y="365747"/>
                  </a:lnTo>
                  <a:lnTo>
                    <a:pt x="2108" y="365747"/>
                  </a:lnTo>
                  <a:lnTo>
                    <a:pt x="12" y="367842"/>
                  </a:lnTo>
                  <a:lnTo>
                    <a:pt x="12" y="373011"/>
                  </a:lnTo>
                  <a:lnTo>
                    <a:pt x="2108" y="375119"/>
                  </a:lnTo>
                  <a:lnTo>
                    <a:pt x="4699" y="375119"/>
                  </a:lnTo>
                  <a:lnTo>
                    <a:pt x="14897" y="374103"/>
                  </a:lnTo>
                  <a:lnTo>
                    <a:pt x="24549" y="371132"/>
                  </a:lnTo>
                  <a:lnTo>
                    <a:pt x="33401" y="366331"/>
                  </a:lnTo>
                  <a:lnTo>
                    <a:pt x="41224" y="359791"/>
                  </a:lnTo>
                  <a:lnTo>
                    <a:pt x="49034" y="366331"/>
                  </a:lnTo>
                  <a:lnTo>
                    <a:pt x="57886" y="371132"/>
                  </a:lnTo>
                  <a:lnTo>
                    <a:pt x="67538" y="374103"/>
                  </a:lnTo>
                  <a:lnTo>
                    <a:pt x="77749" y="375119"/>
                  </a:lnTo>
                  <a:lnTo>
                    <a:pt x="87947" y="374103"/>
                  </a:lnTo>
                  <a:lnTo>
                    <a:pt x="97599" y="371132"/>
                  </a:lnTo>
                  <a:lnTo>
                    <a:pt x="106464" y="366331"/>
                  </a:lnTo>
                  <a:lnTo>
                    <a:pt x="114287" y="359791"/>
                  </a:lnTo>
                  <a:lnTo>
                    <a:pt x="122097" y="366331"/>
                  </a:lnTo>
                  <a:lnTo>
                    <a:pt x="130949" y="371132"/>
                  </a:lnTo>
                  <a:lnTo>
                    <a:pt x="140601" y="374103"/>
                  </a:lnTo>
                  <a:lnTo>
                    <a:pt x="150812" y="375119"/>
                  </a:lnTo>
                  <a:lnTo>
                    <a:pt x="161010" y="374103"/>
                  </a:lnTo>
                  <a:lnTo>
                    <a:pt x="170662" y="371132"/>
                  </a:lnTo>
                  <a:lnTo>
                    <a:pt x="179514" y="366331"/>
                  </a:lnTo>
                  <a:lnTo>
                    <a:pt x="187337" y="359791"/>
                  </a:lnTo>
                  <a:lnTo>
                    <a:pt x="195148" y="366331"/>
                  </a:lnTo>
                  <a:lnTo>
                    <a:pt x="204012" y="371132"/>
                  </a:lnTo>
                  <a:lnTo>
                    <a:pt x="213664" y="374103"/>
                  </a:lnTo>
                  <a:lnTo>
                    <a:pt x="223862" y="375119"/>
                  </a:lnTo>
                  <a:lnTo>
                    <a:pt x="234061" y="374103"/>
                  </a:lnTo>
                  <a:lnTo>
                    <a:pt x="243713" y="371132"/>
                  </a:lnTo>
                  <a:lnTo>
                    <a:pt x="252564" y="366331"/>
                  </a:lnTo>
                  <a:lnTo>
                    <a:pt x="260388" y="359791"/>
                  </a:lnTo>
                  <a:lnTo>
                    <a:pt x="268198" y="366331"/>
                  </a:lnTo>
                  <a:lnTo>
                    <a:pt x="277063" y="371132"/>
                  </a:lnTo>
                  <a:lnTo>
                    <a:pt x="286715" y="374103"/>
                  </a:lnTo>
                  <a:lnTo>
                    <a:pt x="296913" y="375119"/>
                  </a:lnTo>
                  <a:lnTo>
                    <a:pt x="307111" y="374103"/>
                  </a:lnTo>
                  <a:lnTo>
                    <a:pt x="316763" y="371132"/>
                  </a:lnTo>
                  <a:lnTo>
                    <a:pt x="325628" y="366331"/>
                  </a:lnTo>
                  <a:lnTo>
                    <a:pt x="333451" y="359791"/>
                  </a:lnTo>
                  <a:lnTo>
                    <a:pt x="341261" y="366331"/>
                  </a:lnTo>
                  <a:lnTo>
                    <a:pt x="350113" y="371132"/>
                  </a:lnTo>
                  <a:lnTo>
                    <a:pt x="359765" y="374103"/>
                  </a:lnTo>
                  <a:lnTo>
                    <a:pt x="369976" y="375119"/>
                  </a:lnTo>
                  <a:lnTo>
                    <a:pt x="372567" y="375119"/>
                  </a:lnTo>
                  <a:lnTo>
                    <a:pt x="374662" y="373011"/>
                  </a:lnTo>
                  <a:lnTo>
                    <a:pt x="374662" y="367842"/>
                  </a:lnTo>
                  <a:close/>
                </a:path>
                <a:path w="375284" h="375285">
                  <a:moveTo>
                    <a:pt x="374662" y="298323"/>
                  </a:moveTo>
                  <a:lnTo>
                    <a:pt x="372567" y="296227"/>
                  </a:lnTo>
                  <a:lnTo>
                    <a:pt x="369976" y="296227"/>
                  </a:lnTo>
                  <a:lnTo>
                    <a:pt x="360553" y="295173"/>
                  </a:lnTo>
                  <a:lnTo>
                    <a:pt x="351739" y="292061"/>
                  </a:lnTo>
                  <a:lnTo>
                    <a:pt x="343827" y="287070"/>
                  </a:lnTo>
                  <a:lnTo>
                    <a:pt x="337121" y="280301"/>
                  </a:lnTo>
                  <a:lnTo>
                    <a:pt x="335330" y="278066"/>
                  </a:lnTo>
                  <a:lnTo>
                    <a:pt x="331558" y="278066"/>
                  </a:lnTo>
                  <a:lnTo>
                    <a:pt x="296926" y="296227"/>
                  </a:lnTo>
                  <a:lnTo>
                    <a:pt x="287489" y="295173"/>
                  </a:lnTo>
                  <a:lnTo>
                    <a:pt x="278688" y="292061"/>
                  </a:lnTo>
                  <a:lnTo>
                    <a:pt x="270776" y="287070"/>
                  </a:lnTo>
                  <a:lnTo>
                    <a:pt x="264058" y="280301"/>
                  </a:lnTo>
                  <a:lnTo>
                    <a:pt x="263169" y="279184"/>
                  </a:lnTo>
                  <a:lnTo>
                    <a:pt x="261823" y="278523"/>
                  </a:lnTo>
                  <a:lnTo>
                    <a:pt x="258965" y="278523"/>
                  </a:lnTo>
                  <a:lnTo>
                    <a:pt x="257619" y="279184"/>
                  </a:lnTo>
                  <a:lnTo>
                    <a:pt x="256730" y="280301"/>
                  </a:lnTo>
                  <a:lnTo>
                    <a:pt x="250012" y="287070"/>
                  </a:lnTo>
                  <a:lnTo>
                    <a:pt x="242100" y="292061"/>
                  </a:lnTo>
                  <a:lnTo>
                    <a:pt x="233286" y="295173"/>
                  </a:lnTo>
                  <a:lnTo>
                    <a:pt x="223862" y="296227"/>
                  </a:lnTo>
                  <a:lnTo>
                    <a:pt x="214439" y="295173"/>
                  </a:lnTo>
                  <a:lnTo>
                    <a:pt x="205625" y="292061"/>
                  </a:lnTo>
                  <a:lnTo>
                    <a:pt x="197726" y="287070"/>
                  </a:lnTo>
                  <a:lnTo>
                    <a:pt x="191008" y="280301"/>
                  </a:lnTo>
                  <a:lnTo>
                    <a:pt x="189230" y="278066"/>
                  </a:lnTo>
                  <a:lnTo>
                    <a:pt x="185445" y="278066"/>
                  </a:lnTo>
                  <a:lnTo>
                    <a:pt x="150812" y="296227"/>
                  </a:lnTo>
                  <a:lnTo>
                    <a:pt x="141389" y="295173"/>
                  </a:lnTo>
                  <a:lnTo>
                    <a:pt x="132575" y="292061"/>
                  </a:lnTo>
                  <a:lnTo>
                    <a:pt x="124663" y="287070"/>
                  </a:lnTo>
                  <a:lnTo>
                    <a:pt x="117944" y="280301"/>
                  </a:lnTo>
                  <a:lnTo>
                    <a:pt x="116166" y="278066"/>
                  </a:lnTo>
                  <a:lnTo>
                    <a:pt x="112395" y="278066"/>
                  </a:lnTo>
                  <a:lnTo>
                    <a:pt x="77749" y="296227"/>
                  </a:lnTo>
                  <a:lnTo>
                    <a:pt x="68326" y="295173"/>
                  </a:lnTo>
                  <a:lnTo>
                    <a:pt x="59512" y="292061"/>
                  </a:lnTo>
                  <a:lnTo>
                    <a:pt x="51612" y="287070"/>
                  </a:lnTo>
                  <a:lnTo>
                    <a:pt x="44894" y="280301"/>
                  </a:lnTo>
                  <a:lnTo>
                    <a:pt x="43116" y="278066"/>
                  </a:lnTo>
                  <a:lnTo>
                    <a:pt x="39331" y="278066"/>
                  </a:lnTo>
                  <a:lnTo>
                    <a:pt x="4699" y="296227"/>
                  </a:lnTo>
                  <a:lnTo>
                    <a:pt x="2108" y="296227"/>
                  </a:lnTo>
                  <a:lnTo>
                    <a:pt x="12" y="298323"/>
                  </a:lnTo>
                  <a:lnTo>
                    <a:pt x="12" y="303491"/>
                  </a:lnTo>
                  <a:lnTo>
                    <a:pt x="2108" y="305587"/>
                  </a:lnTo>
                  <a:lnTo>
                    <a:pt x="4699" y="305587"/>
                  </a:lnTo>
                  <a:lnTo>
                    <a:pt x="14897" y="304571"/>
                  </a:lnTo>
                  <a:lnTo>
                    <a:pt x="24549" y="301612"/>
                  </a:lnTo>
                  <a:lnTo>
                    <a:pt x="33401" y="296799"/>
                  </a:lnTo>
                  <a:lnTo>
                    <a:pt x="41224" y="290271"/>
                  </a:lnTo>
                  <a:lnTo>
                    <a:pt x="49034" y="296799"/>
                  </a:lnTo>
                  <a:lnTo>
                    <a:pt x="57899" y="301612"/>
                  </a:lnTo>
                  <a:lnTo>
                    <a:pt x="67551" y="304571"/>
                  </a:lnTo>
                  <a:lnTo>
                    <a:pt x="77749" y="305587"/>
                  </a:lnTo>
                  <a:lnTo>
                    <a:pt x="87947" y="304571"/>
                  </a:lnTo>
                  <a:lnTo>
                    <a:pt x="97599" y="301612"/>
                  </a:lnTo>
                  <a:lnTo>
                    <a:pt x="106464" y="296799"/>
                  </a:lnTo>
                  <a:lnTo>
                    <a:pt x="114287" y="290271"/>
                  </a:lnTo>
                  <a:lnTo>
                    <a:pt x="122097" y="296799"/>
                  </a:lnTo>
                  <a:lnTo>
                    <a:pt x="130949" y="301612"/>
                  </a:lnTo>
                  <a:lnTo>
                    <a:pt x="140601" y="304571"/>
                  </a:lnTo>
                  <a:lnTo>
                    <a:pt x="150812" y="305587"/>
                  </a:lnTo>
                  <a:lnTo>
                    <a:pt x="161010" y="304571"/>
                  </a:lnTo>
                  <a:lnTo>
                    <a:pt x="170662" y="301612"/>
                  </a:lnTo>
                  <a:lnTo>
                    <a:pt x="179514" y="296799"/>
                  </a:lnTo>
                  <a:lnTo>
                    <a:pt x="187337" y="290271"/>
                  </a:lnTo>
                  <a:lnTo>
                    <a:pt x="195148" y="296799"/>
                  </a:lnTo>
                  <a:lnTo>
                    <a:pt x="204012" y="301612"/>
                  </a:lnTo>
                  <a:lnTo>
                    <a:pt x="213664" y="304571"/>
                  </a:lnTo>
                  <a:lnTo>
                    <a:pt x="223862" y="305587"/>
                  </a:lnTo>
                  <a:lnTo>
                    <a:pt x="234061" y="304584"/>
                  </a:lnTo>
                  <a:lnTo>
                    <a:pt x="243713" y="301612"/>
                  </a:lnTo>
                  <a:lnTo>
                    <a:pt x="252577" y="296811"/>
                  </a:lnTo>
                  <a:lnTo>
                    <a:pt x="260388" y="290271"/>
                  </a:lnTo>
                  <a:lnTo>
                    <a:pt x="268198" y="296811"/>
                  </a:lnTo>
                  <a:lnTo>
                    <a:pt x="277063" y="301612"/>
                  </a:lnTo>
                  <a:lnTo>
                    <a:pt x="286715" y="304584"/>
                  </a:lnTo>
                  <a:lnTo>
                    <a:pt x="296926" y="305587"/>
                  </a:lnTo>
                  <a:lnTo>
                    <a:pt x="307124" y="304571"/>
                  </a:lnTo>
                  <a:lnTo>
                    <a:pt x="316776" y="301612"/>
                  </a:lnTo>
                  <a:lnTo>
                    <a:pt x="325628" y="296799"/>
                  </a:lnTo>
                  <a:lnTo>
                    <a:pt x="333451" y="290271"/>
                  </a:lnTo>
                  <a:lnTo>
                    <a:pt x="341261" y="296799"/>
                  </a:lnTo>
                  <a:lnTo>
                    <a:pt x="350113" y="301612"/>
                  </a:lnTo>
                  <a:lnTo>
                    <a:pt x="359765" y="304571"/>
                  </a:lnTo>
                  <a:lnTo>
                    <a:pt x="369976" y="305587"/>
                  </a:lnTo>
                  <a:lnTo>
                    <a:pt x="372567" y="305587"/>
                  </a:lnTo>
                  <a:lnTo>
                    <a:pt x="374662" y="303491"/>
                  </a:lnTo>
                  <a:lnTo>
                    <a:pt x="374662" y="298323"/>
                  </a:lnTo>
                  <a:close/>
                </a:path>
                <a:path w="375284" h="375285">
                  <a:moveTo>
                    <a:pt x="374662" y="228815"/>
                  </a:moveTo>
                  <a:lnTo>
                    <a:pt x="372567" y="226720"/>
                  </a:lnTo>
                  <a:lnTo>
                    <a:pt x="369976" y="226720"/>
                  </a:lnTo>
                  <a:lnTo>
                    <a:pt x="360553" y="225653"/>
                  </a:lnTo>
                  <a:lnTo>
                    <a:pt x="351739" y="222554"/>
                  </a:lnTo>
                  <a:lnTo>
                    <a:pt x="343839" y="217551"/>
                  </a:lnTo>
                  <a:lnTo>
                    <a:pt x="337121" y="210794"/>
                  </a:lnTo>
                  <a:lnTo>
                    <a:pt x="335343" y="208546"/>
                  </a:lnTo>
                  <a:lnTo>
                    <a:pt x="331558" y="208559"/>
                  </a:lnTo>
                  <a:lnTo>
                    <a:pt x="308889" y="225069"/>
                  </a:lnTo>
                  <a:lnTo>
                    <a:pt x="307644" y="227761"/>
                  </a:lnTo>
                  <a:lnTo>
                    <a:pt x="309422" y="232613"/>
                  </a:lnTo>
                  <a:lnTo>
                    <a:pt x="312127" y="233870"/>
                  </a:lnTo>
                  <a:lnTo>
                    <a:pt x="319836" y="231025"/>
                  </a:lnTo>
                  <a:lnTo>
                    <a:pt x="324751" y="228219"/>
                  </a:lnTo>
                  <a:lnTo>
                    <a:pt x="330657" y="223431"/>
                  </a:lnTo>
                  <a:lnTo>
                    <a:pt x="333451" y="220764"/>
                  </a:lnTo>
                  <a:lnTo>
                    <a:pt x="341261" y="227279"/>
                  </a:lnTo>
                  <a:lnTo>
                    <a:pt x="350113" y="232092"/>
                  </a:lnTo>
                  <a:lnTo>
                    <a:pt x="359765" y="235064"/>
                  </a:lnTo>
                  <a:lnTo>
                    <a:pt x="369976" y="236080"/>
                  </a:lnTo>
                  <a:lnTo>
                    <a:pt x="372567" y="236080"/>
                  </a:lnTo>
                  <a:lnTo>
                    <a:pt x="374662" y="233984"/>
                  </a:lnTo>
                  <a:lnTo>
                    <a:pt x="374662" y="228815"/>
                  </a:lnTo>
                  <a:close/>
                </a:path>
                <a:path w="375284" h="375285">
                  <a:moveTo>
                    <a:pt x="374662" y="159296"/>
                  </a:moveTo>
                  <a:lnTo>
                    <a:pt x="372567" y="157200"/>
                  </a:lnTo>
                  <a:lnTo>
                    <a:pt x="369976" y="157200"/>
                  </a:lnTo>
                  <a:lnTo>
                    <a:pt x="360553" y="156133"/>
                  </a:lnTo>
                  <a:lnTo>
                    <a:pt x="351739" y="153035"/>
                  </a:lnTo>
                  <a:lnTo>
                    <a:pt x="343839" y="148031"/>
                  </a:lnTo>
                  <a:lnTo>
                    <a:pt x="337121" y="141274"/>
                  </a:lnTo>
                  <a:lnTo>
                    <a:pt x="335330" y="139026"/>
                  </a:lnTo>
                  <a:lnTo>
                    <a:pt x="331558" y="139026"/>
                  </a:lnTo>
                  <a:lnTo>
                    <a:pt x="296926" y="157200"/>
                  </a:lnTo>
                  <a:lnTo>
                    <a:pt x="287489" y="156133"/>
                  </a:lnTo>
                  <a:lnTo>
                    <a:pt x="278688" y="153035"/>
                  </a:lnTo>
                  <a:lnTo>
                    <a:pt x="270776" y="148031"/>
                  </a:lnTo>
                  <a:lnTo>
                    <a:pt x="264058" y="141274"/>
                  </a:lnTo>
                  <a:lnTo>
                    <a:pt x="263169" y="140157"/>
                  </a:lnTo>
                  <a:lnTo>
                    <a:pt x="261823" y="139496"/>
                  </a:lnTo>
                  <a:lnTo>
                    <a:pt x="258965" y="139496"/>
                  </a:lnTo>
                  <a:lnTo>
                    <a:pt x="257619" y="140157"/>
                  </a:lnTo>
                  <a:lnTo>
                    <a:pt x="256730" y="141274"/>
                  </a:lnTo>
                  <a:lnTo>
                    <a:pt x="249999" y="148031"/>
                  </a:lnTo>
                  <a:lnTo>
                    <a:pt x="242087" y="153035"/>
                  </a:lnTo>
                  <a:lnTo>
                    <a:pt x="233273" y="156133"/>
                  </a:lnTo>
                  <a:lnTo>
                    <a:pt x="223862" y="157200"/>
                  </a:lnTo>
                  <a:lnTo>
                    <a:pt x="214439" y="156133"/>
                  </a:lnTo>
                  <a:lnTo>
                    <a:pt x="205625" y="153035"/>
                  </a:lnTo>
                  <a:lnTo>
                    <a:pt x="197726" y="148031"/>
                  </a:lnTo>
                  <a:lnTo>
                    <a:pt x="191008" y="141274"/>
                  </a:lnTo>
                  <a:lnTo>
                    <a:pt x="189230" y="139026"/>
                  </a:lnTo>
                  <a:lnTo>
                    <a:pt x="185445" y="139026"/>
                  </a:lnTo>
                  <a:lnTo>
                    <a:pt x="150812" y="157200"/>
                  </a:lnTo>
                  <a:lnTo>
                    <a:pt x="141389" y="156133"/>
                  </a:lnTo>
                  <a:lnTo>
                    <a:pt x="132575" y="153035"/>
                  </a:lnTo>
                  <a:lnTo>
                    <a:pt x="124663" y="148031"/>
                  </a:lnTo>
                  <a:lnTo>
                    <a:pt x="117944" y="141274"/>
                  </a:lnTo>
                  <a:lnTo>
                    <a:pt x="116166" y="139026"/>
                  </a:lnTo>
                  <a:lnTo>
                    <a:pt x="112395" y="139026"/>
                  </a:lnTo>
                  <a:lnTo>
                    <a:pt x="77749" y="157200"/>
                  </a:lnTo>
                  <a:lnTo>
                    <a:pt x="68326" y="156133"/>
                  </a:lnTo>
                  <a:lnTo>
                    <a:pt x="59512" y="153035"/>
                  </a:lnTo>
                  <a:lnTo>
                    <a:pt x="51612" y="148031"/>
                  </a:lnTo>
                  <a:lnTo>
                    <a:pt x="44894" y="141274"/>
                  </a:lnTo>
                  <a:lnTo>
                    <a:pt x="43116" y="139026"/>
                  </a:lnTo>
                  <a:lnTo>
                    <a:pt x="39331" y="139026"/>
                  </a:lnTo>
                  <a:lnTo>
                    <a:pt x="4699" y="157200"/>
                  </a:lnTo>
                  <a:lnTo>
                    <a:pt x="2108" y="157200"/>
                  </a:lnTo>
                  <a:lnTo>
                    <a:pt x="12" y="159296"/>
                  </a:lnTo>
                  <a:lnTo>
                    <a:pt x="12" y="164465"/>
                  </a:lnTo>
                  <a:lnTo>
                    <a:pt x="2108" y="166573"/>
                  </a:lnTo>
                  <a:lnTo>
                    <a:pt x="4699" y="166573"/>
                  </a:lnTo>
                  <a:lnTo>
                    <a:pt x="14897" y="165557"/>
                  </a:lnTo>
                  <a:lnTo>
                    <a:pt x="24549" y="162585"/>
                  </a:lnTo>
                  <a:lnTo>
                    <a:pt x="33401" y="157772"/>
                  </a:lnTo>
                  <a:lnTo>
                    <a:pt x="41224" y="151244"/>
                  </a:lnTo>
                  <a:lnTo>
                    <a:pt x="49034" y="157772"/>
                  </a:lnTo>
                  <a:lnTo>
                    <a:pt x="57899" y="162585"/>
                  </a:lnTo>
                  <a:lnTo>
                    <a:pt x="67551" y="165557"/>
                  </a:lnTo>
                  <a:lnTo>
                    <a:pt x="77749" y="166573"/>
                  </a:lnTo>
                  <a:lnTo>
                    <a:pt x="87947" y="165557"/>
                  </a:lnTo>
                  <a:lnTo>
                    <a:pt x="97599" y="162585"/>
                  </a:lnTo>
                  <a:lnTo>
                    <a:pt x="106464" y="157772"/>
                  </a:lnTo>
                  <a:lnTo>
                    <a:pt x="114287" y="151244"/>
                  </a:lnTo>
                  <a:lnTo>
                    <a:pt x="122097" y="157772"/>
                  </a:lnTo>
                  <a:lnTo>
                    <a:pt x="130949" y="162585"/>
                  </a:lnTo>
                  <a:lnTo>
                    <a:pt x="140601" y="165557"/>
                  </a:lnTo>
                  <a:lnTo>
                    <a:pt x="150812" y="166573"/>
                  </a:lnTo>
                  <a:lnTo>
                    <a:pt x="161010" y="165557"/>
                  </a:lnTo>
                  <a:lnTo>
                    <a:pt x="170662" y="162585"/>
                  </a:lnTo>
                  <a:lnTo>
                    <a:pt x="179514" y="157772"/>
                  </a:lnTo>
                  <a:lnTo>
                    <a:pt x="187337" y="151244"/>
                  </a:lnTo>
                  <a:lnTo>
                    <a:pt x="195148" y="157772"/>
                  </a:lnTo>
                  <a:lnTo>
                    <a:pt x="204012" y="162585"/>
                  </a:lnTo>
                  <a:lnTo>
                    <a:pt x="213664" y="165557"/>
                  </a:lnTo>
                  <a:lnTo>
                    <a:pt x="223862" y="166573"/>
                  </a:lnTo>
                  <a:lnTo>
                    <a:pt x="234061" y="165557"/>
                  </a:lnTo>
                  <a:lnTo>
                    <a:pt x="243713" y="162585"/>
                  </a:lnTo>
                  <a:lnTo>
                    <a:pt x="252577" y="157772"/>
                  </a:lnTo>
                  <a:lnTo>
                    <a:pt x="260388" y="151244"/>
                  </a:lnTo>
                  <a:lnTo>
                    <a:pt x="268198" y="157772"/>
                  </a:lnTo>
                  <a:lnTo>
                    <a:pt x="277063" y="162585"/>
                  </a:lnTo>
                  <a:lnTo>
                    <a:pt x="286715" y="165557"/>
                  </a:lnTo>
                  <a:lnTo>
                    <a:pt x="296926" y="166573"/>
                  </a:lnTo>
                  <a:lnTo>
                    <a:pt x="307124" y="165557"/>
                  </a:lnTo>
                  <a:lnTo>
                    <a:pt x="316776" y="162585"/>
                  </a:lnTo>
                  <a:lnTo>
                    <a:pt x="325628" y="157772"/>
                  </a:lnTo>
                  <a:lnTo>
                    <a:pt x="333451" y="151244"/>
                  </a:lnTo>
                  <a:lnTo>
                    <a:pt x="341261" y="157772"/>
                  </a:lnTo>
                  <a:lnTo>
                    <a:pt x="350113" y="162585"/>
                  </a:lnTo>
                  <a:lnTo>
                    <a:pt x="359765" y="165557"/>
                  </a:lnTo>
                  <a:lnTo>
                    <a:pt x="369976" y="166573"/>
                  </a:lnTo>
                  <a:lnTo>
                    <a:pt x="372567" y="166573"/>
                  </a:lnTo>
                  <a:lnTo>
                    <a:pt x="374662" y="164465"/>
                  </a:lnTo>
                  <a:lnTo>
                    <a:pt x="374662" y="159296"/>
                  </a:lnTo>
                  <a:close/>
                </a:path>
                <a:path w="375284" h="375285">
                  <a:moveTo>
                    <a:pt x="374662" y="89776"/>
                  </a:moveTo>
                  <a:lnTo>
                    <a:pt x="372567" y="87680"/>
                  </a:lnTo>
                  <a:lnTo>
                    <a:pt x="369976" y="87680"/>
                  </a:lnTo>
                  <a:lnTo>
                    <a:pt x="360553" y="86614"/>
                  </a:lnTo>
                  <a:lnTo>
                    <a:pt x="351739" y="83515"/>
                  </a:lnTo>
                  <a:lnTo>
                    <a:pt x="343827" y="78511"/>
                  </a:lnTo>
                  <a:lnTo>
                    <a:pt x="337121" y="71755"/>
                  </a:lnTo>
                  <a:lnTo>
                    <a:pt x="335330" y="69519"/>
                  </a:lnTo>
                  <a:lnTo>
                    <a:pt x="331558" y="69519"/>
                  </a:lnTo>
                  <a:lnTo>
                    <a:pt x="296926" y="87680"/>
                  </a:lnTo>
                  <a:lnTo>
                    <a:pt x="287489" y="86614"/>
                  </a:lnTo>
                  <a:lnTo>
                    <a:pt x="278688" y="83515"/>
                  </a:lnTo>
                  <a:lnTo>
                    <a:pt x="270776" y="78511"/>
                  </a:lnTo>
                  <a:lnTo>
                    <a:pt x="264058" y="71755"/>
                  </a:lnTo>
                  <a:lnTo>
                    <a:pt x="263169" y="70637"/>
                  </a:lnTo>
                  <a:lnTo>
                    <a:pt x="261823" y="69977"/>
                  </a:lnTo>
                  <a:lnTo>
                    <a:pt x="258965" y="69977"/>
                  </a:lnTo>
                  <a:lnTo>
                    <a:pt x="257619" y="70637"/>
                  </a:lnTo>
                  <a:lnTo>
                    <a:pt x="256730" y="71755"/>
                  </a:lnTo>
                  <a:lnTo>
                    <a:pt x="250012" y="78511"/>
                  </a:lnTo>
                  <a:lnTo>
                    <a:pt x="242100" y="83515"/>
                  </a:lnTo>
                  <a:lnTo>
                    <a:pt x="233286" y="86614"/>
                  </a:lnTo>
                  <a:lnTo>
                    <a:pt x="223862" y="87680"/>
                  </a:lnTo>
                  <a:lnTo>
                    <a:pt x="214439" y="86614"/>
                  </a:lnTo>
                  <a:lnTo>
                    <a:pt x="205625" y="83515"/>
                  </a:lnTo>
                  <a:lnTo>
                    <a:pt x="197726" y="78511"/>
                  </a:lnTo>
                  <a:lnTo>
                    <a:pt x="191008" y="71755"/>
                  </a:lnTo>
                  <a:lnTo>
                    <a:pt x="189230" y="69519"/>
                  </a:lnTo>
                  <a:lnTo>
                    <a:pt x="185445" y="69519"/>
                  </a:lnTo>
                  <a:lnTo>
                    <a:pt x="150812" y="87680"/>
                  </a:lnTo>
                  <a:lnTo>
                    <a:pt x="141389" y="86614"/>
                  </a:lnTo>
                  <a:lnTo>
                    <a:pt x="132575" y="83515"/>
                  </a:lnTo>
                  <a:lnTo>
                    <a:pt x="124663" y="78511"/>
                  </a:lnTo>
                  <a:lnTo>
                    <a:pt x="117944" y="71755"/>
                  </a:lnTo>
                  <a:lnTo>
                    <a:pt x="116166" y="69519"/>
                  </a:lnTo>
                  <a:lnTo>
                    <a:pt x="112395" y="69519"/>
                  </a:lnTo>
                  <a:lnTo>
                    <a:pt x="77749" y="87680"/>
                  </a:lnTo>
                  <a:lnTo>
                    <a:pt x="75171" y="87680"/>
                  </a:lnTo>
                  <a:lnTo>
                    <a:pt x="73075" y="89776"/>
                  </a:lnTo>
                  <a:lnTo>
                    <a:pt x="73075" y="94945"/>
                  </a:lnTo>
                  <a:lnTo>
                    <a:pt x="75171" y="97040"/>
                  </a:lnTo>
                  <a:lnTo>
                    <a:pt x="77749" y="97040"/>
                  </a:lnTo>
                  <a:lnTo>
                    <a:pt x="87947" y="96024"/>
                  </a:lnTo>
                  <a:lnTo>
                    <a:pt x="97599" y="93052"/>
                  </a:lnTo>
                  <a:lnTo>
                    <a:pt x="106464" y="88252"/>
                  </a:lnTo>
                  <a:lnTo>
                    <a:pt x="114287" y="81724"/>
                  </a:lnTo>
                  <a:lnTo>
                    <a:pt x="122097" y="88252"/>
                  </a:lnTo>
                  <a:lnTo>
                    <a:pt x="130949" y="93052"/>
                  </a:lnTo>
                  <a:lnTo>
                    <a:pt x="140601" y="96024"/>
                  </a:lnTo>
                  <a:lnTo>
                    <a:pt x="150812" y="97040"/>
                  </a:lnTo>
                  <a:lnTo>
                    <a:pt x="161010" y="96024"/>
                  </a:lnTo>
                  <a:lnTo>
                    <a:pt x="170662" y="93052"/>
                  </a:lnTo>
                  <a:lnTo>
                    <a:pt x="179514" y="88252"/>
                  </a:lnTo>
                  <a:lnTo>
                    <a:pt x="187337" y="81724"/>
                  </a:lnTo>
                  <a:lnTo>
                    <a:pt x="195148" y="88252"/>
                  </a:lnTo>
                  <a:lnTo>
                    <a:pt x="204012" y="93052"/>
                  </a:lnTo>
                  <a:lnTo>
                    <a:pt x="213664" y="96024"/>
                  </a:lnTo>
                  <a:lnTo>
                    <a:pt x="223862" y="97040"/>
                  </a:lnTo>
                  <a:lnTo>
                    <a:pt x="234073" y="96024"/>
                  </a:lnTo>
                  <a:lnTo>
                    <a:pt x="243725" y="93065"/>
                  </a:lnTo>
                  <a:lnTo>
                    <a:pt x="252577" y="88252"/>
                  </a:lnTo>
                  <a:lnTo>
                    <a:pt x="260388" y="81724"/>
                  </a:lnTo>
                  <a:lnTo>
                    <a:pt x="268198" y="88252"/>
                  </a:lnTo>
                  <a:lnTo>
                    <a:pt x="277063" y="93065"/>
                  </a:lnTo>
                  <a:lnTo>
                    <a:pt x="286715" y="96024"/>
                  </a:lnTo>
                  <a:lnTo>
                    <a:pt x="296926" y="97040"/>
                  </a:lnTo>
                  <a:lnTo>
                    <a:pt x="307124" y="96024"/>
                  </a:lnTo>
                  <a:lnTo>
                    <a:pt x="316776" y="93052"/>
                  </a:lnTo>
                  <a:lnTo>
                    <a:pt x="325628" y="88252"/>
                  </a:lnTo>
                  <a:lnTo>
                    <a:pt x="333451" y="81724"/>
                  </a:lnTo>
                  <a:lnTo>
                    <a:pt x="341261" y="88252"/>
                  </a:lnTo>
                  <a:lnTo>
                    <a:pt x="350113" y="93052"/>
                  </a:lnTo>
                  <a:lnTo>
                    <a:pt x="359765" y="96024"/>
                  </a:lnTo>
                  <a:lnTo>
                    <a:pt x="369976" y="97040"/>
                  </a:lnTo>
                  <a:lnTo>
                    <a:pt x="372567" y="97040"/>
                  </a:lnTo>
                  <a:lnTo>
                    <a:pt x="374662" y="94945"/>
                  </a:lnTo>
                  <a:lnTo>
                    <a:pt x="374662" y="89776"/>
                  </a:lnTo>
                  <a:close/>
                </a:path>
                <a:path w="375284" h="375285">
                  <a:moveTo>
                    <a:pt x="374662" y="20256"/>
                  </a:moveTo>
                  <a:lnTo>
                    <a:pt x="372567" y="18161"/>
                  </a:lnTo>
                  <a:lnTo>
                    <a:pt x="369976" y="18161"/>
                  </a:lnTo>
                  <a:lnTo>
                    <a:pt x="360553" y="17106"/>
                  </a:lnTo>
                  <a:lnTo>
                    <a:pt x="351739" y="13995"/>
                  </a:lnTo>
                  <a:lnTo>
                    <a:pt x="343827" y="9004"/>
                  </a:lnTo>
                  <a:lnTo>
                    <a:pt x="337121" y="2235"/>
                  </a:lnTo>
                  <a:lnTo>
                    <a:pt x="335330" y="0"/>
                  </a:lnTo>
                  <a:lnTo>
                    <a:pt x="331558" y="0"/>
                  </a:lnTo>
                  <a:lnTo>
                    <a:pt x="296926" y="18161"/>
                  </a:lnTo>
                  <a:lnTo>
                    <a:pt x="287489" y="17106"/>
                  </a:lnTo>
                  <a:lnTo>
                    <a:pt x="278688" y="13995"/>
                  </a:lnTo>
                  <a:lnTo>
                    <a:pt x="270776" y="9004"/>
                  </a:lnTo>
                  <a:lnTo>
                    <a:pt x="264058" y="2235"/>
                  </a:lnTo>
                  <a:lnTo>
                    <a:pt x="263169" y="1117"/>
                  </a:lnTo>
                  <a:lnTo>
                    <a:pt x="261823" y="457"/>
                  </a:lnTo>
                  <a:lnTo>
                    <a:pt x="258965" y="457"/>
                  </a:lnTo>
                  <a:lnTo>
                    <a:pt x="257619" y="1117"/>
                  </a:lnTo>
                  <a:lnTo>
                    <a:pt x="256730" y="2235"/>
                  </a:lnTo>
                  <a:lnTo>
                    <a:pt x="250012" y="9004"/>
                  </a:lnTo>
                  <a:lnTo>
                    <a:pt x="242100" y="13995"/>
                  </a:lnTo>
                  <a:lnTo>
                    <a:pt x="233286" y="17106"/>
                  </a:lnTo>
                  <a:lnTo>
                    <a:pt x="223862" y="18161"/>
                  </a:lnTo>
                  <a:lnTo>
                    <a:pt x="214439" y="17106"/>
                  </a:lnTo>
                  <a:lnTo>
                    <a:pt x="205625" y="13995"/>
                  </a:lnTo>
                  <a:lnTo>
                    <a:pt x="197726" y="9004"/>
                  </a:lnTo>
                  <a:lnTo>
                    <a:pt x="191008" y="2235"/>
                  </a:lnTo>
                  <a:lnTo>
                    <a:pt x="189230" y="0"/>
                  </a:lnTo>
                  <a:lnTo>
                    <a:pt x="185445" y="0"/>
                  </a:lnTo>
                  <a:lnTo>
                    <a:pt x="150812" y="18161"/>
                  </a:lnTo>
                  <a:lnTo>
                    <a:pt x="141389" y="17106"/>
                  </a:lnTo>
                  <a:lnTo>
                    <a:pt x="132575" y="13995"/>
                  </a:lnTo>
                  <a:lnTo>
                    <a:pt x="124663" y="9004"/>
                  </a:lnTo>
                  <a:lnTo>
                    <a:pt x="117944" y="2235"/>
                  </a:lnTo>
                  <a:lnTo>
                    <a:pt x="116166" y="0"/>
                  </a:lnTo>
                  <a:lnTo>
                    <a:pt x="112395" y="0"/>
                  </a:lnTo>
                  <a:lnTo>
                    <a:pt x="77749" y="18161"/>
                  </a:lnTo>
                  <a:lnTo>
                    <a:pt x="68326" y="17106"/>
                  </a:lnTo>
                  <a:lnTo>
                    <a:pt x="59512" y="13995"/>
                  </a:lnTo>
                  <a:lnTo>
                    <a:pt x="51612" y="9004"/>
                  </a:lnTo>
                  <a:lnTo>
                    <a:pt x="44894" y="2235"/>
                  </a:lnTo>
                  <a:lnTo>
                    <a:pt x="43116" y="0"/>
                  </a:lnTo>
                  <a:lnTo>
                    <a:pt x="39331" y="0"/>
                  </a:lnTo>
                  <a:lnTo>
                    <a:pt x="4699" y="18161"/>
                  </a:lnTo>
                  <a:lnTo>
                    <a:pt x="2108" y="18161"/>
                  </a:lnTo>
                  <a:lnTo>
                    <a:pt x="12" y="20256"/>
                  </a:lnTo>
                  <a:lnTo>
                    <a:pt x="12" y="25425"/>
                  </a:lnTo>
                  <a:lnTo>
                    <a:pt x="2108" y="27520"/>
                  </a:lnTo>
                  <a:lnTo>
                    <a:pt x="4699" y="27520"/>
                  </a:lnTo>
                  <a:lnTo>
                    <a:pt x="14897" y="26504"/>
                  </a:lnTo>
                  <a:lnTo>
                    <a:pt x="24549" y="23545"/>
                  </a:lnTo>
                  <a:lnTo>
                    <a:pt x="33401" y="18732"/>
                  </a:lnTo>
                  <a:lnTo>
                    <a:pt x="41224" y="12204"/>
                  </a:lnTo>
                  <a:lnTo>
                    <a:pt x="49034" y="18732"/>
                  </a:lnTo>
                  <a:lnTo>
                    <a:pt x="57899" y="23545"/>
                  </a:lnTo>
                  <a:lnTo>
                    <a:pt x="67551" y="26504"/>
                  </a:lnTo>
                  <a:lnTo>
                    <a:pt x="77749" y="27520"/>
                  </a:lnTo>
                  <a:lnTo>
                    <a:pt x="87947" y="26504"/>
                  </a:lnTo>
                  <a:lnTo>
                    <a:pt x="97599" y="23545"/>
                  </a:lnTo>
                  <a:lnTo>
                    <a:pt x="106464" y="18732"/>
                  </a:lnTo>
                  <a:lnTo>
                    <a:pt x="114287" y="12204"/>
                  </a:lnTo>
                  <a:lnTo>
                    <a:pt x="122097" y="18732"/>
                  </a:lnTo>
                  <a:lnTo>
                    <a:pt x="130949" y="23545"/>
                  </a:lnTo>
                  <a:lnTo>
                    <a:pt x="140601" y="26504"/>
                  </a:lnTo>
                  <a:lnTo>
                    <a:pt x="150812" y="27520"/>
                  </a:lnTo>
                  <a:lnTo>
                    <a:pt x="161010" y="26504"/>
                  </a:lnTo>
                  <a:lnTo>
                    <a:pt x="170662" y="23545"/>
                  </a:lnTo>
                  <a:lnTo>
                    <a:pt x="179514" y="18732"/>
                  </a:lnTo>
                  <a:lnTo>
                    <a:pt x="187337" y="12204"/>
                  </a:lnTo>
                  <a:lnTo>
                    <a:pt x="195148" y="18732"/>
                  </a:lnTo>
                  <a:lnTo>
                    <a:pt x="204012" y="23545"/>
                  </a:lnTo>
                  <a:lnTo>
                    <a:pt x="213664" y="26504"/>
                  </a:lnTo>
                  <a:lnTo>
                    <a:pt x="223862" y="27520"/>
                  </a:lnTo>
                  <a:lnTo>
                    <a:pt x="234061" y="26517"/>
                  </a:lnTo>
                  <a:lnTo>
                    <a:pt x="243713" y="23545"/>
                  </a:lnTo>
                  <a:lnTo>
                    <a:pt x="252577" y="18745"/>
                  </a:lnTo>
                  <a:lnTo>
                    <a:pt x="260388" y="12204"/>
                  </a:lnTo>
                  <a:lnTo>
                    <a:pt x="268198" y="18745"/>
                  </a:lnTo>
                  <a:lnTo>
                    <a:pt x="277063" y="23545"/>
                  </a:lnTo>
                  <a:lnTo>
                    <a:pt x="286715" y="26517"/>
                  </a:lnTo>
                  <a:lnTo>
                    <a:pt x="296926" y="27520"/>
                  </a:lnTo>
                  <a:lnTo>
                    <a:pt x="307124" y="26504"/>
                  </a:lnTo>
                  <a:lnTo>
                    <a:pt x="316776" y="23545"/>
                  </a:lnTo>
                  <a:lnTo>
                    <a:pt x="325628" y="18732"/>
                  </a:lnTo>
                  <a:lnTo>
                    <a:pt x="333451" y="12204"/>
                  </a:lnTo>
                  <a:lnTo>
                    <a:pt x="341261" y="18732"/>
                  </a:lnTo>
                  <a:lnTo>
                    <a:pt x="350113" y="23545"/>
                  </a:lnTo>
                  <a:lnTo>
                    <a:pt x="359765" y="26504"/>
                  </a:lnTo>
                  <a:lnTo>
                    <a:pt x="369976" y="27520"/>
                  </a:lnTo>
                  <a:lnTo>
                    <a:pt x="372567" y="27520"/>
                  </a:lnTo>
                  <a:lnTo>
                    <a:pt x="374662" y="25425"/>
                  </a:lnTo>
                  <a:lnTo>
                    <a:pt x="374662" y="20256"/>
                  </a:lnTo>
                  <a:close/>
                </a:path>
              </a:pathLst>
            </a:custGeom>
            <a:solidFill>
              <a:srgbClr val="F15A22"/>
            </a:solidFill>
          </p:spPr>
          <p:txBody>
            <a:bodyPr wrap="square" lIns="0" tIns="0" rIns="0" bIns="0" rtlCol="0"/>
            <a:lstStyle/>
            <a:p>
              <a:pPr defTabSz="685800" hangingPunct="1"/>
              <a:endParaRPr sz="1350">
                <a:solidFill>
                  <a:sysClr val="windowText" lastClr="000000"/>
                </a:solidFill>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object 2"/>
          <p:cNvPicPr/>
          <p:nvPr/>
        </p:nvPicPr>
        <p:blipFill>
          <a:blip r:embed="rId3" cstate="print"/>
          <a:stretch>
            <a:fillRect/>
          </a:stretch>
        </p:blipFill>
        <p:spPr>
          <a:xfrm>
            <a:off x="0" y="0"/>
            <a:ext cx="6962775" cy="6858000"/>
          </a:xfrm>
          <a:prstGeom prst="rect">
            <a:avLst/>
          </a:prstGeom>
        </p:spPr>
      </p:pic>
      <p:sp>
        <p:nvSpPr>
          <p:cNvPr id="3" name="object 3"/>
          <p:cNvSpPr txBox="1"/>
          <p:nvPr/>
        </p:nvSpPr>
        <p:spPr>
          <a:xfrm>
            <a:off x="7297621" y="6364543"/>
            <a:ext cx="2378393" cy="166457"/>
          </a:xfrm>
          <a:prstGeom prst="rect">
            <a:avLst/>
          </a:prstGeom>
        </p:spPr>
        <p:txBody>
          <a:bodyPr vert="horz" wrap="square" lIns="0" tIns="10478" rIns="0" bIns="0" rtlCol="0">
            <a:spAutoFit/>
          </a:bodyPr>
          <a:lstStyle/>
          <a:p>
            <a:pPr marL="9525" defTabSz="685800" hangingPunct="1">
              <a:spcBef>
                <a:spcPts val="83"/>
              </a:spcBef>
            </a:pPr>
            <a:r>
              <a:rPr sz="1013" b="1" dirty="0">
                <a:solidFill>
                  <a:srgbClr val="004158"/>
                </a:solidFill>
                <a:latin typeface="Gilroy-SemiBold"/>
                <a:cs typeface="Gilroy-SemiBold"/>
              </a:rPr>
              <a:t>???</a:t>
            </a:r>
            <a:r>
              <a:rPr sz="1013" b="1" spc="360" dirty="0">
                <a:solidFill>
                  <a:srgbClr val="004158"/>
                </a:solidFill>
                <a:latin typeface="Gilroy-SemiBold"/>
                <a:cs typeface="Gilroy-SemiBold"/>
              </a:rPr>
              <a:t> </a:t>
            </a:r>
            <a:r>
              <a:rPr sz="1238" b="1" baseline="2525" dirty="0">
                <a:solidFill>
                  <a:srgbClr val="004158"/>
                </a:solidFill>
                <a:latin typeface="Gilroy-SemiBold"/>
                <a:cs typeface="Gilroy-SemiBold"/>
              </a:rPr>
              <a:t>Unaccounted</a:t>
            </a:r>
            <a:r>
              <a:rPr sz="1238" b="1" spc="67" baseline="2525" dirty="0">
                <a:solidFill>
                  <a:srgbClr val="004158"/>
                </a:solidFill>
                <a:latin typeface="Gilroy-SemiBold"/>
                <a:cs typeface="Gilroy-SemiBold"/>
              </a:rPr>
              <a:t> </a:t>
            </a:r>
            <a:r>
              <a:rPr sz="1238" b="1" baseline="2525" dirty="0">
                <a:solidFill>
                  <a:srgbClr val="004158"/>
                </a:solidFill>
                <a:latin typeface="Gilroy-SemiBold"/>
                <a:cs typeface="Gilroy-SemiBold"/>
              </a:rPr>
              <a:t>in</a:t>
            </a:r>
            <a:r>
              <a:rPr sz="1238" b="1" spc="67" baseline="2525" dirty="0">
                <a:solidFill>
                  <a:srgbClr val="004158"/>
                </a:solidFill>
                <a:latin typeface="Gilroy-SemiBold"/>
                <a:cs typeface="Gilroy-SemiBold"/>
              </a:rPr>
              <a:t> </a:t>
            </a:r>
            <a:r>
              <a:rPr sz="1238" b="1" baseline="2525" dirty="0">
                <a:solidFill>
                  <a:srgbClr val="004158"/>
                </a:solidFill>
                <a:latin typeface="Gilroy-SemiBold"/>
                <a:cs typeface="Gilroy-SemiBold"/>
              </a:rPr>
              <a:t>current</a:t>
            </a:r>
            <a:r>
              <a:rPr sz="1238" b="1" spc="67" baseline="2525" dirty="0">
                <a:solidFill>
                  <a:srgbClr val="004158"/>
                </a:solidFill>
                <a:latin typeface="Gilroy-SemiBold"/>
                <a:cs typeface="Gilroy-SemiBold"/>
              </a:rPr>
              <a:t> </a:t>
            </a:r>
            <a:r>
              <a:rPr sz="1238" b="1" baseline="2525" dirty="0">
                <a:solidFill>
                  <a:srgbClr val="004158"/>
                </a:solidFill>
                <a:latin typeface="Gilroy-SemiBold"/>
                <a:cs typeface="Gilroy-SemiBold"/>
              </a:rPr>
              <a:t>pulished</a:t>
            </a:r>
            <a:r>
              <a:rPr sz="1238" b="1" spc="67" baseline="2525" dirty="0">
                <a:solidFill>
                  <a:srgbClr val="004158"/>
                </a:solidFill>
                <a:latin typeface="Gilroy-SemiBold"/>
                <a:cs typeface="Gilroy-SemiBold"/>
              </a:rPr>
              <a:t> </a:t>
            </a:r>
            <a:r>
              <a:rPr sz="1238" b="1" spc="-11" baseline="2525" dirty="0">
                <a:solidFill>
                  <a:srgbClr val="004158"/>
                </a:solidFill>
                <a:latin typeface="Gilroy-SemiBold"/>
                <a:cs typeface="Gilroy-SemiBold"/>
              </a:rPr>
              <a:t>analyses</a:t>
            </a:r>
            <a:endParaRPr sz="1238" baseline="2525" dirty="0">
              <a:solidFill>
                <a:sysClr val="windowText" lastClr="000000"/>
              </a:solidFill>
              <a:latin typeface="Gilroy-SemiBold"/>
              <a:cs typeface="Gilroy-SemiBold"/>
            </a:endParaRPr>
          </a:p>
        </p:txBody>
      </p:sp>
      <p:sp>
        <p:nvSpPr>
          <p:cNvPr id="4" name="object 4"/>
          <p:cNvSpPr txBox="1"/>
          <p:nvPr/>
        </p:nvSpPr>
        <p:spPr>
          <a:xfrm>
            <a:off x="9913108" y="6353736"/>
            <a:ext cx="1168241" cy="166392"/>
          </a:xfrm>
          <a:prstGeom prst="rect">
            <a:avLst/>
          </a:prstGeom>
        </p:spPr>
        <p:txBody>
          <a:bodyPr vert="horz" wrap="square" lIns="0" tIns="10478" rIns="0" bIns="0" rtlCol="0">
            <a:spAutoFit/>
          </a:bodyPr>
          <a:lstStyle/>
          <a:p>
            <a:pPr marL="9525" defTabSz="685800" hangingPunct="1">
              <a:spcBef>
                <a:spcPts val="83"/>
              </a:spcBef>
            </a:pPr>
            <a:r>
              <a:rPr sz="1519" b="1" baseline="-4115" dirty="0">
                <a:solidFill>
                  <a:srgbClr val="004158"/>
                </a:solidFill>
                <a:latin typeface="Gilroy-SemiBold"/>
                <a:cs typeface="Gilroy-SemiBold"/>
              </a:rPr>
              <a:t>*</a:t>
            </a:r>
            <a:r>
              <a:rPr sz="1519" b="1" spc="95" baseline="-4115" dirty="0">
                <a:solidFill>
                  <a:srgbClr val="004158"/>
                </a:solidFill>
                <a:latin typeface="Gilroy-SemiBold"/>
                <a:cs typeface="Gilroy-SemiBold"/>
              </a:rPr>
              <a:t>  </a:t>
            </a:r>
            <a:r>
              <a:rPr sz="825" b="1" dirty="0">
                <a:solidFill>
                  <a:srgbClr val="004158"/>
                </a:solidFill>
                <a:latin typeface="Gilroy-SemiBold"/>
                <a:cs typeface="Gilroy-SemiBold"/>
              </a:rPr>
              <a:t>Zheng</a:t>
            </a:r>
            <a:r>
              <a:rPr sz="825" b="1" spc="34" dirty="0">
                <a:solidFill>
                  <a:srgbClr val="004158"/>
                </a:solidFill>
                <a:latin typeface="Gilroy-SemiBold"/>
                <a:cs typeface="Gilroy-SemiBold"/>
              </a:rPr>
              <a:t> </a:t>
            </a:r>
            <a:r>
              <a:rPr sz="825" b="1" dirty="0">
                <a:solidFill>
                  <a:srgbClr val="004158"/>
                </a:solidFill>
                <a:latin typeface="Gilroy-SemiBold"/>
                <a:cs typeface="Gilroy-SemiBold"/>
              </a:rPr>
              <a:t>and</a:t>
            </a:r>
            <a:r>
              <a:rPr sz="825" b="1" spc="30" dirty="0">
                <a:solidFill>
                  <a:srgbClr val="004158"/>
                </a:solidFill>
                <a:latin typeface="Gilroy-SemiBold"/>
                <a:cs typeface="Gilroy-SemiBold"/>
              </a:rPr>
              <a:t> </a:t>
            </a:r>
            <a:r>
              <a:rPr sz="825" b="1" dirty="0">
                <a:solidFill>
                  <a:srgbClr val="004158"/>
                </a:solidFill>
                <a:latin typeface="Gilroy-SemiBold"/>
                <a:cs typeface="Gilroy-SemiBold"/>
              </a:rPr>
              <a:t>Suh,</a:t>
            </a:r>
            <a:r>
              <a:rPr sz="825" b="1" spc="34" dirty="0">
                <a:solidFill>
                  <a:srgbClr val="004158"/>
                </a:solidFill>
                <a:latin typeface="Gilroy-SemiBold"/>
                <a:cs typeface="Gilroy-SemiBold"/>
              </a:rPr>
              <a:t> </a:t>
            </a:r>
            <a:r>
              <a:rPr sz="825" b="1" spc="-15" dirty="0">
                <a:solidFill>
                  <a:srgbClr val="004158"/>
                </a:solidFill>
                <a:latin typeface="Gilroy-SemiBold"/>
                <a:cs typeface="Gilroy-SemiBold"/>
              </a:rPr>
              <a:t>2019</a:t>
            </a:r>
            <a:endParaRPr sz="825" dirty="0">
              <a:solidFill>
                <a:sysClr val="windowText" lastClr="000000"/>
              </a:solidFill>
              <a:latin typeface="Gilroy-SemiBold"/>
              <a:cs typeface="Gilroy-SemiBold"/>
            </a:endParaRPr>
          </a:p>
        </p:txBody>
      </p:sp>
      <p:sp>
        <p:nvSpPr>
          <p:cNvPr id="5" name="object 5"/>
          <p:cNvSpPr txBox="1">
            <a:spLocks noGrp="1"/>
          </p:cNvSpPr>
          <p:nvPr>
            <p:ph type="title"/>
          </p:nvPr>
        </p:nvSpPr>
        <p:spPr>
          <a:xfrm>
            <a:off x="708310" y="712340"/>
            <a:ext cx="3882866" cy="413575"/>
          </a:xfrm>
          <a:prstGeom prst="rect">
            <a:avLst/>
          </a:prstGeom>
        </p:spPr>
        <p:txBody>
          <a:bodyPr vert="horz" wrap="square" lIns="0" tIns="9525" rIns="0" bIns="0" rtlCol="0">
            <a:spAutoFit/>
          </a:bodyPr>
          <a:lstStyle/>
          <a:p>
            <a:pPr marL="9525">
              <a:spcBef>
                <a:spcPts val="75"/>
              </a:spcBef>
            </a:pPr>
            <a:r>
              <a:rPr sz="2625" dirty="0">
                <a:latin typeface="Gilroy-Black"/>
                <a:cs typeface="Gilroy-Black"/>
              </a:rPr>
              <a:t>THE</a:t>
            </a:r>
            <a:r>
              <a:rPr sz="2625" spc="90" dirty="0">
                <a:latin typeface="Gilroy-Black"/>
                <a:cs typeface="Gilroy-Black"/>
              </a:rPr>
              <a:t> </a:t>
            </a:r>
            <a:r>
              <a:rPr sz="2625" dirty="0">
                <a:latin typeface="Gilroy-Black"/>
                <a:cs typeface="Gilroy-Black"/>
              </a:rPr>
              <a:t>PLASTIC</a:t>
            </a:r>
            <a:r>
              <a:rPr sz="2625" spc="90" dirty="0">
                <a:latin typeface="Gilroy-Black"/>
                <a:cs typeface="Gilroy-Black"/>
              </a:rPr>
              <a:t> </a:t>
            </a:r>
            <a:r>
              <a:rPr sz="2625" dirty="0">
                <a:latin typeface="Gilroy-Black"/>
                <a:cs typeface="Gilroy-Black"/>
              </a:rPr>
              <a:t>CRISIS</a:t>
            </a:r>
            <a:r>
              <a:rPr sz="2625" spc="94" dirty="0">
                <a:latin typeface="Gilroy-Black"/>
                <a:cs typeface="Gilroy-Black"/>
              </a:rPr>
              <a:t> </a:t>
            </a:r>
            <a:r>
              <a:rPr sz="2625" spc="-19" dirty="0">
                <a:latin typeface="Gilroy-Black"/>
                <a:cs typeface="Gilroy-Black"/>
              </a:rPr>
              <a:t>AND</a:t>
            </a:r>
            <a:endParaRPr sz="2625">
              <a:latin typeface="Gilroy-Black"/>
              <a:cs typeface="Gilroy-Black"/>
            </a:endParaRPr>
          </a:p>
        </p:txBody>
      </p:sp>
      <p:sp>
        <p:nvSpPr>
          <p:cNvPr id="6" name="object 6"/>
          <p:cNvSpPr txBox="1"/>
          <p:nvPr/>
        </p:nvSpPr>
        <p:spPr>
          <a:xfrm>
            <a:off x="710623" y="1069719"/>
            <a:ext cx="5657850" cy="1687065"/>
          </a:xfrm>
          <a:prstGeom prst="rect">
            <a:avLst/>
          </a:prstGeom>
        </p:spPr>
        <p:txBody>
          <a:bodyPr vert="horz" wrap="square" lIns="0" tIns="9525" rIns="0" bIns="0" rtlCol="0">
            <a:spAutoFit/>
          </a:bodyPr>
          <a:lstStyle/>
          <a:p>
            <a:pPr marL="38100" defTabSz="685800" hangingPunct="1">
              <a:spcBef>
                <a:spcPts val="75"/>
              </a:spcBef>
            </a:pPr>
            <a:r>
              <a:rPr sz="2625" b="1" dirty="0">
                <a:solidFill>
                  <a:srgbClr val="004158"/>
                </a:solidFill>
                <a:latin typeface="Gilroy-Black"/>
                <a:cs typeface="Gilroy-Black"/>
              </a:rPr>
              <a:t>CLIMATE</a:t>
            </a:r>
            <a:r>
              <a:rPr sz="2625" b="1" spc="-15" dirty="0">
                <a:solidFill>
                  <a:srgbClr val="004158"/>
                </a:solidFill>
                <a:latin typeface="Gilroy-Black"/>
                <a:cs typeface="Gilroy-Black"/>
              </a:rPr>
              <a:t> </a:t>
            </a:r>
            <a:r>
              <a:rPr sz="2625" b="1" dirty="0">
                <a:solidFill>
                  <a:srgbClr val="004158"/>
                </a:solidFill>
                <a:latin typeface="Gilroy-Black"/>
                <a:cs typeface="Gilroy-Black"/>
              </a:rPr>
              <a:t>CRISIS</a:t>
            </a:r>
            <a:r>
              <a:rPr sz="2625" b="1" spc="-4" dirty="0">
                <a:solidFill>
                  <a:srgbClr val="004158"/>
                </a:solidFill>
                <a:latin typeface="Gilroy-Black"/>
                <a:cs typeface="Gilroy-Black"/>
              </a:rPr>
              <a:t> </a:t>
            </a:r>
            <a:r>
              <a:rPr sz="2625" b="1" dirty="0">
                <a:solidFill>
                  <a:srgbClr val="004158"/>
                </a:solidFill>
                <a:latin typeface="Gilroy-Black"/>
                <a:cs typeface="Gilroy-Black"/>
              </a:rPr>
              <a:t>ARE</a:t>
            </a:r>
            <a:r>
              <a:rPr sz="2625" b="1" spc="-11" dirty="0">
                <a:solidFill>
                  <a:srgbClr val="004158"/>
                </a:solidFill>
                <a:latin typeface="Gilroy-Black"/>
                <a:cs typeface="Gilroy-Black"/>
              </a:rPr>
              <a:t> </a:t>
            </a:r>
            <a:r>
              <a:rPr sz="2625" b="1" spc="-8" dirty="0">
                <a:solidFill>
                  <a:srgbClr val="004158"/>
                </a:solidFill>
                <a:latin typeface="Gilroy-Black"/>
                <a:cs typeface="Gilroy-Black"/>
              </a:rPr>
              <a:t>INTERLINKED</a:t>
            </a:r>
            <a:endParaRPr sz="2625" dirty="0">
              <a:solidFill>
                <a:sysClr val="windowText" lastClr="000000"/>
              </a:solidFill>
              <a:latin typeface="Gilroy-Black"/>
              <a:cs typeface="Gilroy-Black"/>
            </a:endParaRPr>
          </a:p>
          <a:p>
            <a:pPr marL="19050" defTabSz="685800" hangingPunct="1">
              <a:spcBef>
                <a:spcPts val="2149"/>
              </a:spcBef>
              <a:tabLst>
                <a:tab pos="1073944" algn="l"/>
                <a:tab pos="2728913" algn="l"/>
              </a:tabLst>
            </a:pPr>
            <a:r>
              <a:rPr sz="1575" b="1" spc="-8" dirty="0">
                <a:solidFill>
                  <a:srgbClr val="004158"/>
                </a:solidFill>
                <a:latin typeface="Gilroy-SemiBold"/>
                <a:cs typeface="Gilroy-SemiBold"/>
              </a:rPr>
              <a:t>We</a:t>
            </a:r>
            <a:r>
              <a:rPr sz="1575" b="1" spc="-94" dirty="0">
                <a:solidFill>
                  <a:srgbClr val="004158"/>
                </a:solidFill>
                <a:latin typeface="Gilroy-SemiBold"/>
                <a:cs typeface="Gilroy-SemiBold"/>
              </a:rPr>
              <a:t> </a:t>
            </a:r>
            <a:r>
              <a:rPr sz="1575" b="1" spc="-8" dirty="0">
                <a:solidFill>
                  <a:srgbClr val="004158"/>
                </a:solidFill>
                <a:latin typeface="Gilroy-SemiBold"/>
                <a:cs typeface="Gilroy-SemiBold"/>
              </a:rPr>
              <a:t>create</a:t>
            </a:r>
            <a:r>
              <a:rPr sz="1575" b="1" dirty="0">
                <a:solidFill>
                  <a:srgbClr val="004158"/>
                </a:solidFill>
                <a:latin typeface="Gilroy-SemiBold"/>
                <a:cs typeface="Gilroy-SemiBold"/>
              </a:rPr>
              <a:t>	</a:t>
            </a:r>
            <a:r>
              <a:rPr sz="2100" b="1" dirty="0">
                <a:solidFill>
                  <a:srgbClr val="F15A22"/>
                </a:solidFill>
                <a:latin typeface="Gilroy-Black"/>
                <a:cs typeface="Gilroy-Black"/>
              </a:rPr>
              <a:t>220</a:t>
            </a:r>
            <a:r>
              <a:rPr sz="2100" b="1" spc="-15" dirty="0">
                <a:solidFill>
                  <a:srgbClr val="F15A22"/>
                </a:solidFill>
                <a:latin typeface="Gilroy-Black"/>
                <a:cs typeface="Gilroy-Black"/>
              </a:rPr>
              <a:t> </a:t>
            </a:r>
            <a:r>
              <a:rPr sz="2100" b="1" spc="-8" dirty="0">
                <a:solidFill>
                  <a:srgbClr val="F15A22"/>
                </a:solidFill>
                <a:latin typeface="Gilroy-Black"/>
                <a:cs typeface="Gilroy-Black"/>
              </a:rPr>
              <a:t>MILLION</a:t>
            </a:r>
            <a:r>
              <a:rPr sz="2100" b="1" dirty="0">
                <a:solidFill>
                  <a:srgbClr val="F15A22"/>
                </a:solidFill>
                <a:latin typeface="Gilroy-Black"/>
                <a:cs typeface="Gilroy-Black"/>
              </a:rPr>
              <a:t>	</a:t>
            </a:r>
            <a:r>
              <a:rPr sz="1575" b="1" dirty="0">
                <a:solidFill>
                  <a:srgbClr val="234C6C"/>
                </a:solidFill>
                <a:latin typeface="Gilroy-SemiBold"/>
                <a:cs typeface="Gilroy-SemiBold"/>
              </a:rPr>
              <a:t>tons</a:t>
            </a:r>
            <a:r>
              <a:rPr sz="1575" b="1" spc="-64" dirty="0">
                <a:solidFill>
                  <a:srgbClr val="234C6C"/>
                </a:solidFill>
                <a:latin typeface="Gilroy-SemiBold"/>
                <a:cs typeface="Gilroy-SemiBold"/>
              </a:rPr>
              <a:t> </a:t>
            </a:r>
            <a:r>
              <a:rPr sz="1575" b="1" dirty="0">
                <a:solidFill>
                  <a:srgbClr val="234C6C"/>
                </a:solidFill>
                <a:latin typeface="Gilroy-SemiBold"/>
                <a:cs typeface="Gilroy-SemiBold"/>
              </a:rPr>
              <a:t>of</a:t>
            </a:r>
            <a:r>
              <a:rPr sz="1575" b="1" spc="-56" dirty="0">
                <a:solidFill>
                  <a:srgbClr val="234C6C"/>
                </a:solidFill>
                <a:latin typeface="Gilroy-SemiBold"/>
                <a:cs typeface="Gilroy-SemiBold"/>
              </a:rPr>
              <a:t> </a:t>
            </a:r>
            <a:r>
              <a:rPr sz="1575" b="1" dirty="0">
                <a:solidFill>
                  <a:srgbClr val="234C6C"/>
                </a:solidFill>
                <a:latin typeface="Gilroy-SemiBold"/>
                <a:cs typeface="Gilroy-SemiBold"/>
              </a:rPr>
              <a:t>plastic</a:t>
            </a:r>
            <a:r>
              <a:rPr sz="1575" b="1" spc="-53" dirty="0">
                <a:solidFill>
                  <a:srgbClr val="234C6C"/>
                </a:solidFill>
                <a:latin typeface="Gilroy-SemiBold"/>
                <a:cs typeface="Gilroy-SemiBold"/>
              </a:rPr>
              <a:t> </a:t>
            </a:r>
            <a:r>
              <a:rPr sz="1575" b="1" spc="-8" dirty="0">
                <a:solidFill>
                  <a:srgbClr val="234C6C"/>
                </a:solidFill>
                <a:latin typeface="Gilroy-SemiBold"/>
                <a:cs typeface="Gilroy-SemiBold"/>
              </a:rPr>
              <a:t>waste</a:t>
            </a:r>
            <a:r>
              <a:rPr sz="1575" b="1" spc="-56" dirty="0">
                <a:solidFill>
                  <a:srgbClr val="234C6C"/>
                </a:solidFill>
                <a:latin typeface="Gilroy-SemiBold"/>
                <a:cs typeface="Gilroy-SemiBold"/>
              </a:rPr>
              <a:t> </a:t>
            </a:r>
            <a:r>
              <a:rPr sz="1575" b="1" dirty="0">
                <a:solidFill>
                  <a:srgbClr val="234C6C"/>
                </a:solidFill>
                <a:latin typeface="Gilroy-SemiBold"/>
                <a:cs typeface="Gilroy-SemiBold"/>
              </a:rPr>
              <a:t>every</a:t>
            </a:r>
            <a:r>
              <a:rPr sz="1575" b="1" spc="-53" dirty="0">
                <a:solidFill>
                  <a:srgbClr val="234C6C"/>
                </a:solidFill>
                <a:latin typeface="Gilroy-SemiBold"/>
                <a:cs typeface="Gilroy-SemiBold"/>
              </a:rPr>
              <a:t> </a:t>
            </a:r>
            <a:r>
              <a:rPr sz="1575" b="1" spc="-15" dirty="0">
                <a:solidFill>
                  <a:srgbClr val="234C6C"/>
                </a:solidFill>
                <a:latin typeface="Gilroy-SemiBold"/>
                <a:cs typeface="Gilroy-SemiBold"/>
              </a:rPr>
              <a:t>year</a:t>
            </a:r>
            <a:endParaRPr sz="1575" dirty="0">
              <a:solidFill>
                <a:sysClr val="windowText" lastClr="000000"/>
              </a:solidFill>
              <a:latin typeface="Gilroy-SemiBold"/>
              <a:cs typeface="Gilroy-SemiBold"/>
            </a:endParaRPr>
          </a:p>
          <a:p>
            <a:pPr marL="30480" defTabSz="685800" hangingPunct="1">
              <a:spcBef>
                <a:spcPts val="1849"/>
              </a:spcBef>
            </a:pPr>
            <a:r>
              <a:rPr sz="4388" b="1" spc="-23" baseline="-2849" dirty="0">
                <a:solidFill>
                  <a:srgbClr val="F15A22"/>
                </a:solidFill>
                <a:latin typeface="Gilroy-Black"/>
                <a:cs typeface="Gilroy-Black"/>
              </a:rPr>
              <a:t>99</a:t>
            </a:r>
            <a:r>
              <a:rPr sz="3038" b="1" spc="-23" baseline="27777" dirty="0">
                <a:solidFill>
                  <a:srgbClr val="F15A22"/>
                </a:solidFill>
                <a:latin typeface="Gilroy-SemiBold"/>
                <a:cs typeface="Gilroy-SemiBold"/>
              </a:rPr>
              <a:t>%</a:t>
            </a:r>
            <a:r>
              <a:rPr sz="3038" b="1" spc="-354" baseline="27777" dirty="0">
                <a:solidFill>
                  <a:srgbClr val="F15A22"/>
                </a:solidFill>
                <a:latin typeface="Gilroy-SemiBold"/>
                <a:cs typeface="Gilroy-SemiBold"/>
              </a:rPr>
              <a:t> </a:t>
            </a:r>
            <a:r>
              <a:rPr sz="1575" b="1" dirty="0">
                <a:solidFill>
                  <a:srgbClr val="004158"/>
                </a:solidFill>
                <a:latin typeface="Gilroy-SemiBold"/>
                <a:cs typeface="Gilroy-SemiBold"/>
              </a:rPr>
              <a:t>of</a:t>
            </a:r>
            <a:r>
              <a:rPr sz="1575" b="1" spc="-53" dirty="0">
                <a:solidFill>
                  <a:srgbClr val="004158"/>
                </a:solidFill>
                <a:latin typeface="Gilroy-SemiBold"/>
                <a:cs typeface="Gilroy-SemiBold"/>
              </a:rPr>
              <a:t> </a:t>
            </a:r>
            <a:r>
              <a:rPr sz="1575" b="1" dirty="0">
                <a:solidFill>
                  <a:srgbClr val="004158"/>
                </a:solidFill>
                <a:latin typeface="Gilroy-SemiBold"/>
                <a:cs typeface="Gilroy-SemiBold"/>
              </a:rPr>
              <a:t>the</a:t>
            </a:r>
            <a:r>
              <a:rPr sz="1575" b="1" spc="-26" dirty="0">
                <a:solidFill>
                  <a:srgbClr val="004158"/>
                </a:solidFill>
                <a:latin typeface="Gilroy-SemiBold"/>
                <a:cs typeface="Gilroy-SemiBold"/>
              </a:rPr>
              <a:t> </a:t>
            </a:r>
            <a:r>
              <a:rPr sz="1575" b="1" spc="-15" dirty="0">
                <a:solidFill>
                  <a:srgbClr val="004158"/>
                </a:solidFill>
                <a:latin typeface="Gilroy-SemiBold"/>
                <a:cs typeface="Gilroy-SemiBold"/>
              </a:rPr>
              <a:t>world’s</a:t>
            </a:r>
            <a:r>
              <a:rPr sz="1575" b="1" spc="-30" dirty="0">
                <a:solidFill>
                  <a:srgbClr val="004158"/>
                </a:solidFill>
                <a:latin typeface="Gilroy-SemiBold"/>
                <a:cs typeface="Gilroy-SemiBold"/>
              </a:rPr>
              <a:t> </a:t>
            </a:r>
            <a:r>
              <a:rPr sz="1575" b="1" dirty="0">
                <a:solidFill>
                  <a:srgbClr val="004158"/>
                </a:solidFill>
                <a:latin typeface="Gilroy-SemiBold"/>
                <a:cs typeface="Gilroy-SemiBold"/>
              </a:rPr>
              <a:t>plastic</a:t>
            </a:r>
            <a:r>
              <a:rPr sz="1575" b="1" spc="-30" dirty="0">
                <a:solidFill>
                  <a:srgbClr val="004158"/>
                </a:solidFill>
                <a:latin typeface="Gilroy-SemiBold"/>
                <a:cs typeface="Gilroy-SemiBold"/>
              </a:rPr>
              <a:t> </a:t>
            </a:r>
            <a:r>
              <a:rPr sz="1575" b="1" dirty="0">
                <a:solidFill>
                  <a:srgbClr val="004158"/>
                </a:solidFill>
                <a:latin typeface="Gilroy-SemiBold"/>
                <a:cs typeface="Gilroy-SemiBold"/>
              </a:rPr>
              <a:t>is</a:t>
            </a:r>
            <a:r>
              <a:rPr sz="1575" b="1" spc="-30" dirty="0">
                <a:solidFill>
                  <a:srgbClr val="004158"/>
                </a:solidFill>
                <a:latin typeface="Gilroy-SemiBold"/>
                <a:cs typeface="Gilroy-SemiBold"/>
              </a:rPr>
              <a:t> </a:t>
            </a:r>
            <a:r>
              <a:rPr sz="1575" b="1" dirty="0">
                <a:solidFill>
                  <a:srgbClr val="004158"/>
                </a:solidFill>
                <a:latin typeface="Gilroy-SemiBold"/>
                <a:cs typeface="Gilroy-SemiBold"/>
              </a:rPr>
              <a:t>made</a:t>
            </a:r>
            <a:r>
              <a:rPr sz="1575" b="1" spc="-30" dirty="0">
                <a:solidFill>
                  <a:srgbClr val="004158"/>
                </a:solidFill>
                <a:latin typeface="Gilroy-SemiBold"/>
                <a:cs typeface="Gilroy-SemiBold"/>
              </a:rPr>
              <a:t> </a:t>
            </a:r>
            <a:r>
              <a:rPr sz="1575" b="1" dirty="0">
                <a:solidFill>
                  <a:srgbClr val="004158"/>
                </a:solidFill>
                <a:latin typeface="Gilroy-SemiBold"/>
                <a:cs typeface="Gilroy-SemiBold"/>
              </a:rPr>
              <a:t>from</a:t>
            </a:r>
            <a:r>
              <a:rPr sz="1575" b="1" spc="-26" dirty="0">
                <a:solidFill>
                  <a:srgbClr val="004158"/>
                </a:solidFill>
                <a:latin typeface="Gilroy-SemiBold"/>
                <a:cs typeface="Gilroy-SemiBold"/>
              </a:rPr>
              <a:t> </a:t>
            </a:r>
            <a:r>
              <a:rPr sz="1575" b="1" spc="-8" dirty="0">
                <a:solidFill>
                  <a:srgbClr val="004158"/>
                </a:solidFill>
                <a:latin typeface="Gilroy-SemiBold"/>
                <a:cs typeface="Gilroy-SemiBold"/>
              </a:rPr>
              <a:t>fossil</a:t>
            </a:r>
            <a:r>
              <a:rPr sz="1575" b="1" spc="-30" dirty="0">
                <a:solidFill>
                  <a:srgbClr val="004158"/>
                </a:solidFill>
                <a:latin typeface="Gilroy-SemiBold"/>
                <a:cs typeface="Gilroy-SemiBold"/>
              </a:rPr>
              <a:t> </a:t>
            </a:r>
            <a:r>
              <a:rPr sz="1575" b="1" spc="-8" dirty="0">
                <a:solidFill>
                  <a:srgbClr val="004158"/>
                </a:solidFill>
                <a:latin typeface="Gilroy-SemiBold"/>
                <a:cs typeface="Gilroy-SemiBold"/>
              </a:rPr>
              <a:t>fuels</a:t>
            </a:r>
            <a:endParaRPr sz="1575" dirty="0">
              <a:solidFill>
                <a:sysClr val="windowText" lastClr="000000"/>
              </a:solidFill>
              <a:latin typeface="Gilroy-SemiBold"/>
              <a:cs typeface="Gilroy-SemiBold"/>
            </a:endParaRPr>
          </a:p>
        </p:txBody>
      </p:sp>
      <p:sp>
        <p:nvSpPr>
          <p:cNvPr id="7" name="object 7"/>
          <p:cNvSpPr/>
          <p:nvPr/>
        </p:nvSpPr>
        <p:spPr>
          <a:xfrm>
            <a:off x="7886704" y="3810144"/>
            <a:ext cx="2286953" cy="2286953"/>
          </a:xfrm>
          <a:custGeom>
            <a:avLst/>
            <a:gdLst/>
            <a:ahLst/>
            <a:cxnLst/>
            <a:rect l="l" t="t" r="r" b="b"/>
            <a:pathLst>
              <a:path w="3049269" h="3049270">
                <a:moveTo>
                  <a:pt x="1453206" y="0"/>
                </a:moveTo>
                <a:lnTo>
                  <a:pt x="1402943" y="2258"/>
                </a:lnTo>
                <a:lnTo>
                  <a:pt x="1353110" y="6931"/>
                </a:lnTo>
                <a:lnTo>
                  <a:pt x="1303706" y="13859"/>
                </a:lnTo>
                <a:lnTo>
                  <a:pt x="1254730" y="22884"/>
                </a:lnTo>
                <a:lnTo>
                  <a:pt x="1206181" y="33848"/>
                </a:lnTo>
                <a:lnTo>
                  <a:pt x="1158059" y="46592"/>
                </a:lnTo>
                <a:lnTo>
                  <a:pt x="1110361" y="60957"/>
                </a:lnTo>
                <a:lnTo>
                  <a:pt x="1063089" y="76786"/>
                </a:lnTo>
                <a:lnTo>
                  <a:pt x="1016239" y="93920"/>
                </a:lnTo>
                <a:lnTo>
                  <a:pt x="969813" y="112200"/>
                </a:lnTo>
                <a:lnTo>
                  <a:pt x="920291" y="132738"/>
                </a:lnTo>
                <a:lnTo>
                  <a:pt x="870816" y="154268"/>
                </a:lnTo>
                <a:lnTo>
                  <a:pt x="821707" y="176989"/>
                </a:lnTo>
                <a:lnTo>
                  <a:pt x="773284" y="201098"/>
                </a:lnTo>
                <a:lnTo>
                  <a:pt x="725864" y="226792"/>
                </a:lnTo>
                <a:lnTo>
                  <a:pt x="679766" y="254269"/>
                </a:lnTo>
                <a:lnTo>
                  <a:pt x="635310" y="283727"/>
                </a:lnTo>
                <a:lnTo>
                  <a:pt x="592813" y="315362"/>
                </a:lnTo>
                <a:lnTo>
                  <a:pt x="553090" y="347743"/>
                </a:lnTo>
                <a:lnTo>
                  <a:pt x="514545" y="381079"/>
                </a:lnTo>
                <a:lnTo>
                  <a:pt x="477209" y="415378"/>
                </a:lnTo>
                <a:lnTo>
                  <a:pt x="441112" y="450649"/>
                </a:lnTo>
                <a:lnTo>
                  <a:pt x="406287" y="486901"/>
                </a:lnTo>
                <a:lnTo>
                  <a:pt x="372765" y="524141"/>
                </a:lnTo>
                <a:lnTo>
                  <a:pt x="340577" y="562378"/>
                </a:lnTo>
                <a:lnTo>
                  <a:pt x="309754" y="601620"/>
                </a:lnTo>
                <a:lnTo>
                  <a:pt x="280328" y="641877"/>
                </a:lnTo>
                <a:lnTo>
                  <a:pt x="252330" y="683156"/>
                </a:lnTo>
                <a:lnTo>
                  <a:pt x="225791" y="725466"/>
                </a:lnTo>
                <a:lnTo>
                  <a:pt x="200743" y="768816"/>
                </a:lnTo>
                <a:lnTo>
                  <a:pt x="177216" y="813213"/>
                </a:lnTo>
                <a:lnTo>
                  <a:pt x="155243" y="858666"/>
                </a:lnTo>
                <a:lnTo>
                  <a:pt x="134853" y="905185"/>
                </a:lnTo>
                <a:lnTo>
                  <a:pt x="116080" y="952776"/>
                </a:lnTo>
                <a:lnTo>
                  <a:pt x="98954" y="1001449"/>
                </a:lnTo>
                <a:lnTo>
                  <a:pt x="83505" y="1051212"/>
                </a:lnTo>
                <a:lnTo>
                  <a:pt x="52549" y="1156142"/>
                </a:lnTo>
                <a:lnTo>
                  <a:pt x="37978" y="1208844"/>
                </a:lnTo>
                <a:lnTo>
                  <a:pt x="25176" y="1261844"/>
                </a:lnTo>
                <a:lnTo>
                  <a:pt x="15014" y="1315245"/>
                </a:lnTo>
                <a:lnTo>
                  <a:pt x="8335" y="1363758"/>
                </a:lnTo>
                <a:lnTo>
                  <a:pt x="3688" y="1412245"/>
                </a:lnTo>
                <a:lnTo>
                  <a:pt x="951" y="1460700"/>
                </a:lnTo>
                <a:lnTo>
                  <a:pt x="0" y="1509119"/>
                </a:lnTo>
                <a:lnTo>
                  <a:pt x="710" y="1557495"/>
                </a:lnTo>
                <a:lnTo>
                  <a:pt x="2959" y="1605823"/>
                </a:lnTo>
                <a:lnTo>
                  <a:pt x="6622" y="1654097"/>
                </a:lnTo>
                <a:lnTo>
                  <a:pt x="11576" y="1702312"/>
                </a:lnTo>
                <a:lnTo>
                  <a:pt x="17697" y="1750462"/>
                </a:lnTo>
                <a:lnTo>
                  <a:pt x="24861" y="1798542"/>
                </a:lnTo>
                <a:lnTo>
                  <a:pt x="32944" y="1846545"/>
                </a:lnTo>
                <a:lnTo>
                  <a:pt x="41824" y="1894467"/>
                </a:lnTo>
                <a:lnTo>
                  <a:pt x="52368" y="1942739"/>
                </a:lnTo>
                <a:lnTo>
                  <a:pt x="65117" y="1990129"/>
                </a:lnTo>
                <a:lnTo>
                  <a:pt x="79932" y="2036668"/>
                </a:lnTo>
                <a:lnTo>
                  <a:pt x="96671" y="2082385"/>
                </a:lnTo>
                <a:lnTo>
                  <a:pt x="115195" y="2127312"/>
                </a:lnTo>
                <a:lnTo>
                  <a:pt x="135364" y="2171479"/>
                </a:lnTo>
                <a:lnTo>
                  <a:pt x="157038" y="2214917"/>
                </a:lnTo>
                <a:lnTo>
                  <a:pt x="180076" y="2257657"/>
                </a:lnTo>
                <a:lnTo>
                  <a:pt x="204339" y="2299728"/>
                </a:lnTo>
                <a:lnTo>
                  <a:pt x="229686" y="2341162"/>
                </a:lnTo>
                <a:lnTo>
                  <a:pt x="255977" y="2381990"/>
                </a:lnTo>
                <a:lnTo>
                  <a:pt x="283073" y="2422241"/>
                </a:lnTo>
                <a:lnTo>
                  <a:pt x="335434" y="2498899"/>
                </a:lnTo>
                <a:lnTo>
                  <a:pt x="363083" y="2536836"/>
                </a:lnTo>
                <a:lnTo>
                  <a:pt x="392639" y="2573344"/>
                </a:lnTo>
                <a:lnTo>
                  <a:pt x="424799" y="2607546"/>
                </a:lnTo>
                <a:lnTo>
                  <a:pt x="460260" y="2638566"/>
                </a:lnTo>
                <a:lnTo>
                  <a:pt x="499717" y="2665528"/>
                </a:lnTo>
                <a:lnTo>
                  <a:pt x="543868" y="2687557"/>
                </a:lnTo>
                <a:lnTo>
                  <a:pt x="554502" y="2693748"/>
                </a:lnTo>
                <a:lnTo>
                  <a:pt x="564211" y="2702247"/>
                </a:lnTo>
                <a:lnTo>
                  <a:pt x="582450" y="2721377"/>
                </a:lnTo>
                <a:lnTo>
                  <a:pt x="620702" y="2756869"/>
                </a:lnTo>
                <a:lnTo>
                  <a:pt x="660706" y="2789327"/>
                </a:lnTo>
                <a:lnTo>
                  <a:pt x="702304" y="2818988"/>
                </a:lnTo>
                <a:lnTo>
                  <a:pt x="745340" y="2846094"/>
                </a:lnTo>
                <a:lnTo>
                  <a:pt x="789654" y="2870883"/>
                </a:lnTo>
                <a:lnTo>
                  <a:pt x="835089" y="2893595"/>
                </a:lnTo>
                <a:lnTo>
                  <a:pt x="881487" y="2914470"/>
                </a:lnTo>
                <a:lnTo>
                  <a:pt x="928690" y="2933747"/>
                </a:lnTo>
                <a:lnTo>
                  <a:pt x="976540" y="2951667"/>
                </a:lnTo>
                <a:lnTo>
                  <a:pt x="1024880" y="2968468"/>
                </a:lnTo>
                <a:lnTo>
                  <a:pt x="1072608" y="2983575"/>
                </a:lnTo>
                <a:lnTo>
                  <a:pt x="1120728" y="2996941"/>
                </a:lnTo>
                <a:lnTo>
                  <a:pt x="1169287" y="3008597"/>
                </a:lnTo>
                <a:lnTo>
                  <a:pt x="1218326" y="3018575"/>
                </a:lnTo>
                <a:lnTo>
                  <a:pt x="1267890" y="3026906"/>
                </a:lnTo>
                <a:lnTo>
                  <a:pt x="1318024" y="3033623"/>
                </a:lnTo>
                <a:lnTo>
                  <a:pt x="1368771" y="3038756"/>
                </a:lnTo>
                <a:lnTo>
                  <a:pt x="1420174" y="3042337"/>
                </a:lnTo>
                <a:lnTo>
                  <a:pt x="1472279" y="3044397"/>
                </a:lnTo>
                <a:lnTo>
                  <a:pt x="1525128" y="3044969"/>
                </a:lnTo>
                <a:lnTo>
                  <a:pt x="1578765" y="3044084"/>
                </a:lnTo>
                <a:lnTo>
                  <a:pt x="1623192" y="3048594"/>
                </a:lnTo>
                <a:lnTo>
                  <a:pt x="1668194" y="3048746"/>
                </a:lnTo>
                <a:lnTo>
                  <a:pt x="1713775" y="3045075"/>
                </a:lnTo>
                <a:lnTo>
                  <a:pt x="1759941" y="3038117"/>
                </a:lnTo>
                <a:lnTo>
                  <a:pt x="1806699" y="3028405"/>
                </a:lnTo>
                <a:lnTo>
                  <a:pt x="1854054" y="3016477"/>
                </a:lnTo>
                <a:lnTo>
                  <a:pt x="1902011" y="3002866"/>
                </a:lnTo>
                <a:lnTo>
                  <a:pt x="1950577" y="2988109"/>
                </a:lnTo>
                <a:lnTo>
                  <a:pt x="2049557" y="2957293"/>
                </a:lnTo>
                <a:lnTo>
                  <a:pt x="2099983" y="2942305"/>
                </a:lnTo>
                <a:lnTo>
                  <a:pt x="2151040" y="2928310"/>
                </a:lnTo>
                <a:lnTo>
                  <a:pt x="2178518" y="2918371"/>
                </a:lnTo>
                <a:lnTo>
                  <a:pt x="2205005" y="2904604"/>
                </a:lnTo>
                <a:lnTo>
                  <a:pt x="2231050" y="2889168"/>
                </a:lnTo>
                <a:lnTo>
                  <a:pt x="2257199" y="2874221"/>
                </a:lnTo>
                <a:lnTo>
                  <a:pt x="2298721" y="2849060"/>
                </a:lnTo>
                <a:lnTo>
                  <a:pt x="2337611" y="2820349"/>
                </a:lnTo>
                <a:lnTo>
                  <a:pt x="2374914" y="2789585"/>
                </a:lnTo>
                <a:lnTo>
                  <a:pt x="2411674" y="2758269"/>
                </a:lnTo>
                <a:lnTo>
                  <a:pt x="2448935" y="2727900"/>
                </a:lnTo>
                <a:lnTo>
                  <a:pt x="2487742" y="2699977"/>
                </a:lnTo>
                <a:lnTo>
                  <a:pt x="2530211" y="2670258"/>
                </a:lnTo>
                <a:lnTo>
                  <a:pt x="2570118" y="2638659"/>
                </a:lnTo>
                <a:lnTo>
                  <a:pt x="2607632" y="2605291"/>
                </a:lnTo>
                <a:lnTo>
                  <a:pt x="2642922" y="2570264"/>
                </a:lnTo>
                <a:lnTo>
                  <a:pt x="2676155" y="2533691"/>
                </a:lnTo>
                <a:lnTo>
                  <a:pt x="2707501" y="2495681"/>
                </a:lnTo>
                <a:lnTo>
                  <a:pt x="2737129" y="2456347"/>
                </a:lnTo>
                <a:lnTo>
                  <a:pt x="2765206" y="2415799"/>
                </a:lnTo>
                <a:lnTo>
                  <a:pt x="2791903" y="2374148"/>
                </a:lnTo>
                <a:lnTo>
                  <a:pt x="2817387" y="2331504"/>
                </a:lnTo>
                <a:lnTo>
                  <a:pt x="2841827" y="2287980"/>
                </a:lnTo>
                <a:lnTo>
                  <a:pt x="2865391" y="2243686"/>
                </a:lnTo>
                <a:lnTo>
                  <a:pt x="2888249" y="2198734"/>
                </a:lnTo>
                <a:lnTo>
                  <a:pt x="2910028" y="2151588"/>
                </a:lnTo>
                <a:lnTo>
                  <a:pt x="2929091" y="2103651"/>
                </a:lnTo>
                <a:lnTo>
                  <a:pt x="2945896" y="2055054"/>
                </a:lnTo>
                <a:lnTo>
                  <a:pt x="2960901" y="2005927"/>
                </a:lnTo>
                <a:lnTo>
                  <a:pt x="2974564" y="1956402"/>
                </a:lnTo>
                <a:lnTo>
                  <a:pt x="2987342" y="1906610"/>
                </a:lnTo>
                <a:lnTo>
                  <a:pt x="3012074" y="1806748"/>
                </a:lnTo>
                <a:lnTo>
                  <a:pt x="3024268" y="1761110"/>
                </a:lnTo>
                <a:lnTo>
                  <a:pt x="3036243" y="1715211"/>
                </a:lnTo>
                <a:lnTo>
                  <a:pt x="3045407" y="1669186"/>
                </a:lnTo>
                <a:lnTo>
                  <a:pt x="3049171" y="1623170"/>
                </a:lnTo>
                <a:lnTo>
                  <a:pt x="3048822" y="1571640"/>
                </a:lnTo>
                <a:lnTo>
                  <a:pt x="3047296" y="1520232"/>
                </a:lnTo>
                <a:lnTo>
                  <a:pt x="3044550" y="1468954"/>
                </a:lnTo>
                <a:lnTo>
                  <a:pt x="3040543" y="1417815"/>
                </a:lnTo>
                <a:lnTo>
                  <a:pt x="3035233" y="1366823"/>
                </a:lnTo>
                <a:lnTo>
                  <a:pt x="3028576" y="1315987"/>
                </a:lnTo>
                <a:lnTo>
                  <a:pt x="3020532" y="1265317"/>
                </a:lnTo>
                <a:lnTo>
                  <a:pt x="3011058" y="1214820"/>
                </a:lnTo>
                <a:lnTo>
                  <a:pt x="3000111" y="1164506"/>
                </a:lnTo>
                <a:lnTo>
                  <a:pt x="2987650" y="1114382"/>
                </a:lnTo>
                <a:lnTo>
                  <a:pt x="2973632" y="1064458"/>
                </a:lnTo>
                <a:lnTo>
                  <a:pt x="2957079" y="1015334"/>
                </a:lnTo>
                <a:lnTo>
                  <a:pt x="2937559" y="967791"/>
                </a:lnTo>
                <a:lnTo>
                  <a:pt x="2915659" y="921513"/>
                </a:lnTo>
                <a:lnTo>
                  <a:pt x="2891966" y="876184"/>
                </a:lnTo>
                <a:lnTo>
                  <a:pt x="2867066" y="831487"/>
                </a:lnTo>
                <a:lnTo>
                  <a:pt x="2815992" y="742724"/>
                </a:lnTo>
                <a:lnTo>
                  <a:pt x="2790993" y="698025"/>
                </a:lnTo>
                <a:lnTo>
                  <a:pt x="2766691" y="656222"/>
                </a:lnTo>
                <a:lnTo>
                  <a:pt x="2740205" y="616210"/>
                </a:lnTo>
                <a:lnTo>
                  <a:pt x="2711304" y="578097"/>
                </a:lnTo>
                <a:lnTo>
                  <a:pt x="2679758" y="541990"/>
                </a:lnTo>
                <a:lnTo>
                  <a:pt x="2645337" y="507995"/>
                </a:lnTo>
                <a:lnTo>
                  <a:pt x="2607774" y="472663"/>
                </a:lnTo>
                <a:lnTo>
                  <a:pt x="2570675" y="436767"/>
                </a:lnTo>
                <a:lnTo>
                  <a:pt x="2533421" y="401085"/>
                </a:lnTo>
                <a:lnTo>
                  <a:pt x="2495396" y="366390"/>
                </a:lnTo>
                <a:lnTo>
                  <a:pt x="2455980" y="333459"/>
                </a:lnTo>
                <a:lnTo>
                  <a:pt x="2415494" y="301390"/>
                </a:lnTo>
                <a:lnTo>
                  <a:pt x="2374625" y="269394"/>
                </a:lnTo>
                <a:lnTo>
                  <a:pt x="2333099" y="238287"/>
                </a:lnTo>
                <a:lnTo>
                  <a:pt x="2290641" y="208887"/>
                </a:lnTo>
                <a:lnTo>
                  <a:pt x="2246975" y="182012"/>
                </a:lnTo>
                <a:lnTo>
                  <a:pt x="2201827" y="158479"/>
                </a:lnTo>
                <a:lnTo>
                  <a:pt x="2154520" y="137231"/>
                </a:lnTo>
                <a:lnTo>
                  <a:pt x="2106742" y="117659"/>
                </a:lnTo>
                <a:lnTo>
                  <a:pt x="2058511" y="99727"/>
                </a:lnTo>
                <a:lnTo>
                  <a:pt x="2009849" y="83399"/>
                </a:lnTo>
                <a:lnTo>
                  <a:pt x="1960775" y="68638"/>
                </a:lnTo>
                <a:lnTo>
                  <a:pt x="1911310" y="55408"/>
                </a:lnTo>
                <a:lnTo>
                  <a:pt x="1861474" y="43672"/>
                </a:lnTo>
                <a:lnTo>
                  <a:pt x="1811285" y="33394"/>
                </a:lnTo>
                <a:lnTo>
                  <a:pt x="1760766" y="24538"/>
                </a:lnTo>
                <a:lnTo>
                  <a:pt x="1709935" y="17068"/>
                </a:lnTo>
                <a:lnTo>
                  <a:pt x="1658813" y="10946"/>
                </a:lnTo>
                <a:lnTo>
                  <a:pt x="1607419" y="6138"/>
                </a:lnTo>
                <a:lnTo>
                  <a:pt x="1555775" y="2605"/>
                </a:lnTo>
                <a:lnTo>
                  <a:pt x="1503899" y="313"/>
                </a:lnTo>
                <a:lnTo>
                  <a:pt x="1453206" y="0"/>
                </a:lnTo>
                <a:close/>
              </a:path>
            </a:pathLst>
          </a:custGeom>
          <a:solidFill>
            <a:srgbClr val="F15A22"/>
          </a:solidFill>
        </p:spPr>
        <p:txBody>
          <a:bodyPr wrap="square" lIns="0" tIns="0" rIns="0" bIns="0" rtlCol="0"/>
          <a:lstStyle/>
          <a:p>
            <a:pPr defTabSz="685800" hangingPunct="1"/>
            <a:endParaRPr sz="1350">
              <a:solidFill>
                <a:sysClr val="windowText" lastClr="000000"/>
              </a:solidFill>
            </a:endParaRPr>
          </a:p>
        </p:txBody>
      </p:sp>
      <p:sp>
        <p:nvSpPr>
          <p:cNvPr id="8" name="object 8"/>
          <p:cNvSpPr txBox="1"/>
          <p:nvPr/>
        </p:nvSpPr>
        <p:spPr>
          <a:xfrm>
            <a:off x="8196460" y="4370110"/>
            <a:ext cx="1665923" cy="497444"/>
          </a:xfrm>
          <a:prstGeom prst="rect">
            <a:avLst/>
          </a:prstGeom>
        </p:spPr>
        <p:txBody>
          <a:bodyPr vert="horz" wrap="square" lIns="0" tIns="19050" rIns="0" bIns="0" rtlCol="0">
            <a:spAutoFit/>
          </a:bodyPr>
          <a:lstStyle/>
          <a:p>
            <a:pPr marL="170021" marR="3810" indent="-160972" defTabSz="685800" hangingPunct="1">
              <a:lnSpc>
                <a:spcPts val="1875"/>
              </a:lnSpc>
              <a:spcBef>
                <a:spcPts val="150"/>
              </a:spcBef>
            </a:pPr>
            <a:r>
              <a:rPr sz="1575" b="1" dirty="0">
                <a:solidFill>
                  <a:srgbClr val="FFFFFF"/>
                </a:solidFill>
                <a:latin typeface="Gilroy-SemiBold"/>
                <a:cs typeface="Gilroy-SemiBold"/>
              </a:rPr>
              <a:t>By</a:t>
            </a:r>
            <a:r>
              <a:rPr sz="1575" b="1" spc="-49" dirty="0">
                <a:solidFill>
                  <a:srgbClr val="FFFFFF"/>
                </a:solidFill>
                <a:latin typeface="Gilroy-SemiBold"/>
                <a:cs typeface="Gilroy-SemiBold"/>
              </a:rPr>
              <a:t> </a:t>
            </a:r>
            <a:r>
              <a:rPr sz="1575" b="1" dirty="0">
                <a:solidFill>
                  <a:srgbClr val="FFFFFF"/>
                </a:solidFill>
                <a:latin typeface="Gilroy-SemiBold"/>
                <a:cs typeface="Gilroy-SemiBold"/>
              </a:rPr>
              <a:t>2040,</a:t>
            </a:r>
            <a:r>
              <a:rPr sz="1575" b="1" spc="-49" dirty="0">
                <a:solidFill>
                  <a:srgbClr val="FFFFFF"/>
                </a:solidFill>
                <a:latin typeface="Gilroy-SemiBold"/>
                <a:cs typeface="Gilroy-SemiBold"/>
              </a:rPr>
              <a:t> </a:t>
            </a:r>
            <a:r>
              <a:rPr sz="1575" b="1" dirty="0">
                <a:solidFill>
                  <a:srgbClr val="FFFFFF"/>
                </a:solidFill>
                <a:latin typeface="Gilroy-SemiBold"/>
                <a:cs typeface="Gilroy-SemiBold"/>
              </a:rPr>
              <a:t>plastic</a:t>
            </a:r>
            <a:r>
              <a:rPr sz="1575" b="1" spc="-49" dirty="0">
                <a:solidFill>
                  <a:srgbClr val="FFFFFF"/>
                </a:solidFill>
                <a:latin typeface="Gilroy-SemiBold"/>
                <a:cs typeface="Gilroy-SemiBold"/>
              </a:rPr>
              <a:t> </a:t>
            </a:r>
            <a:r>
              <a:rPr sz="1575" b="1" spc="-19" dirty="0">
                <a:solidFill>
                  <a:srgbClr val="FFFFFF"/>
                </a:solidFill>
                <a:latin typeface="Gilroy-SemiBold"/>
                <a:cs typeface="Gilroy-SemiBold"/>
              </a:rPr>
              <a:t>is </a:t>
            </a:r>
            <a:r>
              <a:rPr sz="1575" b="1" dirty="0">
                <a:solidFill>
                  <a:srgbClr val="FFFFFF"/>
                </a:solidFill>
                <a:latin typeface="Gilroy-SemiBold"/>
                <a:cs typeface="Gilroy-SemiBold"/>
              </a:rPr>
              <a:t>set</a:t>
            </a:r>
            <a:r>
              <a:rPr sz="1575" b="1" spc="-53" dirty="0">
                <a:solidFill>
                  <a:srgbClr val="FFFFFF"/>
                </a:solidFill>
                <a:latin typeface="Gilroy-SemiBold"/>
                <a:cs typeface="Gilroy-SemiBold"/>
              </a:rPr>
              <a:t> </a:t>
            </a:r>
            <a:r>
              <a:rPr sz="1575" b="1" dirty="0">
                <a:solidFill>
                  <a:srgbClr val="FFFFFF"/>
                </a:solidFill>
                <a:latin typeface="Gilroy-SemiBold"/>
                <a:cs typeface="Gilroy-SemiBold"/>
              </a:rPr>
              <a:t>to</a:t>
            </a:r>
            <a:r>
              <a:rPr sz="1575" b="1" spc="-45" dirty="0">
                <a:solidFill>
                  <a:srgbClr val="FFFFFF"/>
                </a:solidFill>
                <a:latin typeface="Gilroy-SemiBold"/>
                <a:cs typeface="Gilroy-SemiBold"/>
              </a:rPr>
              <a:t> </a:t>
            </a:r>
            <a:r>
              <a:rPr sz="1575" b="1" spc="-8" dirty="0">
                <a:solidFill>
                  <a:srgbClr val="FFFFFF"/>
                </a:solidFill>
                <a:latin typeface="Gilroy-SemiBold"/>
                <a:cs typeface="Gilroy-SemiBold"/>
              </a:rPr>
              <a:t>account</a:t>
            </a:r>
            <a:endParaRPr sz="1575">
              <a:solidFill>
                <a:sysClr val="windowText" lastClr="000000"/>
              </a:solidFill>
              <a:latin typeface="Gilroy-SemiBold"/>
              <a:cs typeface="Gilroy-SemiBold"/>
            </a:endParaRPr>
          </a:p>
        </p:txBody>
      </p:sp>
      <p:sp>
        <p:nvSpPr>
          <p:cNvPr id="9" name="object 9"/>
          <p:cNvSpPr txBox="1"/>
          <p:nvPr/>
        </p:nvSpPr>
        <p:spPr>
          <a:xfrm>
            <a:off x="8195208" y="4809089"/>
            <a:ext cx="1669256" cy="662682"/>
          </a:xfrm>
          <a:prstGeom prst="rect">
            <a:avLst/>
          </a:prstGeom>
        </p:spPr>
        <p:txBody>
          <a:bodyPr vert="horz" wrap="square" lIns="0" tIns="8573" rIns="0" bIns="0" rtlCol="0">
            <a:spAutoFit/>
          </a:bodyPr>
          <a:lstStyle/>
          <a:p>
            <a:pPr marL="3810" algn="ctr" defTabSz="685800" hangingPunct="1">
              <a:lnSpc>
                <a:spcPts val="3367"/>
              </a:lnSpc>
              <a:spcBef>
                <a:spcPts val="68"/>
              </a:spcBef>
            </a:pPr>
            <a:r>
              <a:rPr sz="1575" b="1" dirty="0">
                <a:solidFill>
                  <a:srgbClr val="FFFFFF"/>
                </a:solidFill>
                <a:latin typeface="Gilroy-SemiBold"/>
                <a:cs typeface="Gilroy-SemiBold"/>
              </a:rPr>
              <a:t>for</a:t>
            </a:r>
            <a:r>
              <a:rPr sz="1575" b="1" spc="-26" dirty="0">
                <a:solidFill>
                  <a:srgbClr val="FFFFFF"/>
                </a:solidFill>
                <a:latin typeface="Gilroy-SemiBold"/>
                <a:cs typeface="Gilroy-SemiBold"/>
              </a:rPr>
              <a:t> </a:t>
            </a:r>
            <a:r>
              <a:rPr sz="1575" b="1" dirty="0">
                <a:solidFill>
                  <a:srgbClr val="FFFFFF"/>
                </a:solidFill>
                <a:latin typeface="Gilroy-SemiBold"/>
                <a:cs typeface="Gilroy-SemiBold"/>
              </a:rPr>
              <a:t>up</a:t>
            </a:r>
            <a:r>
              <a:rPr sz="1575" b="1" spc="-26" dirty="0">
                <a:solidFill>
                  <a:srgbClr val="FFFFFF"/>
                </a:solidFill>
                <a:latin typeface="Gilroy-SemiBold"/>
                <a:cs typeface="Gilroy-SemiBold"/>
              </a:rPr>
              <a:t> </a:t>
            </a:r>
            <a:r>
              <a:rPr sz="1575" b="1" dirty="0">
                <a:solidFill>
                  <a:srgbClr val="FFFFFF"/>
                </a:solidFill>
                <a:latin typeface="Gilroy-SemiBold"/>
                <a:cs typeface="Gilroy-SemiBold"/>
              </a:rPr>
              <a:t>to</a:t>
            </a:r>
            <a:r>
              <a:rPr sz="1575" b="1" spc="-26" dirty="0">
                <a:solidFill>
                  <a:srgbClr val="FFFFFF"/>
                </a:solidFill>
                <a:latin typeface="Gilroy-SemiBold"/>
                <a:cs typeface="Gilroy-SemiBold"/>
              </a:rPr>
              <a:t> </a:t>
            </a:r>
            <a:r>
              <a:rPr sz="2925" b="1" spc="-19" dirty="0">
                <a:solidFill>
                  <a:srgbClr val="FFFFFF"/>
                </a:solidFill>
                <a:latin typeface="Gilroy-Black"/>
                <a:cs typeface="Gilroy-Black"/>
              </a:rPr>
              <a:t>19</a:t>
            </a:r>
            <a:r>
              <a:rPr sz="2531" b="1" spc="-28" baseline="32098" dirty="0">
                <a:solidFill>
                  <a:srgbClr val="FFFFFF"/>
                </a:solidFill>
                <a:latin typeface="Gilroy-Black"/>
                <a:cs typeface="Gilroy-Black"/>
              </a:rPr>
              <a:t>%</a:t>
            </a:r>
            <a:endParaRPr sz="2531" baseline="32098">
              <a:solidFill>
                <a:sysClr val="windowText" lastClr="000000"/>
              </a:solidFill>
              <a:latin typeface="Gilroy-Black"/>
              <a:cs typeface="Gilroy-Black"/>
            </a:endParaRPr>
          </a:p>
          <a:p>
            <a:pPr algn="ctr" defTabSz="685800" hangingPunct="1">
              <a:lnSpc>
                <a:spcPts val="1748"/>
              </a:lnSpc>
            </a:pPr>
            <a:r>
              <a:rPr sz="1575" b="1" dirty="0">
                <a:solidFill>
                  <a:srgbClr val="FFFFFF"/>
                </a:solidFill>
                <a:latin typeface="Gilroy-SemiBold"/>
                <a:cs typeface="Gilroy-SemiBold"/>
              </a:rPr>
              <a:t>of</a:t>
            </a:r>
            <a:r>
              <a:rPr sz="1575" b="1" spc="-15" dirty="0">
                <a:solidFill>
                  <a:srgbClr val="FFFFFF"/>
                </a:solidFill>
                <a:latin typeface="Gilroy-SemiBold"/>
                <a:cs typeface="Gilroy-SemiBold"/>
              </a:rPr>
              <a:t> </a:t>
            </a:r>
            <a:r>
              <a:rPr sz="1575" b="1" dirty="0">
                <a:solidFill>
                  <a:srgbClr val="FFFFFF"/>
                </a:solidFill>
                <a:latin typeface="Gilroy-SemiBold"/>
                <a:cs typeface="Gilroy-SemiBold"/>
              </a:rPr>
              <a:t>GHG</a:t>
            </a:r>
            <a:r>
              <a:rPr sz="1575" b="1" spc="-15" dirty="0">
                <a:solidFill>
                  <a:srgbClr val="FFFFFF"/>
                </a:solidFill>
                <a:latin typeface="Gilroy-SemiBold"/>
                <a:cs typeface="Gilroy-SemiBold"/>
              </a:rPr>
              <a:t> </a:t>
            </a:r>
            <a:r>
              <a:rPr sz="1575" b="1" spc="-8" dirty="0">
                <a:solidFill>
                  <a:srgbClr val="FFFFFF"/>
                </a:solidFill>
                <a:latin typeface="Gilroy-SemiBold"/>
                <a:cs typeface="Gilroy-SemiBold"/>
              </a:rPr>
              <a:t>emissions</a:t>
            </a:r>
            <a:endParaRPr sz="1575">
              <a:solidFill>
                <a:sysClr val="windowText" lastClr="000000"/>
              </a:solidFill>
              <a:latin typeface="Gilroy-SemiBold"/>
              <a:cs typeface="Gilroy-SemiBold"/>
            </a:endParaRPr>
          </a:p>
        </p:txBody>
      </p:sp>
      <p:sp>
        <p:nvSpPr>
          <p:cNvPr id="10" name="object 10"/>
          <p:cNvSpPr txBox="1"/>
          <p:nvPr/>
        </p:nvSpPr>
        <p:spPr>
          <a:xfrm>
            <a:off x="7631278" y="955309"/>
            <a:ext cx="3481864" cy="516167"/>
          </a:xfrm>
          <a:prstGeom prst="rect">
            <a:avLst/>
          </a:prstGeom>
        </p:spPr>
        <p:txBody>
          <a:bodyPr vert="horz" wrap="square" lIns="0" tIns="28575" rIns="0" bIns="0" rtlCol="0">
            <a:spAutoFit/>
          </a:bodyPr>
          <a:lstStyle/>
          <a:p>
            <a:pPr marL="9525" marR="3810" defTabSz="685800" hangingPunct="1">
              <a:lnSpc>
                <a:spcPts val="1875"/>
              </a:lnSpc>
              <a:spcBef>
                <a:spcPts val="225"/>
              </a:spcBef>
            </a:pPr>
            <a:r>
              <a:rPr sz="1650" b="1" dirty="0">
                <a:solidFill>
                  <a:srgbClr val="004158"/>
                </a:solidFill>
                <a:latin typeface="Gilroy-Black"/>
                <a:cs typeface="Gilroy-Black"/>
              </a:rPr>
              <a:t>GHGS</a:t>
            </a:r>
            <a:r>
              <a:rPr sz="1650" b="1" spc="26" dirty="0">
                <a:solidFill>
                  <a:srgbClr val="004158"/>
                </a:solidFill>
                <a:latin typeface="Gilroy-Black"/>
                <a:cs typeface="Gilroy-Black"/>
              </a:rPr>
              <a:t> </a:t>
            </a:r>
            <a:r>
              <a:rPr sz="1650" b="1" dirty="0">
                <a:solidFill>
                  <a:srgbClr val="004158"/>
                </a:solidFill>
                <a:latin typeface="Gilroy-Black"/>
                <a:cs typeface="Gilroy-Black"/>
              </a:rPr>
              <a:t>ARE</a:t>
            </a:r>
            <a:r>
              <a:rPr sz="1650" b="1" spc="30" dirty="0">
                <a:solidFill>
                  <a:srgbClr val="004158"/>
                </a:solidFill>
                <a:latin typeface="Gilroy-Black"/>
                <a:cs typeface="Gilroy-Black"/>
              </a:rPr>
              <a:t> </a:t>
            </a:r>
            <a:r>
              <a:rPr sz="1650" b="1" dirty="0">
                <a:solidFill>
                  <a:srgbClr val="004158"/>
                </a:solidFill>
                <a:latin typeface="Gilroy-Black"/>
                <a:cs typeface="Gilroy-Black"/>
              </a:rPr>
              <a:t>EMITTED</a:t>
            </a:r>
            <a:r>
              <a:rPr sz="1650" b="1" spc="26" dirty="0">
                <a:solidFill>
                  <a:srgbClr val="004158"/>
                </a:solidFill>
                <a:latin typeface="Gilroy-Black"/>
                <a:cs typeface="Gilroy-Black"/>
              </a:rPr>
              <a:t> </a:t>
            </a:r>
            <a:r>
              <a:rPr sz="1650" b="1" dirty="0">
                <a:solidFill>
                  <a:srgbClr val="004158"/>
                </a:solidFill>
                <a:latin typeface="Gilroy-Black"/>
                <a:cs typeface="Gilroy-Black"/>
              </a:rPr>
              <a:t>AT</a:t>
            </a:r>
            <a:r>
              <a:rPr sz="1650" b="1" spc="30" dirty="0">
                <a:solidFill>
                  <a:srgbClr val="004158"/>
                </a:solidFill>
                <a:latin typeface="Gilroy-Black"/>
                <a:cs typeface="Gilroy-Black"/>
              </a:rPr>
              <a:t> </a:t>
            </a:r>
            <a:r>
              <a:rPr sz="1650" b="1" spc="-15" dirty="0">
                <a:solidFill>
                  <a:srgbClr val="004158"/>
                </a:solidFill>
                <a:latin typeface="Gilroy-Black"/>
                <a:cs typeface="Gilroy-Black"/>
              </a:rPr>
              <a:t>EVERY </a:t>
            </a:r>
            <a:r>
              <a:rPr sz="1650" b="1" dirty="0">
                <a:solidFill>
                  <a:srgbClr val="004158"/>
                </a:solidFill>
                <a:latin typeface="Gilroy-Black"/>
                <a:cs typeface="Gilroy-Black"/>
              </a:rPr>
              <a:t>STAGE</a:t>
            </a:r>
            <a:r>
              <a:rPr sz="1650" b="1" spc="15" dirty="0">
                <a:solidFill>
                  <a:srgbClr val="004158"/>
                </a:solidFill>
                <a:latin typeface="Gilroy-Black"/>
                <a:cs typeface="Gilroy-Black"/>
              </a:rPr>
              <a:t> </a:t>
            </a:r>
            <a:r>
              <a:rPr sz="1650" b="1" dirty="0">
                <a:solidFill>
                  <a:srgbClr val="004158"/>
                </a:solidFill>
                <a:latin typeface="Gilroy-Black"/>
                <a:cs typeface="Gilroy-Black"/>
              </a:rPr>
              <a:t>OF</a:t>
            </a:r>
            <a:r>
              <a:rPr sz="1650" b="1" spc="19" dirty="0">
                <a:solidFill>
                  <a:srgbClr val="004158"/>
                </a:solidFill>
                <a:latin typeface="Gilroy-Black"/>
                <a:cs typeface="Gilroy-Black"/>
              </a:rPr>
              <a:t> </a:t>
            </a:r>
            <a:r>
              <a:rPr sz="1650" b="1" dirty="0">
                <a:solidFill>
                  <a:srgbClr val="004158"/>
                </a:solidFill>
                <a:latin typeface="Gilroy-Black"/>
                <a:cs typeface="Gilroy-Black"/>
              </a:rPr>
              <a:t>THE</a:t>
            </a:r>
            <a:r>
              <a:rPr sz="1650" b="1" spc="19" dirty="0">
                <a:solidFill>
                  <a:srgbClr val="004158"/>
                </a:solidFill>
                <a:latin typeface="Gilroy-Black"/>
                <a:cs typeface="Gilroy-Black"/>
              </a:rPr>
              <a:t> </a:t>
            </a:r>
            <a:r>
              <a:rPr sz="1650" b="1" dirty="0">
                <a:solidFill>
                  <a:srgbClr val="004158"/>
                </a:solidFill>
                <a:latin typeface="Gilroy-Black"/>
                <a:cs typeface="Gilroy-Black"/>
              </a:rPr>
              <a:t>PLASTICS</a:t>
            </a:r>
            <a:r>
              <a:rPr sz="1650" b="1" spc="19" dirty="0">
                <a:solidFill>
                  <a:srgbClr val="004158"/>
                </a:solidFill>
                <a:latin typeface="Gilroy-Black"/>
                <a:cs typeface="Gilroy-Black"/>
              </a:rPr>
              <a:t> </a:t>
            </a:r>
            <a:r>
              <a:rPr sz="1650" b="1" spc="-8" dirty="0">
                <a:solidFill>
                  <a:srgbClr val="004158"/>
                </a:solidFill>
                <a:latin typeface="Gilroy-Black"/>
                <a:cs typeface="Gilroy-Black"/>
              </a:rPr>
              <a:t>LIFECYCLE</a:t>
            </a:r>
            <a:endParaRPr sz="1650" dirty="0">
              <a:solidFill>
                <a:sysClr val="windowText" lastClr="000000"/>
              </a:solidFill>
              <a:latin typeface="Gilroy-Black"/>
              <a:cs typeface="Gilroy-Black"/>
            </a:endParaRPr>
          </a:p>
        </p:txBody>
      </p:sp>
      <p:sp>
        <p:nvSpPr>
          <p:cNvPr id="11" name="object 11"/>
          <p:cNvSpPr txBox="1"/>
          <p:nvPr/>
        </p:nvSpPr>
        <p:spPr>
          <a:xfrm>
            <a:off x="8048006" y="1622992"/>
            <a:ext cx="561023" cy="322332"/>
          </a:xfrm>
          <a:prstGeom prst="rect">
            <a:avLst/>
          </a:prstGeom>
        </p:spPr>
        <p:txBody>
          <a:bodyPr vert="horz" wrap="square" lIns="0" tIns="10478" rIns="0" bIns="0" rtlCol="0">
            <a:spAutoFit/>
          </a:bodyPr>
          <a:lstStyle/>
          <a:p>
            <a:pPr marR="36195" algn="ctr" defTabSz="685800" hangingPunct="1">
              <a:spcBef>
                <a:spcPts val="83"/>
              </a:spcBef>
            </a:pPr>
            <a:r>
              <a:rPr sz="1013" b="1" spc="-15" dirty="0">
                <a:solidFill>
                  <a:srgbClr val="004158"/>
                </a:solidFill>
                <a:latin typeface="Gilroy-SemiBold"/>
                <a:cs typeface="Gilroy-SemiBold"/>
              </a:rPr>
              <a:t>1085</a:t>
            </a:r>
            <a:endParaRPr sz="1013">
              <a:solidFill>
                <a:sysClr val="windowText" lastClr="000000"/>
              </a:solidFill>
              <a:latin typeface="Gilroy-SemiBold"/>
              <a:cs typeface="Gilroy-SemiBold"/>
            </a:endParaRPr>
          </a:p>
          <a:p>
            <a:pPr algn="ctr" defTabSz="685800" hangingPunct="1">
              <a:spcBef>
                <a:spcPts val="11"/>
              </a:spcBef>
            </a:pPr>
            <a:r>
              <a:rPr sz="1013" b="1" spc="-8" dirty="0">
                <a:solidFill>
                  <a:srgbClr val="004158"/>
                </a:solidFill>
                <a:latin typeface="Gilroy-SemiBold"/>
                <a:cs typeface="Gilroy-SemiBold"/>
              </a:rPr>
              <a:t>MtCO</a:t>
            </a:r>
            <a:r>
              <a:rPr b="1" spc="-11" baseline="31250" dirty="0">
                <a:solidFill>
                  <a:srgbClr val="004158"/>
                </a:solidFill>
                <a:latin typeface="Gilroy-SemiBold"/>
                <a:cs typeface="Gilroy-SemiBold"/>
              </a:rPr>
              <a:t>2</a:t>
            </a:r>
            <a:r>
              <a:rPr sz="1013" b="1" spc="-8" dirty="0">
                <a:solidFill>
                  <a:srgbClr val="004158"/>
                </a:solidFill>
                <a:latin typeface="Gilroy-SemiBold"/>
                <a:cs typeface="Gilroy-SemiBold"/>
              </a:rPr>
              <a:t>e*</a:t>
            </a:r>
            <a:endParaRPr sz="1013">
              <a:solidFill>
                <a:sysClr val="windowText" lastClr="000000"/>
              </a:solidFill>
              <a:latin typeface="Gilroy-SemiBold"/>
              <a:cs typeface="Gilroy-SemiBold"/>
            </a:endParaRPr>
          </a:p>
        </p:txBody>
      </p:sp>
      <p:sp>
        <p:nvSpPr>
          <p:cNvPr id="12" name="object 12"/>
          <p:cNvSpPr txBox="1"/>
          <p:nvPr/>
        </p:nvSpPr>
        <p:spPr>
          <a:xfrm>
            <a:off x="7635119" y="3355561"/>
            <a:ext cx="628174" cy="139942"/>
          </a:xfrm>
          <a:prstGeom prst="rect">
            <a:avLst/>
          </a:prstGeom>
        </p:spPr>
        <p:txBody>
          <a:bodyPr vert="horz" wrap="square" lIns="0" tIns="12859" rIns="0" bIns="0" rtlCol="0">
            <a:spAutoFit/>
          </a:bodyPr>
          <a:lstStyle/>
          <a:p>
            <a:pPr marL="9525" defTabSz="685800" hangingPunct="1">
              <a:spcBef>
                <a:spcPts val="101"/>
              </a:spcBef>
            </a:pPr>
            <a:r>
              <a:rPr sz="825" b="1" spc="-8" dirty="0">
                <a:solidFill>
                  <a:srgbClr val="234C6C"/>
                </a:solidFill>
                <a:latin typeface="Gilroy-SemiBold"/>
                <a:cs typeface="Gilroy-SemiBold"/>
              </a:rPr>
              <a:t>EXTRACTOR</a:t>
            </a:r>
            <a:endParaRPr sz="825">
              <a:solidFill>
                <a:sysClr val="windowText" lastClr="000000"/>
              </a:solidFill>
              <a:latin typeface="Gilroy-SemiBold"/>
              <a:cs typeface="Gilroy-SemiBold"/>
            </a:endParaRPr>
          </a:p>
        </p:txBody>
      </p:sp>
      <p:sp>
        <p:nvSpPr>
          <p:cNvPr id="13" name="object 13"/>
          <p:cNvSpPr txBox="1"/>
          <p:nvPr/>
        </p:nvSpPr>
        <p:spPr>
          <a:xfrm>
            <a:off x="8521821" y="3355561"/>
            <a:ext cx="493395" cy="139942"/>
          </a:xfrm>
          <a:prstGeom prst="rect">
            <a:avLst/>
          </a:prstGeom>
        </p:spPr>
        <p:txBody>
          <a:bodyPr vert="horz" wrap="square" lIns="0" tIns="12859" rIns="0" bIns="0" rtlCol="0">
            <a:spAutoFit/>
          </a:bodyPr>
          <a:lstStyle/>
          <a:p>
            <a:pPr marL="9525" defTabSz="685800" hangingPunct="1">
              <a:spcBef>
                <a:spcPts val="101"/>
              </a:spcBef>
            </a:pPr>
            <a:r>
              <a:rPr sz="825" b="1" spc="-8" dirty="0">
                <a:solidFill>
                  <a:srgbClr val="234C6C"/>
                </a:solidFill>
                <a:latin typeface="Gilroy-SemiBold"/>
                <a:cs typeface="Gilroy-SemiBold"/>
              </a:rPr>
              <a:t>REFINING</a:t>
            </a:r>
            <a:endParaRPr sz="825">
              <a:solidFill>
                <a:sysClr val="windowText" lastClr="000000"/>
              </a:solidFill>
              <a:latin typeface="Gilroy-SemiBold"/>
              <a:cs typeface="Gilroy-SemiBold"/>
            </a:endParaRPr>
          </a:p>
        </p:txBody>
      </p:sp>
      <p:sp>
        <p:nvSpPr>
          <p:cNvPr id="14" name="object 14"/>
          <p:cNvSpPr txBox="1"/>
          <p:nvPr/>
        </p:nvSpPr>
        <p:spPr>
          <a:xfrm>
            <a:off x="9204407" y="3355561"/>
            <a:ext cx="784383" cy="139942"/>
          </a:xfrm>
          <a:prstGeom prst="rect">
            <a:avLst/>
          </a:prstGeom>
        </p:spPr>
        <p:txBody>
          <a:bodyPr vert="horz" wrap="square" lIns="0" tIns="12859" rIns="0" bIns="0" rtlCol="0">
            <a:spAutoFit/>
          </a:bodyPr>
          <a:lstStyle/>
          <a:p>
            <a:pPr marL="9525" defTabSz="685800" hangingPunct="1">
              <a:spcBef>
                <a:spcPts val="101"/>
              </a:spcBef>
            </a:pPr>
            <a:r>
              <a:rPr sz="825" b="1" spc="-8" dirty="0">
                <a:solidFill>
                  <a:srgbClr val="234C6C"/>
                </a:solidFill>
                <a:latin typeface="Gilroy-SemiBold"/>
                <a:cs typeface="Gilroy-SemiBold"/>
              </a:rPr>
              <a:t>MANUFACTURE</a:t>
            </a:r>
            <a:endParaRPr sz="825">
              <a:solidFill>
                <a:sysClr val="windowText" lastClr="000000"/>
              </a:solidFill>
              <a:latin typeface="Gilroy-SemiBold"/>
              <a:cs typeface="Gilroy-SemiBold"/>
            </a:endParaRPr>
          </a:p>
        </p:txBody>
      </p:sp>
      <p:sp>
        <p:nvSpPr>
          <p:cNvPr id="15" name="object 15"/>
          <p:cNvSpPr txBox="1"/>
          <p:nvPr/>
        </p:nvSpPr>
        <p:spPr>
          <a:xfrm>
            <a:off x="10310140" y="3355561"/>
            <a:ext cx="211931" cy="139942"/>
          </a:xfrm>
          <a:prstGeom prst="rect">
            <a:avLst/>
          </a:prstGeom>
        </p:spPr>
        <p:txBody>
          <a:bodyPr vert="horz" wrap="square" lIns="0" tIns="12859" rIns="0" bIns="0" rtlCol="0">
            <a:spAutoFit/>
          </a:bodyPr>
          <a:lstStyle/>
          <a:p>
            <a:pPr marL="9525" defTabSz="685800" hangingPunct="1">
              <a:spcBef>
                <a:spcPts val="101"/>
              </a:spcBef>
            </a:pPr>
            <a:r>
              <a:rPr sz="825" b="1" spc="-19" dirty="0">
                <a:solidFill>
                  <a:srgbClr val="234C6C"/>
                </a:solidFill>
                <a:latin typeface="Gilroy-SemiBold"/>
                <a:cs typeface="Gilroy-SemiBold"/>
              </a:rPr>
              <a:t>USE</a:t>
            </a:r>
            <a:endParaRPr sz="825">
              <a:solidFill>
                <a:sysClr val="windowText" lastClr="000000"/>
              </a:solidFill>
              <a:latin typeface="Gilroy-SemiBold"/>
              <a:cs typeface="Gilroy-SemiBold"/>
            </a:endParaRPr>
          </a:p>
        </p:txBody>
      </p:sp>
      <p:sp>
        <p:nvSpPr>
          <p:cNvPr id="16" name="object 16"/>
          <p:cNvSpPr txBox="1"/>
          <p:nvPr/>
        </p:nvSpPr>
        <p:spPr>
          <a:xfrm>
            <a:off x="10887047" y="6036739"/>
            <a:ext cx="758189" cy="139942"/>
          </a:xfrm>
          <a:prstGeom prst="rect">
            <a:avLst/>
          </a:prstGeom>
        </p:spPr>
        <p:txBody>
          <a:bodyPr vert="horz" wrap="square" lIns="0" tIns="12859" rIns="0" bIns="0" rtlCol="0">
            <a:spAutoFit/>
          </a:bodyPr>
          <a:lstStyle/>
          <a:p>
            <a:pPr marL="9525" defTabSz="685800" hangingPunct="1">
              <a:spcBef>
                <a:spcPts val="101"/>
              </a:spcBef>
            </a:pPr>
            <a:r>
              <a:rPr sz="825" b="1" spc="-8" dirty="0">
                <a:solidFill>
                  <a:srgbClr val="234C6C"/>
                </a:solidFill>
                <a:latin typeface="Gilroy-SemiBold"/>
                <a:cs typeface="Gilroy-SemiBold"/>
              </a:rPr>
              <a:t>ENVIRONMENT</a:t>
            </a:r>
            <a:endParaRPr sz="825">
              <a:solidFill>
                <a:sysClr val="windowText" lastClr="000000"/>
              </a:solidFill>
              <a:latin typeface="Gilroy-SemiBold"/>
              <a:cs typeface="Gilroy-SemiBold"/>
            </a:endParaRPr>
          </a:p>
        </p:txBody>
      </p:sp>
      <p:sp>
        <p:nvSpPr>
          <p:cNvPr id="17" name="object 17"/>
          <p:cNvSpPr txBox="1"/>
          <p:nvPr/>
        </p:nvSpPr>
        <p:spPr>
          <a:xfrm>
            <a:off x="9331989" y="1622992"/>
            <a:ext cx="561023" cy="322332"/>
          </a:xfrm>
          <a:prstGeom prst="rect">
            <a:avLst/>
          </a:prstGeom>
        </p:spPr>
        <p:txBody>
          <a:bodyPr vert="horz" wrap="square" lIns="0" tIns="10478" rIns="0" bIns="0" rtlCol="0">
            <a:spAutoFit/>
          </a:bodyPr>
          <a:lstStyle/>
          <a:p>
            <a:pPr marR="27623" algn="ctr" defTabSz="685800" hangingPunct="1">
              <a:spcBef>
                <a:spcPts val="83"/>
              </a:spcBef>
            </a:pPr>
            <a:r>
              <a:rPr sz="1013" b="1" spc="-19" dirty="0">
                <a:solidFill>
                  <a:srgbClr val="004158"/>
                </a:solidFill>
                <a:latin typeface="Gilroy-SemiBold"/>
                <a:cs typeface="Gilroy-SemiBold"/>
              </a:rPr>
              <a:t>535</a:t>
            </a:r>
            <a:endParaRPr sz="1013">
              <a:solidFill>
                <a:sysClr val="windowText" lastClr="000000"/>
              </a:solidFill>
              <a:latin typeface="Gilroy-SemiBold"/>
              <a:cs typeface="Gilroy-SemiBold"/>
            </a:endParaRPr>
          </a:p>
          <a:p>
            <a:pPr algn="ctr" defTabSz="685800" hangingPunct="1">
              <a:spcBef>
                <a:spcPts val="11"/>
              </a:spcBef>
            </a:pPr>
            <a:r>
              <a:rPr sz="1013" b="1" spc="-8" dirty="0">
                <a:solidFill>
                  <a:srgbClr val="004158"/>
                </a:solidFill>
                <a:latin typeface="Gilroy-SemiBold"/>
                <a:cs typeface="Gilroy-SemiBold"/>
              </a:rPr>
              <a:t>MtCO</a:t>
            </a:r>
            <a:r>
              <a:rPr b="1" spc="-11" baseline="31250" dirty="0">
                <a:solidFill>
                  <a:srgbClr val="004158"/>
                </a:solidFill>
                <a:latin typeface="Gilroy-SemiBold"/>
                <a:cs typeface="Gilroy-SemiBold"/>
              </a:rPr>
              <a:t>2</a:t>
            </a:r>
            <a:r>
              <a:rPr sz="1013" b="1" spc="-8" dirty="0">
                <a:solidFill>
                  <a:srgbClr val="004158"/>
                </a:solidFill>
                <a:latin typeface="Gilroy-SemiBold"/>
                <a:cs typeface="Gilroy-SemiBold"/>
              </a:rPr>
              <a:t>e*</a:t>
            </a:r>
            <a:endParaRPr sz="1013">
              <a:solidFill>
                <a:sysClr val="windowText" lastClr="000000"/>
              </a:solidFill>
              <a:latin typeface="Gilroy-SemiBold"/>
              <a:cs typeface="Gilroy-SemiBold"/>
            </a:endParaRPr>
          </a:p>
        </p:txBody>
      </p:sp>
      <p:sp>
        <p:nvSpPr>
          <p:cNvPr id="18" name="object 18"/>
          <p:cNvSpPr txBox="1"/>
          <p:nvPr/>
        </p:nvSpPr>
        <p:spPr>
          <a:xfrm>
            <a:off x="10990606" y="1622992"/>
            <a:ext cx="561023" cy="322332"/>
          </a:xfrm>
          <a:prstGeom prst="rect">
            <a:avLst/>
          </a:prstGeom>
        </p:spPr>
        <p:txBody>
          <a:bodyPr vert="horz" wrap="square" lIns="0" tIns="10478" rIns="0" bIns="0" rtlCol="0">
            <a:spAutoFit/>
          </a:bodyPr>
          <a:lstStyle/>
          <a:p>
            <a:pPr marL="177641" defTabSz="685800" hangingPunct="1">
              <a:spcBef>
                <a:spcPts val="83"/>
              </a:spcBef>
            </a:pPr>
            <a:r>
              <a:rPr sz="1013" b="1" spc="-19" dirty="0">
                <a:solidFill>
                  <a:srgbClr val="004158"/>
                </a:solidFill>
                <a:latin typeface="Gilroy-SemiBold"/>
                <a:cs typeface="Gilroy-SemiBold"/>
              </a:rPr>
              <a:t>161</a:t>
            </a:r>
            <a:endParaRPr sz="1013">
              <a:solidFill>
                <a:sysClr val="windowText" lastClr="000000"/>
              </a:solidFill>
              <a:latin typeface="Gilroy-SemiBold"/>
              <a:cs typeface="Gilroy-SemiBold"/>
            </a:endParaRPr>
          </a:p>
          <a:p>
            <a:pPr marL="28575" defTabSz="685800" hangingPunct="1">
              <a:spcBef>
                <a:spcPts val="11"/>
              </a:spcBef>
            </a:pPr>
            <a:r>
              <a:rPr sz="1013" b="1" spc="-8" dirty="0">
                <a:solidFill>
                  <a:srgbClr val="004158"/>
                </a:solidFill>
                <a:latin typeface="Gilroy-SemiBold"/>
                <a:cs typeface="Gilroy-SemiBold"/>
              </a:rPr>
              <a:t>MtCO</a:t>
            </a:r>
            <a:r>
              <a:rPr b="1" spc="-11" baseline="31250" dirty="0">
                <a:solidFill>
                  <a:srgbClr val="004158"/>
                </a:solidFill>
                <a:latin typeface="Gilroy-SemiBold"/>
                <a:cs typeface="Gilroy-SemiBold"/>
              </a:rPr>
              <a:t>2</a:t>
            </a:r>
            <a:r>
              <a:rPr sz="1013" b="1" spc="-8" dirty="0">
                <a:solidFill>
                  <a:srgbClr val="004158"/>
                </a:solidFill>
                <a:latin typeface="Gilroy-SemiBold"/>
                <a:cs typeface="Gilroy-SemiBold"/>
              </a:rPr>
              <a:t>e*</a:t>
            </a:r>
            <a:endParaRPr sz="1013">
              <a:solidFill>
                <a:sysClr val="windowText" lastClr="000000"/>
              </a:solidFill>
              <a:latin typeface="Gilroy-SemiBold"/>
              <a:cs typeface="Gilroy-SemiBold"/>
            </a:endParaRPr>
          </a:p>
        </p:txBody>
      </p:sp>
      <p:sp>
        <p:nvSpPr>
          <p:cNvPr id="19" name="object 19"/>
          <p:cNvSpPr txBox="1"/>
          <p:nvPr/>
        </p:nvSpPr>
        <p:spPr>
          <a:xfrm>
            <a:off x="10299177" y="2504072"/>
            <a:ext cx="231458" cy="166457"/>
          </a:xfrm>
          <a:prstGeom prst="rect">
            <a:avLst/>
          </a:prstGeom>
        </p:spPr>
        <p:txBody>
          <a:bodyPr vert="horz" wrap="square" lIns="0" tIns="10478" rIns="0" bIns="0" rtlCol="0">
            <a:spAutoFit/>
          </a:bodyPr>
          <a:lstStyle/>
          <a:p>
            <a:pPr marL="9525" defTabSz="685800" hangingPunct="1">
              <a:spcBef>
                <a:spcPts val="83"/>
              </a:spcBef>
            </a:pPr>
            <a:r>
              <a:rPr sz="1013" b="1" spc="-19" dirty="0">
                <a:solidFill>
                  <a:srgbClr val="004158"/>
                </a:solidFill>
                <a:latin typeface="Gilroy-SemiBold"/>
                <a:cs typeface="Gilroy-SemiBold"/>
              </a:rPr>
              <a:t>???</a:t>
            </a:r>
            <a:endParaRPr sz="1013">
              <a:solidFill>
                <a:sysClr val="windowText" lastClr="000000"/>
              </a:solidFill>
              <a:latin typeface="Gilroy-SemiBold"/>
              <a:cs typeface="Gilroy-SemiBold"/>
            </a:endParaRPr>
          </a:p>
        </p:txBody>
      </p:sp>
      <p:sp>
        <p:nvSpPr>
          <p:cNvPr id="20" name="object 20"/>
          <p:cNvSpPr txBox="1"/>
          <p:nvPr/>
        </p:nvSpPr>
        <p:spPr>
          <a:xfrm>
            <a:off x="11020200" y="5022654"/>
            <a:ext cx="491966" cy="356668"/>
          </a:xfrm>
          <a:prstGeom prst="rect">
            <a:avLst/>
          </a:prstGeom>
        </p:spPr>
        <p:txBody>
          <a:bodyPr vert="horz" wrap="square" lIns="0" tIns="12859" rIns="0" bIns="0" rtlCol="0">
            <a:spAutoFit/>
          </a:bodyPr>
          <a:lstStyle/>
          <a:p>
            <a:pPr algn="ctr" defTabSz="685800" hangingPunct="1">
              <a:spcBef>
                <a:spcPts val="101"/>
              </a:spcBef>
            </a:pPr>
            <a:r>
              <a:rPr sz="825" b="1" spc="-8" dirty="0">
                <a:solidFill>
                  <a:srgbClr val="234C6C"/>
                </a:solidFill>
                <a:latin typeface="Gilroy-SemiBold"/>
                <a:cs typeface="Gilroy-SemiBold"/>
              </a:rPr>
              <a:t>LANDFILL</a:t>
            </a:r>
            <a:endParaRPr sz="825">
              <a:solidFill>
                <a:sysClr val="windowText" lastClr="000000"/>
              </a:solidFill>
              <a:latin typeface="Gilroy-SemiBold"/>
              <a:cs typeface="Gilroy-SemiBold"/>
            </a:endParaRPr>
          </a:p>
          <a:p>
            <a:pPr marR="37148" algn="ctr" defTabSz="685800" hangingPunct="1">
              <a:spcBef>
                <a:spcPts val="724"/>
              </a:spcBef>
            </a:pPr>
            <a:r>
              <a:rPr sz="825" b="1" spc="-19" dirty="0">
                <a:solidFill>
                  <a:srgbClr val="234C6C"/>
                </a:solidFill>
                <a:latin typeface="Gilroy-SemiBold"/>
                <a:cs typeface="Gilroy-SemiBold"/>
              </a:rPr>
              <a:t>???</a:t>
            </a:r>
            <a:endParaRPr sz="825">
              <a:solidFill>
                <a:sysClr val="windowText" lastClr="000000"/>
              </a:solidFill>
              <a:latin typeface="Gilroy-SemiBold"/>
              <a:cs typeface="Gilroy-SemiBold"/>
            </a:endParaRPr>
          </a:p>
        </p:txBody>
      </p:sp>
      <p:grpSp>
        <p:nvGrpSpPr>
          <p:cNvPr id="21" name="object 21"/>
          <p:cNvGrpSpPr/>
          <p:nvPr/>
        </p:nvGrpSpPr>
        <p:grpSpPr>
          <a:xfrm>
            <a:off x="7652098" y="2700547"/>
            <a:ext cx="3888105" cy="2296001"/>
            <a:chOff x="10202797" y="3600729"/>
            <a:chExt cx="5184140" cy="3061335"/>
          </a:xfrm>
        </p:grpSpPr>
        <p:sp>
          <p:nvSpPr>
            <p:cNvPr id="22" name="object 22"/>
            <p:cNvSpPr/>
            <p:nvPr/>
          </p:nvSpPr>
          <p:spPr>
            <a:xfrm>
              <a:off x="10963587" y="4002996"/>
              <a:ext cx="3994150" cy="0"/>
            </a:xfrm>
            <a:custGeom>
              <a:avLst/>
              <a:gdLst/>
              <a:ahLst/>
              <a:cxnLst/>
              <a:rect l="l" t="t" r="r" b="b"/>
              <a:pathLst>
                <a:path w="3994150">
                  <a:moveTo>
                    <a:pt x="3993629" y="0"/>
                  </a:moveTo>
                  <a:lnTo>
                    <a:pt x="0" y="0"/>
                  </a:lnTo>
                </a:path>
              </a:pathLst>
            </a:custGeom>
            <a:ln w="14401">
              <a:solidFill>
                <a:srgbClr val="072742"/>
              </a:solidFill>
            </a:ln>
          </p:spPr>
          <p:txBody>
            <a:bodyPr wrap="square" lIns="0" tIns="0" rIns="0" bIns="0" rtlCol="0"/>
            <a:lstStyle/>
            <a:p>
              <a:pPr defTabSz="685800" hangingPunct="1"/>
              <a:endParaRPr sz="1350">
                <a:solidFill>
                  <a:sysClr val="windowText" lastClr="000000"/>
                </a:solidFill>
              </a:endParaRPr>
            </a:p>
          </p:txBody>
        </p:sp>
        <p:sp>
          <p:nvSpPr>
            <p:cNvPr id="23" name="object 23"/>
            <p:cNvSpPr/>
            <p:nvPr/>
          </p:nvSpPr>
          <p:spPr>
            <a:xfrm>
              <a:off x="14397331" y="4010200"/>
              <a:ext cx="0" cy="2279015"/>
            </a:xfrm>
            <a:custGeom>
              <a:avLst/>
              <a:gdLst/>
              <a:ahLst/>
              <a:cxnLst/>
              <a:rect l="l" t="t" r="r" b="b"/>
              <a:pathLst>
                <a:path h="2279015">
                  <a:moveTo>
                    <a:pt x="0" y="0"/>
                  </a:moveTo>
                  <a:lnTo>
                    <a:pt x="0" y="2278456"/>
                  </a:lnTo>
                </a:path>
              </a:pathLst>
            </a:custGeom>
            <a:ln w="14401">
              <a:solidFill>
                <a:srgbClr val="072742"/>
              </a:solidFill>
            </a:ln>
          </p:spPr>
          <p:txBody>
            <a:bodyPr wrap="square" lIns="0" tIns="0" rIns="0" bIns="0" rtlCol="0"/>
            <a:lstStyle/>
            <a:p>
              <a:pPr defTabSz="685800" hangingPunct="1"/>
              <a:endParaRPr sz="1350">
                <a:solidFill>
                  <a:sysClr val="windowText" lastClr="000000"/>
                </a:solidFill>
              </a:endParaRPr>
            </a:p>
          </p:txBody>
        </p:sp>
        <p:sp>
          <p:nvSpPr>
            <p:cNvPr id="24" name="object 24"/>
            <p:cNvSpPr/>
            <p:nvPr/>
          </p:nvSpPr>
          <p:spPr>
            <a:xfrm>
              <a:off x="14404535" y="5149429"/>
              <a:ext cx="379095" cy="0"/>
            </a:xfrm>
            <a:custGeom>
              <a:avLst/>
              <a:gdLst/>
              <a:ahLst/>
              <a:cxnLst/>
              <a:rect l="l" t="t" r="r" b="b"/>
              <a:pathLst>
                <a:path w="379094">
                  <a:moveTo>
                    <a:pt x="378980" y="0"/>
                  </a:moveTo>
                  <a:lnTo>
                    <a:pt x="0" y="0"/>
                  </a:lnTo>
                </a:path>
              </a:pathLst>
            </a:custGeom>
            <a:ln w="14401">
              <a:solidFill>
                <a:srgbClr val="072742"/>
              </a:solidFill>
            </a:ln>
          </p:spPr>
          <p:txBody>
            <a:bodyPr wrap="square" lIns="0" tIns="0" rIns="0" bIns="0" rtlCol="0"/>
            <a:lstStyle/>
            <a:p>
              <a:pPr defTabSz="685800" hangingPunct="1"/>
              <a:endParaRPr sz="1350">
                <a:solidFill>
                  <a:sysClr val="windowText" lastClr="000000"/>
                </a:solidFill>
              </a:endParaRPr>
            </a:p>
          </p:txBody>
        </p:sp>
        <p:sp>
          <p:nvSpPr>
            <p:cNvPr id="25" name="object 25"/>
            <p:cNvSpPr/>
            <p:nvPr/>
          </p:nvSpPr>
          <p:spPr>
            <a:xfrm>
              <a:off x="14404535" y="6288657"/>
              <a:ext cx="379095" cy="0"/>
            </a:xfrm>
            <a:custGeom>
              <a:avLst/>
              <a:gdLst/>
              <a:ahLst/>
              <a:cxnLst/>
              <a:rect l="l" t="t" r="r" b="b"/>
              <a:pathLst>
                <a:path w="379094">
                  <a:moveTo>
                    <a:pt x="378980" y="0"/>
                  </a:moveTo>
                  <a:lnTo>
                    <a:pt x="0" y="0"/>
                  </a:lnTo>
                </a:path>
              </a:pathLst>
            </a:custGeom>
            <a:ln w="14401">
              <a:solidFill>
                <a:srgbClr val="072742"/>
              </a:solidFill>
            </a:ln>
          </p:spPr>
          <p:txBody>
            <a:bodyPr wrap="square" lIns="0" tIns="0" rIns="0" bIns="0" rtlCol="0"/>
            <a:lstStyle/>
            <a:p>
              <a:pPr defTabSz="685800" hangingPunct="1"/>
              <a:endParaRPr sz="1350">
                <a:solidFill>
                  <a:sysClr val="windowText" lastClr="000000"/>
                </a:solidFill>
              </a:endParaRPr>
            </a:p>
          </p:txBody>
        </p:sp>
        <p:sp>
          <p:nvSpPr>
            <p:cNvPr id="26" name="object 26"/>
            <p:cNvSpPr/>
            <p:nvPr/>
          </p:nvSpPr>
          <p:spPr>
            <a:xfrm>
              <a:off x="10202786" y="3607930"/>
              <a:ext cx="1866900" cy="761365"/>
            </a:xfrm>
            <a:custGeom>
              <a:avLst/>
              <a:gdLst/>
              <a:ahLst/>
              <a:cxnLst/>
              <a:rect l="l" t="t" r="r" b="b"/>
              <a:pathLst>
                <a:path w="1866900" h="761364">
                  <a:moveTo>
                    <a:pt x="760780" y="380403"/>
                  </a:moveTo>
                  <a:lnTo>
                    <a:pt x="757821" y="332689"/>
                  </a:lnTo>
                  <a:lnTo>
                    <a:pt x="749173" y="286740"/>
                  </a:lnTo>
                  <a:lnTo>
                    <a:pt x="735177" y="242912"/>
                  </a:lnTo>
                  <a:lnTo>
                    <a:pt x="716216" y="201574"/>
                  </a:lnTo>
                  <a:lnTo>
                    <a:pt x="692632" y="163080"/>
                  </a:lnTo>
                  <a:lnTo>
                    <a:pt x="664781" y="127762"/>
                  </a:lnTo>
                  <a:lnTo>
                    <a:pt x="633031" y="96012"/>
                  </a:lnTo>
                  <a:lnTo>
                    <a:pt x="597725" y="68160"/>
                  </a:lnTo>
                  <a:lnTo>
                    <a:pt x="559219" y="44577"/>
                  </a:lnTo>
                  <a:lnTo>
                    <a:pt x="517880" y="25615"/>
                  </a:lnTo>
                  <a:lnTo>
                    <a:pt x="474052" y="11620"/>
                  </a:lnTo>
                  <a:lnTo>
                    <a:pt x="428117" y="2971"/>
                  </a:lnTo>
                  <a:lnTo>
                    <a:pt x="380390" y="0"/>
                  </a:lnTo>
                  <a:lnTo>
                    <a:pt x="332676" y="2971"/>
                  </a:lnTo>
                  <a:lnTo>
                    <a:pt x="286727" y="11620"/>
                  </a:lnTo>
                  <a:lnTo>
                    <a:pt x="242912" y="25615"/>
                  </a:lnTo>
                  <a:lnTo>
                    <a:pt x="201574" y="44577"/>
                  </a:lnTo>
                  <a:lnTo>
                    <a:pt x="163068" y="68160"/>
                  </a:lnTo>
                  <a:lnTo>
                    <a:pt x="127762" y="96012"/>
                  </a:lnTo>
                  <a:lnTo>
                    <a:pt x="96012" y="127762"/>
                  </a:lnTo>
                  <a:lnTo>
                    <a:pt x="68160" y="163080"/>
                  </a:lnTo>
                  <a:lnTo>
                    <a:pt x="44577" y="201574"/>
                  </a:lnTo>
                  <a:lnTo>
                    <a:pt x="25615" y="242912"/>
                  </a:lnTo>
                  <a:lnTo>
                    <a:pt x="11620" y="286740"/>
                  </a:lnTo>
                  <a:lnTo>
                    <a:pt x="2971" y="332689"/>
                  </a:lnTo>
                  <a:lnTo>
                    <a:pt x="0" y="380403"/>
                  </a:lnTo>
                  <a:lnTo>
                    <a:pt x="2971" y="428129"/>
                  </a:lnTo>
                  <a:lnTo>
                    <a:pt x="11620" y="474065"/>
                  </a:lnTo>
                  <a:lnTo>
                    <a:pt x="25615" y="517893"/>
                  </a:lnTo>
                  <a:lnTo>
                    <a:pt x="44577" y="559231"/>
                  </a:lnTo>
                  <a:lnTo>
                    <a:pt x="68160" y="597738"/>
                  </a:lnTo>
                  <a:lnTo>
                    <a:pt x="96012" y="633044"/>
                  </a:lnTo>
                  <a:lnTo>
                    <a:pt x="127762" y="664794"/>
                  </a:lnTo>
                  <a:lnTo>
                    <a:pt x="163068" y="692645"/>
                  </a:lnTo>
                  <a:lnTo>
                    <a:pt x="201574" y="716229"/>
                  </a:lnTo>
                  <a:lnTo>
                    <a:pt x="242912" y="735190"/>
                  </a:lnTo>
                  <a:lnTo>
                    <a:pt x="286727" y="749185"/>
                  </a:lnTo>
                  <a:lnTo>
                    <a:pt x="332676" y="757834"/>
                  </a:lnTo>
                  <a:lnTo>
                    <a:pt x="380390" y="760793"/>
                  </a:lnTo>
                  <a:lnTo>
                    <a:pt x="428117" y="757834"/>
                  </a:lnTo>
                  <a:lnTo>
                    <a:pt x="474052" y="749185"/>
                  </a:lnTo>
                  <a:lnTo>
                    <a:pt x="517880" y="735190"/>
                  </a:lnTo>
                  <a:lnTo>
                    <a:pt x="559219" y="716229"/>
                  </a:lnTo>
                  <a:lnTo>
                    <a:pt x="597725" y="692645"/>
                  </a:lnTo>
                  <a:lnTo>
                    <a:pt x="633031" y="664794"/>
                  </a:lnTo>
                  <a:lnTo>
                    <a:pt x="664781" y="633044"/>
                  </a:lnTo>
                  <a:lnTo>
                    <a:pt x="692632" y="597738"/>
                  </a:lnTo>
                  <a:lnTo>
                    <a:pt x="716216" y="559231"/>
                  </a:lnTo>
                  <a:lnTo>
                    <a:pt x="735177" y="517893"/>
                  </a:lnTo>
                  <a:lnTo>
                    <a:pt x="749173" y="474065"/>
                  </a:lnTo>
                  <a:lnTo>
                    <a:pt x="757821" y="428129"/>
                  </a:lnTo>
                  <a:lnTo>
                    <a:pt x="760780" y="380403"/>
                  </a:lnTo>
                  <a:close/>
                </a:path>
                <a:path w="1866900" h="761364">
                  <a:moveTo>
                    <a:pt x="1866544" y="380403"/>
                  </a:moveTo>
                  <a:lnTo>
                    <a:pt x="1863585" y="332689"/>
                  </a:lnTo>
                  <a:lnTo>
                    <a:pt x="1854936" y="286740"/>
                  </a:lnTo>
                  <a:lnTo>
                    <a:pt x="1840941" y="242912"/>
                  </a:lnTo>
                  <a:lnTo>
                    <a:pt x="1821980" y="201574"/>
                  </a:lnTo>
                  <a:lnTo>
                    <a:pt x="1798396" y="163080"/>
                  </a:lnTo>
                  <a:lnTo>
                    <a:pt x="1770545" y="127762"/>
                  </a:lnTo>
                  <a:lnTo>
                    <a:pt x="1738795" y="96012"/>
                  </a:lnTo>
                  <a:lnTo>
                    <a:pt x="1703489" y="68160"/>
                  </a:lnTo>
                  <a:lnTo>
                    <a:pt x="1664982" y="44577"/>
                  </a:lnTo>
                  <a:lnTo>
                    <a:pt x="1623644" y="25615"/>
                  </a:lnTo>
                  <a:lnTo>
                    <a:pt x="1579816" y="11620"/>
                  </a:lnTo>
                  <a:lnTo>
                    <a:pt x="1533880" y="2971"/>
                  </a:lnTo>
                  <a:lnTo>
                    <a:pt x="1486154" y="0"/>
                  </a:lnTo>
                  <a:lnTo>
                    <a:pt x="1438440" y="2971"/>
                  </a:lnTo>
                  <a:lnTo>
                    <a:pt x="1392491" y="11620"/>
                  </a:lnTo>
                  <a:lnTo>
                    <a:pt x="1348676" y="25615"/>
                  </a:lnTo>
                  <a:lnTo>
                    <a:pt x="1307338" y="44577"/>
                  </a:lnTo>
                  <a:lnTo>
                    <a:pt x="1268831" y="68160"/>
                  </a:lnTo>
                  <a:lnTo>
                    <a:pt x="1233525" y="96012"/>
                  </a:lnTo>
                  <a:lnTo>
                    <a:pt x="1201775" y="127762"/>
                  </a:lnTo>
                  <a:lnTo>
                    <a:pt x="1173924" y="163080"/>
                  </a:lnTo>
                  <a:lnTo>
                    <a:pt x="1150340" y="201574"/>
                  </a:lnTo>
                  <a:lnTo>
                    <a:pt x="1131379" y="242912"/>
                  </a:lnTo>
                  <a:lnTo>
                    <a:pt x="1117384" y="286740"/>
                  </a:lnTo>
                  <a:lnTo>
                    <a:pt x="1108735" y="332689"/>
                  </a:lnTo>
                  <a:lnTo>
                    <a:pt x="1105763" y="380403"/>
                  </a:lnTo>
                  <a:lnTo>
                    <a:pt x="1108735" y="428129"/>
                  </a:lnTo>
                  <a:lnTo>
                    <a:pt x="1117384" y="474065"/>
                  </a:lnTo>
                  <a:lnTo>
                    <a:pt x="1131379" y="517893"/>
                  </a:lnTo>
                  <a:lnTo>
                    <a:pt x="1150340" y="559231"/>
                  </a:lnTo>
                  <a:lnTo>
                    <a:pt x="1173924" y="597738"/>
                  </a:lnTo>
                  <a:lnTo>
                    <a:pt x="1201775" y="633044"/>
                  </a:lnTo>
                  <a:lnTo>
                    <a:pt x="1233525" y="664794"/>
                  </a:lnTo>
                  <a:lnTo>
                    <a:pt x="1268831" y="692645"/>
                  </a:lnTo>
                  <a:lnTo>
                    <a:pt x="1307338" y="716229"/>
                  </a:lnTo>
                  <a:lnTo>
                    <a:pt x="1348676" y="735190"/>
                  </a:lnTo>
                  <a:lnTo>
                    <a:pt x="1392491" y="749185"/>
                  </a:lnTo>
                  <a:lnTo>
                    <a:pt x="1438440" y="757834"/>
                  </a:lnTo>
                  <a:lnTo>
                    <a:pt x="1486154" y="760793"/>
                  </a:lnTo>
                  <a:lnTo>
                    <a:pt x="1533880" y="757834"/>
                  </a:lnTo>
                  <a:lnTo>
                    <a:pt x="1579816" y="749185"/>
                  </a:lnTo>
                  <a:lnTo>
                    <a:pt x="1623644" y="735190"/>
                  </a:lnTo>
                  <a:lnTo>
                    <a:pt x="1664982" y="716229"/>
                  </a:lnTo>
                  <a:lnTo>
                    <a:pt x="1703489" y="692645"/>
                  </a:lnTo>
                  <a:lnTo>
                    <a:pt x="1738795" y="664794"/>
                  </a:lnTo>
                  <a:lnTo>
                    <a:pt x="1770545" y="633044"/>
                  </a:lnTo>
                  <a:lnTo>
                    <a:pt x="1798396" y="597738"/>
                  </a:lnTo>
                  <a:lnTo>
                    <a:pt x="1821980" y="559231"/>
                  </a:lnTo>
                  <a:lnTo>
                    <a:pt x="1840941" y="517893"/>
                  </a:lnTo>
                  <a:lnTo>
                    <a:pt x="1854936" y="474065"/>
                  </a:lnTo>
                  <a:lnTo>
                    <a:pt x="1863585" y="428129"/>
                  </a:lnTo>
                  <a:lnTo>
                    <a:pt x="1866544" y="380403"/>
                  </a:lnTo>
                  <a:close/>
                </a:path>
              </a:pathLst>
            </a:custGeom>
            <a:solidFill>
              <a:srgbClr val="4ABDAA"/>
            </a:solidFill>
          </p:spPr>
          <p:txBody>
            <a:bodyPr wrap="square" lIns="0" tIns="0" rIns="0" bIns="0" rtlCol="0"/>
            <a:lstStyle/>
            <a:p>
              <a:pPr defTabSz="685800" hangingPunct="1"/>
              <a:endParaRPr sz="1350">
                <a:solidFill>
                  <a:sysClr val="windowText" lastClr="000000"/>
                </a:solidFill>
              </a:endParaRPr>
            </a:p>
          </p:txBody>
        </p:sp>
        <p:sp>
          <p:nvSpPr>
            <p:cNvPr id="27" name="object 27"/>
            <p:cNvSpPr/>
            <p:nvPr/>
          </p:nvSpPr>
          <p:spPr>
            <a:xfrm>
              <a:off x="12414324" y="3607930"/>
              <a:ext cx="761365" cy="761365"/>
            </a:xfrm>
            <a:custGeom>
              <a:avLst/>
              <a:gdLst/>
              <a:ahLst/>
              <a:cxnLst/>
              <a:rect l="l" t="t" r="r" b="b"/>
              <a:pathLst>
                <a:path w="761365" h="761364">
                  <a:moveTo>
                    <a:pt x="380390" y="0"/>
                  </a:moveTo>
                  <a:lnTo>
                    <a:pt x="332675" y="2963"/>
                  </a:lnTo>
                  <a:lnTo>
                    <a:pt x="286728" y="11617"/>
                  </a:lnTo>
                  <a:lnTo>
                    <a:pt x="242907" y="25604"/>
                  </a:lnTo>
                  <a:lnTo>
                    <a:pt x="201567" y="44569"/>
                  </a:lnTo>
                  <a:lnTo>
                    <a:pt x="163065" y="68154"/>
                  </a:lnTo>
                  <a:lnTo>
                    <a:pt x="127758" y="96003"/>
                  </a:lnTo>
                  <a:lnTo>
                    <a:pt x="96002" y="127760"/>
                  </a:lnTo>
                  <a:lnTo>
                    <a:pt x="68153" y="163068"/>
                  </a:lnTo>
                  <a:lnTo>
                    <a:pt x="44568" y="201571"/>
                  </a:lnTo>
                  <a:lnTo>
                    <a:pt x="25604" y="242912"/>
                  </a:lnTo>
                  <a:lnTo>
                    <a:pt x="11617" y="286736"/>
                  </a:lnTo>
                  <a:lnTo>
                    <a:pt x="2963" y="332685"/>
                  </a:lnTo>
                  <a:lnTo>
                    <a:pt x="0" y="380403"/>
                  </a:lnTo>
                  <a:lnTo>
                    <a:pt x="2963" y="428118"/>
                  </a:lnTo>
                  <a:lnTo>
                    <a:pt x="11617" y="474065"/>
                  </a:lnTo>
                  <a:lnTo>
                    <a:pt x="25604" y="517886"/>
                  </a:lnTo>
                  <a:lnTo>
                    <a:pt x="44568" y="559226"/>
                  </a:lnTo>
                  <a:lnTo>
                    <a:pt x="68153" y="597728"/>
                  </a:lnTo>
                  <a:lnTo>
                    <a:pt x="96002" y="633035"/>
                  </a:lnTo>
                  <a:lnTo>
                    <a:pt x="127758" y="664791"/>
                  </a:lnTo>
                  <a:lnTo>
                    <a:pt x="163065" y="692640"/>
                  </a:lnTo>
                  <a:lnTo>
                    <a:pt x="201567" y="716224"/>
                  </a:lnTo>
                  <a:lnTo>
                    <a:pt x="242907" y="735188"/>
                  </a:lnTo>
                  <a:lnTo>
                    <a:pt x="286728" y="749176"/>
                  </a:lnTo>
                  <a:lnTo>
                    <a:pt x="332675" y="757829"/>
                  </a:lnTo>
                  <a:lnTo>
                    <a:pt x="380390" y="760793"/>
                  </a:lnTo>
                  <a:lnTo>
                    <a:pt x="428105" y="757829"/>
                  </a:lnTo>
                  <a:lnTo>
                    <a:pt x="474052" y="749176"/>
                  </a:lnTo>
                  <a:lnTo>
                    <a:pt x="517873" y="735188"/>
                  </a:lnTo>
                  <a:lnTo>
                    <a:pt x="559213" y="716224"/>
                  </a:lnTo>
                  <a:lnTo>
                    <a:pt x="597715" y="692640"/>
                  </a:lnTo>
                  <a:lnTo>
                    <a:pt x="633022" y="664791"/>
                  </a:lnTo>
                  <a:lnTo>
                    <a:pt x="664778" y="633035"/>
                  </a:lnTo>
                  <a:lnTo>
                    <a:pt x="692627" y="597728"/>
                  </a:lnTo>
                  <a:lnTo>
                    <a:pt x="716212" y="559226"/>
                  </a:lnTo>
                  <a:lnTo>
                    <a:pt x="735176" y="517886"/>
                  </a:lnTo>
                  <a:lnTo>
                    <a:pt x="749163" y="474065"/>
                  </a:lnTo>
                  <a:lnTo>
                    <a:pt x="757817" y="428118"/>
                  </a:lnTo>
                  <a:lnTo>
                    <a:pt x="760780" y="380403"/>
                  </a:lnTo>
                  <a:lnTo>
                    <a:pt x="757817" y="332685"/>
                  </a:lnTo>
                  <a:lnTo>
                    <a:pt x="749163" y="286736"/>
                  </a:lnTo>
                  <a:lnTo>
                    <a:pt x="735176" y="242912"/>
                  </a:lnTo>
                  <a:lnTo>
                    <a:pt x="716212" y="201571"/>
                  </a:lnTo>
                  <a:lnTo>
                    <a:pt x="692627" y="163068"/>
                  </a:lnTo>
                  <a:lnTo>
                    <a:pt x="664778" y="127760"/>
                  </a:lnTo>
                  <a:lnTo>
                    <a:pt x="633022" y="96003"/>
                  </a:lnTo>
                  <a:lnTo>
                    <a:pt x="597715" y="68154"/>
                  </a:lnTo>
                  <a:lnTo>
                    <a:pt x="559213" y="44569"/>
                  </a:lnTo>
                  <a:lnTo>
                    <a:pt x="517873" y="25604"/>
                  </a:lnTo>
                  <a:lnTo>
                    <a:pt x="474052" y="11617"/>
                  </a:lnTo>
                  <a:lnTo>
                    <a:pt x="428105" y="2963"/>
                  </a:lnTo>
                  <a:lnTo>
                    <a:pt x="380390" y="0"/>
                  </a:lnTo>
                  <a:close/>
                </a:path>
              </a:pathLst>
            </a:custGeom>
            <a:solidFill>
              <a:srgbClr val="FCC557"/>
            </a:solidFill>
          </p:spPr>
          <p:txBody>
            <a:bodyPr wrap="square" lIns="0" tIns="0" rIns="0" bIns="0" rtlCol="0"/>
            <a:lstStyle/>
            <a:p>
              <a:pPr defTabSz="685800" hangingPunct="1"/>
              <a:endParaRPr sz="1350">
                <a:solidFill>
                  <a:sysClr val="windowText" lastClr="000000"/>
                </a:solidFill>
              </a:endParaRPr>
            </a:p>
          </p:txBody>
        </p:sp>
        <p:sp>
          <p:nvSpPr>
            <p:cNvPr id="28" name="object 28"/>
            <p:cNvSpPr/>
            <p:nvPr/>
          </p:nvSpPr>
          <p:spPr>
            <a:xfrm>
              <a:off x="13520088" y="3607930"/>
              <a:ext cx="761365" cy="761365"/>
            </a:xfrm>
            <a:custGeom>
              <a:avLst/>
              <a:gdLst/>
              <a:ahLst/>
              <a:cxnLst/>
              <a:rect l="l" t="t" r="r" b="b"/>
              <a:pathLst>
                <a:path w="761365" h="761364">
                  <a:moveTo>
                    <a:pt x="380390" y="0"/>
                  </a:moveTo>
                  <a:lnTo>
                    <a:pt x="332675" y="2963"/>
                  </a:lnTo>
                  <a:lnTo>
                    <a:pt x="286728" y="11617"/>
                  </a:lnTo>
                  <a:lnTo>
                    <a:pt x="242907" y="25604"/>
                  </a:lnTo>
                  <a:lnTo>
                    <a:pt x="201567" y="44569"/>
                  </a:lnTo>
                  <a:lnTo>
                    <a:pt x="163065" y="68154"/>
                  </a:lnTo>
                  <a:lnTo>
                    <a:pt x="127758" y="96003"/>
                  </a:lnTo>
                  <a:lnTo>
                    <a:pt x="96002" y="127760"/>
                  </a:lnTo>
                  <a:lnTo>
                    <a:pt x="68153" y="163068"/>
                  </a:lnTo>
                  <a:lnTo>
                    <a:pt x="44568" y="201571"/>
                  </a:lnTo>
                  <a:lnTo>
                    <a:pt x="25604" y="242912"/>
                  </a:lnTo>
                  <a:lnTo>
                    <a:pt x="11617" y="286736"/>
                  </a:lnTo>
                  <a:lnTo>
                    <a:pt x="2963" y="332685"/>
                  </a:lnTo>
                  <a:lnTo>
                    <a:pt x="0" y="380403"/>
                  </a:lnTo>
                  <a:lnTo>
                    <a:pt x="2963" y="428118"/>
                  </a:lnTo>
                  <a:lnTo>
                    <a:pt x="11617" y="474065"/>
                  </a:lnTo>
                  <a:lnTo>
                    <a:pt x="25604" y="517886"/>
                  </a:lnTo>
                  <a:lnTo>
                    <a:pt x="44568" y="559226"/>
                  </a:lnTo>
                  <a:lnTo>
                    <a:pt x="68153" y="597728"/>
                  </a:lnTo>
                  <a:lnTo>
                    <a:pt x="96002" y="633035"/>
                  </a:lnTo>
                  <a:lnTo>
                    <a:pt x="127758" y="664791"/>
                  </a:lnTo>
                  <a:lnTo>
                    <a:pt x="163065" y="692640"/>
                  </a:lnTo>
                  <a:lnTo>
                    <a:pt x="201567" y="716224"/>
                  </a:lnTo>
                  <a:lnTo>
                    <a:pt x="242907" y="735188"/>
                  </a:lnTo>
                  <a:lnTo>
                    <a:pt x="286728" y="749176"/>
                  </a:lnTo>
                  <a:lnTo>
                    <a:pt x="332675" y="757829"/>
                  </a:lnTo>
                  <a:lnTo>
                    <a:pt x="380390" y="760793"/>
                  </a:lnTo>
                  <a:lnTo>
                    <a:pt x="428105" y="757829"/>
                  </a:lnTo>
                  <a:lnTo>
                    <a:pt x="474052" y="749176"/>
                  </a:lnTo>
                  <a:lnTo>
                    <a:pt x="517873" y="735188"/>
                  </a:lnTo>
                  <a:lnTo>
                    <a:pt x="559213" y="716224"/>
                  </a:lnTo>
                  <a:lnTo>
                    <a:pt x="597715" y="692640"/>
                  </a:lnTo>
                  <a:lnTo>
                    <a:pt x="633022" y="664791"/>
                  </a:lnTo>
                  <a:lnTo>
                    <a:pt x="664778" y="633035"/>
                  </a:lnTo>
                  <a:lnTo>
                    <a:pt x="692627" y="597728"/>
                  </a:lnTo>
                  <a:lnTo>
                    <a:pt x="716212" y="559226"/>
                  </a:lnTo>
                  <a:lnTo>
                    <a:pt x="735176" y="517886"/>
                  </a:lnTo>
                  <a:lnTo>
                    <a:pt x="749163" y="474065"/>
                  </a:lnTo>
                  <a:lnTo>
                    <a:pt x="757817" y="428118"/>
                  </a:lnTo>
                  <a:lnTo>
                    <a:pt x="760780" y="380403"/>
                  </a:lnTo>
                  <a:lnTo>
                    <a:pt x="757817" y="332685"/>
                  </a:lnTo>
                  <a:lnTo>
                    <a:pt x="749163" y="286736"/>
                  </a:lnTo>
                  <a:lnTo>
                    <a:pt x="735176" y="242912"/>
                  </a:lnTo>
                  <a:lnTo>
                    <a:pt x="716212" y="201571"/>
                  </a:lnTo>
                  <a:lnTo>
                    <a:pt x="692627" y="163068"/>
                  </a:lnTo>
                  <a:lnTo>
                    <a:pt x="664778" y="127760"/>
                  </a:lnTo>
                  <a:lnTo>
                    <a:pt x="633022" y="96003"/>
                  </a:lnTo>
                  <a:lnTo>
                    <a:pt x="597715" y="68154"/>
                  </a:lnTo>
                  <a:lnTo>
                    <a:pt x="559213" y="44569"/>
                  </a:lnTo>
                  <a:lnTo>
                    <a:pt x="517873" y="25604"/>
                  </a:lnTo>
                  <a:lnTo>
                    <a:pt x="474052" y="11617"/>
                  </a:lnTo>
                  <a:lnTo>
                    <a:pt x="428105" y="2963"/>
                  </a:lnTo>
                  <a:lnTo>
                    <a:pt x="380390" y="0"/>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29" name="object 29"/>
            <p:cNvSpPr/>
            <p:nvPr/>
          </p:nvSpPr>
          <p:spPr>
            <a:xfrm>
              <a:off x="13520088" y="3607930"/>
              <a:ext cx="761365" cy="761365"/>
            </a:xfrm>
            <a:custGeom>
              <a:avLst/>
              <a:gdLst/>
              <a:ahLst/>
              <a:cxnLst/>
              <a:rect l="l" t="t" r="r" b="b"/>
              <a:pathLst>
                <a:path w="761365" h="761364">
                  <a:moveTo>
                    <a:pt x="380390" y="760793"/>
                  </a:moveTo>
                  <a:lnTo>
                    <a:pt x="428105" y="757829"/>
                  </a:lnTo>
                  <a:lnTo>
                    <a:pt x="474052" y="749176"/>
                  </a:lnTo>
                  <a:lnTo>
                    <a:pt x="517873" y="735188"/>
                  </a:lnTo>
                  <a:lnTo>
                    <a:pt x="559213" y="716224"/>
                  </a:lnTo>
                  <a:lnTo>
                    <a:pt x="597715" y="692640"/>
                  </a:lnTo>
                  <a:lnTo>
                    <a:pt x="633022" y="664791"/>
                  </a:lnTo>
                  <a:lnTo>
                    <a:pt x="664778" y="633035"/>
                  </a:lnTo>
                  <a:lnTo>
                    <a:pt x="692627" y="597728"/>
                  </a:lnTo>
                  <a:lnTo>
                    <a:pt x="716212" y="559226"/>
                  </a:lnTo>
                  <a:lnTo>
                    <a:pt x="735176" y="517886"/>
                  </a:lnTo>
                  <a:lnTo>
                    <a:pt x="749163" y="474065"/>
                  </a:lnTo>
                  <a:lnTo>
                    <a:pt x="757817" y="428118"/>
                  </a:lnTo>
                  <a:lnTo>
                    <a:pt x="760780" y="380403"/>
                  </a:lnTo>
                  <a:lnTo>
                    <a:pt x="757817" y="332685"/>
                  </a:lnTo>
                  <a:lnTo>
                    <a:pt x="749163" y="286736"/>
                  </a:lnTo>
                  <a:lnTo>
                    <a:pt x="735176" y="242912"/>
                  </a:lnTo>
                  <a:lnTo>
                    <a:pt x="716212" y="201571"/>
                  </a:lnTo>
                  <a:lnTo>
                    <a:pt x="692627" y="163068"/>
                  </a:lnTo>
                  <a:lnTo>
                    <a:pt x="664778" y="127760"/>
                  </a:lnTo>
                  <a:lnTo>
                    <a:pt x="633022" y="96003"/>
                  </a:lnTo>
                  <a:lnTo>
                    <a:pt x="597715" y="68154"/>
                  </a:lnTo>
                  <a:lnTo>
                    <a:pt x="559213" y="44569"/>
                  </a:lnTo>
                  <a:lnTo>
                    <a:pt x="517873" y="25604"/>
                  </a:lnTo>
                  <a:lnTo>
                    <a:pt x="474052" y="11617"/>
                  </a:lnTo>
                  <a:lnTo>
                    <a:pt x="428105" y="2963"/>
                  </a:lnTo>
                  <a:lnTo>
                    <a:pt x="380390" y="0"/>
                  </a:lnTo>
                  <a:lnTo>
                    <a:pt x="332675" y="2963"/>
                  </a:lnTo>
                  <a:lnTo>
                    <a:pt x="286728" y="11617"/>
                  </a:lnTo>
                  <a:lnTo>
                    <a:pt x="242907" y="25604"/>
                  </a:lnTo>
                  <a:lnTo>
                    <a:pt x="201567" y="44569"/>
                  </a:lnTo>
                  <a:lnTo>
                    <a:pt x="163065" y="68154"/>
                  </a:lnTo>
                  <a:lnTo>
                    <a:pt x="127758" y="96003"/>
                  </a:lnTo>
                  <a:lnTo>
                    <a:pt x="96002" y="127760"/>
                  </a:lnTo>
                  <a:lnTo>
                    <a:pt x="68153" y="163068"/>
                  </a:lnTo>
                  <a:lnTo>
                    <a:pt x="44568" y="201571"/>
                  </a:lnTo>
                  <a:lnTo>
                    <a:pt x="25604" y="242912"/>
                  </a:lnTo>
                  <a:lnTo>
                    <a:pt x="11617" y="286736"/>
                  </a:lnTo>
                  <a:lnTo>
                    <a:pt x="2963" y="332685"/>
                  </a:lnTo>
                  <a:lnTo>
                    <a:pt x="0" y="380403"/>
                  </a:lnTo>
                  <a:lnTo>
                    <a:pt x="2963" y="428118"/>
                  </a:lnTo>
                  <a:lnTo>
                    <a:pt x="11617" y="474065"/>
                  </a:lnTo>
                  <a:lnTo>
                    <a:pt x="25604" y="517886"/>
                  </a:lnTo>
                  <a:lnTo>
                    <a:pt x="44568" y="559226"/>
                  </a:lnTo>
                  <a:lnTo>
                    <a:pt x="68153" y="597728"/>
                  </a:lnTo>
                  <a:lnTo>
                    <a:pt x="96002" y="633035"/>
                  </a:lnTo>
                  <a:lnTo>
                    <a:pt x="127758" y="664791"/>
                  </a:lnTo>
                  <a:lnTo>
                    <a:pt x="163065" y="692640"/>
                  </a:lnTo>
                  <a:lnTo>
                    <a:pt x="201567" y="716224"/>
                  </a:lnTo>
                  <a:lnTo>
                    <a:pt x="242907" y="735188"/>
                  </a:lnTo>
                  <a:lnTo>
                    <a:pt x="286728" y="749176"/>
                  </a:lnTo>
                  <a:lnTo>
                    <a:pt x="332675" y="757829"/>
                  </a:lnTo>
                  <a:lnTo>
                    <a:pt x="380390" y="760793"/>
                  </a:lnTo>
                  <a:close/>
                </a:path>
              </a:pathLst>
            </a:custGeom>
            <a:ln w="14401">
              <a:solidFill>
                <a:srgbClr val="004158"/>
              </a:solidFill>
            </a:ln>
          </p:spPr>
          <p:txBody>
            <a:bodyPr wrap="square" lIns="0" tIns="0" rIns="0" bIns="0" rtlCol="0"/>
            <a:lstStyle/>
            <a:p>
              <a:pPr defTabSz="685800" hangingPunct="1"/>
              <a:endParaRPr sz="1350">
                <a:solidFill>
                  <a:sysClr val="windowText" lastClr="000000"/>
                </a:solidFill>
              </a:endParaRPr>
            </a:p>
          </p:txBody>
        </p:sp>
        <p:sp>
          <p:nvSpPr>
            <p:cNvPr id="30" name="object 30"/>
            <p:cNvSpPr/>
            <p:nvPr/>
          </p:nvSpPr>
          <p:spPr>
            <a:xfrm>
              <a:off x="14625840" y="3607930"/>
              <a:ext cx="761365" cy="3054350"/>
            </a:xfrm>
            <a:custGeom>
              <a:avLst/>
              <a:gdLst/>
              <a:ahLst/>
              <a:cxnLst/>
              <a:rect l="l" t="t" r="r" b="b"/>
              <a:pathLst>
                <a:path w="761365" h="3054350">
                  <a:moveTo>
                    <a:pt x="760780" y="2673527"/>
                  </a:moveTo>
                  <a:lnTo>
                    <a:pt x="757821" y="2625814"/>
                  </a:lnTo>
                  <a:lnTo>
                    <a:pt x="749173" y="2579865"/>
                  </a:lnTo>
                  <a:lnTo>
                    <a:pt x="735177" y="2536050"/>
                  </a:lnTo>
                  <a:lnTo>
                    <a:pt x="716216" y="2494711"/>
                  </a:lnTo>
                  <a:lnTo>
                    <a:pt x="692632" y="2456205"/>
                  </a:lnTo>
                  <a:lnTo>
                    <a:pt x="664781" y="2420899"/>
                  </a:lnTo>
                  <a:lnTo>
                    <a:pt x="633031" y="2389136"/>
                  </a:lnTo>
                  <a:lnTo>
                    <a:pt x="597725" y="2361285"/>
                  </a:lnTo>
                  <a:lnTo>
                    <a:pt x="559219" y="2337701"/>
                  </a:lnTo>
                  <a:lnTo>
                    <a:pt x="517880" y="2318740"/>
                  </a:lnTo>
                  <a:lnTo>
                    <a:pt x="474052" y="2304745"/>
                  </a:lnTo>
                  <a:lnTo>
                    <a:pt x="428117" y="2296096"/>
                  </a:lnTo>
                  <a:lnTo>
                    <a:pt x="380390" y="2293124"/>
                  </a:lnTo>
                  <a:lnTo>
                    <a:pt x="332676" y="2296096"/>
                  </a:lnTo>
                  <a:lnTo>
                    <a:pt x="286727" y="2304745"/>
                  </a:lnTo>
                  <a:lnTo>
                    <a:pt x="242912" y="2318740"/>
                  </a:lnTo>
                  <a:lnTo>
                    <a:pt x="201574" y="2337701"/>
                  </a:lnTo>
                  <a:lnTo>
                    <a:pt x="163068" y="2361285"/>
                  </a:lnTo>
                  <a:lnTo>
                    <a:pt x="127762" y="2389136"/>
                  </a:lnTo>
                  <a:lnTo>
                    <a:pt x="96012" y="2420899"/>
                  </a:lnTo>
                  <a:lnTo>
                    <a:pt x="68160" y="2456205"/>
                  </a:lnTo>
                  <a:lnTo>
                    <a:pt x="44577" y="2494711"/>
                  </a:lnTo>
                  <a:lnTo>
                    <a:pt x="25615" y="2536050"/>
                  </a:lnTo>
                  <a:lnTo>
                    <a:pt x="11620" y="2579865"/>
                  </a:lnTo>
                  <a:lnTo>
                    <a:pt x="2971" y="2625814"/>
                  </a:lnTo>
                  <a:lnTo>
                    <a:pt x="0" y="2673527"/>
                  </a:lnTo>
                  <a:lnTo>
                    <a:pt x="2971" y="2721254"/>
                  </a:lnTo>
                  <a:lnTo>
                    <a:pt x="11620" y="2767190"/>
                  </a:lnTo>
                  <a:lnTo>
                    <a:pt x="25615" y="2811018"/>
                  </a:lnTo>
                  <a:lnTo>
                    <a:pt x="44577" y="2852356"/>
                  </a:lnTo>
                  <a:lnTo>
                    <a:pt x="68160" y="2890863"/>
                  </a:lnTo>
                  <a:lnTo>
                    <a:pt x="96012" y="2926169"/>
                  </a:lnTo>
                  <a:lnTo>
                    <a:pt x="127762" y="2957919"/>
                  </a:lnTo>
                  <a:lnTo>
                    <a:pt x="163068" y="2985770"/>
                  </a:lnTo>
                  <a:lnTo>
                    <a:pt x="201574" y="3009354"/>
                  </a:lnTo>
                  <a:lnTo>
                    <a:pt x="242912" y="3028315"/>
                  </a:lnTo>
                  <a:lnTo>
                    <a:pt x="286727" y="3042310"/>
                  </a:lnTo>
                  <a:lnTo>
                    <a:pt x="332676" y="3050959"/>
                  </a:lnTo>
                  <a:lnTo>
                    <a:pt x="380390" y="3053918"/>
                  </a:lnTo>
                  <a:lnTo>
                    <a:pt x="428117" y="3050959"/>
                  </a:lnTo>
                  <a:lnTo>
                    <a:pt x="474052" y="3042310"/>
                  </a:lnTo>
                  <a:lnTo>
                    <a:pt x="517880" y="3028315"/>
                  </a:lnTo>
                  <a:lnTo>
                    <a:pt x="559219" y="3009354"/>
                  </a:lnTo>
                  <a:lnTo>
                    <a:pt x="597725" y="2985770"/>
                  </a:lnTo>
                  <a:lnTo>
                    <a:pt x="633031" y="2957919"/>
                  </a:lnTo>
                  <a:lnTo>
                    <a:pt x="664781" y="2926169"/>
                  </a:lnTo>
                  <a:lnTo>
                    <a:pt x="692632" y="2890863"/>
                  </a:lnTo>
                  <a:lnTo>
                    <a:pt x="716216" y="2852356"/>
                  </a:lnTo>
                  <a:lnTo>
                    <a:pt x="735177" y="2811018"/>
                  </a:lnTo>
                  <a:lnTo>
                    <a:pt x="749173" y="2767190"/>
                  </a:lnTo>
                  <a:lnTo>
                    <a:pt x="757821" y="2721254"/>
                  </a:lnTo>
                  <a:lnTo>
                    <a:pt x="760780" y="2673527"/>
                  </a:lnTo>
                  <a:close/>
                </a:path>
                <a:path w="761365" h="3054350">
                  <a:moveTo>
                    <a:pt x="760780" y="1523199"/>
                  </a:moveTo>
                  <a:lnTo>
                    <a:pt x="757821" y="1475486"/>
                  </a:lnTo>
                  <a:lnTo>
                    <a:pt x="749173" y="1429537"/>
                  </a:lnTo>
                  <a:lnTo>
                    <a:pt x="735177" y="1385709"/>
                  </a:lnTo>
                  <a:lnTo>
                    <a:pt x="716216" y="1344371"/>
                  </a:lnTo>
                  <a:lnTo>
                    <a:pt x="692632" y="1305864"/>
                  </a:lnTo>
                  <a:lnTo>
                    <a:pt x="664781" y="1270558"/>
                  </a:lnTo>
                  <a:lnTo>
                    <a:pt x="633031" y="1238808"/>
                  </a:lnTo>
                  <a:lnTo>
                    <a:pt x="597725" y="1210957"/>
                  </a:lnTo>
                  <a:lnTo>
                    <a:pt x="559219" y="1187361"/>
                  </a:lnTo>
                  <a:lnTo>
                    <a:pt x="517880" y="1168400"/>
                  </a:lnTo>
                  <a:lnTo>
                    <a:pt x="474052" y="1154417"/>
                  </a:lnTo>
                  <a:lnTo>
                    <a:pt x="428117" y="1145755"/>
                  </a:lnTo>
                  <a:lnTo>
                    <a:pt x="380390" y="1142796"/>
                  </a:lnTo>
                  <a:lnTo>
                    <a:pt x="332676" y="1145755"/>
                  </a:lnTo>
                  <a:lnTo>
                    <a:pt x="286727" y="1154417"/>
                  </a:lnTo>
                  <a:lnTo>
                    <a:pt x="242912" y="1168400"/>
                  </a:lnTo>
                  <a:lnTo>
                    <a:pt x="201574" y="1187361"/>
                  </a:lnTo>
                  <a:lnTo>
                    <a:pt x="163068" y="1210957"/>
                  </a:lnTo>
                  <a:lnTo>
                    <a:pt x="127762" y="1238808"/>
                  </a:lnTo>
                  <a:lnTo>
                    <a:pt x="96012" y="1270558"/>
                  </a:lnTo>
                  <a:lnTo>
                    <a:pt x="68160" y="1305864"/>
                  </a:lnTo>
                  <a:lnTo>
                    <a:pt x="44577" y="1344371"/>
                  </a:lnTo>
                  <a:lnTo>
                    <a:pt x="25615" y="1385709"/>
                  </a:lnTo>
                  <a:lnTo>
                    <a:pt x="11620" y="1429537"/>
                  </a:lnTo>
                  <a:lnTo>
                    <a:pt x="2971" y="1475486"/>
                  </a:lnTo>
                  <a:lnTo>
                    <a:pt x="0" y="1523199"/>
                  </a:lnTo>
                  <a:lnTo>
                    <a:pt x="2971" y="1570913"/>
                  </a:lnTo>
                  <a:lnTo>
                    <a:pt x="11620" y="1616862"/>
                  </a:lnTo>
                  <a:lnTo>
                    <a:pt x="25615" y="1660677"/>
                  </a:lnTo>
                  <a:lnTo>
                    <a:pt x="44577" y="1702015"/>
                  </a:lnTo>
                  <a:lnTo>
                    <a:pt x="68160" y="1740522"/>
                  </a:lnTo>
                  <a:lnTo>
                    <a:pt x="96012" y="1775828"/>
                  </a:lnTo>
                  <a:lnTo>
                    <a:pt x="127762" y="1807591"/>
                  </a:lnTo>
                  <a:lnTo>
                    <a:pt x="163068" y="1835429"/>
                  </a:lnTo>
                  <a:lnTo>
                    <a:pt x="201574" y="1859026"/>
                  </a:lnTo>
                  <a:lnTo>
                    <a:pt x="242912" y="1877987"/>
                  </a:lnTo>
                  <a:lnTo>
                    <a:pt x="286727" y="1891969"/>
                  </a:lnTo>
                  <a:lnTo>
                    <a:pt x="332676" y="1900631"/>
                  </a:lnTo>
                  <a:lnTo>
                    <a:pt x="380390" y="1903590"/>
                  </a:lnTo>
                  <a:lnTo>
                    <a:pt x="428117" y="1900631"/>
                  </a:lnTo>
                  <a:lnTo>
                    <a:pt x="474052" y="1891969"/>
                  </a:lnTo>
                  <a:lnTo>
                    <a:pt x="517880" y="1877987"/>
                  </a:lnTo>
                  <a:lnTo>
                    <a:pt x="559219" y="1859026"/>
                  </a:lnTo>
                  <a:lnTo>
                    <a:pt x="597725" y="1835429"/>
                  </a:lnTo>
                  <a:lnTo>
                    <a:pt x="633031" y="1807591"/>
                  </a:lnTo>
                  <a:lnTo>
                    <a:pt x="664781" y="1775828"/>
                  </a:lnTo>
                  <a:lnTo>
                    <a:pt x="692632" y="1740522"/>
                  </a:lnTo>
                  <a:lnTo>
                    <a:pt x="716216" y="1702015"/>
                  </a:lnTo>
                  <a:lnTo>
                    <a:pt x="735177" y="1660677"/>
                  </a:lnTo>
                  <a:lnTo>
                    <a:pt x="749173" y="1616862"/>
                  </a:lnTo>
                  <a:lnTo>
                    <a:pt x="757821" y="1570913"/>
                  </a:lnTo>
                  <a:lnTo>
                    <a:pt x="760780" y="1523199"/>
                  </a:lnTo>
                  <a:close/>
                </a:path>
                <a:path w="761365" h="3054350">
                  <a:moveTo>
                    <a:pt x="760780" y="380403"/>
                  </a:moveTo>
                  <a:lnTo>
                    <a:pt x="757821" y="332689"/>
                  </a:lnTo>
                  <a:lnTo>
                    <a:pt x="749173" y="286740"/>
                  </a:lnTo>
                  <a:lnTo>
                    <a:pt x="735177" y="242912"/>
                  </a:lnTo>
                  <a:lnTo>
                    <a:pt x="716216" y="201574"/>
                  </a:lnTo>
                  <a:lnTo>
                    <a:pt x="692632" y="163080"/>
                  </a:lnTo>
                  <a:lnTo>
                    <a:pt x="664781" y="127762"/>
                  </a:lnTo>
                  <a:lnTo>
                    <a:pt x="633031" y="96012"/>
                  </a:lnTo>
                  <a:lnTo>
                    <a:pt x="597725" y="68160"/>
                  </a:lnTo>
                  <a:lnTo>
                    <a:pt x="559219" y="44577"/>
                  </a:lnTo>
                  <a:lnTo>
                    <a:pt x="517880" y="25615"/>
                  </a:lnTo>
                  <a:lnTo>
                    <a:pt x="474052" y="11620"/>
                  </a:lnTo>
                  <a:lnTo>
                    <a:pt x="428117" y="2971"/>
                  </a:lnTo>
                  <a:lnTo>
                    <a:pt x="380390" y="0"/>
                  </a:lnTo>
                  <a:lnTo>
                    <a:pt x="332676" y="2971"/>
                  </a:lnTo>
                  <a:lnTo>
                    <a:pt x="286727" y="11620"/>
                  </a:lnTo>
                  <a:lnTo>
                    <a:pt x="242912" y="25615"/>
                  </a:lnTo>
                  <a:lnTo>
                    <a:pt x="201574" y="44577"/>
                  </a:lnTo>
                  <a:lnTo>
                    <a:pt x="163068" y="68160"/>
                  </a:lnTo>
                  <a:lnTo>
                    <a:pt x="127762" y="96012"/>
                  </a:lnTo>
                  <a:lnTo>
                    <a:pt x="96012" y="127762"/>
                  </a:lnTo>
                  <a:lnTo>
                    <a:pt x="68160" y="163080"/>
                  </a:lnTo>
                  <a:lnTo>
                    <a:pt x="44577" y="201574"/>
                  </a:lnTo>
                  <a:lnTo>
                    <a:pt x="25615" y="242912"/>
                  </a:lnTo>
                  <a:lnTo>
                    <a:pt x="11620" y="286740"/>
                  </a:lnTo>
                  <a:lnTo>
                    <a:pt x="2971" y="332689"/>
                  </a:lnTo>
                  <a:lnTo>
                    <a:pt x="0" y="380403"/>
                  </a:lnTo>
                  <a:lnTo>
                    <a:pt x="2971" y="428129"/>
                  </a:lnTo>
                  <a:lnTo>
                    <a:pt x="11620" y="474065"/>
                  </a:lnTo>
                  <a:lnTo>
                    <a:pt x="25615" y="517893"/>
                  </a:lnTo>
                  <a:lnTo>
                    <a:pt x="44577" y="559231"/>
                  </a:lnTo>
                  <a:lnTo>
                    <a:pt x="68160" y="597738"/>
                  </a:lnTo>
                  <a:lnTo>
                    <a:pt x="96012" y="633044"/>
                  </a:lnTo>
                  <a:lnTo>
                    <a:pt x="127762" y="664794"/>
                  </a:lnTo>
                  <a:lnTo>
                    <a:pt x="163068" y="692645"/>
                  </a:lnTo>
                  <a:lnTo>
                    <a:pt x="201574" y="716229"/>
                  </a:lnTo>
                  <a:lnTo>
                    <a:pt x="242912" y="735190"/>
                  </a:lnTo>
                  <a:lnTo>
                    <a:pt x="286727" y="749185"/>
                  </a:lnTo>
                  <a:lnTo>
                    <a:pt x="332676" y="757834"/>
                  </a:lnTo>
                  <a:lnTo>
                    <a:pt x="380390" y="760793"/>
                  </a:lnTo>
                  <a:lnTo>
                    <a:pt x="428117" y="757834"/>
                  </a:lnTo>
                  <a:lnTo>
                    <a:pt x="474052" y="749185"/>
                  </a:lnTo>
                  <a:lnTo>
                    <a:pt x="517880" y="735190"/>
                  </a:lnTo>
                  <a:lnTo>
                    <a:pt x="559219" y="716229"/>
                  </a:lnTo>
                  <a:lnTo>
                    <a:pt x="597725" y="692645"/>
                  </a:lnTo>
                  <a:lnTo>
                    <a:pt x="633031" y="664794"/>
                  </a:lnTo>
                  <a:lnTo>
                    <a:pt x="664781" y="633044"/>
                  </a:lnTo>
                  <a:lnTo>
                    <a:pt x="692632" y="597738"/>
                  </a:lnTo>
                  <a:lnTo>
                    <a:pt x="716216" y="559231"/>
                  </a:lnTo>
                  <a:lnTo>
                    <a:pt x="735177" y="517893"/>
                  </a:lnTo>
                  <a:lnTo>
                    <a:pt x="749173" y="474065"/>
                  </a:lnTo>
                  <a:lnTo>
                    <a:pt x="757821" y="428129"/>
                  </a:lnTo>
                  <a:lnTo>
                    <a:pt x="760780" y="380403"/>
                  </a:lnTo>
                  <a:close/>
                </a:path>
              </a:pathLst>
            </a:custGeom>
            <a:solidFill>
              <a:srgbClr val="EB5C5D"/>
            </a:solidFill>
          </p:spPr>
          <p:txBody>
            <a:bodyPr wrap="square" lIns="0" tIns="0" rIns="0" bIns="0" rtlCol="0"/>
            <a:lstStyle/>
            <a:p>
              <a:pPr defTabSz="685800" hangingPunct="1"/>
              <a:endParaRPr sz="1350">
                <a:solidFill>
                  <a:sysClr val="windowText" lastClr="000000"/>
                </a:solidFill>
              </a:endParaRPr>
            </a:p>
          </p:txBody>
        </p:sp>
        <p:sp>
          <p:nvSpPr>
            <p:cNvPr id="31" name="object 31"/>
            <p:cNvSpPr/>
            <p:nvPr/>
          </p:nvSpPr>
          <p:spPr>
            <a:xfrm>
              <a:off x="10413479" y="3795242"/>
              <a:ext cx="2577465" cy="338455"/>
            </a:xfrm>
            <a:custGeom>
              <a:avLst/>
              <a:gdLst/>
              <a:ahLst/>
              <a:cxnLst/>
              <a:rect l="l" t="t" r="r" b="b"/>
              <a:pathLst>
                <a:path w="2577465" h="338454">
                  <a:moveTo>
                    <a:pt x="368223" y="325628"/>
                  </a:moveTo>
                  <a:lnTo>
                    <a:pt x="364782" y="322199"/>
                  </a:lnTo>
                  <a:lnTo>
                    <a:pt x="337540" y="322199"/>
                  </a:lnTo>
                  <a:lnTo>
                    <a:pt x="337540" y="253149"/>
                  </a:lnTo>
                  <a:lnTo>
                    <a:pt x="322199" y="231698"/>
                  </a:lnTo>
                  <a:lnTo>
                    <a:pt x="322199" y="92049"/>
                  </a:lnTo>
                  <a:lnTo>
                    <a:pt x="345211" y="92049"/>
                  </a:lnTo>
                  <a:lnTo>
                    <a:pt x="349440" y="92049"/>
                  </a:lnTo>
                  <a:lnTo>
                    <a:pt x="352882" y="88607"/>
                  </a:lnTo>
                  <a:lnTo>
                    <a:pt x="352882" y="80149"/>
                  </a:lnTo>
                  <a:lnTo>
                    <a:pt x="349440" y="76720"/>
                  </a:lnTo>
                  <a:lnTo>
                    <a:pt x="322186" y="76720"/>
                  </a:lnTo>
                  <a:lnTo>
                    <a:pt x="322186" y="248920"/>
                  </a:lnTo>
                  <a:lnTo>
                    <a:pt x="322186" y="322199"/>
                  </a:lnTo>
                  <a:lnTo>
                    <a:pt x="306844" y="322199"/>
                  </a:lnTo>
                  <a:lnTo>
                    <a:pt x="306857" y="248920"/>
                  </a:lnTo>
                  <a:lnTo>
                    <a:pt x="310311" y="245491"/>
                  </a:lnTo>
                  <a:lnTo>
                    <a:pt x="318744" y="245491"/>
                  </a:lnTo>
                  <a:lnTo>
                    <a:pt x="322186" y="248920"/>
                  </a:lnTo>
                  <a:lnTo>
                    <a:pt x="322186" y="76720"/>
                  </a:lnTo>
                  <a:lnTo>
                    <a:pt x="318770" y="76720"/>
                  </a:lnTo>
                  <a:lnTo>
                    <a:pt x="310299" y="76708"/>
                  </a:lnTo>
                  <a:lnTo>
                    <a:pt x="306857" y="76720"/>
                  </a:lnTo>
                  <a:lnTo>
                    <a:pt x="306857" y="92049"/>
                  </a:lnTo>
                  <a:lnTo>
                    <a:pt x="306857" y="231698"/>
                  </a:lnTo>
                  <a:lnTo>
                    <a:pt x="305574" y="231952"/>
                  </a:lnTo>
                  <a:lnTo>
                    <a:pt x="298259" y="236880"/>
                  </a:lnTo>
                  <a:lnTo>
                    <a:pt x="293331" y="244208"/>
                  </a:lnTo>
                  <a:lnTo>
                    <a:pt x="291515" y="253149"/>
                  </a:lnTo>
                  <a:lnTo>
                    <a:pt x="291515" y="322199"/>
                  </a:lnTo>
                  <a:lnTo>
                    <a:pt x="244525" y="322199"/>
                  </a:lnTo>
                  <a:lnTo>
                    <a:pt x="237210" y="263677"/>
                  </a:lnTo>
                  <a:lnTo>
                    <a:pt x="236855" y="260819"/>
                  </a:lnTo>
                  <a:lnTo>
                    <a:pt x="234937" y="245465"/>
                  </a:lnTo>
                  <a:lnTo>
                    <a:pt x="229108" y="198831"/>
                  </a:lnTo>
                  <a:lnTo>
                    <a:pt x="229108" y="322199"/>
                  </a:lnTo>
                  <a:lnTo>
                    <a:pt x="151574" y="322199"/>
                  </a:lnTo>
                  <a:lnTo>
                    <a:pt x="164376" y="311531"/>
                  </a:lnTo>
                  <a:lnTo>
                    <a:pt x="221805" y="263677"/>
                  </a:lnTo>
                  <a:lnTo>
                    <a:pt x="229108" y="322199"/>
                  </a:lnTo>
                  <a:lnTo>
                    <a:pt x="229108" y="198831"/>
                  </a:lnTo>
                  <a:lnTo>
                    <a:pt x="228041" y="190296"/>
                  </a:lnTo>
                  <a:lnTo>
                    <a:pt x="227266" y="184111"/>
                  </a:lnTo>
                  <a:lnTo>
                    <a:pt x="225348" y="168757"/>
                  </a:lnTo>
                  <a:lnTo>
                    <a:pt x="219519" y="122072"/>
                  </a:lnTo>
                  <a:lnTo>
                    <a:pt x="219519" y="245465"/>
                  </a:lnTo>
                  <a:lnTo>
                    <a:pt x="201256" y="245465"/>
                  </a:lnTo>
                  <a:lnTo>
                    <a:pt x="201256" y="260819"/>
                  </a:lnTo>
                  <a:lnTo>
                    <a:pt x="140411" y="311531"/>
                  </a:lnTo>
                  <a:lnTo>
                    <a:pt x="146761" y="260819"/>
                  </a:lnTo>
                  <a:lnTo>
                    <a:pt x="201256" y="260819"/>
                  </a:lnTo>
                  <a:lnTo>
                    <a:pt x="201256" y="245465"/>
                  </a:lnTo>
                  <a:lnTo>
                    <a:pt x="162966" y="245465"/>
                  </a:lnTo>
                  <a:lnTo>
                    <a:pt x="170332" y="237286"/>
                  </a:lnTo>
                  <a:lnTo>
                    <a:pt x="212636" y="190296"/>
                  </a:lnTo>
                  <a:lnTo>
                    <a:pt x="219519" y="245465"/>
                  </a:lnTo>
                  <a:lnTo>
                    <a:pt x="219519" y="122072"/>
                  </a:lnTo>
                  <a:lnTo>
                    <a:pt x="217741" y="107823"/>
                  </a:lnTo>
                  <a:lnTo>
                    <a:pt x="215773" y="92049"/>
                  </a:lnTo>
                  <a:lnTo>
                    <a:pt x="306857" y="92049"/>
                  </a:lnTo>
                  <a:lnTo>
                    <a:pt x="306857" y="76720"/>
                  </a:lnTo>
                  <a:lnTo>
                    <a:pt x="213944" y="76720"/>
                  </a:lnTo>
                  <a:lnTo>
                    <a:pt x="212458" y="63068"/>
                  </a:lnTo>
                  <a:lnTo>
                    <a:pt x="209931" y="56413"/>
                  </a:lnTo>
                  <a:lnTo>
                    <a:pt x="209931" y="168757"/>
                  </a:lnTo>
                  <a:lnTo>
                    <a:pt x="197535" y="168757"/>
                  </a:lnTo>
                  <a:lnTo>
                    <a:pt x="197535" y="184111"/>
                  </a:lnTo>
                  <a:lnTo>
                    <a:pt x="149682" y="237286"/>
                  </a:lnTo>
                  <a:lnTo>
                    <a:pt x="156337" y="184111"/>
                  </a:lnTo>
                  <a:lnTo>
                    <a:pt x="197535" y="184111"/>
                  </a:lnTo>
                  <a:lnTo>
                    <a:pt x="197535" y="168757"/>
                  </a:lnTo>
                  <a:lnTo>
                    <a:pt x="166763" y="168757"/>
                  </a:lnTo>
                  <a:lnTo>
                    <a:pt x="178549" y="148564"/>
                  </a:lnTo>
                  <a:lnTo>
                    <a:pt x="202323" y="107823"/>
                  </a:lnTo>
                  <a:lnTo>
                    <a:pt x="209931" y="168757"/>
                  </a:lnTo>
                  <a:lnTo>
                    <a:pt x="209931" y="56413"/>
                  </a:lnTo>
                  <a:lnTo>
                    <a:pt x="206006" y="46050"/>
                  </a:lnTo>
                  <a:lnTo>
                    <a:pt x="198704" y="37579"/>
                  </a:lnTo>
                  <a:lnTo>
                    <a:pt x="198704" y="76720"/>
                  </a:lnTo>
                  <a:lnTo>
                    <a:pt x="193738" y="76720"/>
                  </a:lnTo>
                  <a:lnTo>
                    <a:pt x="193738" y="92049"/>
                  </a:lnTo>
                  <a:lnTo>
                    <a:pt x="160782" y="148564"/>
                  </a:lnTo>
                  <a:lnTo>
                    <a:pt x="167843" y="92049"/>
                  </a:lnTo>
                  <a:lnTo>
                    <a:pt x="193738" y="92049"/>
                  </a:lnTo>
                  <a:lnTo>
                    <a:pt x="193738" y="76720"/>
                  </a:lnTo>
                  <a:lnTo>
                    <a:pt x="169468" y="76720"/>
                  </a:lnTo>
                  <a:lnTo>
                    <a:pt x="170268" y="68503"/>
                  </a:lnTo>
                  <a:lnTo>
                    <a:pt x="174078" y="56426"/>
                  </a:lnTo>
                  <a:lnTo>
                    <a:pt x="179070" y="48729"/>
                  </a:lnTo>
                  <a:lnTo>
                    <a:pt x="184099" y="46024"/>
                  </a:lnTo>
                  <a:lnTo>
                    <a:pt x="189153" y="48729"/>
                  </a:lnTo>
                  <a:lnTo>
                    <a:pt x="194132" y="56426"/>
                  </a:lnTo>
                  <a:lnTo>
                    <a:pt x="197929" y="68503"/>
                  </a:lnTo>
                  <a:lnTo>
                    <a:pt x="198704" y="76720"/>
                  </a:lnTo>
                  <a:lnTo>
                    <a:pt x="198704" y="37579"/>
                  </a:lnTo>
                  <a:lnTo>
                    <a:pt x="196278" y="34759"/>
                  </a:lnTo>
                  <a:lnTo>
                    <a:pt x="184099" y="30670"/>
                  </a:lnTo>
                  <a:lnTo>
                    <a:pt x="171919" y="34759"/>
                  </a:lnTo>
                  <a:lnTo>
                    <a:pt x="162191" y="46050"/>
                  </a:lnTo>
                  <a:lnTo>
                    <a:pt x="155752" y="63068"/>
                  </a:lnTo>
                  <a:lnTo>
                    <a:pt x="154254" y="76720"/>
                  </a:lnTo>
                  <a:lnTo>
                    <a:pt x="152374" y="76720"/>
                  </a:lnTo>
                  <a:lnTo>
                    <a:pt x="152374" y="92049"/>
                  </a:lnTo>
                  <a:lnTo>
                    <a:pt x="123609" y="322199"/>
                  </a:lnTo>
                  <a:lnTo>
                    <a:pt x="61353" y="322199"/>
                  </a:lnTo>
                  <a:lnTo>
                    <a:pt x="61353" y="168757"/>
                  </a:lnTo>
                  <a:lnTo>
                    <a:pt x="72682" y="168757"/>
                  </a:lnTo>
                  <a:lnTo>
                    <a:pt x="75831" y="166179"/>
                  </a:lnTo>
                  <a:lnTo>
                    <a:pt x="78397" y="153416"/>
                  </a:lnTo>
                  <a:lnTo>
                    <a:pt x="90665" y="92049"/>
                  </a:lnTo>
                  <a:lnTo>
                    <a:pt x="152374" y="92049"/>
                  </a:lnTo>
                  <a:lnTo>
                    <a:pt x="152374" y="76720"/>
                  </a:lnTo>
                  <a:lnTo>
                    <a:pt x="90665" y="76720"/>
                  </a:lnTo>
                  <a:lnTo>
                    <a:pt x="78384" y="15328"/>
                  </a:lnTo>
                  <a:lnTo>
                    <a:pt x="75831" y="2565"/>
                  </a:lnTo>
                  <a:lnTo>
                    <a:pt x="75018" y="1905"/>
                  </a:lnTo>
                  <a:lnTo>
                    <a:pt x="75018" y="76720"/>
                  </a:lnTo>
                  <a:lnTo>
                    <a:pt x="49453" y="76720"/>
                  </a:lnTo>
                  <a:lnTo>
                    <a:pt x="46024" y="80149"/>
                  </a:lnTo>
                  <a:lnTo>
                    <a:pt x="46024" y="88607"/>
                  </a:lnTo>
                  <a:lnTo>
                    <a:pt x="49453" y="92049"/>
                  </a:lnTo>
                  <a:lnTo>
                    <a:pt x="75006" y="92049"/>
                  </a:lnTo>
                  <a:lnTo>
                    <a:pt x="62738" y="153416"/>
                  </a:lnTo>
                  <a:lnTo>
                    <a:pt x="44627" y="153416"/>
                  </a:lnTo>
                  <a:lnTo>
                    <a:pt x="30937" y="84886"/>
                  </a:lnTo>
                  <a:lnTo>
                    <a:pt x="30924" y="83870"/>
                  </a:lnTo>
                  <a:lnTo>
                    <a:pt x="44627" y="15328"/>
                  </a:lnTo>
                  <a:lnTo>
                    <a:pt x="62738" y="15328"/>
                  </a:lnTo>
                  <a:lnTo>
                    <a:pt x="75018" y="76720"/>
                  </a:lnTo>
                  <a:lnTo>
                    <a:pt x="75018" y="1905"/>
                  </a:lnTo>
                  <a:lnTo>
                    <a:pt x="72682" y="0"/>
                  </a:lnTo>
                  <a:lnTo>
                    <a:pt x="34683" y="0"/>
                  </a:lnTo>
                  <a:lnTo>
                    <a:pt x="31534" y="2565"/>
                  </a:lnTo>
                  <a:lnTo>
                    <a:pt x="15265" y="83870"/>
                  </a:lnTo>
                  <a:lnTo>
                    <a:pt x="15265" y="84886"/>
                  </a:lnTo>
                  <a:lnTo>
                    <a:pt x="31534" y="166192"/>
                  </a:lnTo>
                  <a:lnTo>
                    <a:pt x="34683" y="168757"/>
                  </a:lnTo>
                  <a:lnTo>
                    <a:pt x="46012" y="168757"/>
                  </a:lnTo>
                  <a:lnTo>
                    <a:pt x="46012" y="322199"/>
                  </a:lnTo>
                  <a:lnTo>
                    <a:pt x="3441" y="322199"/>
                  </a:lnTo>
                  <a:lnTo>
                    <a:pt x="0" y="325628"/>
                  </a:lnTo>
                  <a:lnTo>
                    <a:pt x="0" y="334086"/>
                  </a:lnTo>
                  <a:lnTo>
                    <a:pt x="3441" y="337527"/>
                  </a:lnTo>
                  <a:lnTo>
                    <a:pt x="49453" y="337527"/>
                  </a:lnTo>
                  <a:lnTo>
                    <a:pt x="53682" y="337527"/>
                  </a:lnTo>
                  <a:lnTo>
                    <a:pt x="57924" y="337527"/>
                  </a:lnTo>
                  <a:lnTo>
                    <a:pt x="128422" y="337527"/>
                  </a:lnTo>
                  <a:lnTo>
                    <a:pt x="129476" y="338086"/>
                  </a:lnTo>
                  <a:lnTo>
                    <a:pt x="132905" y="337756"/>
                  </a:lnTo>
                  <a:lnTo>
                    <a:pt x="133172" y="337527"/>
                  </a:lnTo>
                  <a:lnTo>
                    <a:pt x="233972" y="337527"/>
                  </a:lnTo>
                  <a:lnTo>
                    <a:pt x="364782" y="337527"/>
                  </a:lnTo>
                  <a:lnTo>
                    <a:pt x="368223" y="334086"/>
                  </a:lnTo>
                  <a:lnTo>
                    <a:pt x="368223" y="325628"/>
                  </a:lnTo>
                  <a:close/>
                </a:path>
                <a:path w="2577465" h="338454">
                  <a:moveTo>
                    <a:pt x="1166139" y="185826"/>
                  </a:moveTo>
                  <a:lnTo>
                    <a:pt x="1165504" y="184302"/>
                  </a:lnTo>
                  <a:lnTo>
                    <a:pt x="1163586" y="179781"/>
                  </a:lnTo>
                  <a:lnTo>
                    <a:pt x="1154480" y="170929"/>
                  </a:lnTo>
                  <a:lnTo>
                    <a:pt x="1150518" y="169392"/>
                  </a:lnTo>
                  <a:lnTo>
                    <a:pt x="1150518" y="190068"/>
                  </a:lnTo>
                  <a:lnTo>
                    <a:pt x="1150518" y="196494"/>
                  </a:lnTo>
                  <a:lnTo>
                    <a:pt x="1147025" y="199986"/>
                  </a:lnTo>
                  <a:lnTo>
                    <a:pt x="1138402" y="199986"/>
                  </a:lnTo>
                  <a:lnTo>
                    <a:pt x="1134910" y="196494"/>
                  </a:lnTo>
                  <a:lnTo>
                    <a:pt x="1134910" y="187960"/>
                  </a:lnTo>
                  <a:lnTo>
                    <a:pt x="1138237" y="184505"/>
                  </a:lnTo>
                  <a:lnTo>
                    <a:pt x="1144587" y="184302"/>
                  </a:lnTo>
                  <a:lnTo>
                    <a:pt x="1146632" y="185089"/>
                  </a:lnTo>
                  <a:lnTo>
                    <a:pt x="1148143" y="186575"/>
                  </a:lnTo>
                  <a:lnTo>
                    <a:pt x="1149667" y="188036"/>
                  </a:lnTo>
                  <a:lnTo>
                    <a:pt x="1150518" y="190068"/>
                  </a:lnTo>
                  <a:lnTo>
                    <a:pt x="1150518" y="169392"/>
                  </a:lnTo>
                  <a:lnTo>
                    <a:pt x="1148359" y="168554"/>
                  </a:lnTo>
                  <a:lnTo>
                    <a:pt x="1142009" y="168744"/>
                  </a:lnTo>
                  <a:lnTo>
                    <a:pt x="1133119" y="170789"/>
                  </a:lnTo>
                  <a:lnTo>
                    <a:pt x="1125893" y="175856"/>
                  </a:lnTo>
                  <a:lnTo>
                    <a:pt x="1121054" y="183222"/>
                  </a:lnTo>
                  <a:lnTo>
                    <a:pt x="1119289" y="192176"/>
                  </a:lnTo>
                  <a:lnTo>
                    <a:pt x="1121130" y="201307"/>
                  </a:lnTo>
                  <a:lnTo>
                    <a:pt x="1126147" y="208749"/>
                  </a:lnTo>
                  <a:lnTo>
                    <a:pt x="1133589" y="213779"/>
                  </a:lnTo>
                  <a:lnTo>
                    <a:pt x="1142707" y="215607"/>
                  </a:lnTo>
                  <a:lnTo>
                    <a:pt x="1151839" y="213779"/>
                  </a:lnTo>
                  <a:lnTo>
                    <a:pt x="1159281" y="208749"/>
                  </a:lnTo>
                  <a:lnTo>
                    <a:pt x="1164297" y="201307"/>
                  </a:lnTo>
                  <a:lnTo>
                    <a:pt x="1164564" y="199986"/>
                  </a:lnTo>
                  <a:lnTo>
                    <a:pt x="1166139" y="192176"/>
                  </a:lnTo>
                  <a:lnTo>
                    <a:pt x="1166139" y="185826"/>
                  </a:lnTo>
                  <a:close/>
                </a:path>
                <a:path w="2577465" h="338454">
                  <a:moveTo>
                    <a:pt x="1306690" y="117741"/>
                  </a:moveTo>
                  <a:lnTo>
                    <a:pt x="1305052" y="113779"/>
                  </a:lnTo>
                  <a:lnTo>
                    <a:pt x="1299197" y="107911"/>
                  </a:lnTo>
                  <a:lnTo>
                    <a:pt x="1295234" y="106260"/>
                  </a:lnTo>
                  <a:lnTo>
                    <a:pt x="1286929" y="106260"/>
                  </a:lnTo>
                  <a:lnTo>
                    <a:pt x="1282966" y="107911"/>
                  </a:lnTo>
                  <a:lnTo>
                    <a:pt x="1277112" y="113779"/>
                  </a:lnTo>
                  <a:lnTo>
                    <a:pt x="1275461" y="117741"/>
                  </a:lnTo>
                  <a:lnTo>
                    <a:pt x="1275461" y="126034"/>
                  </a:lnTo>
                  <a:lnTo>
                    <a:pt x="1277112" y="129997"/>
                  </a:lnTo>
                  <a:lnTo>
                    <a:pt x="1282966" y="135877"/>
                  </a:lnTo>
                  <a:lnTo>
                    <a:pt x="1286929" y="137515"/>
                  </a:lnTo>
                  <a:lnTo>
                    <a:pt x="1295234" y="137515"/>
                  </a:lnTo>
                  <a:lnTo>
                    <a:pt x="1299197" y="135877"/>
                  </a:lnTo>
                  <a:lnTo>
                    <a:pt x="1305052" y="129997"/>
                  </a:lnTo>
                  <a:lnTo>
                    <a:pt x="1306690" y="126034"/>
                  </a:lnTo>
                  <a:lnTo>
                    <a:pt x="1306690" y="121894"/>
                  </a:lnTo>
                  <a:lnTo>
                    <a:pt x="1306690" y="117741"/>
                  </a:lnTo>
                  <a:close/>
                </a:path>
                <a:path w="2577465" h="338454">
                  <a:moveTo>
                    <a:pt x="1478508" y="142074"/>
                  </a:moveTo>
                  <a:lnTo>
                    <a:pt x="1473492" y="134962"/>
                  </a:lnTo>
                  <a:lnTo>
                    <a:pt x="1465973" y="132334"/>
                  </a:lnTo>
                  <a:lnTo>
                    <a:pt x="1462887" y="131368"/>
                  </a:lnTo>
                  <a:lnTo>
                    <a:pt x="1462887" y="147828"/>
                  </a:lnTo>
                  <a:lnTo>
                    <a:pt x="1462887" y="265277"/>
                  </a:lnTo>
                  <a:lnTo>
                    <a:pt x="1447457" y="269582"/>
                  </a:lnTo>
                  <a:lnTo>
                    <a:pt x="1447279" y="269608"/>
                  </a:lnTo>
                  <a:lnTo>
                    <a:pt x="1447279" y="285445"/>
                  </a:lnTo>
                  <a:lnTo>
                    <a:pt x="1447279" y="309321"/>
                  </a:lnTo>
                  <a:lnTo>
                    <a:pt x="1416037" y="309321"/>
                  </a:lnTo>
                  <a:lnTo>
                    <a:pt x="1416037" y="285445"/>
                  </a:lnTo>
                  <a:lnTo>
                    <a:pt x="1423822" y="286334"/>
                  </a:lnTo>
                  <a:lnTo>
                    <a:pt x="1431658" y="286626"/>
                  </a:lnTo>
                  <a:lnTo>
                    <a:pt x="1439481" y="286334"/>
                  </a:lnTo>
                  <a:lnTo>
                    <a:pt x="1447279" y="285445"/>
                  </a:lnTo>
                  <a:lnTo>
                    <a:pt x="1447279" y="269608"/>
                  </a:lnTo>
                  <a:lnTo>
                    <a:pt x="1431645" y="271018"/>
                  </a:lnTo>
                  <a:lnTo>
                    <a:pt x="1415834" y="269582"/>
                  </a:lnTo>
                  <a:lnTo>
                    <a:pt x="1400416" y="265277"/>
                  </a:lnTo>
                  <a:lnTo>
                    <a:pt x="1400416" y="147828"/>
                  </a:lnTo>
                  <a:lnTo>
                    <a:pt x="1407236" y="145542"/>
                  </a:lnTo>
                  <a:lnTo>
                    <a:pt x="1414208" y="143840"/>
                  </a:lnTo>
                  <a:lnTo>
                    <a:pt x="1421295" y="142709"/>
                  </a:lnTo>
                  <a:lnTo>
                    <a:pt x="1428470" y="142151"/>
                  </a:lnTo>
                  <a:lnTo>
                    <a:pt x="1437259" y="142265"/>
                  </a:lnTo>
                  <a:lnTo>
                    <a:pt x="1445971" y="143256"/>
                  </a:lnTo>
                  <a:lnTo>
                    <a:pt x="1454531" y="145110"/>
                  </a:lnTo>
                  <a:lnTo>
                    <a:pt x="1462887" y="147828"/>
                  </a:lnTo>
                  <a:lnTo>
                    <a:pt x="1462887" y="131368"/>
                  </a:lnTo>
                  <a:lnTo>
                    <a:pt x="1459496" y="130289"/>
                  </a:lnTo>
                  <a:lnTo>
                    <a:pt x="1452892" y="128689"/>
                  </a:lnTo>
                  <a:lnTo>
                    <a:pt x="1446212" y="127508"/>
                  </a:lnTo>
                  <a:lnTo>
                    <a:pt x="1439456" y="126784"/>
                  </a:lnTo>
                  <a:lnTo>
                    <a:pt x="1439456" y="114096"/>
                  </a:lnTo>
                  <a:lnTo>
                    <a:pt x="1413230" y="74510"/>
                  </a:lnTo>
                  <a:lnTo>
                    <a:pt x="1396517" y="71145"/>
                  </a:lnTo>
                  <a:lnTo>
                    <a:pt x="1379791" y="74510"/>
                  </a:lnTo>
                  <a:lnTo>
                    <a:pt x="1366139" y="83718"/>
                  </a:lnTo>
                  <a:lnTo>
                    <a:pt x="1356931" y="97370"/>
                  </a:lnTo>
                  <a:lnTo>
                    <a:pt x="1353566" y="114096"/>
                  </a:lnTo>
                  <a:lnTo>
                    <a:pt x="1353566" y="255473"/>
                  </a:lnTo>
                  <a:lnTo>
                    <a:pt x="1346568" y="262458"/>
                  </a:lnTo>
                  <a:lnTo>
                    <a:pt x="1337945" y="262458"/>
                  </a:lnTo>
                  <a:lnTo>
                    <a:pt x="1337932" y="100965"/>
                  </a:lnTo>
                  <a:lnTo>
                    <a:pt x="1335824" y="88544"/>
                  </a:lnTo>
                  <a:lnTo>
                    <a:pt x="1329956" y="77901"/>
                  </a:lnTo>
                  <a:lnTo>
                    <a:pt x="1322819" y="71335"/>
                  </a:lnTo>
                  <a:lnTo>
                    <a:pt x="1322819" y="274180"/>
                  </a:lnTo>
                  <a:lnTo>
                    <a:pt x="1322489" y="275475"/>
                  </a:lnTo>
                  <a:lnTo>
                    <a:pt x="1322324" y="276796"/>
                  </a:lnTo>
                  <a:lnTo>
                    <a:pt x="1322324" y="309359"/>
                  </a:lnTo>
                  <a:lnTo>
                    <a:pt x="1259852" y="309359"/>
                  </a:lnTo>
                  <a:lnTo>
                    <a:pt x="1259852" y="100965"/>
                  </a:lnTo>
                  <a:lnTo>
                    <a:pt x="1261084" y="93751"/>
                  </a:lnTo>
                  <a:lnTo>
                    <a:pt x="1294879" y="77901"/>
                  </a:lnTo>
                  <a:lnTo>
                    <a:pt x="1300302" y="78473"/>
                  </a:lnTo>
                  <a:lnTo>
                    <a:pt x="1322324" y="273913"/>
                  </a:lnTo>
                  <a:lnTo>
                    <a:pt x="1322819" y="274180"/>
                  </a:lnTo>
                  <a:lnTo>
                    <a:pt x="1322819" y="71335"/>
                  </a:lnTo>
                  <a:lnTo>
                    <a:pt x="1320825" y="69507"/>
                  </a:lnTo>
                  <a:lnTo>
                    <a:pt x="1309243" y="64541"/>
                  </a:lnTo>
                  <a:lnTo>
                    <a:pt x="1305826" y="63728"/>
                  </a:lnTo>
                  <a:lnTo>
                    <a:pt x="1302245" y="63131"/>
                  </a:lnTo>
                  <a:lnTo>
                    <a:pt x="1298905" y="62788"/>
                  </a:lnTo>
                  <a:lnTo>
                    <a:pt x="1298905" y="55524"/>
                  </a:lnTo>
                  <a:lnTo>
                    <a:pt x="1298028" y="46951"/>
                  </a:lnTo>
                  <a:lnTo>
                    <a:pt x="1295501" y="38798"/>
                  </a:lnTo>
                  <a:lnTo>
                    <a:pt x="1291412" y="31305"/>
                  </a:lnTo>
                  <a:lnTo>
                    <a:pt x="1288783" y="28194"/>
                  </a:lnTo>
                  <a:lnTo>
                    <a:pt x="1285862" y="24726"/>
                  </a:lnTo>
                  <a:lnTo>
                    <a:pt x="1279093" y="19367"/>
                  </a:lnTo>
                  <a:lnTo>
                    <a:pt x="1271485" y="15506"/>
                  </a:lnTo>
                  <a:lnTo>
                    <a:pt x="1263256" y="13220"/>
                  </a:lnTo>
                  <a:lnTo>
                    <a:pt x="1254658" y="12623"/>
                  </a:lnTo>
                  <a:lnTo>
                    <a:pt x="1238364" y="16344"/>
                  </a:lnTo>
                  <a:lnTo>
                    <a:pt x="1225130" y="25615"/>
                  </a:lnTo>
                  <a:lnTo>
                    <a:pt x="1216240" y="39128"/>
                  </a:lnTo>
                  <a:lnTo>
                    <a:pt x="1213002" y="55524"/>
                  </a:lnTo>
                  <a:lnTo>
                    <a:pt x="1213002" y="200812"/>
                  </a:lnTo>
                  <a:lnTo>
                    <a:pt x="1206017" y="207810"/>
                  </a:lnTo>
                  <a:lnTo>
                    <a:pt x="1197381" y="207810"/>
                  </a:lnTo>
                  <a:lnTo>
                    <a:pt x="1197381" y="155308"/>
                  </a:lnTo>
                  <a:lnTo>
                    <a:pt x="1196022" y="146215"/>
                  </a:lnTo>
                  <a:lnTo>
                    <a:pt x="1192187" y="138074"/>
                  </a:lnTo>
                  <a:lnTo>
                    <a:pt x="1189355" y="134912"/>
                  </a:lnTo>
                  <a:lnTo>
                    <a:pt x="1186180" y="131356"/>
                  </a:lnTo>
                  <a:lnTo>
                    <a:pt x="1181760" y="128663"/>
                  </a:lnTo>
                  <a:lnTo>
                    <a:pt x="1181760" y="149047"/>
                  </a:lnTo>
                  <a:lnTo>
                    <a:pt x="1181760" y="309321"/>
                  </a:lnTo>
                  <a:lnTo>
                    <a:pt x="1103680" y="309321"/>
                  </a:lnTo>
                  <a:lnTo>
                    <a:pt x="1103680" y="149047"/>
                  </a:lnTo>
                  <a:lnTo>
                    <a:pt x="1142873" y="134912"/>
                  </a:lnTo>
                  <a:lnTo>
                    <a:pt x="1150416" y="135293"/>
                  </a:lnTo>
                  <a:lnTo>
                    <a:pt x="1181760" y="149047"/>
                  </a:lnTo>
                  <a:lnTo>
                    <a:pt x="1181760" y="128663"/>
                  </a:lnTo>
                  <a:lnTo>
                    <a:pt x="1178344" y="126568"/>
                  </a:lnTo>
                  <a:lnTo>
                    <a:pt x="1160792" y="121119"/>
                  </a:lnTo>
                  <a:lnTo>
                    <a:pt x="1142695" y="119303"/>
                  </a:lnTo>
                  <a:lnTo>
                    <a:pt x="1124597" y="121119"/>
                  </a:lnTo>
                  <a:lnTo>
                    <a:pt x="1089406" y="146227"/>
                  </a:lnTo>
                  <a:lnTo>
                    <a:pt x="1088059" y="155308"/>
                  </a:lnTo>
                  <a:lnTo>
                    <a:pt x="1088059" y="309321"/>
                  </a:lnTo>
                  <a:lnTo>
                    <a:pt x="1072438" y="309321"/>
                  </a:lnTo>
                  <a:lnTo>
                    <a:pt x="1072438" y="324942"/>
                  </a:lnTo>
                  <a:lnTo>
                    <a:pt x="1213002" y="324942"/>
                  </a:lnTo>
                  <a:lnTo>
                    <a:pt x="1213002" y="309321"/>
                  </a:lnTo>
                  <a:lnTo>
                    <a:pt x="1197381" y="309321"/>
                  </a:lnTo>
                  <a:lnTo>
                    <a:pt x="1197381" y="223418"/>
                  </a:lnTo>
                  <a:lnTo>
                    <a:pt x="1205661" y="223418"/>
                  </a:lnTo>
                  <a:lnTo>
                    <a:pt x="1213599" y="220116"/>
                  </a:lnTo>
                  <a:lnTo>
                    <a:pt x="1225321" y="208407"/>
                  </a:lnTo>
                  <a:lnTo>
                    <a:pt x="1225562" y="207810"/>
                  </a:lnTo>
                  <a:lnTo>
                    <a:pt x="1228623" y="200456"/>
                  </a:lnTo>
                  <a:lnTo>
                    <a:pt x="1228623" y="55524"/>
                  </a:lnTo>
                  <a:lnTo>
                    <a:pt x="1230769" y="44881"/>
                  </a:lnTo>
                  <a:lnTo>
                    <a:pt x="1236624" y="36195"/>
                  </a:lnTo>
                  <a:lnTo>
                    <a:pt x="1245311" y="30340"/>
                  </a:lnTo>
                  <a:lnTo>
                    <a:pt x="1255953" y="28194"/>
                  </a:lnTo>
                  <a:lnTo>
                    <a:pt x="1266583" y="30340"/>
                  </a:lnTo>
                  <a:lnTo>
                    <a:pt x="1275270" y="36195"/>
                  </a:lnTo>
                  <a:lnTo>
                    <a:pt x="1281125" y="44881"/>
                  </a:lnTo>
                  <a:lnTo>
                    <a:pt x="1283284" y="55524"/>
                  </a:lnTo>
                  <a:lnTo>
                    <a:pt x="1283284" y="62788"/>
                  </a:lnTo>
                  <a:lnTo>
                    <a:pt x="1279715" y="63144"/>
                  </a:lnTo>
                  <a:lnTo>
                    <a:pt x="1276337" y="63728"/>
                  </a:lnTo>
                  <a:lnTo>
                    <a:pt x="1246339" y="88544"/>
                  </a:lnTo>
                  <a:lnTo>
                    <a:pt x="1244231" y="100965"/>
                  </a:lnTo>
                  <a:lnTo>
                    <a:pt x="1244231" y="309321"/>
                  </a:lnTo>
                  <a:lnTo>
                    <a:pt x="1228623" y="309321"/>
                  </a:lnTo>
                  <a:lnTo>
                    <a:pt x="1228623" y="324929"/>
                  </a:lnTo>
                  <a:lnTo>
                    <a:pt x="1353566" y="324929"/>
                  </a:lnTo>
                  <a:lnTo>
                    <a:pt x="1353566" y="309359"/>
                  </a:lnTo>
                  <a:lnTo>
                    <a:pt x="1337945" y="309321"/>
                  </a:lnTo>
                  <a:lnTo>
                    <a:pt x="1337945" y="278079"/>
                  </a:lnTo>
                  <a:lnTo>
                    <a:pt x="1346225" y="278079"/>
                  </a:lnTo>
                  <a:lnTo>
                    <a:pt x="1354162" y="274777"/>
                  </a:lnTo>
                  <a:lnTo>
                    <a:pt x="1365885" y="263067"/>
                  </a:lnTo>
                  <a:lnTo>
                    <a:pt x="1366126" y="262458"/>
                  </a:lnTo>
                  <a:lnTo>
                    <a:pt x="1369174" y="255117"/>
                  </a:lnTo>
                  <a:lnTo>
                    <a:pt x="1369174" y="114096"/>
                  </a:lnTo>
                  <a:lnTo>
                    <a:pt x="1371320" y="103454"/>
                  </a:lnTo>
                  <a:lnTo>
                    <a:pt x="1377175" y="94767"/>
                  </a:lnTo>
                  <a:lnTo>
                    <a:pt x="1385874" y="88912"/>
                  </a:lnTo>
                  <a:lnTo>
                    <a:pt x="1396517" y="86766"/>
                  </a:lnTo>
                  <a:lnTo>
                    <a:pt x="1407147" y="88912"/>
                  </a:lnTo>
                  <a:lnTo>
                    <a:pt x="1415834" y="94767"/>
                  </a:lnTo>
                  <a:lnTo>
                    <a:pt x="1421688" y="103454"/>
                  </a:lnTo>
                  <a:lnTo>
                    <a:pt x="1423847" y="114096"/>
                  </a:lnTo>
                  <a:lnTo>
                    <a:pt x="1423847" y="126784"/>
                  </a:lnTo>
                  <a:lnTo>
                    <a:pt x="1417078" y="127508"/>
                  </a:lnTo>
                  <a:lnTo>
                    <a:pt x="1410385" y="128689"/>
                  </a:lnTo>
                  <a:lnTo>
                    <a:pt x="1403794" y="130289"/>
                  </a:lnTo>
                  <a:lnTo>
                    <a:pt x="1397317" y="132334"/>
                  </a:lnTo>
                  <a:lnTo>
                    <a:pt x="1389799" y="134988"/>
                  </a:lnTo>
                  <a:lnTo>
                    <a:pt x="1384795" y="142074"/>
                  </a:lnTo>
                  <a:lnTo>
                    <a:pt x="1384795" y="272224"/>
                  </a:lnTo>
                  <a:lnTo>
                    <a:pt x="1391399" y="280035"/>
                  </a:lnTo>
                  <a:lnTo>
                    <a:pt x="1400416" y="281559"/>
                  </a:lnTo>
                  <a:lnTo>
                    <a:pt x="1400416" y="309321"/>
                  </a:lnTo>
                  <a:lnTo>
                    <a:pt x="1384795" y="309321"/>
                  </a:lnTo>
                  <a:lnTo>
                    <a:pt x="1384795" y="324942"/>
                  </a:lnTo>
                  <a:lnTo>
                    <a:pt x="1478508" y="324942"/>
                  </a:lnTo>
                  <a:lnTo>
                    <a:pt x="1478508" y="309321"/>
                  </a:lnTo>
                  <a:lnTo>
                    <a:pt x="1462887" y="309321"/>
                  </a:lnTo>
                  <a:lnTo>
                    <a:pt x="1462887" y="285445"/>
                  </a:lnTo>
                  <a:lnTo>
                    <a:pt x="1462887" y="281559"/>
                  </a:lnTo>
                  <a:lnTo>
                    <a:pt x="1471904" y="280035"/>
                  </a:lnTo>
                  <a:lnTo>
                    <a:pt x="1478508" y="272224"/>
                  </a:lnTo>
                  <a:lnTo>
                    <a:pt x="1478508" y="271018"/>
                  </a:lnTo>
                  <a:lnTo>
                    <a:pt x="1478508" y="142151"/>
                  </a:lnTo>
                  <a:close/>
                </a:path>
                <a:path w="2577465" h="338454">
                  <a:moveTo>
                    <a:pt x="2577173" y="319951"/>
                  </a:moveTo>
                  <a:lnTo>
                    <a:pt x="2577160" y="311416"/>
                  </a:lnTo>
                  <a:lnTo>
                    <a:pt x="2577160" y="171665"/>
                  </a:lnTo>
                  <a:lnTo>
                    <a:pt x="2577160" y="158242"/>
                  </a:lnTo>
                  <a:lnTo>
                    <a:pt x="2575915" y="156070"/>
                  </a:lnTo>
                  <a:lnTo>
                    <a:pt x="2571889" y="153619"/>
                  </a:lnTo>
                  <a:lnTo>
                    <a:pt x="2569387" y="153530"/>
                  </a:lnTo>
                  <a:lnTo>
                    <a:pt x="2563634" y="156502"/>
                  </a:lnTo>
                  <a:lnTo>
                    <a:pt x="2563634" y="171665"/>
                  </a:lnTo>
                  <a:lnTo>
                    <a:pt x="2563634" y="311391"/>
                  </a:lnTo>
                  <a:lnTo>
                    <a:pt x="2539657" y="311391"/>
                  </a:lnTo>
                  <a:lnTo>
                    <a:pt x="2539657" y="259778"/>
                  </a:lnTo>
                  <a:lnTo>
                    <a:pt x="2539631" y="249275"/>
                  </a:lnTo>
                  <a:lnTo>
                    <a:pt x="2536634" y="246278"/>
                  </a:lnTo>
                  <a:lnTo>
                    <a:pt x="2532913" y="246265"/>
                  </a:lnTo>
                  <a:lnTo>
                    <a:pt x="2526169" y="246278"/>
                  </a:lnTo>
                  <a:lnTo>
                    <a:pt x="2526169" y="259778"/>
                  </a:lnTo>
                  <a:lnTo>
                    <a:pt x="2526169" y="311391"/>
                  </a:lnTo>
                  <a:lnTo>
                    <a:pt x="2498331" y="311391"/>
                  </a:lnTo>
                  <a:lnTo>
                    <a:pt x="2498331" y="259778"/>
                  </a:lnTo>
                  <a:lnTo>
                    <a:pt x="2526169" y="259778"/>
                  </a:lnTo>
                  <a:lnTo>
                    <a:pt x="2526169" y="246278"/>
                  </a:lnTo>
                  <a:lnTo>
                    <a:pt x="2487828" y="246278"/>
                  </a:lnTo>
                  <a:lnTo>
                    <a:pt x="2484818" y="249275"/>
                  </a:lnTo>
                  <a:lnTo>
                    <a:pt x="2484780" y="311404"/>
                  </a:lnTo>
                  <a:lnTo>
                    <a:pt x="2457412" y="311404"/>
                  </a:lnTo>
                  <a:lnTo>
                    <a:pt x="2457412" y="259778"/>
                  </a:lnTo>
                  <a:lnTo>
                    <a:pt x="2457386" y="249275"/>
                  </a:lnTo>
                  <a:lnTo>
                    <a:pt x="2454364" y="246265"/>
                  </a:lnTo>
                  <a:lnTo>
                    <a:pt x="2443911" y="246278"/>
                  </a:lnTo>
                  <a:lnTo>
                    <a:pt x="2443911" y="259778"/>
                  </a:lnTo>
                  <a:lnTo>
                    <a:pt x="2443911" y="311404"/>
                  </a:lnTo>
                  <a:lnTo>
                    <a:pt x="2416035" y="311416"/>
                  </a:lnTo>
                  <a:lnTo>
                    <a:pt x="2416035" y="259778"/>
                  </a:lnTo>
                  <a:lnTo>
                    <a:pt x="2443911" y="259778"/>
                  </a:lnTo>
                  <a:lnTo>
                    <a:pt x="2443911" y="246278"/>
                  </a:lnTo>
                  <a:lnTo>
                    <a:pt x="2405519" y="246278"/>
                  </a:lnTo>
                  <a:lnTo>
                    <a:pt x="2402522" y="249275"/>
                  </a:lnTo>
                  <a:lnTo>
                    <a:pt x="2402522" y="311404"/>
                  </a:lnTo>
                  <a:lnTo>
                    <a:pt x="2375141" y="311404"/>
                  </a:lnTo>
                  <a:lnTo>
                    <a:pt x="2375128" y="259778"/>
                  </a:lnTo>
                  <a:lnTo>
                    <a:pt x="2375128" y="249275"/>
                  </a:lnTo>
                  <a:lnTo>
                    <a:pt x="2372080" y="246265"/>
                  </a:lnTo>
                  <a:lnTo>
                    <a:pt x="2323249" y="246278"/>
                  </a:lnTo>
                  <a:lnTo>
                    <a:pt x="2320252" y="249275"/>
                  </a:lnTo>
                  <a:lnTo>
                    <a:pt x="2320226" y="311404"/>
                  </a:lnTo>
                  <a:lnTo>
                    <a:pt x="2333752" y="311404"/>
                  </a:lnTo>
                  <a:lnTo>
                    <a:pt x="2333752" y="259778"/>
                  </a:lnTo>
                  <a:lnTo>
                    <a:pt x="2361628" y="259778"/>
                  </a:lnTo>
                  <a:lnTo>
                    <a:pt x="2361628" y="311404"/>
                  </a:lnTo>
                  <a:lnTo>
                    <a:pt x="2333752" y="311416"/>
                  </a:lnTo>
                  <a:lnTo>
                    <a:pt x="2293937" y="311391"/>
                  </a:lnTo>
                  <a:lnTo>
                    <a:pt x="2289606" y="214858"/>
                  </a:lnTo>
                  <a:lnTo>
                    <a:pt x="2318410" y="199999"/>
                  </a:lnTo>
                  <a:lnTo>
                    <a:pt x="2373338" y="171665"/>
                  </a:lnTo>
                  <a:lnTo>
                    <a:pt x="2373350" y="212026"/>
                  </a:lnTo>
                  <a:lnTo>
                    <a:pt x="2374595" y="214210"/>
                  </a:lnTo>
                  <a:lnTo>
                    <a:pt x="2378583" y="216636"/>
                  </a:lnTo>
                  <a:lnTo>
                    <a:pt x="2381085" y="216712"/>
                  </a:lnTo>
                  <a:lnTo>
                    <a:pt x="2416289" y="198564"/>
                  </a:lnTo>
                  <a:lnTo>
                    <a:pt x="2468486" y="171665"/>
                  </a:lnTo>
                  <a:lnTo>
                    <a:pt x="2468486" y="212026"/>
                  </a:lnTo>
                  <a:lnTo>
                    <a:pt x="2469718" y="214210"/>
                  </a:lnTo>
                  <a:lnTo>
                    <a:pt x="2473718" y="216662"/>
                  </a:lnTo>
                  <a:lnTo>
                    <a:pt x="2476220" y="216763"/>
                  </a:lnTo>
                  <a:lnTo>
                    <a:pt x="2511387" y="198615"/>
                  </a:lnTo>
                  <a:lnTo>
                    <a:pt x="2563634" y="171665"/>
                  </a:lnTo>
                  <a:lnTo>
                    <a:pt x="2563634" y="156502"/>
                  </a:lnTo>
                  <a:lnTo>
                    <a:pt x="2481973" y="198615"/>
                  </a:lnTo>
                  <a:lnTo>
                    <a:pt x="2481973" y="171665"/>
                  </a:lnTo>
                  <a:lnTo>
                    <a:pt x="2481923" y="158242"/>
                  </a:lnTo>
                  <a:lnTo>
                    <a:pt x="2480691" y="156070"/>
                  </a:lnTo>
                  <a:lnTo>
                    <a:pt x="2476716" y="153631"/>
                  </a:lnTo>
                  <a:lnTo>
                    <a:pt x="2474214" y="153555"/>
                  </a:lnTo>
                  <a:lnTo>
                    <a:pt x="2472118" y="154609"/>
                  </a:lnTo>
                  <a:lnTo>
                    <a:pt x="2386850" y="198564"/>
                  </a:lnTo>
                  <a:lnTo>
                    <a:pt x="2386850" y="171665"/>
                  </a:lnTo>
                  <a:lnTo>
                    <a:pt x="2386850" y="158775"/>
                  </a:lnTo>
                  <a:lnTo>
                    <a:pt x="2386101" y="157035"/>
                  </a:lnTo>
                  <a:lnTo>
                    <a:pt x="2383472" y="154482"/>
                  </a:lnTo>
                  <a:lnTo>
                    <a:pt x="2381694" y="153809"/>
                  </a:lnTo>
                  <a:lnTo>
                    <a:pt x="2378862" y="153885"/>
                  </a:lnTo>
                  <a:lnTo>
                    <a:pt x="2377884" y="154165"/>
                  </a:lnTo>
                  <a:lnTo>
                    <a:pt x="2376982" y="154609"/>
                  </a:lnTo>
                  <a:lnTo>
                    <a:pt x="2288946" y="199999"/>
                  </a:lnTo>
                  <a:lnTo>
                    <a:pt x="2282977" y="67449"/>
                  </a:lnTo>
                  <a:lnTo>
                    <a:pt x="2282367" y="53924"/>
                  </a:lnTo>
                  <a:lnTo>
                    <a:pt x="2281136" y="26746"/>
                  </a:lnTo>
                  <a:lnTo>
                    <a:pt x="2280666" y="16078"/>
                  </a:lnTo>
                  <a:lnTo>
                    <a:pt x="2280424" y="15849"/>
                  </a:lnTo>
                  <a:lnTo>
                    <a:pt x="2280424" y="311404"/>
                  </a:lnTo>
                  <a:lnTo>
                    <a:pt x="2199106" y="311416"/>
                  </a:lnTo>
                  <a:lnTo>
                    <a:pt x="2210079" y="67449"/>
                  </a:lnTo>
                  <a:lnTo>
                    <a:pt x="2269464" y="67449"/>
                  </a:lnTo>
                  <a:lnTo>
                    <a:pt x="2275903" y="210616"/>
                  </a:lnTo>
                  <a:lnTo>
                    <a:pt x="2275941" y="212026"/>
                  </a:lnTo>
                  <a:lnTo>
                    <a:pt x="2280424" y="311404"/>
                  </a:lnTo>
                  <a:lnTo>
                    <a:pt x="2280424" y="15849"/>
                  </a:lnTo>
                  <a:lnTo>
                    <a:pt x="2277707" y="13258"/>
                  </a:lnTo>
                  <a:lnTo>
                    <a:pt x="2274100" y="13233"/>
                  </a:lnTo>
                  <a:lnTo>
                    <a:pt x="2268855" y="13233"/>
                  </a:lnTo>
                  <a:lnTo>
                    <a:pt x="2268855" y="53924"/>
                  </a:lnTo>
                  <a:lnTo>
                    <a:pt x="2210689" y="53924"/>
                  </a:lnTo>
                  <a:lnTo>
                    <a:pt x="2211921" y="26746"/>
                  </a:lnTo>
                  <a:lnTo>
                    <a:pt x="2267623" y="26746"/>
                  </a:lnTo>
                  <a:lnTo>
                    <a:pt x="2268855" y="53924"/>
                  </a:lnTo>
                  <a:lnTo>
                    <a:pt x="2268855" y="13233"/>
                  </a:lnTo>
                  <a:lnTo>
                    <a:pt x="2204783" y="13233"/>
                  </a:lnTo>
                  <a:lnTo>
                    <a:pt x="2201443" y="13576"/>
                  </a:lnTo>
                  <a:lnTo>
                    <a:pt x="2198840" y="16306"/>
                  </a:lnTo>
                  <a:lnTo>
                    <a:pt x="2185339" y="317855"/>
                  </a:lnTo>
                  <a:lnTo>
                    <a:pt x="2185327" y="319951"/>
                  </a:lnTo>
                  <a:lnTo>
                    <a:pt x="2185911" y="321500"/>
                  </a:lnTo>
                  <a:lnTo>
                    <a:pt x="2188464" y="324167"/>
                  </a:lnTo>
                  <a:lnTo>
                    <a:pt x="2190216" y="324929"/>
                  </a:lnTo>
                  <a:lnTo>
                    <a:pt x="2572169" y="324929"/>
                  </a:lnTo>
                  <a:lnTo>
                    <a:pt x="2573909" y="324218"/>
                  </a:lnTo>
                  <a:lnTo>
                    <a:pt x="2576449" y="321665"/>
                  </a:lnTo>
                  <a:lnTo>
                    <a:pt x="2577173" y="319951"/>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sp>
          <p:nvSpPr>
            <p:cNvPr id="32" name="object 32"/>
            <p:cNvSpPr/>
            <p:nvPr/>
          </p:nvSpPr>
          <p:spPr>
            <a:xfrm>
              <a:off x="13731126" y="3896090"/>
              <a:ext cx="416559" cy="200025"/>
            </a:xfrm>
            <a:custGeom>
              <a:avLst/>
              <a:gdLst/>
              <a:ahLst/>
              <a:cxnLst/>
              <a:rect l="l" t="t" r="r" b="b"/>
              <a:pathLst>
                <a:path w="416559" h="200025">
                  <a:moveTo>
                    <a:pt x="137407" y="150621"/>
                  </a:moveTo>
                  <a:lnTo>
                    <a:pt x="92875" y="150621"/>
                  </a:lnTo>
                  <a:lnTo>
                    <a:pt x="187261" y="191490"/>
                  </a:lnTo>
                  <a:lnTo>
                    <a:pt x="196575" y="194950"/>
                  </a:lnTo>
                  <a:lnTo>
                    <a:pt x="206122" y="197423"/>
                  </a:lnTo>
                  <a:lnTo>
                    <a:pt x="215823" y="198907"/>
                  </a:lnTo>
                  <a:lnTo>
                    <a:pt x="225602" y="199402"/>
                  </a:lnTo>
                  <a:lnTo>
                    <a:pt x="235805" y="198864"/>
                  </a:lnTo>
                  <a:lnTo>
                    <a:pt x="245913" y="197250"/>
                  </a:lnTo>
                  <a:lnTo>
                    <a:pt x="255835" y="194559"/>
                  </a:lnTo>
                  <a:lnTo>
                    <a:pt x="265480" y="190792"/>
                  </a:lnTo>
                  <a:lnTo>
                    <a:pt x="285429" y="181721"/>
                  </a:lnTo>
                  <a:lnTo>
                    <a:pt x="226309" y="181721"/>
                  </a:lnTo>
                  <a:lnTo>
                    <a:pt x="210037" y="180174"/>
                  </a:lnTo>
                  <a:lnTo>
                    <a:pt x="194284" y="175247"/>
                  </a:lnTo>
                  <a:lnTo>
                    <a:pt x="137407" y="150621"/>
                  </a:lnTo>
                  <a:close/>
                </a:path>
                <a:path w="416559" h="200025">
                  <a:moveTo>
                    <a:pt x="407556" y="95770"/>
                  </a:moveTo>
                  <a:lnTo>
                    <a:pt x="366534" y="95770"/>
                  </a:lnTo>
                  <a:lnTo>
                    <a:pt x="375525" y="96787"/>
                  </a:lnTo>
                  <a:lnTo>
                    <a:pt x="383928" y="99763"/>
                  </a:lnTo>
                  <a:lnTo>
                    <a:pt x="391468" y="104584"/>
                  </a:lnTo>
                  <a:lnTo>
                    <a:pt x="397865" y="111137"/>
                  </a:lnTo>
                  <a:lnTo>
                    <a:pt x="258152" y="174688"/>
                  </a:lnTo>
                  <a:lnTo>
                    <a:pt x="242535" y="179890"/>
                  </a:lnTo>
                  <a:lnTo>
                    <a:pt x="226309" y="181721"/>
                  </a:lnTo>
                  <a:lnTo>
                    <a:pt x="285429" y="181721"/>
                  </a:lnTo>
                  <a:lnTo>
                    <a:pt x="410184" y="124993"/>
                  </a:lnTo>
                  <a:lnTo>
                    <a:pt x="413829" y="120586"/>
                  </a:lnTo>
                  <a:lnTo>
                    <a:pt x="416407" y="109778"/>
                  </a:lnTo>
                  <a:lnTo>
                    <a:pt x="415163" y="104216"/>
                  </a:lnTo>
                  <a:lnTo>
                    <a:pt x="411708" y="99923"/>
                  </a:lnTo>
                  <a:lnTo>
                    <a:pt x="407556" y="95770"/>
                  </a:lnTo>
                  <a:close/>
                </a:path>
                <a:path w="416559" h="200025">
                  <a:moveTo>
                    <a:pt x="11061" y="0"/>
                  </a:moveTo>
                  <a:lnTo>
                    <a:pt x="0" y="8559"/>
                  </a:lnTo>
                  <a:lnTo>
                    <a:pt x="0" y="157632"/>
                  </a:lnTo>
                  <a:lnTo>
                    <a:pt x="8839" y="166471"/>
                  </a:lnTo>
                  <a:lnTo>
                    <a:pt x="83172" y="166471"/>
                  </a:lnTo>
                  <a:lnTo>
                    <a:pt x="91960" y="158635"/>
                  </a:lnTo>
                  <a:lnTo>
                    <a:pt x="92875" y="150621"/>
                  </a:lnTo>
                  <a:lnTo>
                    <a:pt x="137407" y="150621"/>
                  </a:lnTo>
                  <a:lnTo>
                    <a:pt x="133154" y="148780"/>
                  </a:lnTo>
                  <a:lnTo>
                    <a:pt x="17691" y="148780"/>
                  </a:lnTo>
                  <a:lnTo>
                    <a:pt x="17691" y="19989"/>
                  </a:lnTo>
                  <a:lnTo>
                    <a:pt x="88147" y="19989"/>
                  </a:lnTo>
                  <a:lnTo>
                    <a:pt x="11061" y="0"/>
                  </a:lnTo>
                  <a:close/>
                </a:path>
                <a:path w="416559" h="200025">
                  <a:moveTo>
                    <a:pt x="88147" y="19989"/>
                  </a:moveTo>
                  <a:lnTo>
                    <a:pt x="17691" y="19989"/>
                  </a:lnTo>
                  <a:lnTo>
                    <a:pt x="88137" y="38252"/>
                  </a:lnTo>
                  <a:lnTo>
                    <a:pt x="75298" y="148780"/>
                  </a:lnTo>
                  <a:lnTo>
                    <a:pt x="133154" y="148780"/>
                  </a:lnTo>
                  <a:lnTo>
                    <a:pt x="95021" y="132270"/>
                  </a:lnTo>
                  <a:lnTo>
                    <a:pt x="103733" y="57238"/>
                  </a:lnTo>
                  <a:lnTo>
                    <a:pt x="113185" y="52664"/>
                  </a:lnTo>
                  <a:lnTo>
                    <a:pt x="124526" y="48439"/>
                  </a:lnTo>
                  <a:lnTo>
                    <a:pt x="137062" y="45549"/>
                  </a:lnTo>
                  <a:lnTo>
                    <a:pt x="150101" y="44983"/>
                  </a:lnTo>
                  <a:lnTo>
                    <a:pt x="197309" y="44983"/>
                  </a:lnTo>
                  <a:lnTo>
                    <a:pt x="193016" y="41963"/>
                  </a:lnTo>
                  <a:lnTo>
                    <a:pt x="181904" y="36474"/>
                  </a:lnTo>
                  <a:lnTo>
                    <a:pt x="106121" y="36474"/>
                  </a:lnTo>
                  <a:lnTo>
                    <a:pt x="106565" y="32638"/>
                  </a:lnTo>
                  <a:lnTo>
                    <a:pt x="99999" y="23063"/>
                  </a:lnTo>
                  <a:lnTo>
                    <a:pt x="88147" y="19989"/>
                  </a:lnTo>
                  <a:close/>
                </a:path>
                <a:path w="416559" h="200025">
                  <a:moveTo>
                    <a:pt x="162280" y="100202"/>
                  </a:moveTo>
                  <a:lnTo>
                    <a:pt x="159169" y="117614"/>
                  </a:lnTo>
                  <a:lnTo>
                    <a:pt x="259245" y="135534"/>
                  </a:lnTo>
                  <a:lnTo>
                    <a:pt x="260527" y="135635"/>
                  </a:lnTo>
                  <a:lnTo>
                    <a:pt x="270052" y="135635"/>
                  </a:lnTo>
                  <a:lnTo>
                    <a:pt x="277571" y="130835"/>
                  </a:lnTo>
                  <a:lnTo>
                    <a:pt x="281000" y="123697"/>
                  </a:lnTo>
                  <a:lnTo>
                    <a:pt x="296307" y="118262"/>
                  </a:lnTo>
                  <a:lnTo>
                    <a:pt x="263004" y="118262"/>
                  </a:lnTo>
                  <a:lnTo>
                    <a:pt x="162280" y="100202"/>
                  </a:lnTo>
                  <a:close/>
                </a:path>
                <a:path w="416559" h="200025">
                  <a:moveTo>
                    <a:pt x="197309" y="44983"/>
                  </a:moveTo>
                  <a:lnTo>
                    <a:pt x="150101" y="44983"/>
                  </a:lnTo>
                  <a:lnTo>
                    <a:pt x="170929" y="50347"/>
                  </a:lnTo>
                  <a:lnTo>
                    <a:pt x="188575" y="60148"/>
                  </a:lnTo>
                  <a:lnTo>
                    <a:pt x="200850" y="69609"/>
                  </a:lnTo>
                  <a:lnTo>
                    <a:pt x="205562" y="73952"/>
                  </a:lnTo>
                  <a:lnTo>
                    <a:pt x="209448" y="76288"/>
                  </a:lnTo>
                  <a:lnTo>
                    <a:pt x="256920" y="89979"/>
                  </a:lnTo>
                  <a:lnTo>
                    <a:pt x="261353" y="93548"/>
                  </a:lnTo>
                  <a:lnTo>
                    <a:pt x="266661" y="103339"/>
                  </a:lnTo>
                  <a:lnTo>
                    <a:pt x="267246" y="108927"/>
                  </a:lnTo>
                  <a:lnTo>
                    <a:pt x="265671" y="114211"/>
                  </a:lnTo>
                  <a:lnTo>
                    <a:pt x="266534" y="114465"/>
                  </a:lnTo>
                  <a:lnTo>
                    <a:pt x="265214" y="115608"/>
                  </a:lnTo>
                  <a:lnTo>
                    <a:pt x="264629" y="117220"/>
                  </a:lnTo>
                  <a:lnTo>
                    <a:pt x="263004" y="118262"/>
                  </a:lnTo>
                  <a:lnTo>
                    <a:pt x="296307" y="118262"/>
                  </a:lnTo>
                  <a:lnTo>
                    <a:pt x="336828" y="103873"/>
                  </a:lnTo>
                  <a:lnTo>
                    <a:pt x="283984" y="103873"/>
                  </a:lnTo>
                  <a:lnTo>
                    <a:pt x="283425" y="99085"/>
                  </a:lnTo>
                  <a:lnTo>
                    <a:pt x="256476" y="71437"/>
                  </a:lnTo>
                  <a:lnTo>
                    <a:pt x="216484" y="59918"/>
                  </a:lnTo>
                  <a:lnTo>
                    <a:pt x="207744" y="52321"/>
                  </a:lnTo>
                  <a:lnTo>
                    <a:pt x="197309" y="44983"/>
                  </a:lnTo>
                  <a:close/>
                </a:path>
                <a:path w="416559" h="200025">
                  <a:moveTo>
                    <a:pt x="366509" y="78117"/>
                  </a:moveTo>
                  <a:lnTo>
                    <a:pt x="359930" y="78117"/>
                  </a:lnTo>
                  <a:lnTo>
                    <a:pt x="353428" y="79247"/>
                  </a:lnTo>
                  <a:lnTo>
                    <a:pt x="283984" y="103873"/>
                  </a:lnTo>
                  <a:lnTo>
                    <a:pt x="336828" y="103873"/>
                  </a:lnTo>
                  <a:lnTo>
                    <a:pt x="357428" y="96558"/>
                  </a:lnTo>
                  <a:lnTo>
                    <a:pt x="361975" y="95770"/>
                  </a:lnTo>
                  <a:lnTo>
                    <a:pt x="407556" y="95770"/>
                  </a:lnTo>
                  <a:lnTo>
                    <a:pt x="402458" y="90671"/>
                  </a:lnTo>
                  <a:lnTo>
                    <a:pt x="391580" y="83824"/>
                  </a:lnTo>
                  <a:lnTo>
                    <a:pt x="379467" y="79576"/>
                  </a:lnTo>
                  <a:lnTo>
                    <a:pt x="366509" y="78117"/>
                  </a:lnTo>
                  <a:close/>
                </a:path>
                <a:path w="416559" h="200025">
                  <a:moveTo>
                    <a:pt x="151345" y="27343"/>
                  </a:moveTo>
                  <a:lnTo>
                    <a:pt x="139128" y="27517"/>
                  </a:lnTo>
                  <a:lnTo>
                    <a:pt x="127295" y="29437"/>
                  </a:lnTo>
                  <a:lnTo>
                    <a:pt x="116058" y="32638"/>
                  </a:lnTo>
                  <a:lnTo>
                    <a:pt x="106121" y="36474"/>
                  </a:lnTo>
                  <a:lnTo>
                    <a:pt x="181904" y="36474"/>
                  </a:lnTo>
                  <a:lnTo>
                    <a:pt x="173737" y="32440"/>
                  </a:lnTo>
                  <a:lnTo>
                    <a:pt x="151345" y="27343"/>
                  </a:lnTo>
                  <a:close/>
                </a:path>
              </a:pathLst>
            </a:custGeom>
            <a:solidFill>
              <a:srgbClr val="004158"/>
            </a:solidFill>
          </p:spPr>
          <p:txBody>
            <a:bodyPr wrap="square" lIns="0" tIns="0" rIns="0" bIns="0" rtlCol="0"/>
            <a:lstStyle/>
            <a:p>
              <a:pPr defTabSz="685800" hangingPunct="1"/>
              <a:endParaRPr sz="1350">
                <a:solidFill>
                  <a:sysClr val="windowText" lastClr="000000"/>
                </a:solidFill>
              </a:endParaRPr>
            </a:p>
          </p:txBody>
        </p:sp>
        <p:pic>
          <p:nvPicPr>
            <p:cNvPr id="33" name="object 33"/>
            <p:cNvPicPr/>
            <p:nvPr/>
          </p:nvPicPr>
          <p:blipFill>
            <a:blip r:embed="rId4" cstate="print"/>
            <a:stretch>
              <a:fillRect/>
            </a:stretch>
          </p:blipFill>
          <p:spPr>
            <a:xfrm>
              <a:off x="14802187" y="3787727"/>
              <a:ext cx="423610" cy="401196"/>
            </a:xfrm>
            <a:prstGeom prst="rect">
              <a:avLst/>
            </a:prstGeom>
          </p:spPr>
        </p:pic>
        <p:sp>
          <p:nvSpPr>
            <p:cNvPr id="34" name="object 34"/>
            <p:cNvSpPr/>
            <p:nvPr/>
          </p:nvSpPr>
          <p:spPr>
            <a:xfrm>
              <a:off x="14815096" y="4917300"/>
              <a:ext cx="370205" cy="1541145"/>
            </a:xfrm>
            <a:custGeom>
              <a:avLst/>
              <a:gdLst/>
              <a:ahLst/>
              <a:cxnLst/>
              <a:rect l="l" t="t" r="r" b="b"/>
              <a:pathLst>
                <a:path w="370205" h="1541145">
                  <a:moveTo>
                    <a:pt x="285369" y="1246797"/>
                  </a:moveTo>
                  <a:lnTo>
                    <a:pt x="283781" y="1238948"/>
                  </a:lnTo>
                  <a:lnTo>
                    <a:pt x="283235" y="1238148"/>
                  </a:lnTo>
                  <a:lnTo>
                    <a:pt x="279450" y="1232535"/>
                  </a:lnTo>
                  <a:lnTo>
                    <a:pt x="273837" y="1228750"/>
                  </a:lnTo>
                  <a:lnTo>
                    <a:pt x="273837" y="1242021"/>
                  </a:lnTo>
                  <a:lnTo>
                    <a:pt x="273837" y="1251572"/>
                  </a:lnTo>
                  <a:lnTo>
                    <a:pt x="269963" y="1255445"/>
                  </a:lnTo>
                  <a:lnTo>
                    <a:pt x="260413" y="1255445"/>
                  </a:lnTo>
                  <a:lnTo>
                    <a:pt x="256540" y="1251572"/>
                  </a:lnTo>
                  <a:lnTo>
                    <a:pt x="256540" y="1242021"/>
                  </a:lnTo>
                  <a:lnTo>
                    <a:pt x="260413" y="1238148"/>
                  </a:lnTo>
                  <a:lnTo>
                    <a:pt x="269963" y="1238148"/>
                  </a:lnTo>
                  <a:lnTo>
                    <a:pt x="273837" y="1242021"/>
                  </a:lnTo>
                  <a:lnTo>
                    <a:pt x="273837" y="1228750"/>
                  </a:lnTo>
                  <a:lnTo>
                    <a:pt x="273037" y="1228204"/>
                  </a:lnTo>
                  <a:lnTo>
                    <a:pt x="265188" y="1226616"/>
                  </a:lnTo>
                  <a:lnTo>
                    <a:pt x="257340" y="1228204"/>
                  </a:lnTo>
                  <a:lnTo>
                    <a:pt x="250926" y="1232535"/>
                  </a:lnTo>
                  <a:lnTo>
                    <a:pt x="246595" y="1238948"/>
                  </a:lnTo>
                  <a:lnTo>
                    <a:pt x="245008" y="1246797"/>
                  </a:lnTo>
                  <a:lnTo>
                    <a:pt x="246595" y="1254633"/>
                  </a:lnTo>
                  <a:lnTo>
                    <a:pt x="250926" y="1261059"/>
                  </a:lnTo>
                  <a:lnTo>
                    <a:pt x="257340" y="1265389"/>
                  </a:lnTo>
                  <a:lnTo>
                    <a:pt x="265188" y="1266977"/>
                  </a:lnTo>
                  <a:lnTo>
                    <a:pt x="273037" y="1265389"/>
                  </a:lnTo>
                  <a:lnTo>
                    <a:pt x="279450" y="1261059"/>
                  </a:lnTo>
                  <a:lnTo>
                    <a:pt x="283235" y="1255445"/>
                  </a:lnTo>
                  <a:lnTo>
                    <a:pt x="283781" y="1254633"/>
                  </a:lnTo>
                  <a:lnTo>
                    <a:pt x="285369" y="1246797"/>
                  </a:lnTo>
                  <a:close/>
                </a:path>
                <a:path w="370205" h="1541145">
                  <a:moveTo>
                    <a:pt x="340410" y="280162"/>
                  </a:moveTo>
                  <a:lnTo>
                    <a:pt x="335610" y="239649"/>
                  </a:lnTo>
                  <a:lnTo>
                    <a:pt x="326288" y="215849"/>
                  </a:lnTo>
                  <a:lnTo>
                    <a:pt x="326288" y="280009"/>
                  </a:lnTo>
                  <a:lnTo>
                    <a:pt x="321716" y="316471"/>
                  </a:lnTo>
                  <a:lnTo>
                    <a:pt x="300164" y="361302"/>
                  </a:lnTo>
                  <a:lnTo>
                    <a:pt x="268808" y="389978"/>
                  </a:lnTo>
                  <a:lnTo>
                    <a:pt x="268554" y="387794"/>
                  </a:lnTo>
                  <a:lnTo>
                    <a:pt x="268338" y="385610"/>
                  </a:lnTo>
                  <a:lnTo>
                    <a:pt x="267881" y="383451"/>
                  </a:lnTo>
                  <a:lnTo>
                    <a:pt x="265493" y="374827"/>
                  </a:lnTo>
                  <a:lnTo>
                    <a:pt x="262102" y="366610"/>
                  </a:lnTo>
                  <a:lnTo>
                    <a:pt x="257771" y="358914"/>
                  </a:lnTo>
                  <a:lnTo>
                    <a:pt x="255066" y="355269"/>
                  </a:lnTo>
                  <a:lnTo>
                    <a:pt x="255066" y="397725"/>
                  </a:lnTo>
                  <a:lnTo>
                    <a:pt x="229387" y="407631"/>
                  </a:lnTo>
                  <a:lnTo>
                    <a:pt x="202336" y="412394"/>
                  </a:lnTo>
                  <a:lnTo>
                    <a:pt x="175018" y="411619"/>
                  </a:lnTo>
                  <a:lnTo>
                    <a:pt x="148564" y="404914"/>
                  </a:lnTo>
                  <a:lnTo>
                    <a:pt x="141262" y="402107"/>
                  </a:lnTo>
                  <a:lnTo>
                    <a:pt x="134327" y="398691"/>
                  </a:lnTo>
                  <a:lnTo>
                    <a:pt x="127736" y="394843"/>
                  </a:lnTo>
                  <a:lnTo>
                    <a:pt x="128790" y="388150"/>
                  </a:lnTo>
                  <a:lnTo>
                    <a:pt x="138620" y="365239"/>
                  </a:lnTo>
                  <a:lnTo>
                    <a:pt x="143370" y="371221"/>
                  </a:lnTo>
                  <a:lnTo>
                    <a:pt x="149872" y="376682"/>
                  </a:lnTo>
                  <a:lnTo>
                    <a:pt x="158343" y="380568"/>
                  </a:lnTo>
                  <a:lnTo>
                    <a:pt x="168973" y="381876"/>
                  </a:lnTo>
                  <a:lnTo>
                    <a:pt x="171284" y="381812"/>
                  </a:lnTo>
                  <a:lnTo>
                    <a:pt x="173418" y="380606"/>
                  </a:lnTo>
                  <a:lnTo>
                    <a:pt x="175971" y="376745"/>
                  </a:lnTo>
                  <a:lnTo>
                    <a:pt x="176212" y="374294"/>
                  </a:lnTo>
                  <a:lnTo>
                    <a:pt x="175310" y="371995"/>
                  </a:lnTo>
                  <a:lnTo>
                    <a:pt x="174015" y="367779"/>
                  </a:lnTo>
                  <a:lnTo>
                    <a:pt x="173596" y="365391"/>
                  </a:lnTo>
                  <a:lnTo>
                    <a:pt x="172072" y="356781"/>
                  </a:lnTo>
                  <a:lnTo>
                    <a:pt x="171958" y="355320"/>
                  </a:lnTo>
                  <a:lnTo>
                    <a:pt x="176606" y="317411"/>
                  </a:lnTo>
                  <a:lnTo>
                    <a:pt x="198170" y="285026"/>
                  </a:lnTo>
                  <a:lnTo>
                    <a:pt x="199034" y="295071"/>
                  </a:lnTo>
                  <a:lnTo>
                    <a:pt x="200837" y="304825"/>
                  </a:lnTo>
                  <a:lnTo>
                    <a:pt x="223685" y="342442"/>
                  </a:lnTo>
                  <a:lnTo>
                    <a:pt x="237858" y="356476"/>
                  </a:lnTo>
                  <a:lnTo>
                    <a:pt x="241617" y="361010"/>
                  </a:lnTo>
                  <a:lnTo>
                    <a:pt x="255066" y="397725"/>
                  </a:lnTo>
                  <a:lnTo>
                    <a:pt x="255066" y="355269"/>
                  </a:lnTo>
                  <a:lnTo>
                    <a:pt x="252539" y="351840"/>
                  </a:lnTo>
                  <a:lnTo>
                    <a:pt x="248348" y="346824"/>
                  </a:lnTo>
                  <a:lnTo>
                    <a:pt x="239229" y="337832"/>
                  </a:lnTo>
                  <a:lnTo>
                    <a:pt x="234048" y="332663"/>
                  </a:lnTo>
                  <a:lnTo>
                    <a:pt x="213410" y="294830"/>
                  </a:lnTo>
                  <a:lnTo>
                    <a:pt x="212166" y="271310"/>
                  </a:lnTo>
                  <a:lnTo>
                    <a:pt x="212166" y="268046"/>
                  </a:lnTo>
                  <a:lnTo>
                    <a:pt x="210731" y="265620"/>
                  </a:lnTo>
                  <a:lnTo>
                    <a:pt x="206133" y="263118"/>
                  </a:lnTo>
                  <a:lnTo>
                    <a:pt x="203339" y="263245"/>
                  </a:lnTo>
                  <a:lnTo>
                    <a:pt x="201155" y="264668"/>
                  </a:lnTo>
                  <a:lnTo>
                    <a:pt x="171589" y="295071"/>
                  </a:lnTo>
                  <a:lnTo>
                    <a:pt x="157441" y="342442"/>
                  </a:lnTo>
                  <a:lnTo>
                    <a:pt x="157518" y="349529"/>
                  </a:lnTo>
                  <a:lnTo>
                    <a:pt x="157632" y="355320"/>
                  </a:lnTo>
                  <a:lnTo>
                    <a:pt x="158965" y="365391"/>
                  </a:lnTo>
                  <a:lnTo>
                    <a:pt x="158686" y="365239"/>
                  </a:lnTo>
                  <a:lnTo>
                    <a:pt x="150418" y="360781"/>
                  </a:lnTo>
                  <a:lnTo>
                    <a:pt x="146913" y="350621"/>
                  </a:lnTo>
                  <a:lnTo>
                    <a:pt x="145986" y="347675"/>
                  </a:lnTo>
                  <a:lnTo>
                    <a:pt x="143979" y="345871"/>
                  </a:lnTo>
                  <a:lnTo>
                    <a:pt x="139065" y="344754"/>
                  </a:lnTo>
                  <a:lnTo>
                    <a:pt x="136499" y="345579"/>
                  </a:lnTo>
                  <a:lnTo>
                    <a:pt x="130429" y="352082"/>
                  </a:lnTo>
                  <a:lnTo>
                    <a:pt x="126593" y="357212"/>
                  </a:lnTo>
                  <a:lnTo>
                    <a:pt x="119214" y="369798"/>
                  </a:lnTo>
                  <a:lnTo>
                    <a:pt x="116344" y="377825"/>
                  </a:lnTo>
                  <a:lnTo>
                    <a:pt x="114668" y="386308"/>
                  </a:lnTo>
                  <a:lnTo>
                    <a:pt x="85991" y="358279"/>
                  </a:lnTo>
                  <a:lnTo>
                    <a:pt x="66268" y="323964"/>
                  </a:lnTo>
                  <a:lnTo>
                    <a:pt x="56769" y="285661"/>
                  </a:lnTo>
                  <a:lnTo>
                    <a:pt x="58813" y="245656"/>
                  </a:lnTo>
                  <a:lnTo>
                    <a:pt x="76111" y="202158"/>
                  </a:lnTo>
                  <a:lnTo>
                    <a:pt x="103708" y="168935"/>
                  </a:lnTo>
                  <a:lnTo>
                    <a:pt x="121043" y="151091"/>
                  </a:lnTo>
                  <a:lnTo>
                    <a:pt x="131686" y="139382"/>
                  </a:lnTo>
                  <a:lnTo>
                    <a:pt x="160604" y="91592"/>
                  </a:lnTo>
                  <a:lnTo>
                    <a:pt x="169722" y="45808"/>
                  </a:lnTo>
                  <a:lnTo>
                    <a:pt x="170751" y="21564"/>
                  </a:lnTo>
                  <a:lnTo>
                    <a:pt x="185508" y="34861"/>
                  </a:lnTo>
                  <a:lnTo>
                    <a:pt x="215239" y="74637"/>
                  </a:lnTo>
                  <a:lnTo>
                    <a:pt x="235927" y="139941"/>
                  </a:lnTo>
                  <a:lnTo>
                    <a:pt x="237502" y="174510"/>
                  </a:lnTo>
                  <a:lnTo>
                    <a:pt x="234543" y="201815"/>
                  </a:lnTo>
                  <a:lnTo>
                    <a:pt x="229514" y="220687"/>
                  </a:lnTo>
                  <a:lnTo>
                    <a:pt x="228701" y="222834"/>
                  </a:lnTo>
                  <a:lnTo>
                    <a:pt x="228968" y="225247"/>
                  </a:lnTo>
                  <a:lnTo>
                    <a:pt x="231533" y="229082"/>
                  </a:lnTo>
                  <a:lnTo>
                    <a:pt x="233654" y="230251"/>
                  </a:lnTo>
                  <a:lnTo>
                    <a:pt x="235953" y="230314"/>
                  </a:lnTo>
                  <a:lnTo>
                    <a:pt x="257022" y="227025"/>
                  </a:lnTo>
                  <a:lnTo>
                    <a:pt x="274002" y="217487"/>
                  </a:lnTo>
                  <a:lnTo>
                    <a:pt x="276047" y="215392"/>
                  </a:lnTo>
                  <a:lnTo>
                    <a:pt x="286931" y="204317"/>
                  </a:lnTo>
                  <a:lnTo>
                    <a:pt x="295871" y="190169"/>
                  </a:lnTo>
                  <a:lnTo>
                    <a:pt x="300570" y="196202"/>
                  </a:lnTo>
                  <a:lnTo>
                    <a:pt x="304825" y="202565"/>
                  </a:lnTo>
                  <a:lnTo>
                    <a:pt x="308559" y="209181"/>
                  </a:lnTo>
                  <a:lnTo>
                    <a:pt x="321906" y="243230"/>
                  </a:lnTo>
                  <a:lnTo>
                    <a:pt x="326288" y="280009"/>
                  </a:lnTo>
                  <a:lnTo>
                    <a:pt x="326288" y="215849"/>
                  </a:lnTo>
                  <a:lnTo>
                    <a:pt x="305155" y="179006"/>
                  </a:lnTo>
                  <a:lnTo>
                    <a:pt x="294754" y="169151"/>
                  </a:lnTo>
                  <a:lnTo>
                    <a:pt x="292290" y="169710"/>
                  </a:lnTo>
                  <a:lnTo>
                    <a:pt x="289801" y="170243"/>
                  </a:lnTo>
                  <a:lnTo>
                    <a:pt x="287782" y="172072"/>
                  </a:lnTo>
                  <a:lnTo>
                    <a:pt x="287020" y="174510"/>
                  </a:lnTo>
                  <a:lnTo>
                    <a:pt x="284530" y="180797"/>
                  </a:lnTo>
                  <a:lnTo>
                    <a:pt x="277342" y="193509"/>
                  </a:lnTo>
                  <a:lnTo>
                    <a:pt x="264731" y="206933"/>
                  </a:lnTo>
                  <a:lnTo>
                    <a:pt x="245986" y="215392"/>
                  </a:lnTo>
                  <a:lnTo>
                    <a:pt x="249821" y="196202"/>
                  </a:lnTo>
                  <a:lnTo>
                    <a:pt x="251866" y="170243"/>
                  </a:lnTo>
                  <a:lnTo>
                    <a:pt x="240588" y="97218"/>
                  </a:lnTo>
                  <a:lnTo>
                    <a:pt x="224497" y="62153"/>
                  </a:lnTo>
                  <a:lnTo>
                    <a:pt x="191579" y="21564"/>
                  </a:lnTo>
                  <a:lnTo>
                    <a:pt x="162687" y="0"/>
                  </a:lnTo>
                  <a:lnTo>
                    <a:pt x="158013" y="2463"/>
                  </a:lnTo>
                  <a:lnTo>
                    <a:pt x="156565" y="4902"/>
                  </a:lnTo>
                  <a:lnTo>
                    <a:pt x="156464" y="14846"/>
                  </a:lnTo>
                  <a:lnTo>
                    <a:pt x="156146" y="34188"/>
                  </a:lnTo>
                  <a:lnTo>
                    <a:pt x="148310" y="83489"/>
                  </a:lnTo>
                  <a:lnTo>
                    <a:pt x="130035" y="118706"/>
                  </a:lnTo>
                  <a:lnTo>
                    <a:pt x="93332" y="159181"/>
                  </a:lnTo>
                  <a:lnTo>
                    <a:pt x="86715" y="166128"/>
                  </a:lnTo>
                  <a:lnTo>
                    <a:pt x="55803" y="209753"/>
                  </a:lnTo>
                  <a:lnTo>
                    <a:pt x="42532" y="286346"/>
                  </a:lnTo>
                  <a:lnTo>
                    <a:pt x="52603" y="328104"/>
                  </a:lnTo>
                  <a:lnTo>
                    <a:pt x="73698" y="365620"/>
                  </a:lnTo>
                  <a:lnTo>
                    <a:pt x="104432" y="396455"/>
                  </a:lnTo>
                  <a:lnTo>
                    <a:pt x="143459" y="418160"/>
                  </a:lnTo>
                  <a:lnTo>
                    <a:pt x="180644" y="426681"/>
                  </a:lnTo>
                  <a:lnTo>
                    <a:pt x="193294" y="427228"/>
                  </a:lnTo>
                  <a:lnTo>
                    <a:pt x="230784" y="422440"/>
                  </a:lnTo>
                  <a:lnTo>
                    <a:pt x="256298" y="412394"/>
                  </a:lnTo>
                  <a:lnTo>
                    <a:pt x="265950" y="408597"/>
                  </a:lnTo>
                  <a:lnTo>
                    <a:pt x="291668" y="389978"/>
                  </a:lnTo>
                  <a:lnTo>
                    <a:pt x="296557" y="386448"/>
                  </a:lnTo>
                  <a:lnTo>
                    <a:pt x="320382" y="356781"/>
                  </a:lnTo>
                  <a:lnTo>
                    <a:pt x="335330" y="320332"/>
                  </a:lnTo>
                  <a:lnTo>
                    <a:pt x="340410" y="280162"/>
                  </a:lnTo>
                  <a:close/>
                </a:path>
                <a:path w="370205" h="1541145">
                  <a:moveTo>
                    <a:pt x="368973" y="1506220"/>
                  </a:moveTo>
                  <a:lnTo>
                    <a:pt x="365925" y="1488567"/>
                  </a:lnTo>
                  <a:lnTo>
                    <a:pt x="357466" y="1473415"/>
                  </a:lnTo>
                  <a:lnTo>
                    <a:pt x="344614" y="1461909"/>
                  </a:lnTo>
                  <a:lnTo>
                    <a:pt x="328371" y="1455216"/>
                  </a:lnTo>
                  <a:lnTo>
                    <a:pt x="323634" y="1437932"/>
                  </a:lnTo>
                  <a:lnTo>
                    <a:pt x="313601" y="1423631"/>
                  </a:lnTo>
                  <a:lnTo>
                    <a:pt x="299402" y="1413446"/>
                  </a:lnTo>
                  <a:lnTo>
                    <a:pt x="282194" y="1408506"/>
                  </a:lnTo>
                  <a:lnTo>
                    <a:pt x="277317" y="1391424"/>
                  </a:lnTo>
                  <a:lnTo>
                    <a:pt x="267271" y="1377302"/>
                  </a:lnTo>
                  <a:lnTo>
                    <a:pt x="253149" y="1367256"/>
                  </a:lnTo>
                  <a:lnTo>
                    <a:pt x="236067" y="1362392"/>
                  </a:lnTo>
                  <a:lnTo>
                    <a:pt x="230619" y="1344142"/>
                  </a:lnTo>
                  <a:lnTo>
                    <a:pt x="219278" y="1329410"/>
                  </a:lnTo>
                  <a:lnTo>
                    <a:pt x="203441" y="1319555"/>
                  </a:lnTo>
                  <a:lnTo>
                    <a:pt x="184480" y="1315974"/>
                  </a:lnTo>
                  <a:lnTo>
                    <a:pt x="165519" y="1319555"/>
                  </a:lnTo>
                  <a:lnTo>
                    <a:pt x="149682" y="1329410"/>
                  </a:lnTo>
                  <a:lnTo>
                    <a:pt x="138341" y="1344142"/>
                  </a:lnTo>
                  <a:lnTo>
                    <a:pt x="132880" y="1362392"/>
                  </a:lnTo>
                  <a:lnTo>
                    <a:pt x="115811" y="1367256"/>
                  </a:lnTo>
                  <a:lnTo>
                    <a:pt x="101688" y="1377302"/>
                  </a:lnTo>
                  <a:lnTo>
                    <a:pt x="91630" y="1391424"/>
                  </a:lnTo>
                  <a:lnTo>
                    <a:pt x="86766" y="1408506"/>
                  </a:lnTo>
                  <a:lnTo>
                    <a:pt x="69557" y="1413446"/>
                  </a:lnTo>
                  <a:lnTo>
                    <a:pt x="55372" y="1423631"/>
                  </a:lnTo>
                  <a:lnTo>
                    <a:pt x="45339" y="1437932"/>
                  </a:lnTo>
                  <a:lnTo>
                    <a:pt x="40576" y="1455216"/>
                  </a:lnTo>
                  <a:lnTo>
                    <a:pt x="24345" y="1461909"/>
                  </a:lnTo>
                  <a:lnTo>
                    <a:pt x="11493" y="1473415"/>
                  </a:lnTo>
                  <a:lnTo>
                    <a:pt x="3048" y="1488567"/>
                  </a:lnTo>
                  <a:lnTo>
                    <a:pt x="0" y="1506220"/>
                  </a:lnTo>
                  <a:lnTo>
                    <a:pt x="0" y="1538236"/>
                  </a:lnTo>
                  <a:lnTo>
                    <a:pt x="2578" y="1540814"/>
                  </a:lnTo>
                  <a:lnTo>
                    <a:pt x="8953" y="1540814"/>
                  </a:lnTo>
                  <a:lnTo>
                    <a:pt x="11531" y="1538236"/>
                  </a:lnTo>
                  <a:lnTo>
                    <a:pt x="11531" y="1506220"/>
                  </a:lnTo>
                  <a:lnTo>
                    <a:pt x="14224" y="1491589"/>
                  </a:lnTo>
                  <a:lnTo>
                    <a:pt x="21640" y="1479257"/>
                  </a:lnTo>
                  <a:lnTo>
                    <a:pt x="32829" y="1470291"/>
                  </a:lnTo>
                  <a:lnTo>
                    <a:pt x="46824" y="1465821"/>
                  </a:lnTo>
                  <a:lnTo>
                    <a:pt x="49707" y="1465465"/>
                  </a:lnTo>
                  <a:lnTo>
                    <a:pt x="51879" y="1463014"/>
                  </a:lnTo>
                  <a:lnTo>
                    <a:pt x="51879" y="1460106"/>
                  </a:lnTo>
                  <a:lnTo>
                    <a:pt x="55054" y="1444409"/>
                  </a:lnTo>
                  <a:lnTo>
                    <a:pt x="63715" y="1431582"/>
                  </a:lnTo>
                  <a:lnTo>
                    <a:pt x="76555" y="1422920"/>
                  </a:lnTo>
                  <a:lnTo>
                    <a:pt x="92240" y="1419745"/>
                  </a:lnTo>
                  <a:lnTo>
                    <a:pt x="95427" y="1419745"/>
                  </a:lnTo>
                  <a:lnTo>
                    <a:pt x="98005" y="1417167"/>
                  </a:lnTo>
                  <a:lnTo>
                    <a:pt x="98005" y="1413979"/>
                  </a:lnTo>
                  <a:lnTo>
                    <a:pt x="101180" y="1398282"/>
                  </a:lnTo>
                  <a:lnTo>
                    <a:pt x="109842" y="1385455"/>
                  </a:lnTo>
                  <a:lnTo>
                    <a:pt x="122669" y="1376794"/>
                  </a:lnTo>
                  <a:lnTo>
                    <a:pt x="138366" y="1373619"/>
                  </a:lnTo>
                  <a:lnTo>
                    <a:pt x="141541" y="1373619"/>
                  </a:lnTo>
                  <a:lnTo>
                    <a:pt x="144119" y="1371041"/>
                  </a:lnTo>
                  <a:lnTo>
                    <a:pt x="144119" y="1367853"/>
                  </a:lnTo>
                  <a:lnTo>
                    <a:pt x="147294" y="1352156"/>
                  </a:lnTo>
                  <a:lnTo>
                    <a:pt x="155956" y="1339329"/>
                  </a:lnTo>
                  <a:lnTo>
                    <a:pt x="168795" y="1330680"/>
                  </a:lnTo>
                  <a:lnTo>
                    <a:pt x="184480" y="1327505"/>
                  </a:lnTo>
                  <a:lnTo>
                    <a:pt x="200177" y="1330680"/>
                  </a:lnTo>
                  <a:lnTo>
                    <a:pt x="213017" y="1339329"/>
                  </a:lnTo>
                  <a:lnTo>
                    <a:pt x="221665" y="1352156"/>
                  </a:lnTo>
                  <a:lnTo>
                    <a:pt x="224840" y="1367853"/>
                  </a:lnTo>
                  <a:lnTo>
                    <a:pt x="224840" y="1371041"/>
                  </a:lnTo>
                  <a:lnTo>
                    <a:pt x="227418" y="1373619"/>
                  </a:lnTo>
                  <a:lnTo>
                    <a:pt x="230606" y="1373619"/>
                  </a:lnTo>
                  <a:lnTo>
                    <a:pt x="246303" y="1376794"/>
                  </a:lnTo>
                  <a:lnTo>
                    <a:pt x="259130" y="1385455"/>
                  </a:lnTo>
                  <a:lnTo>
                    <a:pt x="267779" y="1398282"/>
                  </a:lnTo>
                  <a:lnTo>
                    <a:pt x="270954" y="1413979"/>
                  </a:lnTo>
                  <a:lnTo>
                    <a:pt x="270954" y="1417167"/>
                  </a:lnTo>
                  <a:lnTo>
                    <a:pt x="273545" y="1419745"/>
                  </a:lnTo>
                  <a:lnTo>
                    <a:pt x="276720" y="1419745"/>
                  </a:lnTo>
                  <a:lnTo>
                    <a:pt x="292417" y="1422920"/>
                  </a:lnTo>
                  <a:lnTo>
                    <a:pt x="305257" y="1431569"/>
                  </a:lnTo>
                  <a:lnTo>
                    <a:pt x="313905" y="1444396"/>
                  </a:lnTo>
                  <a:lnTo>
                    <a:pt x="317080" y="1460106"/>
                  </a:lnTo>
                  <a:lnTo>
                    <a:pt x="317080" y="1463014"/>
                  </a:lnTo>
                  <a:lnTo>
                    <a:pt x="319239" y="1465465"/>
                  </a:lnTo>
                  <a:lnTo>
                    <a:pt x="354761" y="1491589"/>
                  </a:lnTo>
                  <a:lnTo>
                    <a:pt x="357441" y="1506220"/>
                  </a:lnTo>
                  <a:lnTo>
                    <a:pt x="357441" y="1538236"/>
                  </a:lnTo>
                  <a:lnTo>
                    <a:pt x="360019" y="1540814"/>
                  </a:lnTo>
                  <a:lnTo>
                    <a:pt x="366382" y="1540814"/>
                  </a:lnTo>
                  <a:lnTo>
                    <a:pt x="368973" y="1538236"/>
                  </a:lnTo>
                  <a:lnTo>
                    <a:pt x="368973" y="1506220"/>
                  </a:lnTo>
                  <a:close/>
                </a:path>
                <a:path w="370205" h="1541145">
                  <a:moveTo>
                    <a:pt x="369341" y="1215339"/>
                  </a:moveTo>
                  <a:lnTo>
                    <a:pt x="368452" y="1209052"/>
                  </a:lnTo>
                  <a:lnTo>
                    <a:pt x="365506" y="1206842"/>
                  </a:lnTo>
                  <a:lnTo>
                    <a:pt x="362369" y="1207312"/>
                  </a:lnTo>
                  <a:lnTo>
                    <a:pt x="324624" y="1212697"/>
                  </a:lnTo>
                  <a:lnTo>
                    <a:pt x="322427" y="1215631"/>
                  </a:lnTo>
                  <a:lnTo>
                    <a:pt x="323278" y="1221651"/>
                  </a:lnTo>
                  <a:lnTo>
                    <a:pt x="325767" y="1223708"/>
                  </a:lnTo>
                  <a:lnTo>
                    <a:pt x="329412" y="1223657"/>
                  </a:lnTo>
                  <a:lnTo>
                    <a:pt x="367157" y="1218260"/>
                  </a:lnTo>
                  <a:lnTo>
                    <a:pt x="369341" y="1215339"/>
                  </a:lnTo>
                  <a:close/>
                </a:path>
                <a:path w="370205" h="1541145">
                  <a:moveTo>
                    <a:pt x="369608" y="1180719"/>
                  </a:moveTo>
                  <a:lnTo>
                    <a:pt x="367893" y="1174597"/>
                  </a:lnTo>
                  <a:lnTo>
                    <a:pt x="364718" y="1172806"/>
                  </a:lnTo>
                  <a:lnTo>
                    <a:pt x="264147" y="1200734"/>
                  </a:lnTo>
                  <a:lnTo>
                    <a:pt x="257073" y="1200899"/>
                  </a:lnTo>
                  <a:lnTo>
                    <a:pt x="250215" y="1202715"/>
                  </a:lnTo>
                  <a:lnTo>
                    <a:pt x="244043" y="1205941"/>
                  </a:lnTo>
                  <a:lnTo>
                    <a:pt x="233387" y="1200569"/>
                  </a:lnTo>
                  <a:lnTo>
                    <a:pt x="233387" y="1213497"/>
                  </a:lnTo>
                  <a:lnTo>
                    <a:pt x="227330" y="1220495"/>
                  </a:lnTo>
                  <a:lnTo>
                    <a:pt x="222834" y="1228521"/>
                  </a:lnTo>
                  <a:lnTo>
                    <a:pt x="220040" y="1237361"/>
                  </a:lnTo>
                  <a:lnTo>
                    <a:pt x="219075" y="1246784"/>
                  </a:lnTo>
                  <a:lnTo>
                    <a:pt x="219176" y="1252613"/>
                  </a:lnTo>
                  <a:lnTo>
                    <a:pt x="219976" y="1257058"/>
                  </a:lnTo>
                  <a:lnTo>
                    <a:pt x="221665" y="1261910"/>
                  </a:lnTo>
                  <a:lnTo>
                    <a:pt x="185877" y="1271079"/>
                  </a:lnTo>
                  <a:lnTo>
                    <a:pt x="133273" y="1259509"/>
                  </a:lnTo>
                  <a:lnTo>
                    <a:pt x="130581" y="1260957"/>
                  </a:lnTo>
                  <a:lnTo>
                    <a:pt x="125666" y="1272438"/>
                  </a:lnTo>
                  <a:lnTo>
                    <a:pt x="122389" y="1280223"/>
                  </a:lnTo>
                  <a:lnTo>
                    <a:pt x="114236" y="1285113"/>
                  </a:lnTo>
                  <a:lnTo>
                    <a:pt x="105714" y="1284605"/>
                  </a:lnTo>
                  <a:lnTo>
                    <a:pt x="103886" y="1255318"/>
                  </a:lnTo>
                  <a:lnTo>
                    <a:pt x="148348" y="1193546"/>
                  </a:lnTo>
                  <a:lnTo>
                    <a:pt x="154279" y="1187691"/>
                  </a:lnTo>
                  <a:lnTo>
                    <a:pt x="161544" y="1184236"/>
                  </a:lnTo>
                  <a:lnTo>
                    <a:pt x="169468" y="1183347"/>
                  </a:lnTo>
                  <a:lnTo>
                    <a:pt x="177380" y="1185189"/>
                  </a:lnTo>
                  <a:lnTo>
                    <a:pt x="233387" y="1213497"/>
                  </a:lnTo>
                  <a:lnTo>
                    <a:pt x="233387" y="1200569"/>
                  </a:lnTo>
                  <a:lnTo>
                    <a:pt x="199301" y="1183347"/>
                  </a:lnTo>
                  <a:lnTo>
                    <a:pt x="182245" y="1174724"/>
                  </a:lnTo>
                  <a:lnTo>
                    <a:pt x="170294" y="1171879"/>
                  </a:lnTo>
                  <a:lnTo>
                    <a:pt x="92544" y="1251292"/>
                  </a:lnTo>
                  <a:lnTo>
                    <a:pt x="92163" y="1252613"/>
                  </a:lnTo>
                  <a:lnTo>
                    <a:pt x="94640" y="1292352"/>
                  </a:lnTo>
                  <a:lnTo>
                    <a:pt x="96405" y="1294447"/>
                  </a:lnTo>
                  <a:lnTo>
                    <a:pt x="101511" y="1295806"/>
                  </a:lnTo>
                  <a:lnTo>
                    <a:pt x="104216" y="1296149"/>
                  </a:lnTo>
                  <a:lnTo>
                    <a:pt x="106908" y="1296149"/>
                  </a:lnTo>
                  <a:lnTo>
                    <a:pt x="116116" y="1294790"/>
                  </a:lnTo>
                  <a:lnTo>
                    <a:pt x="124485" y="1290904"/>
                  </a:lnTo>
                  <a:lnTo>
                    <a:pt x="131038" y="1285113"/>
                  </a:lnTo>
                  <a:lnTo>
                    <a:pt x="131432" y="1284770"/>
                  </a:lnTo>
                  <a:lnTo>
                    <a:pt x="136398" y="1276667"/>
                  </a:lnTo>
                  <a:lnTo>
                    <a:pt x="138214" y="1272413"/>
                  </a:lnTo>
                  <a:lnTo>
                    <a:pt x="186093" y="1282928"/>
                  </a:lnTo>
                  <a:lnTo>
                    <a:pt x="226936" y="1272438"/>
                  </a:lnTo>
                  <a:lnTo>
                    <a:pt x="234327" y="1280998"/>
                  </a:lnTo>
                  <a:lnTo>
                    <a:pt x="243446" y="1287437"/>
                  </a:lnTo>
                  <a:lnTo>
                    <a:pt x="253873" y="1291501"/>
                  </a:lnTo>
                  <a:lnTo>
                    <a:pt x="265188" y="1292910"/>
                  </a:lnTo>
                  <a:lnTo>
                    <a:pt x="281838" y="1289799"/>
                  </a:lnTo>
                  <a:lnTo>
                    <a:pt x="295567" y="1281379"/>
                  </a:lnTo>
                  <a:lnTo>
                    <a:pt x="295783" y="1281252"/>
                  </a:lnTo>
                  <a:lnTo>
                    <a:pt x="305854" y="1268437"/>
                  </a:lnTo>
                  <a:lnTo>
                    <a:pt x="310908" y="1252550"/>
                  </a:lnTo>
                  <a:lnTo>
                    <a:pt x="366382" y="1252550"/>
                  </a:lnTo>
                  <a:lnTo>
                    <a:pt x="368960" y="1249972"/>
                  </a:lnTo>
                  <a:lnTo>
                    <a:pt x="368960" y="1243596"/>
                  </a:lnTo>
                  <a:lnTo>
                    <a:pt x="366382" y="1241018"/>
                  </a:lnTo>
                  <a:lnTo>
                    <a:pt x="310908" y="1241018"/>
                  </a:lnTo>
                  <a:lnTo>
                    <a:pt x="308203" y="1230249"/>
                  </a:lnTo>
                  <a:lnTo>
                    <a:pt x="303136" y="1220647"/>
                  </a:lnTo>
                  <a:lnTo>
                    <a:pt x="299783" y="1216825"/>
                  </a:lnTo>
                  <a:lnTo>
                    <a:pt x="299783" y="1246797"/>
                  </a:lnTo>
                  <a:lnTo>
                    <a:pt x="297065" y="1260246"/>
                  </a:lnTo>
                  <a:lnTo>
                    <a:pt x="289648" y="1271244"/>
                  </a:lnTo>
                  <a:lnTo>
                    <a:pt x="278650" y="1278661"/>
                  </a:lnTo>
                  <a:lnTo>
                    <a:pt x="265188" y="1281379"/>
                  </a:lnTo>
                  <a:lnTo>
                    <a:pt x="255866" y="1280109"/>
                  </a:lnTo>
                  <a:lnTo>
                    <a:pt x="247383" y="1276464"/>
                  </a:lnTo>
                  <a:lnTo>
                    <a:pt x="242328" y="1272438"/>
                  </a:lnTo>
                  <a:lnTo>
                    <a:pt x="240626" y="1271079"/>
                  </a:lnTo>
                  <a:lnTo>
                    <a:pt x="230606" y="1246784"/>
                  </a:lnTo>
                  <a:lnTo>
                    <a:pt x="231724" y="1237932"/>
                  </a:lnTo>
                  <a:lnTo>
                    <a:pt x="258749" y="1212215"/>
                  </a:lnTo>
                  <a:lnTo>
                    <a:pt x="265226" y="1212215"/>
                  </a:lnTo>
                  <a:lnTo>
                    <a:pt x="278650" y="1214932"/>
                  </a:lnTo>
                  <a:lnTo>
                    <a:pt x="289648" y="1222349"/>
                  </a:lnTo>
                  <a:lnTo>
                    <a:pt x="297065" y="1233335"/>
                  </a:lnTo>
                  <a:lnTo>
                    <a:pt x="299783" y="1246797"/>
                  </a:lnTo>
                  <a:lnTo>
                    <a:pt x="299783" y="1216825"/>
                  </a:lnTo>
                  <a:lnTo>
                    <a:pt x="296037" y="1212545"/>
                  </a:lnTo>
                  <a:lnTo>
                    <a:pt x="295567" y="1212202"/>
                  </a:lnTo>
                  <a:lnTo>
                    <a:pt x="287248" y="1206284"/>
                  </a:lnTo>
                  <a:lnTo>
                    <a:pt x="288480" y="1205941"/>
                  </a:lnTo>
                  <a:lnTo>
                    <a:pt x="367804" y="1183906"/>
                  </a:lnTo>
                  <a:lnTo>
                    <a:pt x="369608" y="1180719"/>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pic>
          <p:nvPicPr>
            <p:cNvPr id="35" name="object 35"/>
            <p:cNvPicPr/>
            <p:nvPr/>
          </p:nvPicPr>
          <p:blipFill>
            <a:blip r:embed="rId5" cstate="print"/>
            <a:stretch>
              <a:fillRect/>
            </a:stretch>
          </p:blipFill>
          <p:spPr>
            <a:xfrm>
              <a:off x="14849686" y="6210203"/>
              <a:ext cx="294017" cy="228663"/>
            </a:xfrm>
            <a:prstGeom prst="rect">
              <a:avLst/>
            </a:prstGeom>
          </p:spPr>
        </p:pic>
      </p:grpSp>
      <p:grpSp>
        <p:nvGrpSpPr>
          <p:cNvPr id="36" name="object 36"/>
          <p:cNvGrpSpPr/>
          <p:nvPr/>
        </p:nvGrpSpPr>
        <p:grpSpPr>
          <a:xfrm>
            <a:off x="10963989" y="5425911"/>
            <a:ext cx="581501" cy="581501"/>
            <a:chOff x="14618651" y="7234547"/>
            <a:chExt cx="775335" cy="775335"/>
          </a:xfrm>
        </p:grpSpPr>
        <p:sp>
          <p:nvSpPr>
            <p:cNvPr id="37" name="object 37"/>
            <p:cNvSpPr/>
            <p:nvPr/>
          </p:nvSpPr>
          <p:spPr>
            <a:xfrm>
              <a:off x="14625852" y="7241748"/>
              <a:ext cx="761365" cy="761365"/>
            </a:xfrm>
            <a:custGeom>
              <a:avLst/>
              <a:gdLst/>
              <a:ahLst/>
              <a:cxnLst/>
              <a:rect l="l" t="t" r="r" b="b"/>
              <a:pathLst>
                <a:path w="761365" h="761365">
                  <a:moveTo>
                    <a:pt x="380390" y="760793"/>
                  </a:moveTo>
                  <a:lnTo>
                    <a:pt x="428105" y="757829"/>
                  </a:lnTo>
                  <a:lnTo>
                    <a:pt x="474052" y="749176"/>
                  </a:lnTo>
                  <a:lnTo>
                    <a:pt x="517873" y="735188"/>
                  </a:lnTo>
                  <a:lnTo>
                    <a:pt x="559213" y="716224"/>
                  </a:lnTo>
                  <a:lnTo>
                    <a:pt x="597715" y="692640"/>
                  </a:lnTo>
                  <a:lnTo>
                    <a:pt x="633022" y="664791"/>
                  </a:lnTo>
                  <a:lnTo>
                    <a:pt x="664778" y="633035"/>
                  </a:lnTo>
                  <a:lnTo>
                    <a:pt x="692627" y="597728"/>
                  </a:lnTo>
                  <a:lnTo>
                    <a:pt x="716212" y="559226"/>
                  </a:lnTo>
                  <a:lnTo>
                    <a:pt x="735176" y="517886"/>
                  </a:lnTo>
                  <a:lnTo>
                    <a:pt x="749163" y="474065"/>
                  </a:lnTo>
                  <a:lnTo>
                    <a:pt x="757817" y="428118"/>
                  </a:lnTo>
                  <a:lnTo>
                    <a:pt x="760780" y="380403"/>
                  </a:lnTo>
                  <a:lnTo>
                    <a:pt x="757817" y="332687"/>
                  </a:lnTo>
                  <a:lnTo>
                    <a:pt x="749163" y="286740"/>
                  </a:lnTo>
                  <a:lnTo>
                    <a:pt x="735176" y="242917"/>
                  </a:lnTo>
                  <a:lnTo>
                    <a:pt x="716212" y="201576"/>
                  </a:lnTo>
                  <a:lnTo>
                    <a:pt x="692627" y="163073"/>
                  </a:lnTo>
                  <a:lnTo>
                    <a:pt x="664778" y="127765"/>
                  </a:lnTo>
                  <a:lnTo>
                    <a:pt x="633022" y="96007"/>
                  </a:lnTo>
                  <a:lnTo>
                    <a:pt x="597715" y="68157"/>
                  </a:lnTo>
                  <a:lnTo>
                    <a:pt x="559213" y="44571"/>
                  </a:lnTo>
                  <a:lnTo>
                    <a:pt x="517873" y="25606"/>
                  </a:lnTo>
                  <a:lnTo>
                    <a:pt x="474052" y="11618"/>
                  </a:lnTo>
                  <a:lnTo>
                    <a:pt x="428105" y="2964"/>
                  </a:lnTo>
                  <a:lnTo>
                    <a:pt x="380390" y="0"/>
                  </a:lnTo>
                  <a:lnTo>
                    <a:pt x="332675" y="2964"/>
                  </a:lnTo>
                  <a:lnTo>
                    <a:pt x="286728" y="11618"/>
                  </a:lnTo>
                  <a:lnTo>
                    <a:pt x="242907" y="25606"/>
                  </a:lnTo>
                  <a:lnTo>
                    <a:pt x="201567" y="44571"/>
                  </a:lnTo>
                  <a:lnTo>
                    <a:pt x="163065" y="68157"/>
                  </a:lnTo>
                  <a:lnTo>
                    <a:pt x="127758" y="96007"/>
                  </a:lnTo>
                  <a:lnTo>
                    <a:pt x="96002" y="127765"/>
                  </a:lnTo>
                  <a:lnTo>
                    <a:pt x="68153" y="163073"/>
                  </a:lnTo>
                  <a:lnTo>
                    <a:pt x="44568" y="201576"/>
                  </a:lnTo>
                  <a:lnTo>
                    <a:pt x="25604" y="242917"/>
                  </a:lnTo>
                  <a:lnTo>
                    <a:pt x="11617" y="286740"/>
                  </a:lnTo>
                  <a:lnTo>
                    <a:pt x="2963" y="332687"/>
                  </a:lnTo>
                  <a:lnTo>
                    <a:pt x="0" y="380403"/>
                  </a:lnTo>
                  <a:lnTo>
                    <a:pt x="2963" y="428118"/>
                  </a:lnTo>
                  <a:lnTo>
                    <a:pt x="11617" y="474065"/>
                  </a:lnTo>
                  <a:lnTo>
                    <a:pt x="25604" y="517886"/>
                  </a:lnTo>
                  <a:lnTo>
                    <a:pt x="44568" y="559226"/>
                  </a:lnTo>
                  <a:lnTo>
                    <a:pt x="68153" y="597728"/>
                  </a:lnTo>
                  <a:lnTo>
                    <a:pt x="96002" y="633035"/>
                  </a:lnTo>
                  <a:lnTo>
                    <a:pt x="127758" y="664791"/>
                  </a:lnTo>
                  <a:lnTo>
                    <a:pt x="163065" y="692640"/>
                  </a:lnTo>
                  <a:lnTo>
                    <a:pt x="201567" y="716224"/>
                  </a:lnTo>
                  <a:lnTo>
                    <a:pt x="242907" y="735188"/>
                  </a:lnTo>
                  <a:lnTo>
                    <a:pt x="286728" y="749176"/>
                  </a:lnTo>
                  <a:lnTo>
                    <a:pt x="332675" y="757829"/>
                  </a:lnTo>
                  <a:lnTo>
                    <a:pt x="380390" y="760793"/>
                  </a:lnTo>
                  <a:close/>
                </a:path>
              </a:pathLst>
            </a:custGeom>
            <a:ln w="14401">
              <a:solidFill>
                <a:srgbClr val="EB5C5D"/>
              </a:solidFill>
            </a:ln>
          </p:spPr>
          <p:txBody>
            <a:bodyPr wrap="square" lIns="0" tIns="0" rIns="0" bIns="0" rtlCol="0"/>
            <a:lstStyle/>
            <a:p>
              <a:pPr defTabSz="685800" hangingPunct="1"/>
              <a:endParaRPr sz="1350">
                <a:solidFill>
                  <a:sysClr val="windowText" lastClr="000000"/>
                </a:solidFill>
              </a:endParaRPr>
            </a:p>
          </p:txBody>
        </p:sp>
        <p:sp>
          <p:nvSpPr>
            <p:cNvPr id="38" name="object 38"/>
            <p:cNvSpPr/>
            <p:nvPr/>
          </p:nvSpPr>
          <p:spPr>
            <a:xfrm>
              <a:off x="14811948" y="7474126"/>
              <a:ext cx="386715" cy="322580"/>
            </a:xfrm>
            <a:custGeom>
              <a:avLst/>
              <a:gdLst/>
              <a:ahLst/>
              <a:cxnLst/>
              <a:rect l="l" t="t" r="r" b="b"/>
              <a:pathLst>
                <a:path w="386715" h="322579">
                  <a:moveTo>
                    <a:pt x="175110" y="311149"/>
                  </a:moveTo>
                  <a:lnTo>
                    <a:pt x="68773" y="311149"/>
                  </a:lnTo>
                  <a:lnTo>
                    <a:pt x="65991" y="313689"/>
                  </a:lnTo>
                  <a:lnTo>
                    <a:pt x="65991" y="320039"/>
                  </a:lnTo>
                  <a:lnTo>
                    <a:pt x="68773" y="322579"/>
                  </a:lnTo>
                  <a:lnTo>
                    <a:pt x="175110" y="322579"/>
                  </a:lnTo>
                  <a:lnTo>
                    <a:pt x="177891" y="320039"/>
                  </a:lnTo>
                  <a:lnTo>
                    <a:pt x="177891" y="313689"/>
                  </a:lnTo>
                  <a:lnTo>
                    <a:pt x="175110" y="311149"/>
                  </a:lnTo>
                  <a:close/>
                </a:path>
                <a:path w="386715" h="322579">
                  <a:moveTo>
                    <a:pt x="318709" y="311149"/>
                  </a:moveTo>
                  <a:lnTo>
                    <a:pt x="212372" y="311149"/>
                  </a:lnTo>
                  <a:lnTo>
                    <a:pt x="209590" y="313689"/>
                  </a:lnTo>
                  <a:lnTo>
                    <a:pt x="209590" y="320039"/>
                  </a:lnTo>
                  <a:lnTo>
                    <a:pt x="212372" y="322579"/>
                  </a:lnTo>
                  <a:lnTo>
                    <a:pt x="318709" y="322579"/>
                  </a:lnTo>
                  <a:lnTo>
                    <a:pt x="321490" y="320039"/>
                  </a:lnTo>
                  <a:lnTo>
                    <a:pt x="321490" y="313689"/>
                  </a:lnTo>
                  <a:lnTo>
                    <a:pt x="318709" y="311149"/>
                  </a:lnTo>
                  <a:close/>
                </a:path>
                <a:path w="386715" h="322579">
                  <a:moveTo>
                    <a:pt x="120558" y="0"/>
                  </a:moveTo>
                  <a:lnTo>
                    <a:pt x="70957" y="19049"/>
                  </a:lnTo>
                  <a:lnTo>
                    <a:pt x="43345" y="64769"/>
                  </a:lnTo>
                  <a:lnTo>
                    <a:pt x="41366" y="82549"/>
                  </a:lnTo>
                  <a:lnTo>
                    <a:pt x="41379" y="88899"/>
                  </a:lnTo>
                  <a:lnTo>
                    <a:pt x="41912" y="93979"/>
                  </a:lnTo>
                  <a:lnTo>
                    <a:pt x="42979" y="99059"/>
                  </a:lnTo>
                  <a:lnTo>
                    <a:pt x="27992" y="109219"/>
                  </a:lnTo>
                  <a:lnTo>
                    <a:pt x="15811" y="123189"/>
                  </a:lnTo>
                  <a:lnTo>
                    <a:pt x="6825" y="138429"/>
                  </a:lnTo>
                  <a:lnTo>
                    <a:pt x="1425" y="156209"/>
                  </a:lnTo>
                  <a:lnTo>
                    <a:pt x="0" y="173989"/>
                  </a:lnTo>
                  <a:lnTo>
                    <a:pt x="2568" y="193039"/>
                  </a:lnTo>
                  <a:lnTo>
                    <a:pt x="32205" y="237489"/>
                  </a:lnTo>
                  <a:lnTo>
                    <a:pt x="83022" y="255269"/>
                  </a:lnTo>
                  <a:lnTo>
                    <a:pt x="84635" y="255269"/>
                  </a:lnTo>
                  <a:lnTo>
                    <a:pt x="84635" y="311149"/>
                  </a:lnTo>
                  <a:lnTo>
                    <a:pt x="97068" y="311149"/>
                  </a:lnTo>
                  <a:lnTo>
                    <a:pt x="97068" y="253999"/>
                  </a:lnTo>
                  <a:lnTo>
                    <a:pt x="97919" y="253999"/>
                  </a:lnTo>
                  <a:lnTo>
                    <a:pt x="99177" y="252729"/>
                  </a:lnTo>
                  <a:lnTo>
                    <a:pt x="102390" y="252729"/>
                  </a:lnTo>
                  <a:lnTo>
                    <a:pt x="103977" y="251459"/>
                  </a:lnTo>
                  <a:lnTo>
                    <a:pt x="107178" y="251459"/>
                  </a:lnTo>
                  <a:lnTo>
                    <a:pt x="109629" y="250189"/>
                  </a:lnTo>
                  <a:lnTo>
                    <a:pt x="111229" y="250189"/>
                  </a:lnTo>
                  <a:lnTo>
                    <a:pt x="113489" y="248919"/>
                  </a:lnTo>
                  <a:lnTo>
                    <a:pt x="114175" y="248919"/>
                  </a:lnTo>
                  <a:lnTo>
                    <a:pt x="117084" y="247649"/>
                  </a:lnTo>
                  <a:lnTo>
                    <a:pt x="119306" y="246379"/>
                  </a:lnTo>
                  <a:lnTo>
                    <a:pt x="121478" y="245109"/>
                  </a:lnTo>
                  <a:lnTo>
                    <a:pt x="342307" y="245109"/>
                  </a:lnTo>
                  <a:lnTo>
                    <a:pt x="346642" y="242569"/>
                  </a:lnTo>
                  <a:lnTo>
                    <a:pt x="83009" y="242569"/>
                  </a:lnTo>
                  <a:lnTo>
                    <a:pt x="67165" y="240029"/>
                  </a:lnTo>
                  <a:lnTo>
                    <a:pt x="27714" y="215899"/>
                  </a:lnTo>
                  <a:lnTo>
                    <a:pt x="12405" y="171449"/>
                  </a:lnTo>
                  <a:lnTo>
                    <a:pt x="14239" y="156209"/>
                  </a:lnTo>
                  <a:lnTo>
                    <a:pt x="39253" y="116839"/>
                  </a:lnTo>
                  <a:lnTo>
                    <a:pt x="55514" y="106679"/>
                  </a:lnTo>
                  <a:lnTo>
                    <a:pt x="56911" y="104139"/>
                  </a:lnTo>
                  <a:lnTo>
                    <a:pt x="54612" y="95249"/>
                  </a:lnTo>
                  <a:lnTo>
                    <a:pt x="53812" y="88899"/>
                  </a:lnTo>
                  <a:lnTo>
                    <a:pt x="53799" y="82549"/>
                  </a:lnTo>
                  <a:lnTo>
                    <a:pt x="56245" y="64769"/>
                  </a:lnTo>
                  <a:lnTo>
                    <a:pt x="89131" y="21589"/>
                  </a:lnTo>
                  <a:lnTo>
                    <a:pt x="124451" y="12699"/>
                  </a:lnTo>
                  <a:lnTo>
                    <a:pt x="167431" y="12699"/>
                  </a:lnTo>
                  <a:lnTo>
                    <a:pt x="156168" y="6349"/>
                  </a:lnTo>
                  <a:lnTo>
                    <a:pt x="138699" y="1269"/>
                  </a:lnTo>
                  <a:lnTo>
                    <a:pt x="120558" y="0"/>
                  </a:lnTo>
                  <a:close/>
                </a:path>
                <a:path w="386715" h="322579">
                  <a:moveTo>
                    <a:pt x="265102" y="245109"/>
                  </a:moveTo>
                  <a:lnTo>
                    <a:pt x="121478" y="245109"/>
                  </a:lnTo>
                  <a:lnTo>
                    <a:pt x="123802" y="246379"/>
                  </a:lnTo>
                  <a:lnTo>
                    <a:pt x="126024" y="247649"/>
                  </a:lnTo>
                  <a:lnTo>
                    <a:pt x="129085" y="248919"/>
                  </a:lnTo>
                  <a:lnTo>
                    <a:pt x="130698" y="248919"/>
                  </a:lnTo>
                  <a:lnTo>
                    <a:pt x="132222" y="250189"/>
                  </a:lnTo>
                  <a:lnTo>
                    <a:pt x="133746" y="250189"/>
                  </a:lnTo>
                  <a:lnTo>
                    <a:pt x="136235" y="251459"/>
                  </a:lnTo>
                  <a:lnTo>
                    <a:pt x="139601" y="252729"/>
                  </a:lnTo>
                  <a:lnTo>
                    <a:pt x="144503" y="252729"/>
                  </a:lnTo>
                  <a:lnTo>
                    <a:pt x="145913" y="253999"/>
                  </a:lnTo>
                  <a:lnTo>
                    <a:pt x="146763" y="253999"/>
                  </a:lnTo>
                  <a:lnTo>
                    <a:pt x="146802" y="311149"/>
                  </a:lnTo>
                  <a:lnTo>
                    <a:pt x="159235" y="311149"/>
                  </a:lnTo>
                  <a:lnTo>
                    <a:pt x="159235" y="255269"/>
                  </a:lnTo>
                  <a:lnTo>
                    <a:pt x="159692" y="255269"/>
                  </a:lnTo>
                  <a:lnTo>
                    <a:pt x="176978" y="252729"/>
                  </a:lnTo>
                  <a:lnTo>
                    <a:pt x="193284" y="247649"/>
                  </a:lnTo>
                  <a:lnTo>
                    <a:pt x="260721" y="247649"/>
                  </a:lnTo>
                  <a:lnTo>
                    <a:pt x="265102" y="245109"/>
                  </a:lnTo>
                  <a:close/>
                </a:path>
                <a:path w="386715" h="322579">
                  <a:moveTo>
                    <a:pt x="260721" y="247649"/>
                  </a:moveTo>
                  <a:lnTo>
                    <a:pt x="193284" y="247649"/>
                  </a:lnTo>
                  <a:lnTo>
                    <a:pt x="209590" y="252729"/>
                  </a:lnTo>
                  <a:lnTo>
                    <a:pt x="226621" y="255269"/>
                  </a:lnTo>
                  <a:lnTo>
                    <a:pt x="228247" y="255269"/>
                  </a:lnTo>
                  <a:lnTo>
                    <a:pt x="228247" y="311149"/>
                  </a:lnTo>
                  <a:lnTo>
                    <a:pt x="240680" y="311149"/>
                  </a:lnTo>
                  <a:lnTo>
                    <a:pt x="240680" y="253999"/>
                  </a:lnTo>
                  <a:lnTo>
                    <a:pt x="241531" y="253999"/>
                  </a:lnTo>
                  <a:lnTo>
                    <a:pt x="242788" y="252729"/>
                  </a:lnTo>
                  <a:lnTo>
                    <a:pt x="246027" y="252729"/>
                  </a:lnTo>
                  <a:lnTo>
                    <a:pt x="247576" y="251459"/>
                  </a:lnTo>
                  <a:lnTo>
                    <a:pt x="251627" y="251459"/>
                  </a:lnTo>
                  <a:lnTo>
                    <a:pt x="253228" y="250189"/>
                  </a:lnTo>
                  <a:lnTo>
                    <a:pt x="254815" y="250189"/>
                  </a:lnTo>
                  <a:lnTo>
                    <a:pt x="257088" y="248919"/>
                  </a:lnTo>
                  <a:lnTo>
                    <a:pt x="257787" y="248919"/>
                  </a:lnTo>
                  <a:lnTo>
                    <a:pt x="260721" y="247649"/>
                  </a:lnTo>
                  <a:close/>
                </a:path>
                <a:path w="386715" h="322579">
                  <a:moveTo>
                    <a:pt x="342307" y="245109"/>
                  </a:moveTo>
                  <a:lnTo>
                    <a:pt x="265102" y="245109"/>
                  </a:lnTo>
                  <a:lnTo>
                    <a:pt x="269611" y="247649"/>
                  </a:lnTo>
                  <a:lnTo>
                    <a:pt x="272697" y="248919"/>
                  </a:lnTo>
                  <a:lnTo>
                    <a:pt x="273497" y="248919"/>
                  </a:lnTo>
                  <a:lnTo>
                    <a:pt x="275834" y="250189"/>
                  </a:lnTo>
                  <a:lnTo>
                    <a:pt x="277370" y="250189"/>
                  </a:lnTo>
                  <a:lnTo>
                    <a:pt x="279872" y="251459"/>
                  </a:lnTo>
                  <a:lnTo>
                    <a:pt x="283238" y="252729"/>
                  </a:lnTo>
                  <a:lnTo>
                    <a:pt x="288140" y="252729"/>
                  </a:lnTo>
                  <a:lnTo>
                    <a:pt x="289550" y="253999"/>
                  </a:lnTo>
                  <a:lnTo>
                    <a:pt x="290426" y="253999"/>
                  </a:lnTo>
                  <a:lnTo>
                    <a:pt x="290413" y="311149"/>
                  </a:lnTo>
                  <a:lnTo>
                    <a:pt x="302846" y="311149"/>
                  </a:lnTo>
                  <a:lnTo>
                    <a:pt x="302846" y="255269"/>
                  </a:lnTo>
                  <a:lnTo>
                    <a:pt x="303532" y="255269"/>
                  </a:lnTo>
                  <a:lnTo>
                    <a:pt x="321250" y="252729"/>
                  </a:lnTo>
                  <a:lnTo>
                    <a:pt x="337972" y="247649"/>
                  </a:lnTo>
                  <a:lnTo>
                    <a:pt x="342307" y="245109"/>
                  </a:lnTo>
                  <a:close/>
                </a:path>
                <a:path w="386715" h="322579">
                  <a:moveTo>
                    <a:pt x="122672" y="231139"/>
                  </a:moveTo>
                  <a:lnTo>
                    <a:pt x="120297" y="231139"/>
                  </a:lnTo>
                  <a:lnTo>
                    <a:pt x="118379" y="232409"/>
                  </a:lnTo>
                  <a:lnTo>
                    <a:pt x="111702" y="236219"/>
                  </a:lnTo>
                  <a:lnTo>
                    <a:pt x="104722" y="238759"/>
                  </a:lnTo>
                  <a:lnTo>
                    <a:pt x="97496" y="241299"/>
                  </a:lnTo>
                  <a:lnTo>
                    <a:pt x="90083" y="242569"/>
                  </a:lnTo>
                  <a:lnTo>
                    <a:pt x="153558" y="242569"/>
                  </a:lnTo>
                  <a:lnTo>
                    <a:pt x="145973" y="241299"/>
                  </a:lnTo>
                  <a:lnTo>
                    <a:pt x="138575" y="238759"/>
                  </a:lnTo>
                  <a:lnTo>
                    <a:pt x="131430" y="236219"/>
                  </a:lnTo>
                  <a:lnTo>
                    <a:pt x="124602" y="232409"/>
                  </a:lnTo>
                  <a:lnTo>
                    <a:pt x="122672" y="231139"/>
                  </a:lnTo>
                  <a:close/>
                </a:path>
                <a:path w="386715" h="322579">
                  <a:moveTo>
                    <a:pt x="215509" y="233679"/>
                  </a:moveTo>
                  <a:lnTo>
                    <a:pt x="193969" y="233679"/>
                  </a:lnTo>
                  <a:lnTo>
                    <a:pt x="191696" y="234949"/>
                  </a:lnTo>
                  <a:lnTo>
                    <a:pt x="190553" y="234949"/>
                  </a:lnTo>
                  <a:lnTo>
                    <a:pt x="181726" y="238759"/>
                  </a:lnTo>
                  <a:lnTo>
                    <a:pt x="172522" y="241299"/>
                  </a:lnTo>
                  <a:lnTo>
                    <a:pt x="163085" y="242569"/>
                  </a:lnTo>
                  <a:lnTo>
                    <a:pt x="220208" y="242569"/>
                  </a:lnTo>
                  <a:lnTo>
                    <a:pt x="207622" y="240029"/>
                  </a:lnTo>
                  <a:lnTo>
                    <a:pt x="208079" y="240029"/>
                  </a:lnTo>
                  <a:lnTo>
                    <a:pt x="210771" y="237489"/>
                  </a:lnTo>
                  <a:lnTo>
                    <a:pt x="213134" y="236219"/>
                  </a:lnTo>
                  <a:lnTo>
                    <a:pt x="215509" y="233679"/>
                  </a:lnTo>
                  <a:close/>
                </a:path>
                <a:path w="386715" h="322579">
                  <a:moveTo>
                    <a:pt x="266283" y="231139"/>
                  </a:moveTo>
                  <a:lnTo>
                    <a:pt x="263908" y="231139"/>
                  </a:lnTo>
                  <a:lnTo>
                    <a:pt x="261978" y="232409"/>
                  </a:lnTo>
                  <a:lnTo>
                    <a:pt x="255314" y="236219"/>
                  </a:lnTo>
                  <a:lnTo>
                    <a:pt x="248336" y="238759"/>
                  </a:lnTo>
                  <a:lnTo>
                    <a:pt x="241109" y="241299"/>
                  </a:lnTo>
                  <a:lnTo>
                    <a:pt x="233695" y="242569"/>
                  </a:lnTo>
                  <a:lnTo>
                    <a:pt x="297170" y="242569"/>
                  </a:lnTo>
                  <a:lnTo>
                    <a:pt x="289584" y="241299"/>
                  </a:lnTo>
                  <a:lnTo>
                    <a:pt x="282187" y="238759"/>
                  </a:lnTo>
                  <a:lnTo>
                    <a:pt x="275042" y="236219"/>
                  </a:lnTo>
                  <a:lnTo>
                    <a:pt x="268214" y="232409"/>
                  </a:lnTo>
                  <a:lnTo>
                    <a:pt x="266283" y="231139"/>
                  </a:lnTo>
                  <a:close/>
                </a:path>
                <a:path w="386715" h="322579">
                  <a:moveTo>
                    <a:pt x="311129" y="12699"/>
                  </a:moveTo>
                  <a:lnTo>
                    <a:pt x="266072" y="12699"/>
                  </a:lnTo>
                  <a:lnTo>
                    <a:pt x="282036" y="13969"/>
                  </a:lnTo>
                  <a:lnTo>
                    <a:pt x="297283" y="19049"/>
                  </a:lnTo>
                  <a:lnTo>
                    <a:pt x="331466" y="52069"/>
                  </a:lnTo>
                  <a:lnTo>
                    <a:pt x="338711" y="82549"/>
                  </a:lnTo>
                  <a:lnTo>
                    <a:pt x="338699" y="90169"/>
                  </a:lnTo>
                  <a:lnTo>
                    <a:pt x="337683" y="96519"/>
                  </a:lnTo>
                  <a:lnTo>
                    <a:pt x="335727" y="102869"/>
                  </a:lnTo>
                  <a:lnTo>
                    <a:pt x="334927" y="106679"/>
                  </a:lnTo>
                  <a:lnTo>
                    <a:pt x="336120" y="109219"/>
                  </a:lnTo>
                  <a:lnTo>
                    <a:pt x="338610" y="110489"/>
                  </a:lnTo>
                  <a:lnTo>
                    <a:pt x="351141" y="119379"/>
                  </a:lnTo>
                  <a:lnTo>
                    <a:pt x="361281" y="130809"/>
                  </a:lnTo>
                  <a:lnTo>
                    <a:pt x="368708" y="144779"/>
                  </a:lnTo>
                  <a:lnTo>
                    <a:pt x="373103" y="158749"/>
                  </a:lnTo>
                  <a:lnTo>
                    <a:pt x="374154" y="175259"/>
                  </a:lnTo>
                  <a:lnTo>
                    <a:pt x="371844" y="190499"/>
                  </a:lnTo>
                  <a:lnTo>
                    <a:pt x="346545" y="227329"/>
                  </a:lnTo>
                  <a:lnTo>
                    <a:pt x="303520" y="242569"/>
                  </a:lnTo>
                  <a:lnTo>
                    <a:pt x="346642" y="242569"/>
                  </a:lnTo>
                  <a:lnTo>
                    <a:pt x="376420" y="212089"/>
                  </a:lnTo>
                  <a:lnTo>
                    <a:pt x="386411" y="177799"/>
                  </a:lnTo>
                  <a:lnTo>
                    <a:pt x="385854" y="160019"/>
                  </a:lnTo>
                  <a:lnTo>
                    <a:pt x="381508" y="143509"/>
                  </a:lnTo>
                  <a:lnTo>
                    <a:pt x="373681" y="126999"/>
                  </a:lnTo>
                  <a:lnTo>
                    <a:pt x="362701" y="113029"/>
                  </a:lnTo>
                  <a:lnTo>
                    <a:pt x="348897" y="101599"/>
                  </a:lnTo>
                  <a:lnTo>
                    <a:pt x="351147" y="82549"/>
                  </a:lnTo>
                  <a:lnTo>
                    <a:pt x="348735" y="63499"/>
                  </a:lnTo>
                  <a:lnTo>
                    <a:pt x="341860" y="44449"/>
                  </a:lnTo>
                  <a:lnTo>
                    <a:pt x="330723" y="27939"/>
                  </a:lnTo>
                  <a:lnTo>
                    <a:pt x="316034" y="15239"/>
                  </a:lnTo>
                  <a:lnTo>
                    <a:pt x="311129" y="12699"/>
                  </a:lnTo>
                  <a:close/>
                </a:path>
                <a:path w="386715" h="322579">
                  <a:moveTo>
                    <a:pt x="167431" y="12699"/>
                  </a:moveTo>
                  <a:lnTo>
                    <a:pt x="124451" y="12699"/>
                  </a:lnTo>
                  <a:lnTo>
                    <a:pt x="142589" y="15239"/>
                  </a:lnTo>
                  <a:lnTo>
                    <a:pt x="159781" y="21589"/>
                  </a:lnTo>
                  <a:lnTo>
                    <a:pt x="174528" y="33019"/>
                  </a:lnTo>
                  <a:lnTo>
                    <a:pt x="185648" y="48259"/>
                  </a:lnTo>
                  <a:lnTo>
                    <a:pt x="192667" y="64769"/>
                  </a:lnTo>
                  <a:lnTo>
                    <a:pt x="195112" y="82549"/>
                  </a:lnTo>
                  <a:lnTo>
                    <a:pt x="195087" y="90169"/>
                  </a:lnTo>
                  <a:lnTo>
                    <a:pt x="194084" y="96519"/>
                  </a:lnTo>
                  <a:lnTo>
                    <a:pt x="191315" y="106679"/>
                  </a:lnTo>
                  <a:lnTo>
                    <a:pt x="192496" y="109219"/>
                  </a:lnTo>
                  <a:lnTo>
                    <a:pt x="221020" y="135889"/>
                  </a:lnTo>
                  <a:lnTo>
                    <a:pt x="230609" y="171449"/>
                  </a:lnTo>
                  <a:lnTo>
                    <a:pt x="230541" y="175259"/>
                  </a:lnTo>
                  <a:lnTo>
                    <a:pt x="230406" y="177799"/>
                  </a:lnTo>
                  <a:lnTo>
                    <a:pt x="230279" y="177799"/>
                  </a:lnTo>
                  <a:lnTo>
                    <a:pt x="229834" y="182879"/>
                  </a:lnTo>
                  <a:lnTo>
                    <a:pt x="229402" y="184149"/>
                  </a:lnTo>
                  <a:lnTo>
                    <a:pt x="229250" y="185419"/>
                  </a:lnTo>
                  <a:lnTo>
                    <a:pt x="228907" y="186689"/>
                  </a:lnTo>
                  <a:lnTo>
                    <a:pt x="228551" y="189229"/>
                  </a:lnTo>
                  <a:lnTo>
                    <a:pt x="228323" y="189229"/>
                  </a:lnTo>
                  <a:lnTo>
                    <a:pt x="228120" y="190499"/>
                  </a:lnTo>
                  <a:lnTo>
                    <a:pt x="227650" y="191769"/>
                  </a:lnTo>
                  <a:lnTo>
                    <a:pt x="227408" y="193039"/>
                  </a:lnTo>
                  <a:lnTo>
                    <a:pt x="226900" y="194309"/>
                  </a:lnTo>
                  <a:lnTo>
                    <a:pt x="226646" y="195579"/>
                  </a:lnTo>
                  <a:lnTo>
                    <a:pt x="226088" y="196849"/>
                  </a:lnTo>
                  <a:lnTo>
                    <a:pt x="225783" y="196849"/>
                  </a:lnTo>
                  <a:lnTo>
                    <a:pt x="225161" y="199389"/>
                  </a:lnTo>
                  <a:lnTo>
                    <a:pt x="224856" y="199389"/>
                  </a:lnTo>
                  <a:lnTo>
                    <a:pt x="224208" y="200659"/>
                  </a:lnTo>
                  <a:lnTo>
                    <a:pt x="223840" y="201929"/>
                  </a:lnTo>
                  <a:lnTo>
                    <a:pt x="223129" y="203199"/>
                  </a:lnTo>
                  <a:lnTo>
                    <a:pt x="222773" y="204469"/>
                  </a:lnTo>
                  <a:lnTo>
                    <a:pt x="221998" y="205739"/>
                  </a:lnTo>
                  <a:lnTo>
                    <a:pt x="221605" y="205739"/>
                  </a:lnTo>
                  <a:lnTo>
                    <a:pt x="220373" y="208279"/>
                  </a:lnTo>
                  <a:lnTo>
                    <a:pt x="219522" y="209549"/>
                  </a:lnTo>
                  <a:lnTo>
                    <a:pt x="218176" y="212089"/>
                  </a:lnTo>
                  <a:lnTo>
                    <a:pt x="217706" y="212089"/>
                  </a:lnTo>
                  <a:lnTo>
                    <a:pt x="216753" y="213359"/>
                  </a:lnTo>
                  <a:lnTo>
                    <a:pt x="216271" y="214629"/>
                  </a:lnTo>
                  <a:lnTo>
                    <a:pt x="214747" y="215899"/>
                  </a:lnTo>
                  <a:lnTo>
                    <a:pt x="213692" y="217169"/>
                  </a:lnTo>
                  <a:lnTo>
                    <a:pt x="213172" y="218439"/>
                  </a:lnTo>
                  <a:lnTo>
                    <a:pt x="211533" y="219709"/>
                  </a:lnTo>
                  <a:lnTo>
                    <a:pt x="210403" y="220979"/>
                  </a:lnTo>
                  <a:lnTo>
                    <a:pt x="209857" y="222249"/>
                  </a:lnTo>
                  <a:lnTo>
                    <a:pt x="208054" y="223519"/>
                  </a:lnTo>
                  <a:lnTo>
                    <a:pt x="206822" y="224789"/>
                  </a:lnTo>
                  <a:lnTo>
                    <a:pt x="205666" y="226059"/>
                  </a:lnTo>
                  <a:lnTo>
                    <a:pt x="204968" y="226059"/>
                  </a:lnTo>
                  <a:lnTo>
                    <a:pt x="204307" y="227329"/>
                  </a:lnTo>
                  <a:lnTo>
                    <a:pt x="202986" y="227329"/>
                  </a:lnTo>
                  <a:lnTo>
                    <a:pt x="201005" y="228599"/>
                  </a:lnTo>
                  <a:lnTo>
                    <a:pt x="200307" y="229869"/>
                  </a:lnTo>
                  <a:lnTo>
                    <a:pt x="198948" y="231139"/>
                  </a:lnTo>
                  <a:lnTo>
                    <a:pt x="197640" y="231139"/>
                  </a:lnTo>
                  <a:lnTo>
                    <a:pt x="196078" y="232409"/>
                  </a:lnTo>
                  <a:lnTo>
                    <a:pt x="194655" y="233679"/>
                  </a:lnTo>
                  <a:lnTo>
                    <a:pt x="215534" y="233679"/>
                  </a:lnTo>
                  <a:lnTo>
                    <a:pt x="217744" y="231139"/>
                  </a:lnTo>
                  <a:lnTo>
                    <a:pt x="219865" y="229869"/>
                  </a:lnTo>
                  <a:lnTo>
                    <a:pt x="222836" y="226059"/>
                  </a:lnTo>
                  <a:lnTo>
                    <a:pt x="224716" y="223519"/>
                  </a:lnTo>
                  <a:lnTo>
                    <a:pt x="226469" y="222249"/>
                  </a:lnTo>
                  <a:lnTo>
                    <a:pt x="228424" y="218439"/>
                  </a:lnTo>
                  <a:lnTo>
                    <a:pt x="228996" y="218439"/>
                  </a:lnTo>
                  <a:lnTo>
                    <a:pt x="230634" y="215899"/>
                  </a:lnTo>
                  <a:lnTo>
                    <a:pt x="233631" y="210819"/>
                  </a:lnTo>
                  <a:lnTo>
                    <a:pt x="233885" y="209549"/>
                  </a:lnTo>
                  <a:lnTo>
                    <a:pt x="235194" y="207009"/>
                  </a:lnTo>
                  <a:lnTo>
                    <a:pt x="237492" y="201929"/>
                  </a:lnTo>
                  <a:lnTo>
                    <a:pt x="237759" y="200659"/>
                  </a:lnTo>
                  <a:lnTo>
                    <a:pt x="238762" y="198119"/>
                  </a:lnTo>
                  <a:lnTo>
                    <a:pt x="239639" y="195579"/>
                  </a:lnTo>
                  <a:lnTo>
                    <a:pt x="240756" y="190499"/>
                  </a:lnTo>
                  <a:lnTo>
                    <a:pt x="241417" y="187959"/>
                  </a:lnTo>
                  <a:lnTo>
                    <a:pt x="241950" y="185419"/>
                  </a:lnTo>
                  <a:lnTo>
                    <a:pt x="242433" y="181609"/>
                  </a:lnTo>
                  <a:lnTo>
                    <a:pt x="242839" y="177799"/>
                  </a:lnTo>
                  <a:lnTo>
                    <a:pt x="243017" y="175259"/>
                  </a:lnTo>
                  <a:lnTo>
                    <a:pt x="243042" y="171449"/>
                  </a:lnTo>
                  <a:lnTo>
                    <a:pt x="240420" y="151129"/>
                  </a:lnTo>
                  <a:lnTo>
                    <a:pt x="232950" y="132079"/>
                  </a:lnTo>
                  <a:lnTo>
                    <a:pt x="221088" y="115569"/>
                  </a:lnTo>
                  <a:lnTo>
                    <a:pt x="205285" y="101599"/>
                  </a:lnTo>
                  <a:lnTo>
                    <a:pt x="206771" y="96519"/>
                  </a:lnTo>
                  <a:lnTo>
                    <a:pt x="207520" y="88899"/>
                  </a:lnTo>
                  <a:lnTo>
                    <a:pt x="207419" y="78739"/>
                  </a:lnTo>
                  <a:lnTo>
                    <a:pt x="207139" y="74929"/>
                  </a:lnTo>
                  <a:lnTo>
                    <a:pt x="204421" y="60959"/>
                  </a:lnTo>
                  <a:lnTo>
                    <a:pt x="203507" y="57149"/>
                  </a:lnTo>
                  <a:lnTo>
                    <a:pt x="203278" y="57149"/>
                  </a:lnTo>
                  <a:lnTo>
                    <a:pt x="202936" y="55879"/>
                  </a:lnTo>
                  <a:lnTo>
                    <a:pt x="210890" y="41909"/>
                  </a:lnTo>
                  <a:lnTo>
                    <a:pt x="196268" y="41909"/>
                  </a:lnTo>
                  <a:lnTo>
                    <a:pt x="185478" y="26669"/>
                  </a:lnTo>
                  <a:lnTo>
                    <a:pt x="171936" y="15239"/>
                  </a:lnTo>
                  <a:lnTo>
                    <a:pt x="167431" y="12699"/>
                  </a:lnTo>
                  <a:close/>
                </a:path>
                <a:path w="386715" h="322579">
                  <a:moveTo>
                    <a:pt x="260200" y="0"/>
                  </a:moveTo>
                  <a:lnTo>
                    <a:pt x="240840" y="5079"/>
                  </a:lnTo>
                  <a:lnTo>
                    <a:pt x="223267" y="12699"/>
                  </a:lnTo>
                  <a:lnTo>
                    <a:pt x="208177" y="25399"/>
                  </a:lnTo>
                  <a:lnTo>
                    <a:pt x="196268" y="41909"/>
                  </a:lnTo>
                  <a:lnTo>
                    <a:pt x="210890" y="41909"/>
                  </a:lnTo>
                  <a:lnTo>
                    <a:pt x="221708" y="29209"/>
                  </a:lnTo>
                  <a:lnTo>
                    <a:pt x="234909" y="20319"/>
                  </a:lnTo>
                  <a:lnTo>
                    <a:pt x="250014" y="15239"/>
                  </a:lnTo>
                  <a:lnTo>
                    <a:pt x="266072" y="12699"/>
                  </a:lnTo>
                  <a:lnTo>
                    <a:pt x="311129" y="12699"/>
                  </a:lnTo>
                  <a:lnTo>
                    <a:pt x="298867" y="6349"/>
                  </a:lnTo>
                  <a:lnTo>
                    <a:pt x="279997" y="1269"/>
                  </a:lnTo>
                  <a:lnTo>
                    <a:pt x="260200" y="0"/>
                  </a:lnTo>
                  <a:close/>
                </a:path>
              </a:pathLst>
            </a:custGeom>
            <a:solidFill>
              <a:srgbClr val="EB5C5D"/>
            </a:solidFill>
          </p:spPr>
          <p:txBody>
            <a:bodyPr wrap="square" lIns="0" tIns="0" rIns="0" bIns="0" rtlCol="0"/>
            <a:lstStyle/>
            <a:p>
              <a:pPr defTabSz="685800" hangingPunct="1"/>
              <a:endParaRPr sz="1350">
                <a:solidFill>
                  <a:sysClr val="windowText" lastClr="000000"/>
                </a:solidFill>
              </a:endParaRPr>
            </a:p>
          </p:txBody>
        </p:sp>
      </p:grpSp>
      <p:sp>
        <p:nvSpPr>
          <p:cNvPr id="39" name="object 39"/>
          <p:cNvSpPr txBox="1"/>
          <p:nvPr/>
        </p:nvSpPr>
        <p:spPr>
          <a:xfrm>
            <a:off x="10961773" y="3334460"/>
            <a:ext cx="605790" cy="139942"/>
          </a:xfrm>
          <a:prstGeom prst="rect">
            <a:avLst/>
          </a:prstGeom>
        </p:spPr>
        <p:txBody>
          <a:bodyPr vert="horz" wrap="square" lIns="0" tIns="12859" rIns="0" bIns="0" rtlCol="0">
            <a:spAutoFit/>
          </a:bodyPr>
          <a:lstStyle/>
          <a:p>
            <a:pPr marL="9525" defTabSz="685800" hangingPunct="1">
              <a:spcBef>
                <a:spcPts val="101"/>
              </a:spcBef>
            </a:pPr>
            <a:r>
              <a:rPr sz="825" b="1" spc="-8" dirty="0">
                <a:solidFill>
                  <a:srgbClr val="234C6C"/>
                </a:solidFill>
                <a:latin typeface="Gilroy-SemiBold"/>
                <a:cs typeface="Gilroy-SemiBold"/>
              </a:rPr>
              <a:t>RECYCLING</a:t>
            </a:r>
            <a:endParaRPr sz="825">
              <a:solidFill>
                <a:sysClr val="windowText" lastClr="000000"/>
              </a:solidFill>
              <a:latin typeface="Gilroy-SemiBold"/>
              <a:cs typeface="Gilroy-SemiBold"/>
            </a:endParaRPr>
          </a:p>
        </p:txBody>
      </p:sp>
      <p:sp>
        <p:nvSpPr>
          <p:cNvPr id="40" name="object 40"/>
          <p:cNvSpPr txBox="1"/>
          <p:nvPr/>
        </p:nvSpPr>
        <p:spPr>
          <a:xfrm>
            <a:off x="10877957" y="4167457"/>
            <a:ext cx="745331" cy="139942"/>
          </a:xfrm>
          <a:prstGeom prst="rect">
            <a:avLst/>
          </a:prstGeom>
        </p:spPr>
        <p:txBody>
          <a:bodyPr vert="horz" wrap="square" lIns="0" tIns="12859" rIns="0" bIns="0" rtlCol="0">
            <a:spAutoFit/>
          </a:bodyPr>
          <a:lstStyle/>
          <a:p>
            <a:pPr marL="9525" defTabSz="685800" hangingPunct="1">
              <a:spcBef>
                <a:spcPts val="101"/>
              </a:spcBef>
            </a:pPr>
            <a:r>
              <a:rPr sz="825" b="1" spc="-8" dirty="0">
                <a:solidFill>
                  <a:srgbClr val="234C6C"/>
                </a:solidFill>
                <a:latin typeface="Gilroy-SemiBold"/>
                <a:cs typeface="Gilroy-SemiBold"/>
              </a:rPr>
              <a:t>INCINERATION</a:t>
            </a:r>
            <a:endParaRPr sz="825">
              <a:solidFill>
                <a:sysClr val="windowText" lastClr="000000"/>
              </a:solidFill>
              <a:latin typeface="Gilroy-SemiBold"/>
              <a:cs typeface="Gilroy-SemiBold"/>
            </a:endParaRPr>
          </a:p>
        </p:txBody>
      </p:sp>
      <p:pic>
        <p:nvPicPr>
          <p:cNvPr id="41" name="object 41"/>
          <p:cNvPicPr/>
          <p:nvPr/>
        </p:nvPicPr>
        <p:blipFill>
          <a:blip r:embed="rId6" cstate="print"/>
          <a:stretch>
            <a:fillRect/>
          </a:stretch>
        </p:blipFill>
        <p:spPr>
          <a:xfrm>
            <a:off x="7726413" y="1987287"/>
            <a:ext cx="1130570" cy="608752"/>
          </a:xfrm>
          <a:prstGeom prst="rect">
            <a:avLst/>
          </a:prstGeom>
        </p:spPr>
      </p:pic>
      <p:pic>
        <p:nvPicPr>
          <p:cNvPr id="42" name="object 42"/>
          <p:cNvPicPr/>
          <p:nvPr/>
        </p:nvPicPr>
        <p:blipFill>
          <a:blip r:embed="rId7" cstate="print"/>
          <a:stretch>
            <a:fillRect/>
          </a:stretch>
        </p:blipFill>
        <p:spPr>
          <a:xfrm>
            <a:off x="9463716" y="2040864"/>
            <a:ext cx="355463" cy="602399"/>
          </a:xfrm>
          <a:prstGeom prst="rect">
            <a:avLst/>
          </a:prstGeom>
        </p:spPr>
      </p:pic>
      <p:pic>
        <p:nvPicPr>
          <p:cNvPr id="43" name="object 43"/>
          <p:cNvPicPr/>
          <p:nvPr/>
        </p:nvPicPr>
        <p:blipFill>
          <a:blip r:embed="rId8" cstate="print"/>
          <a:stretch>
            <a:fillRect/>
          </a:stretch>
        </p:blipFill>
        <p:spPr>
          <a:xfrm>
            <a:off x="11217916" y="2114036"/>
            <a:ext cx="233505" cy="481583"/>
          </a:xfrm>
          <a:prstGeom prst="rect">
            <a:avLst/>
          </a:prstGeom>
        </p:spPr>
      </p:pic>
      <p:sp>
        <p:nvSpPr>
          <p:cNvPr id="44" name="object 44"/>
          <p:cNvSpPr txBox="1"/>
          <p:nvPr/>
        </p:nvSpPr>
        <p:spPr>
          <a:xfrm>
            <a:off x="10777078" y="364801"/>
            <a:ext cx="962025" cy="272223"/>
          </a:xfrm>
          <a:prstGeom prst="rect">
            <a:avLst/>
          </a:prstGeom>
        </p:spPr>
        <p:txBody>
          <a:bodyPr vert="horz" wrap="square" lIns="0" tIns="45244" rIns="0" bIns="0" rtlCol="0">
            <a:spAutoFit/>
          </a:bodyPr>
          <a:lstStyle/>
          <a:p>
            <a:pPr marL="9525" marR="3810" defTabSz="685800" hangingPunct="1">
              <a:lnSpc>
                <a:spcPct val="77400"/>
              </a:lnSpc>
              <a:spcBef>
                <a:spcPts val="356"/>
              </a:spcBef>
            </a:pPr>
            <a:r>
              <a:rPr sz="938" b="1" spc="53" dirty="0">
                <a:solidFill>
                  <a:srgbClr val="072742"/>
                </a:solidFill>
                <a:latin typeface="Gilroy-Black"/>
                <a:cs typeface="Gilroy-Black"/>
              </a:rPr>
              <a:t>COMMON</a:t>
            </a:r>
            <a:r>
              <a:rPr sz="938" b="1" spc="105" dirty="0">
                <a:solidFill>
                  <a:srgbClr val="072742"/>
                </a:solidFill>
                <a:latin typeface="Gilroy-Black"/>
                <a:cs typeface="Gilroy-Black"/>
              </a:rPr>
              <a:t> </a:t>
            </a:r>
            <a:r>
              <a:rPr sz="938" b="1" spc="34" dirty="0">
                <a:solidFill>
                  <a:srgbClr val="072742"/>
                </a:solidFill>
                <a:latin typeface="Gilroy-Black"/>
                <a:cs typeface="Gilroy-Black"/>
              </a:rPr>
              <a:t>SEAS </a:t>
            </a:r>
            <a:r>
              <a:rPr sz="938" b="1" spc="45" dirty="0">
                <a:solidFill>
                  <a:srgbClr val="072742"/>
                </a:solidFill>
                <a:latin typeface="Gilroy-Black"/>
                <a:cs typeface="Gilroy-Black"/>
              </a:rPr>
              <a:t>EDUCATION</a:t>
            </a:r>
            <a:endParaRPr sz="938">
              <a:solidFill>
                <a:sysClr val="windowText" lastClr="000000"/>
              </a:solidFill>
              <a:latin typeface="Gilroy-Black"/>
              <a:cs typeface="Gilroy-Black"/>
            </a:endParaRPr>
          </a:p>
        </p:txBody>
      </p:sp>
      <p:grpSp>
        <p:nvGrpSpPr>
          <p:cNvPr id="45" name="object 45"/>
          <p:cNvGrpSpPr/>
          <p:nvPr/>
        </p:nvGrpSpPr>
        <p:grpSpPr>
          <a:xfrm>
            <a:off x="10401302" y="342895"/>
            <a:ext cx="311468" cy="311468"/>
            <a:chOff x="13868403" y="457194"/>
            <a:chExt cx="415290" cy="415290"/>
          </a:xfrm>
        </p:grpSpPr>
        <p:pic>
          <p:nvPicPr>
            <p:cNvPr id="46" name="object 46"/>
            <p:cNvPicPr/>
            <p:nvPr/>
          </p:nvPicPr>
          <p:blipFill>
            <a:blip r:embed="rId9" cstate="print"/>
            <a:stretch>
              <a:fillRect/>
            </a:stretch>
          </p:blipFill>
          <p:spPr>
            <a:xfrm>
              <a:off x="14033415" y="556596"/>
              <a:ext cx="84696" cy="84683"/>
            </a:xfrm>
            <a:prstGeom prst="rect">
              <a:avLst/>
            </a:prstGeom>
          </p:spPr>
        </p:pic>
        <p:sp>
          <p:nvSpPr>
            <p:cNvPr id="47" name="object 47"/>
            <p:cNvSpPr/>
            <p:nvPr/>
          </p:nvSpPr>
          <p:spPr>
            <a:xfrm>
              <a:off x="13868403" y="457194"/>
              <a:ext cx="415290" cy="415290"/>
            </a:xfrm>
            <a:custGeom>
              <a:avLst/>
              <a:gdLst/>
              <a:ahLst/>
              <a:cxnLst/>
              <a:rect l="l" t="t" r="r" b="b"/>
              <a:pathLst>
                <a:path w="415290" h="415290">
                  <a:moveTo>
                    <a:pt x="207365" y="0"/>
                  </a:moveTo>
                  <a:lnTo>
                    <a:pt x="159877" y="5486"/>
                  </a:lnTo>
                  <a:lnTo>
                    <a:pt x="116253" y="21109"/>
                  </a:lnTo>
                  <a:lnTo>
                    <a:pt x="77747" y="45615"/>
                  </a:lnTo>
                  <a:lnTo>
                    <a:pt x="45614" y="77749"/>
                  </a:lnTo>
                  <a:lnTo>
                    <a:pt x="21109" y="116257"/>
                  </a:lnTo>
                  <a:lnTo>
                    <a:pt x="5486" y="159885"/>
                  </a:lnTo>
                  <a:lnTo>
                    <a:pt x="0" y="207378"/>
                  </a:lnTo>
                  <a:lnTo>
                    <a:pt x="5486" y="254866"/>
                  </a:lnTo>
                  <a:lnTo>
                    <a:pt x="21109" y="298490"/>
                  </a:lnTo>
                  <a:lnTo>
                    <a:pt x="45614" y="336996"/>
                  </a:lnTo>
                  <a:lnTo>
                    <a:pt x="77747" y="369129"/>
                  </a:lnTo>
                  <a:lnTo>
                    <a:pt x="116253" y="393634"/>
                  </a:lnTo>
                  <a:lnTo>
                    <a:pt x="159877" y="409257"/>
                  </a:lnTo>
                  <a:lnTo>
                    <a:pt x="207365" y="414743"/>
                  </a:lnTo>
                  <a:lnTo>
                    <a:pt x="238364" y="411162"/>
                  </a:lnTo>
                  <a:lnTo>
                    <a:pt x="205409" y="411162"/>
                  </a:lnTo>
                  <a:lnTo>
                    <a:pt x="201523" y="411010"/>
                  </a:lnTo>
                  <a:lnTo>
                    <a:pt x="197878" y="410921"/>
                  </a:lnTo>
                  <a:lnTo>
                    <a:pt x="195668" y="410819"/>
                  </a:lnTo>
                  <a:lnTo>
                    <a:pt x="191300" y="410464"/>
                  </a:lnTo>
                  <a:lnTo>
                    <a:pt x="191216" y="410184"/>
                  </a:lnTo>
                  <a:lnTo>
                    <a:pt x="187540" y="410184"/>
                  </a:lnTo>
                  <a:lnTo>
                    <a:pt x="185686" y="410006"/>
                  </a:lnTo>
                  <a:lnTo>
                    <a:pt x="181991" y="409524"/>
                  </a:lnTo>
                  <a:lnTo>
                    <a:pt x="181768" y="409016"/>
                  </a:lnTo>
                  <a:lnTo>
                    <a:pt x="178003" y="409016"/>
                  </a:lnTo>
                  <a:lnTo>
                    <a:pt x="175387" y="408635"/>
                  </a:lnTo>
                  <a:lnTo>
                    <a:pt x="170192" y="407708"/>
                  </a:lnTo>
                  <a:lnTo>
                    <a:pt x="169649" y="406882"/>
                  </a:lnTo>
                  <a:lnTo>
                    <a:pt x="165747" y="406882"/>
                  </a:lnTo>
                  <a:lnTo>
                    <a:pt x="117623" y="390303"/>
                  </a:lnTo>
                  <a:lnTo>
                    <a:pt x="75793" y="362839"/>
                  </a:lnTo>
                  <a:lnTo>
                    <a:pt x="41964" y="326211"/>
                  </a:lnTo>
                  <a:lnTo>
                    <a:pt x="17843" y="282143"/>
                  </a:lnTo>
                  <a:lnTo>
                    <a:pt x="26076" y="282143"/>
                  </a:lnTo>
                  <a:lnTo>
                    <a:pt x="16129" y="277787"/>
                  </a:lnTo>
                  <a:lnTo>
                    <a:pt x="11130" y="262361"/>
                  </a:lnTo>
                  <a:lnTo>
                    <a:pt x="7367" y="246430"/>
                  </a:lnTo>
                  <a:lnTo>
                    <a:pt x="4882" y="230052"/>
                  </a:lnTo>
                  <a:lnTo>
                    <a:pt x="3721" y="213283"/>
                  </a:lnTo>
                  <a:lnTo>
                    <a:pt x="10566" y="213283"/>
                  </a:lnTo>
                  <a:lnTo>
                    <a:pt x="3619" y="209232"/>
                  </a:lnTo>
                  <a:lnTo>
                    <a:pt x="10051" y="156479"/>
                  </a:lnTo>
                  <a:lnTo>
                    <a:pt x="14909" y="140474"/>
                  </a:lnTo>
                  <a:lnTo>
                    <a:pt x="20215" y="140474"/>
                  </a:lnTo>
                  <a:lnTo>
                    <a:pt x="16154" y="136893"/>
                  </a:lnTo>
                  <a:lnTo>
                    <a:pt x="22223" y="122273"/>
                  </a:lnTo>
                  <a:lnTo>
                    <a:pt x="29379" y="108256"/>
                  </a:lnTo>
                  <a:lnTo>
                    <a:pt x="37562" y="94889"/>
                  </a:lnTo>
                  <a:lnTo>
                    <a:pt x="46710" y="82219"/>
                  </a:lnTo>
                  <a:lnTo>
                    <a:pt x="51181" y="82219"/>
                  </a:lnTo>
                  <a:lnTo>
                    <a:pt x="48971" y="79336"/>
                  </a:lnTo>
                  <a:lnTo>
                    <a:pt x="80512" y="48024"/>
                  </a:lnTo>
                  <a:lnTo>
                    <a:pt x="118229" y="24147"/>
                  </a:lnTo>
                  <a:lnTo>
                    <a:pt x="160915" y="8926"/>
                  </a:lnTo>
                  <a:lnTo>
                    <a:pt x="207365" y="3581"/>
                  </a:lnTo>
                  <a:lnTo>
                    <a:pt x="238364" y="3581"/>
                  </a:lnTo>
                  <a:lnTo>
                    <a:pt x="207365" y="0"/>
                  </a:lnTo>
                  <a:close/>
                </a:path>
                <a:path w="415290" h="415290">
                  <a:moveTo>
                    <a:pt x="238364" y="3581"/>
                  </a:moveTo>
                  <a:lnTo>
                    <a:pt x="207365" y="3581"/>
                  </a:lnTo>
                  <a:lnTo>
                    <a:pt x="253810" y="8926"/>
                  </a:lnTo>
                  <a:lnTo>
                    <a:pt x="296497" y="24147"/>
                  </a:lnTo>
                  <a:lnTo>
                    <a:pt x="334217" y="48024"/>
                  </a:lnTo>
                  <a:lnTo>
                    <a:pt x="365760" y="79336"/>
                  </a:lnTo>
                  <a:lnTo>
                    <a:pt x="334101" y="120638"/>
                  </a:lnTo>
                  <a:lnTo>
                    <a:pt x="305470" y="164230"/>
                  </a:lnTo>
                  <a:lnTo>
                    <a:pt x="280023" y="209954"/>
                  </a:lnTo>
                  <a:lnTo>
                    <a:pt x="257917" y="257653"/>
                  </a:lnTo>
                  <a:lnTo>
                    <a:pt x="239307" y="307167"/>
                  </a:lnTo>
                  <a:lnTo>
                    <a:pt x="224352" y="358339"/>
                  </a:lnTo>
                  <a:lnTo>
                    <a:pt x="213207" y="411010"/>
                  </a:lnTo>
                  <a:lnTo>
                    <a:pt x="209321" y="411162"/>
                  </a:lnTo>
                  <a:lnTo>
                    <a:pt x="238364" y="411162"/>
                  </a:lnTo>
                  <a:lnTo>
                    <a:pt x="240453" y="410921"/>
                  </a:lnTo>
                  <a:lnTo>
                    <a:pt x="216852" y="410921"/>
                  </a:lnTo>
                  <a:lnTo>
                    <a:pt x="227939" y="358743"/>
                  </a:lnTo>
                  <a:lnTo>
                    <a:pt x="242787" y="308045"/>
                  </a:lnTo>
                  <a:lnTo>
                    <a:pt x="261241" y="258984"/>
                  </a:lnTo>
                  <a:lnTo>
                    <a:pt x="283146" y="211716"/>
                  </a:lnTo>
                  <a:lnTo>
                    <a:pt x="308347" y="166395"/>
                  </a:lnTo>
                  <a:lnTo>
                    <a:pt x="336690" y="123177"/>
                  </a:lnTo>
                  <a:lnTo>
                    <a:pt x="368020" y="82219"/>
                  </a:lnTo>
                  <a:lnTo>
                    <a:pt x="371961" y="82219"/>
                  </a:lnTo>
                  <a:lnTo>
                    <a:pt x="369116" y="77749"/>
                  </a:lnTo>
                  <a:lnTo>
                    <a:pt x="336983" y="45615"/>
                  </a:lnTo>
                  <a:lnTo>
                    <a:pt x="298478" y="21109"/>
                  </a:lnTo>
                  <a:lnTo>
                    <a:pt x="254853" y="5486"/>
                  </a:lnTo>
                  <a:lnTo>
                    <a:pt x="238364" y="3581"/>
                  </a:lnTo>
                  <a:close/>
                </a:path>
                <a:path w="415290" h="415290">
                  <a:moveTo>
                    <a:pt x="51181" y="82219"/>
                  </a:moveTo>
                  <a:lnTo>
                    <a:pt x="46710" y="82219"/>
                  </a:lnTo>
                  <a:lnTo>
                    <a:pt x="78040" y="123177"/>
                  </a:lnTo>
                  <a:lnTo>
                    <a:pt x="106383" y="166395"/>
                  </a:lnTo>
                  <a:lnTo>
                    <a:pt x="131584" y="211716"/>
                  </a:lnTo>
                  <a:lnTo>
                    <a:pt x="153489" y="258984"/>
                  </a:lnTo>
                  <a:lnTo>
                    <a:pt x="171943" y="308045"/>
                  </a:lnTo>
                  <a:lnTo>
                    <a:pt x="186791" y="358743"/>
                  </a:lnTo>
                  <a:lnTo>
                    <a:pt x="197878" y="410921"/>
                  </a:lnTo>
                  <a:lnTo>
                    <a:pt x="201504" y="410921"/>
                  </a:lnTo>
                  <a:lnTo>
                    <a:pt x="190378" y="358339"/>
                  </a:lnTo>
                  <a:lnTo>
                    <a:pt x="175423" y="307167"/>
                  </a:lnTo>
                  <a:lnTo>
                    <a:pt x="156813" y="257653"/>
                  </a:lnTo>
                  <a:lnTo>
                    <a:pt x="134707" y="209954"/>
                  </a:lnTo>
                  <a:lnTo>
                    <a:pt x="109260" y="164230"/>
                  </a:lnTo>
                  <a:lnTo>
                    <a:pt x="80629" y="120638"/>
                  </a:lnTo>
                  <a:lnTo>
                    <a:pt x="51181" y="82219"/>
                  </a:lnTo>
                  <a:close/>
                </a:path>
                <a:path w="415290" h="415290">
                  <a:moveTo>
                    <a:pt x="371961" y="82219"/>
                  </a:moveTo>
                  <a:lnTo>
                    <a:pt x="368020" y="82219"/>
                  </a:lnTo>
                  <a:lnTo>
                    <a:pt x="377168" y="94889"/>
                  </a:lnTo>
                  <a:lnTo>
                    <a:pt x="385351" y="108256"/>
                  </a:lnTo>
                  <a:lnTo>
                    <a:pt x="392507" y="122273"/>
                  </a:lnTo>
                  <a:lnTo>
                    <a:pt x="398576" y="136893"/>
                  </a:lnTo>
                  <a:lnTo>
                    <a:pt x="363432" y="167888"/>
                  </a:lnTo>
                  <a:lnTo>
                    <a:pt x="331281" y="201961"/>
                  </a:lnTo>
                  <a:lnTo>
                    <a:pt x="302352" y="238881"/>
                  </a:lnTo>
                  <a:lnTo>
                    <a:pt x="276874" y="278421"/>
                  </a:lnTo>
                  <a:lnTo>
                    <a:pt x="255075" y="320351"/>
                  </a:lnTo>
                  <a:lnTo>
                    <a:pt x="237185" y="364441"/>
                  </a:lnTo>
                  <a:lnTo>
                    <a:pt x="223431" y="410464"/>
                  </a:lnTo>
                  <a:lnTo>
                    <a:pt x="219062" y="410819"/>
                  </a:lnTo>
                  <a:lnTo>
                    <a:pt x="216852" y="410921"/>
                  </a:lnTo>
                  <a:lnTo>
                    <a:pt x="240453" y="410921"/>
                  </a:lnTo>
                  <a:lnTo>
                    <a:pt x="246828" y="410184"/>
                  </a:lnTo>
                  <a:lnTo>
                    <a:pt x="227190" y="410184"/>
                  </a:lnTo>
                  <a:lnTo>
                    <a:pt x="240830" y="364859"/>
                  </a:lnTo>
                  <a:lnTo>
                    <a:pt x="258514" y="321431"/>
                  </a:lnTo>
                  <a:lnTo>
                    <a:pt x="280019" y="280120"/>
                  </a:lnTo>
                  <a:lnTo>
                    <a:pt x="305172" y="241086"/>
                  </a:lnTo>
                  <a:lnTo>
                    <a:pt x="333608" y="204735"/>
                  </a:lnTo>
                  <a:lnTo>
                    <a:pt x="365248" y="171103"/>
                  </a:lnTo>
                  <a:lnTo>
                    <a:pt x="399821" y="140474"/>
                  </a:lnTo>
                  <a:lnTo>
                    <a:pt x="402293" y="140474"/>
                  </a:lnTo>
                  <a:lnTo>
                    <a:pt x="393621" y="116257"/>
                  </a:lnTo>
                  <a:lnTo>
                    <a:pt x="371961" y="82219"/>
                  </a:lnTo>
                  <a:close/>
                </a:path>
                <a:path w="415290" h="415290">
                  <a:moveTo>
                    <a:pt x="20215" y="140474"/>
                  </a:moveTo>
                  <a:lnTo>
                    <a:pt x="14909" y="140474"/>
                  </a:lnTo>
                  <a:lnTo>
                    <a:pt x="49479" y="171103"/>
                  </a:lnTo>
                  <a:lnTo>
                    <a:pt x="81116" y="204735"/>
                  </a:lnTo>
                  <a:lnTo>
                    <a:pt x="109600" y="241147"/>
                  </a:lnTo>
                  <a:lnTo>
                    <a:pt x="134707" y="280120"/>
                  </a:lnTo>
                  <a:lnTo>
                    <a:pt x="156214" y="321431"/>
                  </a:lnTo>
                  <a:lnTo>
                    <a:pt x="173900" y="364859"/>
                  </a:lnTo>
                  <a:lnTo>
                    <a:pt x="187540" y="410184"/>
                  </a:lnTo>
                  <a:lnTo>
                    <a:pt x="191216" y="410184"/>
                  </a:lnTo>
                  <a:lnTo>
                    <a:pt x="177546" y="364441"/>
                  </a:lnTo>
                  <a:lnTo>
                    <a:pt x="159655" y="320351"/>
                  </a:lnTo>
                  <a:lnTo>
                    <a:pt x="137856" y="278421"/>
                  </a:lnTo>
                  <a:lnTo>
                    <a:pt x="112378" y="238881"/>
                  </a:lnTo>
                  <a:lnTo>
                    <a:pt x="83449" y="201961"/>
                  </a:lnTo>
                  <a:lnTo>
                    <a:pt x="51298" y="167888"/>
                  </a:lnTo>
                  <a:lnTo>
                    <a:pt x="20215" y="140474"/>
                  </a:lnTo>
                  <a:close/>
                </a:path>
                <a:path w="415290" h="415290">
                  <a:moveTo>
                    <a:pt x="402293" y="140474"/>
                  </a:moveTo>
                  <a:lnTo>
                    <a:pt x="399821" y="140474"/>
                  </a:lnTo>
                  <a:lnTo>
                    <a:pt x="404672" y="156479"/>
                  </a:lnTo>
                  <a:lnTo>
                    <a:pt x="408224" y="173002"/>
                  </a:lnTo>
                  <a:lnTo>
                    <a:pt x="410406" y="189988"/>
                  </a:lnTo>
                  <a:lnTo>
                    <a:pt x="411036" y="204735"/>
                  </a:lnTo>
                  <a:lnTo>
                    <a:pt x="411111" y="209232"/>
                  </a:lnTo>
                  <a:lnTo>
                    <a:pt x="371526" y="232318"/>
                  </a:lnTo>
                  <a:lnTo>
                    <a:pt x="335329" y="260076"/>
                  </a:lnTo>
                  <a:lnTo>
                    <a:pt x="302936" y="292090"/>
                  </a:lnTo>
                  <a:lnTo>
                    <a:pt x="274744" y="327974"/>
                  </a:lnTo>
                  <a:lnTo>
                    <a:pt x="251220" y="367229"/>
                  </a:lnTo>
                  <a:lnTo>
                    <a:pt x="232727" y="409524"/>
                  </a:lnTo>
                  <a:lnTo>
                    <a:pt x="229044" y="410006"/>
                  </a:lnTo>
                  <a:lnTo>
                    <a:pt x="227190" y="410184"/>
                  </a:lnTo>
                  <a:lnTo>
                    <a:pt x="246828" y="410184"/>
                  </a:lnTo>
                  <a:lnTo>
                    <a:pt x="254853" y="409257"/>
                  </a:lnTo>
                  <a:lnTo>
                    <a:pt x="255527" y="409016"/>
                  </a:lnTo>
                  <a:lnTo>
                    <a:pt x="236715" y="409016"/>
                  </a:lnTo>
                  <a:lnTo>
                    <a:pt x="259185" y="359889"/>
                  </a:lnTo>
                  <a:lnTo>
                    <a:pt x="288531" y="315071"/>
                  </a:lnTo>
                  <a:lnTo>
                    <a:pt x="324071" y="275243"/>
                  </a:lnTo>
                  <a:lnTo>
                    <a:pt x="365124" y="241086"/>
                  </a:lnTo>
                  <a:lnTo>
                    <a:pt x="411010" y="213283"/>
                  </a:lnTo>
                  <a:lnTo>
                    <a:pt x="414048" y="213283"/>
                  </a:lnTo>
                  <a:lnTo>
                    <a:pt x="414731" y="207378"/>
                  </a:lnTo>
                  <a:lnTo>
                    <a:pt x="409244" y="159885"/>
                  </a:lnTo>
                  <a:lnTo>
                    <a:pt x="402293" y="140474"/>
                  </a:lnTo>
                  <a:close/>
                </a:path>
                <a:path w="415290" h="415290">
                  <a:moveTo>
                    <a:pt x="10566" y="213283"/>
                  </a:moveTo>
                  <a:lnTo>
                    <a:pt x="3721" y="213283"/>
                  </a:lnTo>
                  <a:lnTo>
                    <a:pt x="49601" y="241086"/>
                  </a:lnTo>
                  <a:lnTo>
                    <a:pt x="90653" y="275243"/>
                  </a:lnTo>
                  <a:lnTo>
                    <a:pt x="126193" y="315071"/>
                  </a:lnTo>
                  <a:lnTo>
                    <a:pt x="155537" y="359889"/>
                  </a:lnTo>
                  <a:lnTo>
                    <a:pt x="178003" y="409016"/>
                  </a:lnTo>
                  <a:lnTo>
                    <a:pt x="181768" y="409016"/>
                  </a:lnTo>
                  <a:lnTo>
                    <a:pt x="163503" y="367229"/>
                  </a:lnTo>
                  <a:lnTo>
                    <a:pt x="139965" y="327946"/>
                  </a:lnTo>
                  <a:lnTo>
                    <a:pt x="111793" y="292090"/>
                  </a:lnTo>
                  <a:lnTo>
                    <a:pt x="79401" y="260076"/>
                  </a:lnTo>
                  <a:lnTo>
                    <a:pt x="43204" y="232318"/>
                  </a:lnTo>
                  <a:lnTo>
                    <a:pt x="10566" y="213283"/>
                  </a:lnTo>
                  <a:close/>
                </a:path>
                <a:path w="415290" h="415290">
                  <a:moveTo>
                    <a:pt x="414048" y="213283"/>
                  </a:moveTo>
                  <a:lnTo>
                    <a:pt x="411010" y="213283"/>
                  </a:lnTo>
                  <a:lnTo>
                    <a:pt x="409842" y="230052"/>
                  </a:lnTo>
                  <a:lnTo>
                    <a:pt x="407358" y="246430"/>
                  </a:lnTo>
                  <a:lnTo>
                    <a:pt x="403598" y="262361"/>
                  </a:lnTo>
                  <a:lnTo>
                    <a:pt x="398602" y="277787"/>
                  </a:lnTo>
                  <a:lnTo>
                    <a:pt x="350964" y="298648"/>
                  </a:lnTo>
                  <a:lnTo>
                    <a:pt x="308687" y="327974"/>
                  </a:lnTo>
                  <a:lnTo>
                    <a:pt x="272852" y="364687"/>
                  </a:lnTo>
                  <a:lnTo>
                    <a:pt x="244538" y="407708"/>
                  </a:lnTo>
                  <a:lnTo>
                    <a:pt x="239344" y="408635"/>
                  </a:lnTo>
                  <a:lnTo>
                    <a:pt x="236715" y="409016"/>
                  </a:lnTo>
                  <a:lnTo>
                    <a:pt x="255527" y="409016"/>
                  </a:lnTo>
                  <a:lnTo>
                    <a:pt x="261485" y="406882"/>
                  </a:lnTo>
                  <a:lnTo>
                    <a:pt x="248970" y="406882"/>
                  </a:lnTo>
                  <a:lnTo>
                    <a:pt x="276452" y="365855"/>
                  </a:lnTo>
                  <a:lnTo>
                    <a:pt x="310921" y="330744"/>
                  </a:lnTo>
                  <a:lnTo>
                    <a:pt x="351390" y="302517"/>
                  </a:lnTo>
                  <a:lnTo>
                    <a:pt x="396875" y="282143"/>
                  </a:lnTo>
                  <a:lnTo>
                    <a:pt x="399476" y="282143"/>
                  </a:lnTo>
                  <a:lnTo>
                    <a:pt x="409244" y="254866"/>
                  </a:lnTo>
                  <a:lnTo>
                    <a:pt x="414048" y="213283"/>
                  </a:lnTo>
                  <a:close/>
                </a:path>
                <a:path w="415290" h="415290">
                  <a:moveTo>
                    <a:pt x="26076" y="282143"/>
                  </a:moveTo>
                  <a:lnTo>
                    <a:pt x="17843" y="282143"/>
                  </a:lnTo>
                  <a:lnTo>
                    <a:pt x="63334" y="302517"/>
                  </a:lnTo>
                  <a:lnTo>
                    <a:pt x="103806" y="330744"/>
                  </a:lnTo>
                  <a:lnTo>
                    <a:pt x="138272" y="365855"/>
                  </a:lnTo>
                  <a:lnTo>
                    <a:pt x="165747" y="406882"/>
                  </a:lnTo>
                  <a:lnTo>
                    <a:pt x="169649" y="406882"/>
                  </a:lnTo>
                  <a:lnTo>
                    <a:pt x="141873" y="364687"/>
                  </a:lnTo>
                  <a:lnTo>
                    <a:pt x="105998" y="327946"/>
                  </a:lnTo>
                  <a:lnTo>
                    <a:pt x="63765" y="298648"/>
                  </a:lnTo>
                  <a:lnTo>
                    <a:pt x="26076" y="282143"/>
                  </a:lnTo>
                  <a:close/>
                </a:path>
                <a:path w="415290" h="415290">
                  <a:moveTo>
                    <a:pt x="399476" y="282143"/>
                  </a:moveTo>
                  <a:lnTo>
                    <a:pt x="396875" y="282143"/>
                  </a:lnTo>
                  <a:lnTo>
                    <a:pt x="372759" y="326211"/>
                  </a:lnTo>
                  <a:lnTo>
                    <a:pt x="338929" y="362839"/>
                  </a:lnTo>
                  <a:lnTo>
                    <a:pt x="297096" y="390303"/>
                  </a:lnTo>
                  <a:lnTo>
                    <a:pt x="248970" y="406882"/>
                  </a:lnTo>
                  <a:lnTo>
                    <a:pt x="261485" y="406882"/>
                  </a:lnTo>
                  <a:lnTo>
                    <a:pt x="298478" y="393634"/>
                  </a:lnTo>
                  <a:lnTo>
                    <a:pt x="336983" y="369129"/>
                  </a:lnTo>
                  <a:lnTo>
                    <a:pt x="369116" y="336996"/>
                  </a:lnTo>
                  <a:lnTo>
                    <a:pt x="393621" y="298490"/>
                  </a:lnTo>
                  <a:lnTo>
                    <a:pt x="399476" y="282143"/>
                  </a:lnTo>
                  <a:close/>
                </a:path>
              </a:pathLst>
            </a:custGeom>
            <a:solidFill>
              <a:srgbClr val="072742"/>
            </a:solidFill>
          </p:spPr>
          <p:txBody>
            <a:bodyPr wrap="square" lIns="0" tIns="0" rIns="0" bIns="0" rtlCol="0"/>
            <a:lstStyle/>
            <a:p>
              <a:pPr defTabSz="685800" hangingPunct="1"/>
              <a:endParaRPr sz="1350">
                <a:solidFill>
                  <a:sysClr val="windowText" lastClr="000000"/>
                </a:solidFill>
              </a:endParaRPr>
            </a:p>
          </p:txBody>
        </p:sp>
      </p:grpSp>
      <p:grpSp>
        <p:nvGrpSpPr>
          <p:cNvPr id="48" name="object 48"/>
          <p:cNvGrpSpPr/>
          <p:nvPr/>
        </p:nvGrpSpPr>
        <p:grpSpPr>
          <a:xfrm>
            <a:off x="318627" y="6505714"/>
            <a:ext cx="1090136" cy="152876"/>
            <a:chOff x="424835" y="8674284"/>
            <a:chExt cx="1453515" cy="203835"/>
          </a:xfrm>
        </p:grpSpPr>
        <p:pic>
          <p:nvPicPr>
            <p:cNvPr id="49" name="object 49"/>
            <p:cNvPicPr/>
            <p:nvPr/>
          </p:nvPicPr>
          <p:blipFill>
            <a:blip r:embed="rId10" cstate="print"/>
            <a:stretch>
              <a:fillRect/>
            </a:stretch>
          </p:blipFill>
          <p:spPr>
            <a:xfrm>
              <a:off x="684721" y="8712206"/>
              <a:ext cx="389831" cy="135496"/>
            </a:xfrm>
            <a:prstGeom prst="rect">
              <a:avLst/>
            </a:prstGeom>
          </p:spPr>
        </p:pic>
        <p:pic>
          <p:nvPicPr>
            <p:cNvPr id="50" name="object 50"/>
            <p:cNvPicPr/>
            <p:nvPr/>
          </p:nvPicPr>
          <p:blipFill>
            <a:blip r:embed="rId11" cstate="print"/>
            <a:stretch>
              <a:fillRect/>
            </a:stretch>
          </p:blipFill>
          <p:spPr>
            <a:xfrm>
              <a:off x="1094191" y="8749324"/>
              <a:ext cx="350323" cy="98386"/>
            </a:xfrm>
            <a:prstGeom prst="rect">
              <a:avLst/>
            </a:prstGeom>
          </p:spPr>
        </p:pic>
        <p:pic>
          <p:nvPicPr>
            <p:cNvPr id="51" name="object 51"/>
            <p:cNvPicPr/>
            <p:nvPr/>
          </p:nvPicPr>
          <p:blipFill>
            <a:blip r:embed="rId12" cstate="print"/>
            <a:stretch>
              <a:fillRect/>
            </a:stretch>
          </p:blipFill>
          <p:spPr>
            <a:xfrm>
              <a:off x="1469082" y="8712207"/>
              <a:ext cx="409209" cy="135501"/>
            </a:xfrm>
            <a:prstGeom prst="rect">
              <a:avLst/>
            </a:prstGeom>
          </p:spPr>
        </p:pic>
        <p:pic>
          <p:nvPicPr>
            <p:cNvPr id="52" name="object 52"/>
            <p:cNvPicPr/>
            <p:nvPr/>
          </p:nvPicPr>
          <p:blipFill>
            <a:blip r:embed="rId13" cstate="print"/>
            <a:stretch>
              <a:fillRect/>
            </a:stretch>
          </p:blipFill>
          <p:spPr>
            <a:xfrm>
              <a:off x="424835" y="8674284"/>
              <a:ext cx="203217" cy="203213"/>
            </a:xfrm>
            <a:prstGeom prst="rect">
              <a:avLst/>
            </a:prstGeom>
          </p:spPr>
        </p:pic>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A close-up of a fishing net on the beach&#10;&#10;Description automatically generated">
            <a:extLst>
              <a:ext uri="{FF2B5EF4-FFF2-40B4-BE49-F238E27FC236}">
                <a16:creationId xmlns:a16="http://schemas.microsoft.com/office/drawing/2014/main" id="{4893B48F-10CE-CDBD-CEE2-26E4984ECD7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2088" t="18577" b="7243"/>
          <a:stretch/>
        </p:blipFill>
        <p:spPr>
          <a:xfrm flipH="1">
            <a:off x="-555" y="0"/>
            <a:ext cx="12192554" cy="6858000"/>
          </a:xfrm>
          <a:prstGeom prst="rect">
            <a:avLst/>
          </a:prstGeom>
        </p:spPr>
      </p:pic>
      <p:sp>
        <p:nvSpPr>
          <p:cNvPr id="2" name="object 2"/>
          <p:cNvSpPr txBox="1">
            <a:spLocks noGrp="1"/>
          </p:cNvSpPr>
          <p:nvPr>
            <p:ph type="title"/>
          </p:nvPr>
        </p:nvSpPr>
        <p:spPr>
          <a:xfrm>
            <a:off x="743715" y="712340"/>
            <a:ext cx="5754529" cy="779059"/>
          </a:xfrm>
          <a:prstGeom prst="rect">
            <a:avLst/>
          </a:prstGeom>
        </p:spPr>
        <p:txBody>
          <a:bodyPr vert="horz" wrap="square" lIns="0" tIns="9525" rIns="0" bIns="0" rtlCol="0">
            <a:spAutoFit/>
          </a:bodyPr>
          <a:lstStyle/>
          <a:p>
            <a:pPr marL="9525">
              <a:lnSpc>
                <a:spcPts val="2981"/>
              </a:lnSpc>
              <a:spcBef>
                <a:spcPts val="75"/>
              </a:spcBef>
            </a:pPr>
            <a:r>
              <a:rPr sz="2625" dirty="0">
                <a:solidFill>
                  <a:srgbClr val="FFFFFF"/>
                </a:solidFill>
                <a:latin typeface="Gilroy-Black"/>
                <a:cs typeface="Gilroy-Black"/>
              </a:rPr>
              <a:t>HOW</a:t>
            </a:r>
            <a:r>
              <a:rPr sz="2625" spc="49" dirty="0">
                <a:solidFill>
                  <a:srgbClr val="FFFFFF"/>
                </a:solidFill>
                <a:latin typeface="Gilroy-Black"/>
                <a:cs typeface="Gilroy-Black"/>
              </a:rPr>
              <a:t> </a:t>
            </a:r>
            <a:r>
              <a:rPr sz="2625" dirty="0">
                <a:solidFill>
                  <a:srgbClr val="FFFFFF"/>
                </a:solidFill>
                <a:latin typeface="Gilroy-Black"/>
                <a:cs typeface="Gilroy-Black"/>
              </a:rPr>
              <a:t>IS</a:t>
            </a:r>
            <a:r>
              <a:rPr sz="2625" spc="53" dirty="0">
                <a:solidFill>
                  <a:srgbClr val="FFFFFF"/>
                </a:solidFill>
                <a:latin typeface="Gilroy-Black"/>
                <a:cs typeface="Gilroy-Black"/>
              </a:rPr>
              <a:t> </a:t>
            </a:r>
            <a:r>
              <a:rPr sz="2625" dirty="0">
                <a:solidFill>
                  <a:srgbClr val="FFFFFF"/>
                </a:solidFill>
                <a:latin typeface="Gilroy-Black"/>
                <a:cs typeface="Gilroy-Black"/>
              </a:rPr>
              <a:t>PLASTIC</a:t>
            </a:r>
            <a:r>
              <a:rPr sz="2625" spc="53" dirty="0">
                <a:solidFill>
                  <a:srgbClr val="FFFFFF"/>
                </a:solidFill>
                <a:latin typeface="Gilroy-Black"/>
                <a:cs typeface="Gilroy-Black"/>
              </a:rPr>
              <a:t> </a:t>
            </a:r>
            <a:r>
              <a:rPr sz="2625" spc="-8" dirty="0">
                <a:solidFill>
                  <a:srgbClr val="FFFFFF"/>
                </a:solidFill>
                <a:latin typeface="Gilroy-Black"/>
                <a:cs typeface="Gilroy-Black"/>
              </a:rPr>
              <a:t>POLLUTION</a:t>
            </a:r>
            <a:endParaRPr sz="2625">
              <a:latin typeface="Gilroy-Black"/>
              <a:cs typeface="Gilroy-Black"/>
            </a:endParaRPr>
          </a:p>
          <a:p>
            <a:pPr marL="9525">
              <a:lnSpc>
                <a:spcPts val="2981"/>
              </a:lnSpc>
            </a:pPr>
            <a:r>
              <a:rPr sz="2625" dirty="0">
                <a:solidFill>
                  <a:srgbClr val="FFFFFF"/>
                </a:solidFill>
                <a:latin typeface="Gilroy-Black"/>
                <a:cs typeface="Gilroy-Black"/>
              </a:rPr>
              <a:t>HARMING</a:t>
            </a:r>
            <a:r>
              <a:rPr sz="2625" spc="75" dirty="0">
                <a:solidFill>
                  <a:srgbClr val="FFFFFF"/>
                </a:solidFill>
                <a:latin typeface="Gilroy-Black"/>
                <a:cs typeface="Gilroy-Black"/>
              </a:rPr>
              <a:t> </a:t>
            </a:r>
            <a:r>
              <a:rPr sz="2625" dirty="0">
                <a:solidFill>
                  <a:srgbClr val="FFFFFF"/>
                </a:solidFill>
                <a:latin typeface="Gilroy-Black"/>
                <a:cs typeface="Gilroy-Black"/>
              </a:rPr>
              <a:t>OUR</a:t>
            </a:r>
            <a:r>
              <a:rPr sz="2625" spc="75" dirty="0">
                <a:solidFill>
                  <a:srgbClr val="FFFFFF"/>
                </a:solidFill>
                <a:latin typeface="Gilroy-Black"/>
                <a:cs typeface="Gilroy-Black"/>
              </a:rPr>
              <a:t> </a:t>
            </a:r>
            <a:r>
              <a:rPr sz="2625" dirty="0">
                <a:solidFill>
                  <a:srgbClr val="FFFFFF"/>
                </a:solidFill>
                <a:latin typeface="Gilroy-Black"/>
                <a:cs typeface="Gilroy-Black"/>
              </a:rPr>
              <a:t>MARINE</a:t>
            </a:r>
            <a:r>
              <a:rPr sz="2625" spc="79" dirty="0">
                <a:solidFill>
                  <a:srgbClr val="FFFFFF"/>
                </a:solidFill>
                <a:latin typeface="Gilroy-Black"/>
                <a:cs typeface="Gilroy-Black"/>
              </a:rPr>
              <a:t> </a:t>
            </a:r>
            <a:r>
              <a:rPr sz="2625" spc="-23" dirty="0">
                <a:solidFill>
                  <a:srgbClr val="FFFFFF"/>
                </a:solidFill>
                <a:latin typeface="Gilroy-Black"/>
                <a:cs typeface="Gilroy-Black"/>
              </a:rPr>
              <a:t>ECOSYSTEM?</a:t>
            </a:r>
            <a:endParaRPr sz="2625">
              <a:latin typeface="Gilroy-Black"/>
              <a:cs typeface="Gilroy-Black"/>
            </a:endParaRPr>
          </a:p>
        </p:txBody>
      </p:sp>
      <p:sp>
        <p:nvSpPr>
          <p:cNvPr id="3" name="object 3"/>
          <p:cNvSpPr/>
          <p:nvPr/>
        </p:nvSpPr>
        <p:spPr>
          <a:xfrm>
            <a:off x="8001031" y="952508"/>
            <a:ext cx="3311366" cy="3311366"/>
          </a:xfrm>
          <a:custGeom>
            <a:avLst/>
            <a:gdLst/>
            <a:ahLst/>
            <a:cxnLst/>
            <a:rect l="l" t="t" r="r" b="b"/>
            <a:pathLst>
              <a:path w="4415155" h="4415155">
                <a:moveTo>
                  <a:pt x="2126924" y="0"/>
                </a:moveTo>
                <a:lnTo>
                  <a:pt x="2076691" y="1070"/>
                </a:lnTo>
                <a:lnTo>
                  <a:pt x="2026753" y="3860"/>
                </a:lnTo>
                <a:lnTo>
                  <a:pt x="1977108" y="8296"/>
                </a:lnTo>
                <a:lnTo>
                  <a:pt x="1927757" y="14302"/>
                </a:lnTo>
                <a:lnTo>
                  <a:pt x="1878699" y="21804"/>
                </a:lnTo>
                <a:lnTo>
                  <a:pt x="1829934" y="30727"/>
                </a:lnTo>
                <a:lnTo>
                  <a:pt x="1781461" y="40998"/>
                </a:lnTo>
                <a:lnTo>
                  <a:pt x="1733280" y="52541"/>
                </a:lnTo>
                <a:lnTo>
                  <a:pt x="1685390" y="65282"/>
                </a:lnTo>
                <a:lnTo>
                  <a:pt x="1637792" y="79146"/>
                </a:lnTo>
                <a:lnTo>
                  <a:pt x="1590484" y="94060"/>
                </a:lnTo>
                <a:lnTo>
                  <a:pt x="1543466" y="109947"/>
                </a:lnTo>
                <a:lnTo>
                  <a:pt x="1496738" y="126735"/>
                </a:lnTo>
                <a:lnTo>
                  <a:pt x="1450299" y="144348"/>
                </a:lnTo>
                <a:lnTo>
                  <a:pt x="1404149" y="162712"/>
                </a:lnTo>
                <a:lnTo>
                  <a:pt x="1356361" y="182391"/>
                </a:lnTo>
                <a:lnTo>
                  <a:pt x="1308536" y="202666"/>
                </a:lnTo>
                <a:lnTo>
                  <a:pt x="1260810" y="223624"/>
                </a:lnTo>
                <a:lnTo>
                  <a:pt x="1213320" y="245347"/>
                </a:lnTo>
                <a:lnTo>
                  <a:pt x="1166203" y="267921"/>
                </a:lnTo>
                <a:lnTo>
                  <a:pt x="1119594" y="291431"/>
                </a:lnTo>
                <a:lnTo>
                  <a:pt x="1073632" y="315960"/>
                </a:lnTo>
                <a:lnTo>
                  <a:pt x="1028452" y="341594"/>
                </a:lnTo>
                <a:lnTo>
                  <a:pt x="984191" y="368418"/>
                </a:lnTo>
                <a:lnTo>
                  <a:pt x="940986" y="396515"/>
                </a:lnTo>
                <a:lnTo>
                  <a:pt x="898974" y="425970"/>
                </a:lnTo>
                <a:lnTo>
                  <a:pt x="858290" y="456869"/>
                </a:lnTo>
                <a:lnTo>
                  <a:pt x="818293" y="489181"/>
                </a:lnTo>
                <a:lnTo>
                  <a:pt x="779106" y="522155"/>
                </a:lnTo>
                <a:lnTo>
                  <a:pt x="740744" y="555793"/>
                </a:lnTo>
                <a:lnTo>
                  <a:pt x="703223" y="590100"/>
                </a:lnTo>
                <a:lnTo>
                  <a:pt x="666558" y="625080"/>
                </a:lnTo>
                <a:lnTo>
                  <a:pt x="630764" y="660737"/>
                </a:lnTo>
                <a:lnTo>
                  <a:pt x="595855" y="697075"/>
                </a:lnTo>
                <a:lnTo>
                  <a:pt x="561847" y="734098"/>
                </a:lnTo>
                <a:lnTo>
                  <a:pt x="528754" y="771810"/>
                </a:lnTo>
                <a:lnTo>
                  <a:pt x="496593" y="810216"/>
                </a:lnTo>
                <a:lnTo>
                  <a:pt x="465377" y="849319"/>
                </a:lnTo>
                <a:lnTo>
                  <a:pt x="435122" y="889123"/>
                </a:lnTo>
                <a:lnTo>
                  <a:pt x="405843" y="929633"/>
                </a:lnTo>
                <a:lnTo>
                  <a:pt x="377555" y="970852"/>
                </a:lnTo>
                <a:lnTo>
                  <a:pt x="350273" y="1012785"/>
                </a:lnTo>
                <a:lnTo>
                  <a:pt x="324012" y="1055435"/>
                </a:lnTo>
                <a:lnTo>
                  <a:pt x="298787" y="1098807"/>
                </a:lnTo>
                <a:lnTo>
                  <a:pt x="274613" y="1142904"/>
                </a:lnTo>
                <a:lnTo>
                  <a:pt x="251505" y="1187732"/>
                </a:lnTo>
                <a:lnTo>
                  <a:pt x="229479" y="1233293"/>
                </a:lnTo>
                <a:lnTo>
                  <a:pt x="208548" y="1279592"/>
                </a:lnTo>
                <a:lnTo>
                  <a:pt x="188729" y="1326633"/>
                </a:lnTo>
                <a:lnTo>
                  <a:pt x="170036" y="1374420"/>
                </a:lnTo>
                <a:lnTo>
                  <a:pt x="152484" y="1422957"/>
                </a:lnTo>
                <a:lnTo>
                  <a:pt x="136089" y="1472248"/>
                </a:lnTo>
                <a:lnTo>
                  <a:pt x="120865" y="1522297"/>
                </a:lnTo>
                <a:lnTo>
                  <a:pt x="78807" y="1664714"/>
                </a:lnTo>
                <a:lnTo>
                  <a:pt x="65264" y="1712340"/>
                </a:lnTo>
                <a:lnTo>
                  <a:pt x="52473" y="1760105"/>
                </a:lnTo>
                <a:lnTo>
                  <a:pt x="40744" y="1808044"/>
                </a:lnTo>
                <a:lnTo>
                  <a:pt x="30384" y="1856194"/>
                </a:lnTo>
                <a:lnTo>
                  <a:pt x="21703" y="1904593"/>
                </a:lnTo>
                <a:lnTo>
                  <a:pt x="14564" y="1954178"/>
                </a:lnTo>
                <a:lnTo>
                  <a:pt x="8917" y="2003746"/>
                </a:lnTo>
                <a:lnTo>
                  <a:pt x="4700" y="2053294"/>
                </a:lnTo>
                <a:lnTo>
                  <a:pt x="1851" y="2102819"/>
                </a:lnTo>
                <a:lnTo>
                  <a:pt x="305" y="2152318"/>
                </a:lnTo>
                <a:lnTo>
                  <a:pt x="0" y="2201789"/>
                </a:lnTo>
                <a:lnTo>
                  <a:pt x="872" y="2251228"/>
                </a:lnTo>
                <a:lnTo>
                  <a:pt x="2860" y="2300633"/>
                </a:lnTo>
                <a:lnTo>
                  <a:pt x="5899" y="2350000"/>
                </a:lnTo>
                <a:lnTo>
                  <a:pt x="9927" y="2399328"/>
                </a:lnTo>
                <a:lnTo>
                  <a:pt x="14880" y="2448612"/>
                </a:lnTo>
                <a:lnTo>
                  <a:pt x="20697" y="2497850"/>
                </a:lnTo>
                <a:lnTo>
                  <a:pt x="27313" y="2547039"/>
                </a:lnTo>
                <a:lnTo>
                  <a:pt x="34666" y="2596177"/>
                </a:lnTo>
                <a:lnTo>
                  <a:pt x="42692" y="2645260"/>
                </a:lnTo>
                <a:lnTo>
                  <a:pt x="51329" y="2694285"/>
                </a:lnTo>
                <a:lnTo>
                  <a:pt x="60514" y="2743250"/>
                </a:lnTo>
                <a:lnTo>
                  <a:pt x="70952" y="2792720"/>
                </a:lnTo>
                <a:lnTo>
                  <a:pt x="83010" y="2841547"/>
                </a:lnTo>
                <a:lnTo>
                  <a:pt x="96617" y="2889747"/>
                </a:lnTo>
                <a:lnTo>
                  <a:pt x="111702" y="2937336"/>
                </a:lnTo>
                <a:lnTo>
                  <a:pt x="128194" y="2984328"/>
                </a:lnTo>
                <a:lnTo>
                  <a:pt x="146021" y="3030739"/>
                </a:lnTo>
                <a:lnTo>
                  <a:pt x="165111" y="3076586"/>
                </a:lnTo>
                <a:lnTo>
                  <a:pt x="185394" y="3121883"/>
                </a:lnTo>
                <a:lnTo>
                  <a:pt x="206797" y="3166646"/>
                </a:lnTo>
                <a:lnTo>
                  <a:pt x="229250" y="3210891"/>
                </a:lnTo>
                <a:lnTo>
                  <a:pt x="252682" y="3254633"/>
                </a:lnTo>
                <a:lnTo>
                  <a:pt x="277020" y="3297887"/>
                </a:lnTo>
                <a:lnTo>
                  <a:pt x="302194" y="3340670"/>
                </a:lnTo>
                <a:lnTo>
                  <a:pt x="328131" y="3382997"/>
                </a:lnTo>
                <a:lnTo>
                  <a:pt x="354762" y="3424883"/>
                </a:lnTo>
                <a:lnTo>
                  <a:pt x="382013" y="3466345"/>
                </a:lnTo>
                <a:lnTo>
                  <a:pt x="464599" y="3588010"/>
                </a:lnTo>
                <a:lnTo>
                  <a:pt x="492752" y="3628474"/>
                </a:lnTo>
                <a:lnTo>
                  <a:pt x="521929" y="3668393"/>
                </a:lnTo>
                <a:lnTo>
                  <a:pt x="552518" y="3707277"/>
                </a:lnTo>
                <a:lnTo>
                  <a:pt x="584907" y="3744640"/>
                </a:lnTo>
                <a:lnTo>
                  <a:pt x="619484" y="3779993"/>
                </a:lnTo>
                <a:lnTo>
                  <a:pt x="656636" y="3812848"/>
                </a:lnTo>
                <a:lnTo>
                  <a:pt x="696752" y="3842717"/>
                </a:lnTo>
                <a:lnTo>
                  <a:pt x="740218" y="3869112"/>
                </a:lnTo>
                <a:lnTo>
                  <a:pt x="787424" y="3891546"/>
                </a:lnTo>
                <a:lnTo>
                  <a:pt x="802826" y="3900517"/>
                </a:lnTo>
                <a:lnTo>
                  <a:pt x="816882" y="3912826"/>
                </a:lnTo>
                <a:lnTo>
                  <a:pt x="843291" y="3940517"/>
                </a:lnTo>
                <a:lnTo>
                  <a:pt x="879920" y="3975284"/>
                </a:lnTo>
                <a:lnTo>
                  <a:pt x="917710" y="4008045"/>
                </a:lnTo>
                <a:lnTo>
                  <a:pt x="956593" y="4038905"/>
                </a:lnTo>
                <a:lnTo>
                  <a:pt x="996504" y="4067964"/>
                </a:lnTo>
                <a:lnTo>
                  <a:pt x="1037372" y="4095327"/>
                </a:lnTo>
                <a:lnTo>
                  <a:pt x="1079132" y="4121096"/>
                </a:lnTo>
                <a:lnTo>
                  <a:pt x="1121715" y="4145375"/>
                </a:lnTo>
                <a:lnTo>
                  <a:pt x="1165053" y="4168265"/>
                </a:lnTo>
                <a:lnTo>
                  <a:pt x="1209080" y="4189870"/>
                </a:lnTo>
                <a:lnTo>
                  <a:pt x="1253726" y="4210293"/>
                </a:lnTo>
                <a:lnTo>
                  <a:pt x="1298925" y="4229637"/>
                </a:lnTo>
                <a:lnTo>
                  <a:pt x="1344609" y="4248004"/>
                </a:lnTo>
                <a:lnTo>
                  <a:pt x="1390710" y="4265498"/>
                </a:lnTo>
                <a:lnTo>
                  <a:pt x="1437160" y="4282221"/>
                </a:lnTo>
                <a:lnTo>
                  <a:pt x="1483892" y="4298276"/>
                </a:lnTo>
                <a:lnTo>
                  <a:pt x="1531340" y="4313586"/>
                </a:lnTo>
                <a:lnTo>
                  <a:pt x="1579049" y="4327698"/>
                </a:lnTo>
                <a:lnTo>
                  <a:pt x="1627038" y="4340626"/>
                </a:lnTo>
                <a:lnTo>
                  <a:pt x="1675329" y="4352386"/>
                </a:lnTo>
                <a:lnTo>
                  <a:pt x="1723942" y="4362993"/>
                </a:lnTo>
                <a:lnTo>
                  <a:pt x="1772898" y="4372460"/>
                </a:lnTo>
                <a:lnTo>
                  <a:pt x="1822217" y="4380804"/>
                </a:lnTo>
                <a:lnTo>
                  <a:pt x="1871920" y="4388038"/>
                </a:lnTo>
                <a:lnTo>
                  <a:pt x="1922028" y="4394178"/>
                </a:lnTo>
                <a:lnTo>
                  <a:pt x="1972561" y="4399239"/>
                </a:lnTo>
                <a:lnTo>
                  <a:pt x="2023540" y="4403235"/>
                </a:lnTo>
                <a:lnTo>
                  <a:pt x="2074986" y="4406181"/>
                </a:lnTo>
                <a:lnTo>
                  <a:pt x="2126918" y="4408092"/>
                </a:lnTo>
                <a:lnTo>
                  <a:pt x="2179359" y="4408982"/>
                </a:lnTo>
                <a:lnTo>
                  <a:pt x="2232328" y="4408868"/>
                </a:lnTo>
                <a:lnTo>
                  <a:pt x="2285846" y="4407763"/>
                </a:lnTo>
                <a:lnTo>
                  <a:pt x="2331167" y="4413062"/>
                </a:lnTo>
                <a:lnTo>
                  <a:pt x="2376900" y="4415104"/>
                </a:lnTo>
                <a:lnTo>
                  <a:pt x="2423049" y="4414161"/>
                </a:lnTo>
                <a:lnTo>
                  <a:pt x="2469617" y="4410505"/>
                </a:lnTo>
                <a:lnTo>
                  <a:pt x="2516607" y="4404409"/>
                </a:lnTo>
                <a:lnTo>
                  <a:pt x="2564021" y="4396146"/>
                </a:lnTo>
                <a:lnTo>
                  <a:pt x="2611863" y="4385987"/>
                </a:lnTo>
                <a:lnTo>
                  <a:pt x="2660136" y="4374206"/>
                </a:lnTo>
                <a:lnTo>
                  <a:pt x="2708842" y="4361075"/>
                </a:lnTo>
                <a:lnTo>
                  <a:pt x="2757984" y="4346867"/>
                </a:lnTo>
                <a:lnTo>
                  <a:pt x="2807566" y="4331854"/>
                </a:lnTo>
                <a:lnTo>
                  <a:pt x="2958976" y="4284711"/>
                </a:lnTo>
                <a:lnTo>
                  <a:pt x="3010344" y="4269204"/>
                </a:lnTo>
                <a:lnTo>
                  <a:pt x="3062166" y="4254254"/>
                </a:lnTo>
                <a:lnTo>
                  <a:pt x="3114445" y="4240135"/>
                </a:lnTo>
                <a:lnTo>
                  <a:pt x="3154225" y="4225748"/>
                </a:lnTo>
                <a:lnTo>
                  <a:pt x="3192576" y="4205814"/>
                </a:lnTo>
                <a:lnTo>
                  <a:pt x="3230288" y="4183460"/>
                </a:lnTo>
                <a:lnTo>
                  <a:pt x="3268153" y="4161815"/>
                </a:lnTo>
                <a:lnTo>
                  <a:pt x="3313658" y="4135060"/>
                </a:lnTo>
                <a:lnTo>
                  <a:pt x="3356806" y="4105107"/>
                </a:lnTo>
                <a:lnTo>
                  <a:pt x="3398235" y="4072873"/>
                </a:lnTo>
                <a:lnTo>
                  <a:pt x="3438584" y="4039272"/>
                </a:lnTo>
                <a:lnTo>
                  <a:pt x="3478491" y="4005222"/>
                </a:lnTo>
                <a:lnTo>
                  <a:pt x="3518595" y="3971637"/>
                </a:lnTo>
                <a:lnTo>
                  <a:pt x="3559534" y="3939434"/>
                </a:lnTo>
                <a:lnTo>
                  <a:pt x="3601947" y="3909529"/>
                </a:lnTo>
                <a:lnTo>
                  <a:pt x="3644433" y="3880390"/>
                </a:lnTo>
                <a:lnTo>
                  <a:pt x="3685146" y="3849953"/>
                </a:lnTo>
                <a:lnTo>
                  <a:pt x="3724164" y="3818269"/>
                </a:lnTo>
                <a:lnTo>
                  <a:pt x="3761566" y="3785390"/>
                </a:lnTo>
                <a:lnTo>
                  <a:pt x="3797429" y="3751368"/>
                </a:lnTo>
                <a:lnTo>
                  <a:pt x="3831833" y="3716253"/>
                </a:lnTo>
                <a:lnTo>
                  <a:pt x="3864856" y="3680097"/>
                </a:lnTo>
                <a:lnTo>
                  <a:pt x="3896575" y="3642952"/>
                </a:lnTo>
                <a:lnTo>
                  <a:pt x="3927068" y="3604870"/>
                </a:lnTo>
                <a:lnTo>
                  <a:pt x="3956415" y="3565901"/>
                </a:lnTo>
                <a:lnTo>
                  <a:pt x="3984693" y="3526098"/>
                </a:lnTo>
                <a:lnTo>
                  <a:pt x="4011981" y="3485511"/>
                </a:lnTo>
                <a:lnTo>
                  <a:pt x="4038356" y="3444193"/>
                </a:lnTo>
                <a:lnTo>
                  <a:pt x="4063897" y="3402195"/>
                </a:lnTo>
                <a:lnTo>
                  <a:pt x="4088682" y="3359567"/>
                </a:lnTo>
                <a:lnTo>
                  <a:pt x="4112790" y="3316363"/>
                </a:lnTo>
                <a:lnTo>
                  <a:pt x="4136298" y="3272632"/>
                </a:lnTo>
                <a:lnTo>
                  <a:pt x="4159285" y="3228428"/>
                </a:lnTo>
                <a:lnTo>
                  <a:pt x="4181829" y="3183800"/>
                </a:lnTo>
                <a:lnTo>
                  <a:pt x="4203321" y="3138425"/>
                </a:lnTo>
                <a:lnTo>
                  <a:pt x="4222967" y="3092513"/>
                </a:lnTo>
                <a:lnTo>
                  <a:pt x="4240965" y="3046122"/>
                </a:lnTo>
                <a:lnTo>
                  <a:pt x="4257510" y="2999305"/>
                </a:lnTo>
                <a:lnTo>
                  <a:pt x="4272799" y="2952121"/>
                </a:lnTo>
                <a:lnTo>
                  <a:pt x="4287028" y="2904626"/>
                </a:lnTo>
                <a:lnTo>
                  <a:pt x="4300393" y="2856874"/>
                </a:lnTo>
                <a:lnTo>
                  <a:pt x="4313091" y="2808924"/>
                </a:lnTo>
                <a:lnTo>
                  <a:pt x="4325317" y="2760829"/>
                </a:lnTo>
                <a:lnTo>
                  <a:pt x="4361128" y="2616250"/>
                </a:lnTo>
                <a:lnTo>
                  <a:pt x="4389464" y="2510313"/>
                </a:lnTo>
                <a:lnTo>
                  <a:pt x="4402127" y="2457053"/>
                </a:lnTo>
                <a:lnTo>
                  <a:pt x="4411224" y="2403729"/>
                </a:lnTo>
                <a:lnTo>
                  <a:pt x="4414836" y="2350439"/>
                </a:lnTo>
                <a:lnTo>
                  <a:pt x="4414668" y="2299126"/>
                </a:lnTo>
                <a:lnTo>
                  <a:pt x="4413704" y="2247895"/>
                </a:lnTo>
                <a:lnTo>
                  <a:pt x="4411924" y="2196749"/>
                </a:lnTo>
                <a:lnTo>
                  <a:pt x="4409307" y="2145693"/>
                </a:lnTo>
                <a:lnTo>
                  <a:pt x="4405834" y="2094730"/>
                </a:lnTo>
                <a:lnTo>
                  <a:pt x="4401485" y="2043864"/>
                </a:lnTo>
                <a:lnTo>
                  <a:pt x="4396241" y="1993100"/>
                </a:lnTo>
                <a:lnTo>
                  <a:pt x="4390081" y="1942442"/>
                </a:lnTo>
                <a:lnTo>
                  <a:pt x="4382985" y="1891894"/>
                </a:lnTo>
                <a:lnTo>
                  <a:pt x="4374934" y="1841459"/>
                </a:lnTo>
                <a:lnTo>
                  <a:pt x="4365908" y="1791143"/>
                </a:lnTo>
                <a:lnTo>
                  <a:pt x="4355886" y="1740948"/>
                </a:lnTo>
                <a:lnTo>
                  <a:pt x="4344849" y="1690880"/>
                </a:lnTo>
                <a:lnTo>
                  <a:pt x="4332778" y="1640943"/>
                </a:lnTo>
                <a:lnTo>
                  <a:pt x="4319652" y="1591139"/>
                </a:lnTo>
                <a:lnTo>
                  <a:pt x="4305451" y="1541474"/>
                </a:lnTo>
                <a:lnTo>
                  <a:pt x="4289995" y="1493783"/>
                </a:lnTo>
                <a:lnTo>
                  <a:pt x="4272504" y="1447176"/>
                </a:lnTo>
                <a:lnTo>
                  <a:pt x="4253229" y="1401518"/>
                </a:lnTo>
                <a:lnTo>
                  <a:pt x="4232422" y="1356674"/>
                </a:lnTo>
                <a:lnTo>
                  <a:pt x="4210335" y="1312508"/>
                </a:lnTo>
                <a:lnTo>
                  <a:pt x="4187219" y="1268885"/>
                </a:lnTo>
                <a:lnTo>
                  <a:pt x="4163326" y="1225668"/>
                </a:lnTo>
                <a:lnTo>
                  <a:pt x="4138907" y="1182723"/>
                </a:lnTo>
                <a:lnTo>
                  <a:pt x="4089500" y="1097104"/>
                </a:lnTo>
                <a:lnTo>
                  <a:pt x="4065015" y="1054160"/>
                </a:lnTo>
                <a:lnTo>
                  <a:pt x="4041012" y="1010945"/>
                </a:lnTo>
                <a:lnTo>
                  <a:pt x="4016190" y="967443"/>
                </a:lnTo>
                <a:lnTo>
                  <a:pt x="3989802" y="925247"/>
                </a:lnTo>
                <a:lnTo>
                  <a:pt x="3961726" y="884411"/>
                </a:lnTo>
                <a:lnTo>
                  <a:pt x="3931841" y="844992"/>
                </a:lnTo>
                <a:lnTo>
                  <a:pt x="3900025" y="807045"/>
                </a:lnTo>
                <a:lnTo>
                  <a:pt x="3866157" y="770625"/>
                </a:lnTo>
                <a:lnTo>
                  <a:pt x="3830116" y="735786"/>
                </a:lnTo>
                <a:lnTo>
                  <a:pt x="3791159" y="699382"/>
                </a:lnTo>
                <a:lnTo>
                  <a:pt x="3714346" y="625238"/>
                </a:lnTo>
                <a:lnTo>
                  <a:pt x="3675835" y="588317"/>
                </a:lnTo>
                <a:lnTo>
                  <a:pt x="3636819" y="552043"/>
                </a:lnTo>
                <a:lnTo>
                  <a:pt x="3596970" y="516824"/>
                </a:lnTo>
                <a:lnTo>
                  <a:pt x="3555961" y="483069"/>
                </a:lnTo>
                <a:lnTo>
                  <a:pt x="3477696" y="421121"/>
                </a:lnTo>
                <a:lnTo>
                  <a:pt x="3438166" y="390306"/>
                </a:lnTo>
                <a:lnTo>
                  <a:pt x="3398213" y="360065"/>
                </a:lnTo>
                <a:lnTo>
                  <a:pt x="3357720" y="330748"/>
                </a:lnTo>
                <a:lnTo>
                  <a:pt x="3316568" y="302706"/>
                </a:lnTo>
                <a:lnTo>
                  <a:pt x="3274638" y="276288"/>
                </a:lnTo>
                <a:lnTo>
                  <a:pt x="3231815" y="251846"/>
                </a:lnTo>
                <a:lnTo>
                  <a:pt x="3187978" y="229729"/>
                </a:lnTo>
                <a:lnTo>
                  <a:pt x="3142390" y="208947"/>
                </a:lnTo>
                <a:lnTo>
                  <a:pt x="3096494" y="189252"/>
                </a:lnTo>
                <a:lnTo>
                  <a:pt x="3050299" y="170627"/>
                </a:lnTo>
                <a:lnTo>
                  <a:pt x="3003814" y="153057"/>
                </a:lnTo>
                <a:lnTo>
                  <a:pt x="2957047" y="136527"/>
                </a:lnTo>
                <a:lnTo>
                  <a:pt x="2910007" y="121022"/>
                </a:lnTo>
                <a:lnTo>
                  <a:pt x="2862702" y="106524"/>
                </a:lnTo>
                <a:lnTo>
                  <a:pt x="2815140" y="93020"/>
                </a:lnTo>
                <a:lnTo>
                  <a:pt x="2767332" y="80493"/>
                </a:lnTo>
                <a:lnTo>
                  <a:pt x="2719284" y="68928"/>
                </a:lnTo>
                <a:lnTo>
                  <a:pt x="2671007" y="58308"/>
                </a:lnTo>
                <a:lnTo>
                  <a:pt x="2622507" y="48620"/>
                </a:lnTo>
                <a:lnTo>
                  <a:pt x="2573794" y="39846"/>
                </a:lnTo>
                <a:lnTo>
                  <a:pt x="2524877" y="31972"/>
                </a:lnTo>
                <a:lnTo>
                  <a:pt x="2475764" y="24981"/>
                </a:lnTo>
                <a:lnTo>
                  <a:pt x="2426464" y="18859"/>
                </a:lnTo>
                <a:lnTo>
                  <a:pt x="2376985" y="13589"/>
                </a:lnTo>
                <a:lnTo>
                  <a:pt x="2327335" y="9156"/>
                </a:lnTo>
                <a:lnTo>
                  <a:pt x="2277524" y="5544"/>
                </a:lnTo>
                <a:lnTo>
                  <a:pt x="2227560" y="2739"/>
                </a:lnTo>
                <a:lnTo>
                  <a:pt x="2177452" y="723"/>
                </a:lnTo>
                <a:lnTo>
                  <a:pt x="2126924" y="0"/>
                </a:lnTo>
                <a:close/>
              </a:path>
            </a:pathLst>
          </a:custGeom>
          <a:solidFill>
            <a:srgbClr val="AFDEF2"/>
          </a:solidFill>
        </p:spPr>
        <p:txBody>
          <a:bodyPr wrap="square" lIns="0" tIns="0" rIns="0" bIns="0" rtlCol="0"/>
          <a:lstStyle/>
          <a:p>
            <a:pPr defTabSz="685800" hangingPunct="1"/>
            <a:endParaRPr sz="1350">
              <a:solidFill>
                <a:sysClr val="windowText" lastClr="000000"/>
              </a:solidFill>
            </a:endParaRPr>
          </a:p>
        </p:txBody>
      </p:sp>
      <p:sp>
        <p:nvSpPr>
          <p:cNvPr id="4" name="object 4"/>
          <p:cNvSpPr txBox="1"/>
          <p:nvPr/>
        </p:nvSpPr>
        <p:spPr>
          <a:xfrm>
            <a:off x="735600" y="1645919"/>
            <a:ext cx="3988594" cy="494366"/>
          </a:xfrm>
          <a:prstGeom prst="rect">
            <a:avLst/>
          </a:prstGeom>
        </p:spPr>
        <p:txBody>
          <a:bodyPr vert="horz" wrap="square" lIns="0" tIns="9525" rIns="0" bIns="0" rtlCol="0">
            <a:spAutoFit/>
          </a:bodyPr>
          <a:lstStyle/>
          <a:p>
            <a:pPr marL="10478" marR="3810" indent="-1429" defTabSz="685800" hangingPunct="1">
              <a:spcBef>
                <a:spcPts val="75"/>
              </a:spcBef>
            </a:pPr>
            <a:r>
              <a:rPr sz="1575" b="1" dirty="0">
                <a:solidFill>
                  <a:srgbClr val="FFFFFF"/>
                </a:solidFill>
                <a:latin typeface="Gilroy-SemiBold"/>
                <a:cs typeface="Gilroy-SemiBold"/>
              </a:rPr>
              <a:t>Extraction</a:t>
            </a:r>
            <a:r>
              <a:rPr sz="1575" b="1" spc="-41" dirty="0">
                <a:solidFill>
                  <a:srgbClr val="FFFFFF"/>
                </a:solidFill>
                <a:latin typeface="Gilroy-SemiBold"/>
                <a:cs typeface="Gilroy-SemiBold"/>
              </a:rPr>
              <a:t> </a:t>
            </a:r>
            <a:r>
              <a:rPr sz="1575" b="1" dirty="0">
                <a:solidFill>
                  <a:srgbClr val="FFFFFF"/>
                </a:solidFill>
                <a:latin typeface="Gilroy-SemiBold"/>
                <a:cs typeface="Gilroy-SemiBold"/>
              </a:rPr>
              <a:t>and</a:t>
            </a:r>
            <a:r>
              <a:rPr sz="1575" b="1" spc="-34" dirty="0">
                <a:solidFill>
                  <a:srgbClr val="FFFFFF"/>
                </a:solidFill>
                <a:latin typeface="Gilroy-SemiBold"/>
                <a:cs typeface="Gilroy-SemiBold"/>
              </a:rPr>
              <a:t> </a:t>
            </a:r>
            <a:r>
              <a:rPr sz="1575" b="1" dirty="0">
                <a:solidFill>
                  <a:srgbClr val="FFFFFF"/>
                </a:solidFill>
                <a:latin typeface="Gilroy-SemiBold"/>
                <a:cs typeface="Gilroy-SemiBold"/>
              </a:rPr>
              <a:t>use</a:t>
            </a:r>
            <a:r>
              <a:rPr sz="1575" b="1" spc="-34" dirty="0">
                <a:solidFill>
                  <a:srgbClr val="FFFFFF"/>
                </a:solidFill>
                <a:latin typeface="Gilroy-SemiBold"/>
                <a:cs typeface="Gilroy-SemiBold"/>
              </a:rPr>
              <a:t> </a:t>
            </a:r>
            <a:r>
              <a:rPr sz="1575" b="1" dirty="0">
                <a:solidFill>
                  <a:srgbClr val="FFFFFF"/>
                </a:solidFill>
                <a:latin typeface="Gilroy-SemiBold"/>
                <a:cs typeface="Gilroy-SemiBold"/>
              </a:rPr>
              <a:t>of</a:t>
            </a:r>
            <a:r>
              <a:rPr sz="1575" b="1" spc="-34" dirty="0">
                <a:solidFill>
                  <a:srgbClr val="FFFFFF"/>
                </a:solidFill>
                <a:latin typeface="Gilroy-SemiBold"/>
                <a:cs typeface="Gilroy-SemiBold"/>
              </a:rPr>
              <a:t> </a:t>
            </a:r>
            <a:r>
              <a:rPr sz="1575" b="1" spc="-8" dirty="0">
                <a:solidFill>
                  <a:srgbClr val="FFFFFF"/>
                </a:solidFill>
                <a:latin typeface="Gilroy-SemiBold"/>
                <a:cs typeface="Gilroy-SemiBold"/>
              </a:rPr>
              <a:t>fossil</a:t>
            </a:r>
            <a:r>
              <a:rPr sz="1575" b="1" spc="-34" dirty="0">
                <a:solidFill>
                  <a:srgbClr val="FFFFFF"/>
                </a:solidFill>
                <a:latin typeface="Gilroy-SemiBold"/>
                <a:cs typeface="Gilroy-SemiBold"/>
              </a:rPr>
              <a:t> </a:t>
            </a:r>
            <a:r>
              <a:rPr sz="1575" b="1" dirty="0">
                <a:solidFill>
                  <a:srgbClr val="FFFFFF"/>
                </a:solidFill>
                <a:latin typeface="Gilroy-SemiBold"/>
                <a:cs typeface="Gilroy-SemiBold"/>
              </a:rPr>
              <a:t>fuels</a:t>
            </a:r>
            <a:r>
              <a:rPr sz="1575" b="1" spc="-34" dirty="0">
                <a:solidFill>
                  <a:srgbClr val="FFFFFF"/>
                </a:solidFill>
                <a:latin typeface="Gilroy-SemiBold"/>
                <a:cs typeface="Gilroy-SemiBold"/>
              </a:rPr>
              <a:t> </a:t>
            </a:r>
            <a:r>
              <a:rPr sz="1575" b="1" dirty="0">
                <a:solidFill>
                  <a:srgbClr val="FFFFFF"/>
                </a:solidFill>
                <a:latin typeface="Gilroy-SemiBold"/>
                <a:cs typeface="Gilroy-SemiBold"/>
              </a:rPr>
              <a:t>for</a:t>
            </a:r>
            <a:r>
              <a:rPr sz="1575" b="1" spc="-30" dirty="0">
                <a:solidFill>
                  <a:srgbClr val="FFFFFF"/>
                </a:solidFill>
                <a:latin typeface="Gilroy-SemiBold"/>
                <a:cs typeface="Gilroy-SemiBold"/>
              </a:rPr>
              <a:t> </a:t>
            </a:r>
            <a:r>
              <a:rPr sz="1575" b="1" spc="-8" dirty="0">
                <a:solidFill>
                  <a:srgbClr val="FFFFFF"/>
                </a:solidFill>
                <a:latin typeface="Gilroy-SemiBold"/>
                <a:cs typeface="Gilroy-SemiBold"/>
              </a:rPr>
              <a:t>plastic </a:t>
            </a:r>
            <a:r>
              <a:rPr sz="1575" b="1" dirty="0">
                <a:solidFill>
                  <a:srgbClr val="FFFFFF"/>
                </a:solidFill>
                <a:latin typeface="Gilroy-SemiBold"/>
                <a:cs typeface="Gilroy-SemiBold"/>
              </a:rPr>
              <a:t>production</a:t>
            </a:r>
            <a:r>
              <a:rPr sz="1575" b="1" spc="-26" dirty="0">
                <a:solidFill>
                  <a:srgbClr val="FFFFFF"/>
                </a:solidFill>
                <a:latin typeface="Gilroy-SemiBold"/>
                <a:cs typeface="Gilroy-SemiBold"/>
              </a:rPr>
              <a:t> </a:t>
            </a:r>
            <a:r>
              <a:rPr sz="1575" b="1" dirty="0">
                <a:solidFill>
                  <a:srgbClr val="FFFFFF"/>
                </a:solidFill>
                <a:latin typeface="Gilroy-SemiBold"/>
                <a:cs typeface="Gilroy-SemiBold"/>
              </a:rPr>
              <a:t>is</a:t>
            </a:r>
            <a:r>
              <a:rPr sz="1575" b="1" spc="-26" dirty="0">
                <a:solidFill>
                  <a:srgbClr val="FFFFFF"/>
                </a:solidFill>
                <a:latin typeface="Gilroy-SemiBold"/>
                <a:cs typeface="Gilroy-SemiBold"/>
              </a:rPr>
              <a:t> </a:t>
            </a:r>
            <a:r>
              <a:rPr sz="1575" b="1" dirty="0">
                <a:solidFill>
                  <a:srgbClr val="FFFFFF"/>
                </a:solidFill>
                <a:latin typeface="Gilroy-SemiBold"/>
                <a:cs typeface="Gilroy-SemiBold"/>
              </a:rPr>
              <a:t>damaging</a:t>
            </a:r>
            <a:r>
              <a:rPr sz="1575" b="1" spc="-23" dirty="0">
                <a:solidFill>
                  <a:srgbClr val="FFFFFF"/>
                </a:solidFill>
                <a:latin typeface="Gilroy-SemiBold"/>
                <a:cs typeface="Gilroy-SemiBold"/>
              </a:rPr>
              <a:t> </a:t>
            </a:r>
            <a:r>
              <a:rPr sz="1575" b="1" dirty="0">
                <a:solidFill>
                  <a:srgbClr val="FFFFFF"/>
                </a:solidFill>
                <a:latin typeface="Gilroy-SemiBold"/>
                <a:cs typeface="Gilroy-SemiBold"/>
              </a:rPr>
              <a:t>to</a:t>
            </a:r>
            <a:r>
              <a:rPr sz="1575" b="1" spc="-26" dirty="0">
                <a:solidFill>
                  <a:srgbClr val="FFFFFF"/>
                </a:solidFill>
                <a:latin typeface="Gilroy-SemiBold"/>
                <a:cs typeface="Gilroy-SemiBold"/>
              </a:rPr>
              <a:t> </a:t>
            </a:r>
            <a:r>
              <a:rPr sz="1575" b="1" dirty="0">
                <a:solidFill>
                  <a:srgbClr val="FFFFFF"/>
                </a:solidFill>
                <a:latin typeface="Gilroy-SemiBold"/>
                <a:cs typeface="Gilroy-SemiBold"/>
              </a:rPr>
              <a:t>marine</a:t>
            </a:r>
            <a:r>
              <a:rPr sz="1575" b="1" spc="-23" dirty="0">
                <a:solidFill>
                  <a:srgbClr val="FFFFFF"/>
                </a:solidFill>
                <a:latin typeface="Gilroy-SemiBold"/>
                <a:cs typeface="Gilroy-SemiBold"/>
              </a:rPr>
              <a:t> </a:t>
            </a:r>
            <a:r>
              <a:rPr sz="1575" b="1" spc="-15" dirty="0">
                <a:solidFill>
                  <a:srgbClr val="FFFFFF"/>
                </a:solidFill>
                <a:latin typeface="Gilroy-SemiBold"/>
                <a:cs typeface="Gilroy-SemiBold"/>
              </a:rPr>
              <a:t>habitats</a:t>
            </a:r>
            <a:endParaRPr sz="1575">
              <a:solidFill>
                <a:sysClr val="windowText" lastClr="000000"/>
              </a:solidFill>
              <a:latin typeface="Gilroy-SemiBold"/>
              <a:cs typeface="Gilroy-SemiBold"/>
            </a:endParaRPr>
          </a:p>
        </p:txBody>
      </p:sp>
      <p:sp>
        <p:nvSpPr>
          <p:cNvPr id="5" name="object 5"/>
          <p:cNvSpPr txBox="1"/>
          <p:nvPr/>
        </p:nvSpPr>
        <p:spPr>
          <a:xfrm>
            <a:off x="8429997" y="1998454"/>
            <a:ext cx="2449830" cy="1709603"/>
          </a:xfrm>
          <a:prstGeom prst="rect">
            <a:avLst/>
          </a:prstGeom>
        </p:spPr>
        <p:txBody>
          <a:bodyPr vert="horz" wrap="square" lIns="0" tIns="127159" rIns="0" bIns="0" rtlCol="0">
            <a:spAutoFit/>
          </a:bodyPr>
          <a:lstStyle/>
          <a:p>
            <a:pPr marL="23336" algn="ctr" defTabSz="685800" hangingPunct="1">
              <a:spcBef>
                <a:spcPts val="1001"/>
              </a:spcBef>
            </a:pPr>
            <a:r>
              <a:rPr sz="1650" b="1" dirty="0">
                <a:solidFill>
                  <a:srgbClr val="004158"/>
                </a:solidFill>
                <a:latin typeface="Gilroy-Black"/>
                <a:cs typeface="Gilroy-Black"/>
              </a:rPr>
              <a:t>DID</a:t>
            </a:r>
            <a:r>
              <a:rPr sz="1650" b="1" spc="-8" dirty="0">
                <a:solidFill>
                  <a:srgbClr val="004158"/>
                </a:solidFill>
                <a:latin typeface="Gilroy-Black"/>
                <a:cs typeface="Gilroy-Black"/>
              </a:rPr>
              <a:t> </a:t>
            </a:r>
            <a:r>
              <a:rPr sz="1650" b="1" dirty="0">
                <a:solidFill>
                  <a:srgbClr val="004158"/>
                </a:solidFill>
                <a:latin typeface="Gilroy-Black"/>
                <a:cs typeface="Gilroy-Black"/>
              </a:rPr>
              <a:t>YOU</a:t>
            </a:r>
            <a:r>
              <a:rPr sz="1650" b="1" spc="-4" dirty="0">
                <a:solidFill>
                  <a:srgbClr val="004158"/>
                </a:solidFill>
                <a:latin typeface="Gilroy-Black"/>
                <a:cs typeface="Gilroy-Black"/>
              </a:rPr>
              <a:t> </a:t>
            </a:r>
            <a:r>
              <a:rPr sz="1650" b="1" spc="-8" dirty="0">
                <a:solidFill>
                  <a:srgbClr val="004158"/>
                </a:solidFill>
                <a:latin typeface="Gilroy-Black"/>
                <a:cs typeface="Gilroy-Black"/>
              </a:rPr>
              <a:t>KNOW?</a:t>
            </a:r>
            <a:endParaRPr sz="1650">
              <a:solidFill>
                <a:sysClr val="windowText" lastClr="000000"/>
              </a:solidFill>
              <a:latin typeface="Gilroy-Black"/>
              <a:cs typeface="Gilroy-Black"/>
            </a:endParaRPr>
          </a:p>
          <a:p>
            <a:pPr marL="9525" marR="3810" algn="ctr" defTabSz="685800" hangingPunct="1">
              <a:spcBef>
                <a:spcPts val="885"/>
              </a:spcBef>
            </a:pPr>
            <a:r>
              <a:rPr sz="1575" b="1" dirty="0">
                <a:solidFill>
                  <a:srgbClr val="004158"/>
                </a:solidFill>
                <a:latin typeface="Gilroy-SemiBold"/>
                <a:cs typeface="Gilroy-SemiBold"/>
              </a:rPr>
              <a:t>in</a:t>
            </a:r>
            <a:r>
              <a:rPr sz="1575" b="1" spc="-15" dirty="0">
                <a:solidFill>
                  <a:srgbClr val="004158"/>
                </a:solidFill>
                <a:latin typeface="Gilroy-SemiBold"/>
                <a:cs typeface="Gilroy-SemiBold"/>
              </a:rPr>
              <a:t> </a:t>
            </a:r>
            <a:r>
              <a:rPr sz="1575" b="1" spc="-49" dirty="0">
                <a:solidFill>
                  <a:srgbClr val="004158"/>
                </a:solidFill>
                <a:latin typeface="Gilroy-SemiBold"/>
                <a:cs typeface="Gilroy-SemiBold"/>
              </a:rPr>
              <a:t>2019,</a:t>
            </a:r>
            <a:r>
              <a:rPr sz="1575" b="1" spc="-15" dirty="0">
                <a:solidFill>
                  <a:srgbClr val="004158"/>
                </a:solidFill>
                <a:latin typeface="Gilroy-SemiBold"/>
                <a:cs typeface="Gilroy-SemiBold"/>
              </a:rPr>
              <a:t> </a:t>
            </a:r>
            <a:r>
              <a:rPr sz="1575" b="1" dirty="0">
                <a:solidFill>
                  <a:srgbClr val="004158"/>
                </a:solidFill>
                <a:latin typeface="Gilroy-SemiBold"/>
                <a:cs typeface="Gilroy-SemiBold"/>
              </a:rPr>
              <a:t>a</a:t>
            </a:r>
            <a:r>
              <a:rPr sz="1575" b="1" spc="-15" dirty="0">
                <a:solidFill>
                  <a:srgbClr val="004158"/>
                </a:solidFill>
                <a:latin typeface="Gilroy-SemiBold"/>
                <a:cs typeface="Gilroy-SemiBold"/>
              </a:rPr>
              <a:t> </a:t>
            </a:r>
            <a:r>
              <a:rPr sz="1575" b="1" dirty="0">
                <a:solidFill>
                  <a:srgbClr val="004158"/>
                </a:solidFill>
                <a:latin typeface="Gilroy-SemiBold"/>
                <a:cs typeface="Gilroy-SemiBold"/>
              </a:rPr>
              <a:t>whale</a:t>
            </a:r>
            <a:r>
              <a:rPr sz="1575" b="1" spc="-15" dirty="0">
                <a:solidFill>
                  <a:srgbClr val="004158"/>
                </a:solidFill>
                <a:latin typeface="Gilroy-SemiBold"/>
                <a:cs typeface="Gilroy-SemiBold"/>
              </a:rPr>
              <a:t> </a:t>
            </a:r>
            <a:r>
              <a:rPr sz="1575" b="1" dirty="0">
                <a:solidFill>
                  <a:srgbClr val="004158"/>
                </a:solidFill>
                <a:latin typeface="Gilroy-SemiBold"/>
                <a:cs typeface="Gilroy-SemiBold"/>
              </a:rPr>
              <a:t>was</a:t>
            </a:r>
            <a:r>
              <a:rPr sz="1575" b="1" spc="-11" dirty="0">
                <a:solidFill>
                  <a:srgbClr val="004158"/>
                </a:solidFill>
                <a:latin typeface="Gilroy-SemiBold"/>
                <a:cs typeface="Gilroy-SemiBold"/>
              </a:rPr>
              <a:t> </a:t>
            </a:r>
            <a:r>
              <a:rPr sz="1575" b="1" spc="-15" dirty="0">
                <a:solidFill>
                  <a:srgbClr val="004158"/>
                </a:solidFill>
                <a:latin typeface="Gilroy-SemiBold"/>
                <a:cs typeface="Gilroy-SemiBold"/>
              </a:rPr>
              <a:t>found </a:t>
            </a:r>
            <a:r>
              <a:rPr sz="1575" b="1" dirty="0">
                <a:solidFill>
                  <a:srgbClr val="004158"/>
                </a:solidFill>
                <a:latin typeface="Gilroy-SemiBold"/>
                <a:cs typeface="Gilroy-SemiBold"/>
              </a:rPr>
              <a:t>washed</a:t>
            </a:r>
            <a:r>
              <a:rPr sz="1575" b="1" spc="-34" dirty="0">
                <a:solidFill>
                  <a:srgbClr val="004158"/>
                </a:solidFill>
                <a:latin typeface="Gilroy-SemiBold"/>
                <a:cs typeface="Gilroy-SemiBold"/>
              </a:rPr>
              <a:t> </a:t>
            </a:r>
            <a:r>
              <a:rPr sz="1575" b="1" dirty="0">
                <a:solidFill>
                  <a:srgbClr val="004158"/>
                </a:solidFill>
                <a:latin typeface="Gilroy-SemiBold"/>
                <a:cs typeface="Gilroy-SemiBold"/>
              </a:rPr>
              <a:t>up</a:t>
            </a:r>
            <a:r>
              <a:rPr sz="1575" b="1" spc="-23" dirty="0">
                <a:solidFill>
                  <a:srgbClr val="004158"/>
                </a:solidFill>
                <a:latin typeface="Gilroy-SemiBold"/>
                <a:cs typeface="Gilroy-SemiBold"/>
              </a:rPr>
              <a:t> </a:t>
            </a:r>
            <a:r>
              <a:rPr sz="1575" b="1" dirty="0">
                <a:solidFill>
                  <a:srgbClr val="004158"/>
                </a:solidFill>
                <a:latin typeface="Gilroy-SemiBold"/>
                <a:cs typeface="Gilroy-SemiBold"/>
              </a:rPr>
              <a:t>with</a:t>
            </a:r>
            <a:r>
              <a:rPr sz="1575" b="1" spc="-23" dirty="0">
                <a:solidFill>
                  <a:srgbClr val="004158"/>
                </a:solidFill>
                <a:latin typeface="Gilroy-SemiBold"/>
                <a:cs typeface="Gilroy-SemiBold"/>
              </a:rPr>
              <a:t> </a:t>
            </a:r>
            <a:r>
              <a:rPr sz="1575" b="1" spc="-15" dirty="0">
                <a:solidFill>
                  <a:srgbClr val="004158"/>
                </a:solidFill>
                <a:latin typeface="Gilroy-Black"/>
                <a:cs typeface="Gilroy-Black"/>
              </a:rPr>
              <a:t>40kg</a:t>
            </a:r>
            <a:endParaRPr sz="1575">
              <a:solidFill>
                <a:sysClr val="windowText" lastClr="000000"/>
              </a:solidFill>
              <a:latin typeface="Gilroy-Black"/>
              <a:cs typeface="Gilroy-Black"/>
            </a:endParaRPr>
          </a:p>
          <a:p>
            <a:pPr marL="135731" marR="86201" algn="ctr" defTabSz="685800" hangingPunct="1"/>
            <a:r>
              <a:rPr sz="1575" b="1" dirty="0">
                <a:solidFill>
                  <a:srgbClr val="004158"/>
                </a:solidFill>
                <a:latin typeface="Gilroy-Black"/>
                <a:cs typeface="Gilroy-Black"/>
              </a:rPr>
              <a:t>of</a:t>
            </a:r>
            <a:r>
              <a:rPr sz="1575" b="1" spc="-30" dirty="0">
                <a:solidFill>
                  <a:srgbClr val="004158"/>
                </a:solidFill>
                <a:latin typeface="Gilroy-Black"/>
                <a:cs typeface="Gilroy-Black"/>
              </a:rPr>
              <a:t> </a:t>
            </a:r>
            <a:r>
              <a:rPr sz="1575" b="1" dirty="0">
                <a:solidFill>
                  <a:srgbClr val="004158"/>
                </a:solidFill>
                <a:latin typeface="Gilroy-Black"/>
                <a:cs typeface="Gilroy-Black"/>
              </a:rPr>
              <a:t>plastic</a:t>
            </a:r>
            <a:r>
              <a:rPr sz="1575" b="1" spc="4" dirty="0">
                <a:solidFill>
                  <a:srgbClr val="004158"/>
                </a:solidFill>
                <a:latin typeface="Gilroy-Black"/>
                <a:cs typeface="Gilroy-Black"/>
              </a:rPr>
              <a:t> </a:t>
            </a:r>
            <a:r>
              <a:rPr sz="1575" b="1" dirty="0">
                <a:solidFill>
                  <a:srgbClr val="004158"/>
                </a:solidFill>
                <a:latin typeface="Gilroy-SemiBold"/>
                <a:cs typeface="Gilroy-SemiBold"/>
              </a:rPr>
              <a:t>in</a:t>
            </a:r>
            <a:r>
              <a:rPr sz="1575" b="1" spc="-30" dirty="0">
                <a:solidFill>
                  <a:srgbClr val="004158"/>
                </a:solidFill>
                <a:latin typeface="Gilroy-SemiBold"/>
                <a:cs typeface="Gilroy-SemiBold"/>
              </a:rPr>
              <a:t> </a:t>
            </a:r>
            <a:r>
              <a:rPr sz="1575" b="1" dirty="0">
                <a:solidFill>
                  <a:srgbClr val="004158"/>
                </a:solidFill>
                <a:latin typeface="Gilroy-SemiBold"/>
                <a:cs typeface="Gilroy-SemiBold"/>
              </a:rPr>
              <a:t>its</a:t>
            </a:r>
            <a:r>
              <a:rPr sz="1575" b="1" spc="-26" dirty="0">
                <a:solidFill>
                  <a:srgbClr val="004158"/>
                </a:solidFill>
                <a:latin typeface="Gilroy-SemiBold"/>
                <a:cs typeface="Gilroy-SemiBold"/>
              </a:rPr>
              <a:t> </a:t>
            </a:r>
            <a:r>
              <a:rPr sz="1575" b="1" spc="-15" dirty="0">
                <a:solidFill>
                  <a:srgbClr val="004158"/>
                </a:solidFill>
                <a:latin typeface="Gilroy-SemiBold"/>
                <a:cs typeface="Gilroy-SemiBold"/>
              </a:rPr>
              <a:t>stomach, </a:t>
            </a:r>
            <a:r>
              <a:rPr sz="1575" b="1" dirty="0">
                <a:solidFill>
                  <a:srgbClr val="004158"/>
                </a:solidFill>
                <a:latin typeface="Gilroy-SemiBold"/>
                <a:cs typeface="Gilroy-SemiBold"/>
              </a:rPr>
              <a:t>mostly</a:t>
            </a:r>
            <a:r>
              <a:rPr sz="1575" b="1" spc="-53" dirty="0">
                <a:solidFill>
                  <a:srgbClr val="004158"/>
                </a:solidFill>
                <a:latin typeface="Gilroy-SemiBold"/>
                <a:cs typeface="Gilroy-SemiBold"/>
              </a:rPr>
              <a:t> </a:t>
            </a:r>
            <a:r>
              <a:rPr sz="1575" b="1" dirty="0">
                <a:solidFill>
                  <a:srgbClr val="004158"/>
                </a:solidFill>
                <a:latin typeface="Gilroy-SemiBold"/>
                <a:cs typeface="Gilroy-SemiBold"/>
              </a:rPr>
              <a:t>comprising</a:t>
            </a:r>
            <a:r>
              <a:rPr sz="1575" b="1" spc="-49" dirty="0">
                <a:solidFill>
                  <a:srgbClr val="004158"/>
                </a:solidFill>
                <a:latin typeface="Gilroy-SemiBold"/>
                <a:cs typeface="Gilroy-SemiBold"/>
              </a:rPr>
              <a:t> </a:t>
            </a:r>
            <a:r>
              <a:rPr sz="1575" b="1" spc="-19" dirty="0">
                <a:solidFill>
                  <a:srgbClr val="004158"/>
                </a:solidFill>
                <a:latin typeface="Gilroy-SemiBold"/>
                <a:cs typeface="Gilroy-SemiBold"/>
              </a:rPr>
              <a:t>of </a:t>
            </a:r>
            <a:r>
              <a:rPr sz="1575" b="1" dirty="0">
                <a:solidFill>
                  <a:srgbClr val="004158"/>
                </a:solidFill>
                <a:latin typeface="Gilroy-SemiBold"/>
                <a:cs typeface="Gilroy-SemiBold"/>
              </a:rPr>
              <a:t>plastic</a:t>
            </a:r>
            <a:r>
              <a:rPr sz="1575" b="1" spc="-53" dirty="0">
                <a:solidFill>
                  <a:srgbClr val="004158"/>
                </a:solidFill>
                <a:latin typeface="Gilroy-SemiBold"/>
                <a:cs typeface="Gilroy-SemiBold"/>
              </a:rPr>
              <a:t> </a:t>
            </a:r>
            <a:r>
              <a:rPr sz="1575" b="1" spc="-15" dirty="0">
                <a:solidFill>
                  <a:srgbClr val="004158"/>
                </a:solidFill>
                <a:latin typeface="Gilroy-SemiBold"/>
                <a:cs typeface="Gilroy-SemiBold"/>
              </a:rPr>
              <a:t>bags</a:t>
            </a:r>
            <a:endParaRPr sz="1575">
              <a:solidFill>
                <a:sysClr val="windowText" lastClr="000000"/>
              </a:solidFill>
              <a:latin typeface="Gilroy-SemiBold"/>
              <a:cs typeface="Gilroy-SemiBold"/>
            </a:endParaRPr>
          </a:p>
        </p:txBody>
      </p:sp>
      <p:grpSp>
        <p:nvGrpSpPr>
          <p:cNvPr id="6" name="object 6"/>
          <p:cNvGrpSpPr/>
          <p:nvPr/>
        </p:nvGrpSpPr>
        <p:grpSpPr>
          <a:xfrm>
            <a:off x="630041" y="2454206"/>
            <a:ext cx="4569143" cy="4146233"/>
            <a:chOff x="840055" y="3272275"/>
            <a:chExt cx="6092190" cy="5528310"/>
          </a:xfrm>
        </p:grpSpPr>
        <p:sp>
          <p:nvSpPr>
            <p:cNvPr id="7" name="object 7"/>
            <p:cNvSpPr/>
            <p:nvPr/>
          </p:nvSpPr>
          <p:spPr>
            <a:xfrm>
              <a:off x="1177725" y="3416293"/>
              <a:ext cx="5755005" cy="3947795"/>
            </a:xfrm>
            <a:custGeom>
              <a:avLst/>
              <a:gdLst/>
              <a:ahLst/>
              <a:cxnLst/>
              <a:rect l="l" t="t" r="r" b="b"/>
              <a:pathLst>
                <a:path w="5755005" h="3947795">
                  <a:moveTo>
                    <a:pt x="110236" y="0"/>
                  </a:moveTo>
                  <a:lnTo>
                    <a:pt x="0" y="3464140"/>
                  </a:lnTo>
                  <a:lnTo>
                    <a:pt x="5485206" y="3947604"/>
                  </a:lnTo>
                  <a:lnTo>
                    <a:pt x="5754522" y="396455"/>
                  </a:lnTo>
                  <a:lnTo>
                    <a:pt x="110236" y="0"/>
                  </a:lnTo>
                  <a:close/>
                </a:path>
              </a:pathLst>
            </a:custGeom>
            <a:solidFill>
              <a:srgbClr val="E0DBD4"/>
            </a:solidFill>
          </p:spPr>
          <p:txBody>
            <a:bodyPr wrap="square" lIns="0" tIns="0" rIns="0" bIns="0" rtlCol="0"/>
            <a:lstStyle/>
            <a:p>
              <a:pPr defTabSz="685800" hangingPunct="1"/>
              <a:endParaRPr sz="1350">
                <a:solidFill>
                  <a:sysClr val="windowText" lastClr="000000"/>
                </a:solidFill>
              </a:endParaRPr>
            </a:p>
          </p:txBody>
        </p:sp>
        <p:pic>
          <p:nvPicPr>
            <p:cNvPr id="8" name="object 8"/>
            <p:cNvPicPr/>
            <p:nvPr/>
          </p:nvPicPr>
          <p:blipFill>
            <a:blip r:embed="rId4" cstate="print"/>
            <a:stretch>
              <a:fillRect/>
            </a:stretch>
          </p:blipFill>
          <p:spPr>
            <a:xfrm>
              <a:off x="840055" y="3272275"/>
              <a:ext cx="5988452" cy="5528252"/>
            </a:xfrm>
            <a:prstGeom prst="rect">
              <a:avLst/>
            </a:prstGeom>
          </p:spPr>
        </p:pic>
      </p:grpSp>
      <p:sp>
        <p:nvSpPr>
          <p:cNvPr id="9" name="object 9"/>
          <p:cNvSpPr txBox="1"/>
          <p:nvPr/>
        </p:nvSpPr>
        <p:spPr>
          <a:xfrm>
            <a:off x="1196075" y="3790949"/>
            <a:ext cx="3925305" cy="440505"/>
          </a:xfrm>
          <a:prstGeom prst="rect">
            <a:avLst/>
          </a:prstGeom>
        </p:spPr>
        <p:txBody>
          <a:bodyPr vert="horz" wrap="square" lIns="0" tIns="24765" rIns="0" bIns="0" rtlCol="0">
            <a:spAutoFit/>
          </a:bodyPr>
          <a:lstStyle/>
          <a:p>
            <a:pPr marL="647700" marR="3810" indent="953" defTabSz="685800" hangingPunct="1">
              <a:spcBef>
                <a:spcPts val="1605"/>
              </a:spcBef>
            </a:pPr>
            <a:r>
              <a:rPr sz="1350" b="1" dirty="0">
                <a:solidFill>
                  <a:srgbClr val="004158"/>
                </a:solidFill>
                <a:latin typeface="Gilroy-SemiBold"/>
                <a:cs typeface="Gilroy-SemiBold"/>
              </a:rPr>
              <a:t>harms</a:t>
            </a:r>
            <a:r>
              <a:rPr sz="1350" b="1" spc="-23" dirty="0">
                <a:solidFill>
                  <a:srgbClr val="004158"/>
                </a:solidFill>
                <a:latin typeface="Gilroy-SemiBold"/>
                <a:cs typeface="Gilroy-SemiBold"/>
              </a:rPr>
              <a:t> </a:t>
            </a:r>
            <a:r>
              <a:rPr sz="1350" b="1" spc="-15" dirty="0">
                <a:solidFill>
                  <a:srgbClr val="004158"/>
                </a:solidFill>
                <a:latin typeface="Gilroy-SemiBold"/>
                <a:cs typeface="Gilroy-SemiBold"/>
              </a:rPr>
              <a:t>ecosystems that </a:t>
            </a:r>
            <a:r>
              <a:rPr sz="1350" b="1" spc="-8" dirty="0">
                <a:solidFill>
                  <a:srgbClr val="004158"/>
                </a:solidFill>
                <a:latin typeface="Gilroy-SemiBold"/>
                <a:cs typeface="Gilroy-SemiBold"/>
              </a:rPr>
              <a:t>sequester</a:t>
            </a:r>
            <a:r>
              <a:rPr sz="1350" b="1" spc="-38" dirty="0">
                <a:solidFill>
                  <a:srgbClr val="004158"/>
                </a:solidFill>
                <a:latin typeface="Gilroy-SemiBold"/>
                <a:cs typeface="Gilroy-SemiBold"/>
              </a:rPr>
              <a:t> </a:t>
            </a:r>
            <a:r>
              <a:rPr sz="1350" b="1" dirty="0">
                <a:solidFill>
                  <a:srgbClr val="004158"/>
                </a:solidFill>
                <a:latin typeface="Gilroy-SemiBold"/>
                <a:cs typeface="Gilroy-SemiBold"/>
              </a:rPr>
              <a:t>and</a:t>
            </a:r>
            <a:r>
              <a:rPr sz="1350" b="1" spc="-34" dirty="0">
                <a:solidFill>
                  <a:srgbClr val="004158"/>
                </a:solidFill>
                <a:latin typeface="Gilroy-SemiBold"/>
                <a:cs typeface="Gilroy-SemiBold"/>
              </a:rPr>
              <a:t> </a:t>
            </a:r>
            <a:r>
              <a:rPr sz="1350" b="1" spc="-8" dirty="0">
                <a:solidFill>
                  <a:srgbClr val="004158"/>
                </a:solidFill>
                <a:latin typeface="Gilroy-SemiBold"/>
                <a:cs typeface="Gilroy-SemiBold"/>
              </a:rPr>
              <a:t>store</a:t>
            </a:r>
            <a:r>
              <a:rPr sz="1350" b="1" spc="-38" dirty="0">
                <a:solidFill>
                  <a:srgbClr val="004158"/>
                </a:solidFill>
                <a:latin typeface="Gilroy-SemiBold"/>
                <a:cs typeface="Gilroy-SemiBold"/>
              </a:rPr>
              <a:t> </a:t>
            </a:r>
            <a:r>
              <a:rPr sz="1350" b="1" dirty="0">
                <a:solidFill>
                  <a:srgbClr val="004158"/>
                </a:solidFill>
                <a:latin typeface="Gilroy-SemiBold"/>
                <a:cs typeface="Gilroy-SemiBold"/>
              </a:rPr>
              <a:t>blue</a:t>
            </a:r>
            <a:r>
              <a:rPr sz="1350" b="1" spc="-34" dirty="0">
                <a:solidFill>
                  <a:srgbClr val="004158"/>
                </a:solidFill>
                <a:latin typeface="Gilroy-SemiBold"/>
                <a:cs typeface="Gilroy-SemiBold"/>
              </a:rPr>
              <a:t> </a:t>
            </a:r>
            <a:r>
              <a:rPr sz="1350" b="1" spc="-8" dirty="0">
                <a:solidFill>
                  <a:srgbClr val="004158"/>
                </a:solidFill>
                <a:latin typeface="Gilroy-SemiBold"/>
                <a:cs typeface="Gilroy-SemiBold"/>
              </a:rPr>
              <a:t>carbon</a:t>
            </a:r>
            <a:endParaRPr sz="1350" dirty="0">
              <a:solidFill>
                <a:sysClr val="windowText" lastClr="000000"/>
              </a:solidFill>
              <a:latin typeface="Gilroy-SemiBold"/>
              <a:cs typeface="Gilroy-SemiBold"/>
            </a:endParaRPr>
          </a:p>
        </p:txBody>
      </p:sp>
      <p:sp>
        <p:nvSpPr>
          <p:cNvPr id="10" name="object 10"/>
          <p:cNvSpPr txBox="1"/>
          <p:nvPr/>
        </p:nvSpPr>
        <p:spPr>
          <a:xfrm>
            <a:off x="1835240" y="4450137"/>
            <a:ext cx="2375059" cy="840615"/>
          </a:xfrm>
          <a:prstGeom prst="rect">
            <a:avLst/>
          </a:prstGeom>
        </p:spPr>
        <p:txBody>
          <a:bodyPr vert="horz" wrap="square" lIns="0" tIns="9525" rIns="0" bIns="0" rtlCol="0">
            <a:spAutoFit/>
          </a:bodyPr>
          <a:lstStyle/>
          <a:p>
            <a:pPr marL="9525" marR="3810" defTabSz="685800" hangingPunct="1">
              <a:spcBef>
                <a:spcPts val="75"/>
              </a:spcBef>
            </a:pPr>
            <a:r>
              <a:rPr sz="1350" b="1" dirty="0">
                <a:solidFill>
                  <a:srgbClr val="004158"/>
                </a:solidFill>
                <a:latin typeface="Gilroy-SemiBold"/>
                <a:cs typeface="Gilroy-SemiBold"/>
              </a:rPr>
              <a:t>accumulate</a:t>
            </a:r>
            <a:r>
              <a:rPr sz="1350" b="1" spc="-26" dirty="0">
                <a:solidFill>
                  <a:srgbClr val="004158"/>
                </a:solidFill>
                <a:latin typeface="Gilroy-SemiBold"/>
                <a:cs typeface="Gilroy-SemiBold"/>
              </a:rPr>
              <a:t> </a:t>
            </a:r>
            <a:r>
              <a:rPr sz="1350" b="1" dirty="0">
                <a:solidFill>
                  <a:srgbClr val="004158"/>
                </a:solidFill>
                <a:latin typeface="Gilroy-SemiBold"/>
                <a:cs typeface="Gilroy-SemiBold"/>
              </a:rPr>
              <a:t>in</a:t>
            </a:r>
            <a:r>
              <a:rPr sz="1350" b="1" spc="-23" dirty="0">
                <a:solidFill>
                  <a:srgbClr val="004158"/>
                </a:solidFill>
                <a:latin typeface="Gilroy-SemiBold"/>
                <a:cs typeface="Gilroy-SemiBold"/>
              </a:rPr>
              <a:t> </a:t>
            </a:r>
            <a:r>
              <a:rPr sz="1350" b="1" dirty="0">
                <a:solidFill>
                  <a:srgbClr val="004158"/>
                </a:solidFill>
                <a:latin typeface="Gilroy-SemiBold"/>
                <a:cs typeface="Gilroy-SemiBold"/>
              </a:rPr>
              <a:t>sea</a:t>
            </a:r>
            <a:r>
              <a:rPr sz="1350" b="1" spc="-23" dirty="0">
                <a:solidFill>
                  <a:srgbClr val="004158"/>
                </a:solidFill>
                <a:latin typeface="Gilroy-SemiBold"/>
                <a:cs typeface="Gilroy-SemiBold"/>
              </a:rPr>
              <a:t> </a:t>
            </a:r>
            <a:r>
              <a:rPr sz="1350" b="1" dirty="0">
                <a:solidFill>
                  <a:srgbClr val="004158"/>
                </a:solidFill>
                <a:latin typeface="Gilroy-SemiBold"/>
                <a:cs typeface="Gilroy-SemiBold"/>
              </a:rPr>
              <a:t>ice</a:t>
            </a:r>
            <a:r>
              <a:rPr sz="1350" b="1" spc="-23" dirty="0">
                <a:solidFill>
                  <a:srgbClr val="004158"/>
                </a:solidFill>
                <a:latin typeface="Gilroy-SemiBold"/>
                <a:cs typeface="Gilroy-SemiBold"/>
              </a:rPr>
              <a:t> </a:t>
            </a:r>
            <a:r>
              <a:rPr sz="1350" b="1" spc="-15" dirty="0">
                <a:solidFill>
                  <a:srgbClr val="004158"/>
                </a:solidFill>
                <a:latin typeface="Gilroy-SemiBold"/>
                <a:cs typeface="Gilroy-SemiBold"/>
              </a:rPr>
              <a:t>which</a:t>
            </a:r>
            <a:r>
              <a:rPr lang="en-US" sz="1350" b="1" spc="-15" dirty="0">
                <a:solidFill>
                  <a:srgbClr val="004158"/>
                </a:solidFill>
                <a:latin typeface="Gilroy-SemiBold"/>
                <a:cs typeface="Gilroy-SemiBold"/>
              </a:rPr>
              <a:t> may</a:t>
            </a:r>
            <a:r>
              <a:rPr sz="1350" b="1" spc="-15" dirty="0">
                <a:solidFill>
                  <a:srgbClr val="004158"/>
                </a:solidFill>
                <a:latin typeface="Gilroy-SemiBold"/>
                <a:cs typeface="Gilroy-SemiBold"/>
              </a:rPr>
              <a:t> </a:t>
            </a:r>
            <a:r>
              <a:rPr sz="1350" b="1" spc="-8" dirty="0">
                <a:solidFill>
                  <a:srgbClr val="004158"/>
                </a:solidFill>
                <a:latin typeface="Gilroy-SemiBold"/>
                <a:cs typeface="Gilroy-SemiBold"/>
              </a:rPr>
              <a:t>decrease</a:t>
            </a:r>
            <a:r>
              <a:rPr sz="1350" b="1" spc="-38" dirty="0">
                <a:solidFill>
                  <a:srgbClr val="004158"/>
                </a:solidFill>
                <a:latin typeface="Gilroy-SemiBold"/>
                <a:cs typeface="Gilroy-SemiBold"/>
              </a:rPr>
              <a:t> </a:t>
            </a:r>
            <a:r>
              <a:rPr sz="1350" b="1" dirty="0">
                <a:solidFill>
                  <a:srgbClr val="004158"/>
                </a:solidFill>
                <a:latin typeface="Gilroy-SemiBold"/>
                <a:cs typeface="Gilroy-SemiBold"/>
              </a:rPr>
              <a:t>the</a:t>
            </a:r>
            <a:r>
              <a:rPr sz="1350" b="1" spc="-34" dirty="0">
                <a:solidFill>
                  <a:srgbClr val="004158"/>
                </a:solidFill>
                <a:latin typeface="Gilroy-SemiBold"/>
                <a:cs typeface="Gilroy-SemiBold"/>
              </a:rPr>
              <a:t> </a:t>
            </a:r>
            <a:r>
              <a:rPr sz="1350" b="1" dirty="0">
                <a:solidFill>
                  <a:srgbClr val="004158"/>
                </a:solidFill>
                <a:latin typeface="Gilroy-SemiBold"/>
                <a:cs typeface="Gilroy-SemiBold"/>
              </a:rPr>
              <a:t>surface</a:t>
            </a:r>
            <a:r>
              <a:rPr sz="1350" b="1" spc="-34" dirty="0">
                <a:solidFill>
                  <a:srgbClr val="004158"/>
                </a:solidFill>
                <a:latin typeface="Gilroy-SemiBold"/>
                <a:cs typeface="Gilroy-SemiBold"/>
              </a:rPr>
              <a:t> </a:t>
            </a:r>
            <a:r>
              <a:rPr sz="1350" b="1" spc="-8" dirty="0">
                <a:solidFill>
                  <a:srgbClr val="004158"/>
                </a:solidFill>
                <a:latin typeface="Gilroy-SemiBold"/>
                <a:cs typeface="Gilroy-SemiBold"/>
              </a:rPr>
              <a:t>albedo </a:t>
            </a:r>
            <a:r>
              <a:rPr sz="1350" b="1" dirty="0">
                <a:solidFill>
                  <a:srgbClr val="004158"/>
                </a:solidFill>
                <a:latin typeface="Gilroy-SemiBold"/>
                <a:cs typeface="Gilroy-SemiBold"/>
              </a:rPr>
              <a:t>and</a:t>
            </a:r>
            <a:r>
              <a:rPr sz="1350" b="1" spc="-23" dirty="0">
                <a:solidFill>
                  <a:srgbClr val="004158"/>
                </a:solidFill>
                <a:latin typeface="Gilroy-SemiBold"/>
                <a:cs typeface="Gilroy-SemiBold"/>
              </a:rPr>
              <a:t> </a:t>
            </a:r>
            <a:r>
              <a:rPr sz="1350" b="1" spc="-8" dirty="0">
                <a:solidFill>
                  <a:srgbClr val="004158"/>
                </a:solidFill>
                <a:latin typeface="Gilroy-SemiBold"/>
                <a:cs typeface="Gilroy-SemiBold"/>
              </a:rPr>
              <a:t>accelerate</a:t>
            </a:r>
            <a:r>
              <a:rPr sz="1350" b="1" spc="-23" dirty="0">
                <a:solidFill>
                  <a:srgbClr val="004158"/>
                </a:solidFill>
                <a:latin typeface="Gilroy-SemiBold"/>
                <a:cs typeface="Gilroy-SemiBold"/>
              </a:rPr>
              <a:t> </a:t>
            </a:r>
            <a:r>
              <a:rPr sz="1350" b="1" spc="-8" dirty="0">
                <a:solidFill>
                  <a:srgbClr val="004158"/>
                </a:solidFill>
                <a:latin typeface="Gilroy-SemiBold"/>
                <a:cs typeface="Gilroy-SemiBold"/>
              </a:rPr>
              <a:t>melting</a:t>
            </a:r>
            <a:endParaRPr sz="1350" dirty="0">
              <a:solidFill>
                <a:sysClr val="windowText" lastClr="000000"/>
              </a:solidFill>
              <a:latin typeface="Gilroy-SemiBold"/>
              <a:cs typeface="Gilroy-SemiBold"/>
            </a:endParaRPr>
          </a:p>
        </p:txBody>
      </p:sp>
      <p:sp>
        <p:nvSpPr>
          <p:cNvPr id="11" name="object 11"/>
          <p:cNvSpPr txBox="1"/>
          <p:nvPr/>
        </p:nvSpPr>
        <p:spPr>
          <a:xfrm>
            <a:off x="1835240" y="5353163"/>
            <a:ext cx="2375535" cy="632866"/>
          </a:xfrm>
          <a:prstGeom prst="rect">
            <a:avLst/>
          </a:prstGeom>
        </p:spPr>
        <p:txBody>
          <a:bodyPr vert="horz" wrap="square" lIns="0" tIns="9525" rIns="0" bIns="0" rtlCol="0">
            <a:spAutoFit/>
          </a:bodyPr>
          <a:lstStyle/>
          <a:p>
            <a:pPr marL="9525" marR="3810" defTabSz="685800" hangingPunct="1">
              <a:spcBef>
                <a:spcPts val="75"/>
              </a:spcBef>
            </a:pPr>
            <a:r>
              <a:rPr lang="en-US" sz="1350" b="1" dirty="0">
                <a:solidFill>
                  <a:srgbClr val="004158"/>
                </a:solidFill>
                <a:latin typeface="Gilroy-SemiBold"/>
                <a:cs typeface="Gilroy-SemiBold"/>
              </a:rPr>
              <a:t>May </a:t>
            </a:r>
            <a:r>
              <a:rPr sz="1350" b="1" dirty="0">
                <a:solidFill>
                  <a:srgbClr val="004158"/>
                </a:solidFill>
                <a:latin typeface="Gilroy-SemiBold"/>
                <a:cs typeface="Gilroy-SemiBold"/>
              </a:rPr>
              <a:t>disrupt</a:t>
            </a:r>
            <a:r>
              <a:rPr sz="1350" b="1" spc="-11" dirty="0">
                <a:solidFill>
                  <a:srgbClr val="004158"/>
                </a:solidFill>
                <a:latin typeface="Gilroy-SemiBold"/>
                <a:cs typeface="Gilroy-SemiBold"/>
              </a:rPr>
              <a:t> </a:t>
            </a:r>
            <a:r>
              <a:rPr sz="1350" b="1" spc="-8" dirty="0">
                <a:solidFill>
                  <a:srgbClr val="004158"/>
                </a:solidFill>
                <a:latin typeface="Gilroy-SemiBold"/>
                <a:cs typeface="Gilroy-SemiBold"/>
              </a:rPr>
              <a:t>phytoplankton</a:t>
            </a:r>
            <a:r>
              <a:rPr sz="1350" b="1" spc="-11" dirty="0">
                <a:solidFill>
                  <a:srgbClr val="004158"/>
                </a:solidFill>
                <a:latin typeface="Gilroy-SemiBold"/>
                <a:cs typeface="Gilroy-SemiBold"/>
              </a:rPr>
              <a:t> </a:t>
            </a:r>
            <a:r>
              <a:rPr sz="1350" b="1" spc="-19" dirty="0">
                <a:solidFill>
                  <a:srgbClr val="004158"/>
                </a:solidFill>
                <a:latin typeface="Gilroy-SemiBold"/>
                <a:cs typeface="Gilroy-SemiBold"/>
              </a:rPr>
              <a:t>growth </a:t>
            </a:r>
            <a:r>
              <a:rPr sz="1350" b="1" dirty="0">
                <a:solidFill>
                  <a:srgbClr val="004158"/>
                </a:solidFill>
                <a:latin typeface="Gilroy-SemiBold"/>
                <a:cs typeface="Gilroy-SemiBold"/>
              </a:rPr>
              <a:t>and</a:t>
            </a:r>
            <a:r>
              <a:rPr sz="1350" b="1" spc="-34" dirty="0">
                <a:solidFill>
                  <a:srgbClr val="004158"/>
                </a:solidFill>
                <a:latin typeface="Gilroy-SemiBold"/>
                <a:cs typeface="Gilroy-SemiBold"/>
              </a:rPr>
              <a:t> </a:t>
            </a:r>
            <a:r>
              <a:rPr sz="1350" b="1" spc="-8" dirty="0">
                <a:solidFill>
                  <a:srgbClr val="004158"/>
                </a:solidFill>
                <a:latin typeface="Gilroy-SemiBold"/>
                <a:cs typeface="Gilroy-SemiBold"/>
              </a:rPr>
              <a:t>photosynthesis</a:t>
            </a:r>
            <a:r>
              <a:rPr sz="1350" b="1" spc="-26" dirty="0">
                <a:solidFill>
                  <a:srgbClr val="004158"/>
                </a:solidFill>
                <a:latin typeface="Gilroy-SemiBold"/>
                <a:cs typeface="Gilroy-SemiBold"/>
              </a:rPr>
              <a:t> </a:t>
            </a:r>
            <a:r>
              <a:rPr sz="1350" b="1" spc="-8" dirty="0">
                <a:solidFill>
                  <a:srgbClr val="004158"/>
                </a:solidFill>
                <a:latin typeface="Gilroy-SemiBold"/>
                <a:cs typeface="Gilroy-SemiBold"/>
              </a:rPr>
              <a:t>efficiency</a:t>
            </a:r>
            <a:endParaRPr sz="1350" dirty="0">
              <a:solidFill>
                <a:sysClr val="windowText" lastClr="000000"/>
              </a:solidFill>
              <a:latin typeface="Gilroy-SemiBold"/>
              <a:cs typeface="Gilroy-SemiBold"/>
            </a:endParaRPr>
          </a:p>
        </p:txBody>
      </p:sp>
      <p:sp>
        <p:nvSpPr>
          <p:cNvPr id="12" name="object 12"/>
          <p:cNvSpPr/>
          <p:nvPr/>
        </p:nvSpPr>
        <p:spPr>
          <a:xfrm>
            <a:off x="9220191" y="1173842"/>
            <a:ext cx="857726" cy="758666"/>
          </a:xfrm>
          <a:custGeom>
            <a:avLst/>
            <a:gdLst/>
            <a:ahLst/>
            <a:cxnLst/>
            <a:rect l="l" t="t" r="r" b="b"/>
            <a:pathLst>
              <a:path w="1143634" h="1011555">
                <a:moveTo>
                  <a:pt x="1141526" y="598170"/>
                </a:moveTo>
                <a:lnTo>
                  <a:pt x="1139558" y="586740"/>
                </a:lnTo>
                <a:lnTo>
                  <a:pt x="1134033" y="577850"/>
                </a:lnTo>
                <a:lnTo>
                  <a:pt x="1125613" y="571500"/>
                </a:lnTo>
                <a:lnTo>
                  <a:pt x="1114958" y="568960"/>
                </a:lnTo>
                <a:lnTo>
                  <a:pt x="1078369" y="572770"/>
                </a:lnTo>
                <a:lnTo>
                  <a:pt x="1049401" y="582930"/>
                </a:lnTo>
                <a:lnTo>
                  <a:pt x="1026210" y="595630"/>
                </a:lnTo>
                <a:lnTo>
                  <a:pt x="1006970" y="610870"/>
                </a:lnTo>
                <a:lnTo>
                  <a:pt x="991641" y="622300"/>
                </a:lnTo>
                <a:lnTo>
                  <a:pt x="975779" y="632460"/>
                </a:lnTo>
                <a:lnTo>
                  <a:pt x="957287" y="637540"/>
                </a:lnTo>
                <a:lnTo>
                  <a:pt x="934059" y="640080"/>
                </a:lnTo>
                <a:lnTo>
                  <a:pt x="910831" y="637540"/>
                </a:lnTo>
                <a:lnTo>
                  <a:pt x="892340" y="632460"/>
                </a:lnTo>
                <a:lnTo>
                  <a:pt x="882421" y="626110"/>
                </a:lnTo>
                <a:lnTo>
                  <a:pt x="876477" y="622300"/>
                </a:lnTo>
                <a:lnTo>
                  <a:pt x="861136" y="610870"/>
                </a:lnTo>
                <a:lnTo>
                  <a:pt x="841895" y="596900"/>
                </a:lnTo>
                <a:lnTo>
                  <a:pt x="818705" y="582930"/>
                </a:lnTo>
                <a:lnTo>
                  <a:pt x="789736" y="572770"/>
                </a:lnTo>
                <a:lnTo>
                  <a:pt x="765340" y="570230"/>
                </a:lnTo>
                <a:lnTo>
                  <a:pt x="753148" y="568960"/>
                </a:lnTo>
                <a:lnTo>
                  <a:pt x="739127" y="568960"/>
                </a:lnTo>
                <a:lnTo>
                  <a:pt x="733539" y="570230"/>
                </a:lnTo>
                <a:lnTo>
                  <a:pt x="715238" y="449580"/>
                </a:lnTo>
                <a:lnTo>
                  <a:pt x="780262" y="425450"/>
                </a:lnTo>
                <a:lnTo>
                  <a:pt x="836561" y="397510"/>
                </a:lnTo>
                <a:lnTo>
                  <a:pt x="884694" y="367030"/>
                </a:lnTo>
                <a:lnTo>
                  <a:pt x="925271" y="332740"/>
                </a:lnTo>
                <a:lnTo>
                  <a:pt x="958837" y="297180"/>
                </a:lnTo>
                <a:lnTo>
                  <a:pt x="985977" y="260350"/>
                </a:lnTo>
                <a:lnTo>
                  <a:pt x="1007287" y="223520"/>
                </a:lnTo>
                <a:lnTo>
                  <a:pt x="1023327" y="186690"/>
                </a:lnTo>
                <a:lnTo>
                  <a:pt x="1041933" y="118110"/>
                </a:lnTo>
                <a:lnTo>
                  <a:pt x="1046429" y="62230"/>
                </a:lnTo>
                <a:lnTo>
                  <a:pt x="1044829" y="40640"/>
                </a:lnTo>
                <a:lnTo>
                  <a:pt x="1039571" y="19050"/>
                </a:lnTo>
                <a:lnTo>
                  <a:pt x="1031163" y="7620"/>
                </a:lnTo>
                <a:lnTo>
                  <a:pt x="1021181" y="1270"/>
                </a:lnTo>
                <a:lnTo>
                  <a:pt x="1011199" y="0"/>
                </a:lnTo>
                <a:lnTo>
                  <a:pt x="1003185" y="0"/>
                </a:lnTo>
                <a:lnTo>
                  <a:pt x="993482" y="5080"/>
                </a:lnTo>
                <a:lnTo>
                  <a:pt x="984567" y="16510"/>
                </a:lnTo>
                <a:lnTo>
                  <a:pt x="984402" y="17068"/>
                </a:lnTo>
                <a:lnTo>
                  <a:pt x="984402" y="115570"/>
                </a:lnTo>
                <a:lnTo>
                  <a:pt x="979385" y="135890"/>
                </a:lnTo>
                <a:lnTo>
                  <a:pt x="964082" y="177800"/>
                </a:lnTo>
                <a:lnTo>
                  <a:pt x="929195" y="238760"/>
                </a:lnTo>
                <a:lnTo>
                  <a:pt x="899515" y="274320"/>
                </a:lnTo>
                <a:lnTo>
                  <a:pt x="864679" y="306070"/>
                </a:lnTo>
                <a:lnTo>
                  <a:pt x="824877" y="334010"/>
                </a:lnTo>
                <a:lnTo>
                  <a:pt x="780262" y="359410"/>
                </a:lnTo>
                <a:lnTo>
                  <a:pt x="730999" y="381000"/>
                </a:lnTo>
                <a:lnTo>
                  <a:pt x="677278" y="397510"/>
                </a:lnTo>
                <a:lnTo>
                  <a:pt x="673061" y="397510"/>
                </a:lnTo>
                <a:lnTo>
                  <a:pt x="666038" y="405130"/>
                </a:lnTo>
                <a:lnTo>
                  <a:pt x="663244" y="406400"/>
                </a:lnTo>
                <a:lnTo>
                  <a:pt x="660400" y="408940"/>
                </a:lnTo>
                <a:lnTo>
                  <a:pt x="659028" y="411480"/>
                </a:lnTo>
                <a:lnTo>
                  <a:pt x="657606" y="414020"/>
                </a:lnTo>
                <a:lnTo>
                  <a:pt x="657606" y="415290"/>
                </a:lnTo>
                <a:lnTo>
                  <a:pt x="656183" y="419100"/>
                </a:lnTo>
                <a:lnTo>
                  <a:pt x="656183" y="427990"/>
                </a:lnTo>
                <a:lnTo>
                  <a:pt x="677227" y="582930"/>
                </a:lnTo>
                <a:lnTo>
                  <a:pt x="668032" y="588010"/>
                </a:lnTo>
                <a:lnTo>
                  <a:pt x="659358" y="594360"/>
                </a:lnTo>
                <a:lnTo>
                  <a:pt x="651205" y="600710"/>
                </a:lnTo>
                <a:lnTo>
                  <a:pt x="643585" y="607060"/>
                </a:lnTo>
                <a:lnTo>
                  <a:pt x="628307" y="621030"/>
                </a:lnTo>
                <a:lnTo>
                  <a:pt x="612482" y="631190"/>
                </a:lnTo>
                <a:lnTo>
                  <a:pt x="594004" y="637540"/>
                </a:lnTo>
                <a:lnTo>
                  <a:pt x="570776" y="640080"/>
                </a:lnTo>
                <a:lnTo>
                  <a:pt x="529043" y="632460"/>
                </a:lnTo>
                <a:lnTo>
                  <a:pt x="488899" y="603250"/>
                </a:lnTo>
                <a:lnTo>
                  <a:pt x="478904" y="596900"/>
                </a:lnTo>
                <a:lnTo>
                  <a:pt x="467855" y="589280"/>
                </a:lnTo>
                <a:lnTo>
                  <a:pt x="455764" y="582930"/>
                </a:lnTo>
                <a:lnTo>
                  <a:pt x="476808" y="430530"/>
                </a:lnTo>
                <a:lnTo>
                  <a:pt x="476808" y="417830"/>
                </a:lnTo>
                <a:lnTo>
                  <a:pt x="475386" y="415290"/>
                </a:lnTo>
                <a:lnTo>
                  <a:pt x="475386" y="411480"/>
                </a:lnTo>
                <a:lnTo>
                  <a:pt x="473964" y="410210"/>
                </a:lnTo>
                <a:lnTo>
                  <a:pt x="472592" y="408940"/>
                </a:lnTo>
                <a:lnTo>
                  <a:pt x="472592" y="407670"/>
                </a:lnTo>
                <a:lnTo>
                  <a:pt x="465582" y="400050"/>
                </a:lnTo>
                <a:lnTo>
                  <a:pt x="464146" y="400050"/>
                </a:lnTo>
                <a:lnTo>
                  <a:pt x="464146" y="398780"/>
                </a:lnTo>
                <a:lnTo>
                  <a:pt x="462724" y="398780"/>
                </a:lnTo>
                <a:lnTo>
                  <a:pt x="462724" y="397510"/>
                </a:lnTo>
                <a:lnTo>
                  <a:pt x="459930" y="397510"/>
                </a:lnTo>
                <a:lnTo>
                  <a:pt x="459930" y="396240"/>
                </a:lnTo>
                <a:lnTo>
                  <a:pt x="458508" y="396240"/>
                </a:lnTo>
                <a:lnTo>
                  <a:pt x="405980" y="378460"/>
                </a:lnTo>
                <a:lnTo>
                  <a:pt x="357886" y="356870"/>
                </a:lnTo>
                <a:lnTo>
                  <a:pt x="314401" y="331470"/>
                </a:lnTo>
                <a:lnTo>
                  <a:pt x="275640" y="303530"/>
                </a:lnTo>
                <a:lnTo>
                  <a:pt x="241757" y="271780"/>
                </a:lnTo>
                <a:lnTo>
                  <a:pt x="212915" y="236220"/>
                </a:lnTo>
                <a:lnTo>
                  <a:pt x="189242" y="198120"/>
                </a:lnTo>
                <a:lnTo>
                  <a:pt x="170827" y="154940"/>
                </a:lnTo>
                <a:lnTo>
                  <a:pt x="159766" y="115570"/>
                </a:lnTo>
                <a:lnTo>
                  <a:pt x="206362" y="142240"/>
                </a:lnTo>
                <a:lnTo>
                  <a:pt x="253746" y="161290"/>
                </a:lnTo>
                <a:lnTo>
                  <a:pt x="292709" y="171450"/>
                </a:lnTo>
                <a:lnTo>
                  <a:pt x="314045" y="176530"/>
                </a:lnTo>
                <a:lnTo>
                  <a:pt x="318262" y="177800"/>
                </a:lnTo>
                <a:lnTo>
                  <a:pt x="322478" y="176530"/>
                </a:lnTo>
                <a:lnTo>
                  <a:pt x="326644" y="176530"/>
                </a:lnTo>
                <a:lnTo>
                  <a:pt x="400875" y="165100"/>
                </a:lnTo>
                <a:lnTo>
                  <a:pt x="462394" y="175260"/>
                </a:lnTo>
                <a:lnTo>
                  <a:pt x="509219" y="194310"/>
                </a:lnTo>
                <a:lnTo>
                  <a:pt x="551040" y="224790"/>
                </a:lnTo>
                <a:lnTo>
                  <a:pt x="556628" y="231140"/>
                </a:lnTo>
                <a:lnTo>
                  <a:pt x="565073" y="233680"/>
                </a:lnTo>
                <a:lnTo>
                  <a:pt x="580517" y="233680"/>
                </a:lnTo>
                <a:lnTo>
                  <a:pt x="587527" y="232410"/>
                </a:lnTo>
                <a:lnTo>
                  <a:pt x="593115" y="224790"/>
                </a:lnTo>
                <a:lnTo>
                  <a:pt x="604215" y="215900"/>
                </a:lnTo>
                <a:lnTo>
                  <a:pt x="634352" y="195580"/>
                </a:lnTo>
                <a:lnTo>
                  <a:pt x="681393" y="176530"/>
                </a:lnTo>
                <a:lnTo>
                  <a:pt x="704557" y="172720"/>
                </a:lnTo>
                <a:lnTo>
                  <a:pt x="743165" y="166370"/>
                </a:lnTo>
                <a:lnTo>
                  <a:pt x="817524" y="176530"/>
                </a:lnTo>
                <a:lnTo>
                  <a:pt x="821740" y="177800"/>
                </a:lnTo>
                <a:lnTo>
                  <a:pt x="825957" y="177800"/>
                </a:lnTo>
                <a:lnTo>
                  <a:pt x="830122" y="176530"/>
                </a:lnTo>
                <a:lnTo>
                  <a:pt x="851649" y="171450"/>
                </a:lnTo>
                <a:lnTo>
                  <a:pt x="869124" y="166370"/>
                </a:lnTo>
                <a:lnTo>
                  <a:pt x="890943" y="160020"/>
                </a:lnTo>
                <a:lnTo>
                  <a:pt x="938403" y="142240"/>
                </a:lnTo>
                <a:lnTo>
                  <a:pt x="969073" y="124460"/>
                </a:lnTo>
                <a:lnTo>
                  <a:pt x="984402" y="115570"/>
                </a:lnTo>
                <a:lnTo>
                  <a:pt x="984402" y="17068"/>
                </a:lnTo>
                <a:lnTo>
                  <a:pt x="978928" y="35560"/>
                </a:lnTo>
                <a:lnTo>
                  <a:pt x="978928" y="40640"/>
                </a:lnTo>
                <a:lnTo>
                  <a:pt x="977493" y="41910"/>
                </a:lnTo>
                <a:lnTo>
                  <a:pt x="955408" y="71120"/>
                </a:lnTo>
                <a:lnTo>
                  <a:pt x="916482" y="93980"/>
                </a:lnTo>
                <a:lnTo>
                  <a:pt x="870204" y="113030"/>
                </a:lnTo>
                <a:lnTo>
                  <a:pt x="826008" y="124460"/>
                </a:lnTo>
                <a:lnTo>
                  <a:pt x="765797" y="114300"/>
                </a:lnTo>
                <a:lnTo>
                  <a:pt x="711835" y="115570"/>
                </a:lnTo>
                <a:lnTo>
                  <a:pt x="664705" y="125730"/>
                </a:lnTo>
                <a:lnTo>
                  <a:pt x="625081" y="140970"/>
                </a:lnTo>
                <a:lnTo>
                  <a:pt x="593547" y="157480"/>
                </a:lnTo>
                <a:lnTo>
                  <a:pt x="570763" y="172720"/>
                </a:lnTo>
                <a:lnTo>
                  <a:pt x="559308" y="165100"/>
                </a:lnTo>
                <a:lnTo>
                  <a:pt x="547852" y="157480"/>
                </a:lnTo>
                <a:lnTo>
                  <a:pt x="516102" y="140970"/>
                </a:lnTo>
                <a:lnTo>
                  <a:pt x="476262" y="125730"/>
                </a:lnTo>
                <a:lnTo>
                  <a:pt x="470357" y="124460"/>
                </a:lnTo>
                <a:lnTo>
                  <a:pt x="429056" y="115570"/>
                </a:lnTo>
                <a:lnTo>
                  <a:pt x="375221" y="114300"/>
                </a:lnTo>
                <a:lnTo>
                  <a:pt x="315518" y="124460"/>
                </a:lnTo>
                <a:lnTo>
                  <a:pt x="280555" y="115570"/>
                </a:lnTo>
                <a:lnTo>
                  <a:pt x="270560" y="113030"/>
                </a:lnTo>
                <a:lnTo>
                  <a:pt x="224028" y="95250"/>
                </a:lnTo>
                <a:lnTo>
                  <a:pt x="185356" y="71120"/>
                </a:lnTo>
                <a:lnTo>
                  <a:pt x="164033" y="41910"/>
                </a:lnTo>
                <a:lnTo>
                  <a:pt x="164033" y="40640"/>
                </a:lnTo>
                <a:lnTo>
                  <a:pt x="162610" y="36830"/>
                </a:lnTo>
                <a:lnTo>
                  <a:pt x="138938" y="1270"/>
                </a:lnTo>
                <a:lnTo>
                  <a:pt x="130340" y="0"/>
                </a:lnTo>
                <a:lnTo>
                  <a:pt x="120357" y="1270"/>
                </a:lnTo>
                <a:lnTo>
                  <a:pt x="110363" y="6350"/>
                </a:lnTo>
                <a:lnTo>
                  <a:pt x="101942" y="19050"/>
                </a:lnTo>
                <a:lnTo>
                  <a:pt x="96710" y="38100"/>
                </a:lnTo>
                <a:lnTo>
                  <a:pt x="95021" y="60960"/>
                </a:lnTo>
                <a:lnTo>
                  <a:pt x="96050" y="88900"/>
                </a:lnTo>
                <a:lnTo>
                  <a:pt x="109220" y="157480"/>
                </a:lnTo>
                <a:lnTo>
                  <a:pt x="122834" y="195580"/>
                </a:lnTo>
                <a:lnTo>
                  <a:pt x="142113" y="236220"/>
                </a:lnTo>
                <a:lnTo>
                  <a:pt x="167792" y="275590"/>
                </a:lnTo>
                <a:lnTo>
                  <a:pt x="200609" y="316230"/>
                </a:lnTo>
                <a:lnTo>
                  <a:pt x="241287" y="353060"/>
                </a:lnTo>
                <a:lnTo>
                  <a:pt x="290576" y="388620"/>
                </a:lnTo>
                <a:lnTo>
                  <a:pt x="349199" y="420370"/>
                </a:lnTo>
                <a:lnTo>
                  <a:pt x="417906" y="447040"/>
                </a:lnTo>
                <a:lnTo>
                  <a:pt x="401091" y="570230"/>
                </a:lnTo>
                <a:lnTo>
                  <a:pt x="389864" y="570230"/>
                </a:lnTo>
                <a:lnTo>
                  <a:pt x="353275" y="574040"/>
                </a:lnTo>
                <a:lnTo>
                  <a:pt x="324307" y="584200"/>
                </a:lnTo>
                <a:lnTo>
                  <a:pt x="301117" y="596900"/>
                </a:lnTo>
                <a:lnTo>
                  <a:pt x="281876" y="612140"/>
                </a:lnTo>
                <a:lnTo>
                  <a:pt x="266547" y="623570"/>
                </a:lnTo>
                <a:lnTo>
                  <a:pt x="250672" y="633730"/>
                </a:lnTo>
                <a:lnTo>
                  <a:pt x="232181" y="640080"/>
                </a:lnTo>
                <a:lnTo>
                  <a:pt x="208953" y="641350"/>
                </a:lnTo>
                <a:lnTo>
                  <a:pt x="185737" y="640080"/>
                </a:lnTo>
                <a:lnTo>
                  <a:pt x="167246" y="633730"/>
                </a:lnTo>
                <a:lnTo>
                  <a:pt x="151384" y="623570"/>
                </a:lnTo>
                <a:lnTo>
                  <a:pt x="136042" y="612140"/>
                </a:lnTo>
                <a:lnTo>
                  <a:pt x="116801" y="598170"/>
                </a:lnTo>
                <a:lnTo>
                  <a:pt x="93611" y="584200"/>
                </a:lnTo>
                <a:lnTo>
                  <a:pt x="64643" y="574040"/>
                </a:lnTo>
                <a:lnTo>
                  <a:pt x="28054" y="570230"/>
                </a:lnTo>
                <a:lnTo>
                  <a:pt x="17157" y="572770"/>
                </a:lnTo>
                <a:lnTo>
                  <a:pt x="8242" y="577850"/>
                </a:lnTo>
                <a:lnTo>
                  <a:pt x="2209" y="586740"/>
                </a:lnTo>
                <a:lnTo>
                  <a:pt x="0" y="598170"/>
                </a:lnTo>
                <a:lnTo>
                  <a:pt x="2209" y="609600"/>
                </a:lnTo>
                <a:lnTo>
                  <a:pt x="8242" y="618490"/>
                </a:lnTo>
                <a:lnTo>
                  <a:pt x="17157" y="623570"/>
                </a:lnTo>
                <a:lnTo>
                  <a:pt x="28054" y="626110"/>
                </a:lnTo>
                <a:lnTo>
                  <a:pt x="51282" y="628650"/>
                </a:lnTo>
                <a:lnTo>
                  <a:pt x="69773" y="635000"/>
                </a:lnTo>
                <a:lnTo>
                  <a:pt x="85636" y="643890"/>
                </a:lnTo>
                <a:lnTo>
                  <a:pt x="100977" y="655320"/>
                </a:lnTo>
                <a:lnTo>
                  <a:pt x="120218" y="670560"/>
                </a:lnTo>
                <a:lnTo>
                  <a:pt x="143395" y="683260"/>
                </a:lnTo>
                <a:lnTo>
                  <a:pt x="172364" y="693420"/>
                </a:lnTo>
                <a:lnTo>
                  <a:pt x="208953" y="697230"/>
                </a:lnTo>
                <a:lnTo>
                  <a:pt x="245541" y="693420"/>
                </a:lnTo>
                <a:lnTo>
                  <a:pt x="274523" y="684530"/>
                </a:lnTo>
                <a:lnTo>
                  <a:pt x="297713" y="670560"/>
                </a:lnTo>
                <a:lnTo>
                  <a:pt x="316941" y="655320"/>
                </a:lnTo>
                <a:lnTo>
                  <a:pt x="332282" y="643890"/>
                </a:lnTo>
                <a:lnTo>
                  <a:pt x="336816" y="641350"/>
                </a:lnTo>
                <a:lnTo>
                  <a:pt x="348145" y="635000"/>
                </a:lnTo>
                <a:lnTo>
                  <a:pt x="366636" y="628650"/>
                </a:lnTo>
                <a:lnTo>
                  <a:pt x="389864" y="626110"/>
                </a:lnTo>
                <a:lnTo>
                  <a:pt x="413092" y="628650"/>
                </a:lnTo>
                <a:lnTo>
                  <a:pt x="431584" y="635000"/>
                </a:lnTo>
                <a:lnTo>
                  <a:pt x="447446" y="643890"/>
                </a:lnTo>
                <a:lnTo>
                  <a:pt x="462775" y="655320"/>
                </a:lnTo>
                <a:lnTo>
                  <a:pt x="482015" y="670560"/>
                </a:lnTo>
                <a:lnTo>
                  <a:pt x="505206" y="683260"/>
                </a:lnTo>
                <a:lnTo>
                  <a:pt x="534174" y="693420"/>
                </a:lnTo>
                <a:lnTo>
                  <a:pt x="570763" y="697230"/>
                </a:lnTo>
                <a:lnTo>
                  <a:pt x="607352" y="693420"/>
                </a:lnTo>
                <a:lnTo>
                  <a:pt x="636320" y="684530"/>
                </a:lnTo>
                <a:lnTo>
                  <a:pt x="659511" y="670560"/>
                </a:lnTo>
                <a:lnTo>
                  <a:pt x="678751" y="655320"/>
                </a:lnTo>
                <a:lnTo>
                  <a:pt x="694080" y="643890"/>
                </a:lnTo>
                <a:lnTo>
                  <a:pt x="700887" y="640080"/>
                </a:lnTo>
                <a:lnTo>
                  <a:pt x="709942" y="635000"/>
                </a:lnTo>
                <a:lnTo>
                  <a:pt x="728433" y="628650"/>
                </a:lnTo>
                <a:lnTo>
                  <a:pt x="751662" y="626110"/>
                </a:lnTo>
                <a:lnTo>
                  <a:pt x="774890" y="628650"/>
                </a:lnTo>
                <a:lnTo>
                  <a:pt x="793381" y="635000"/>
                </a:lnTo>
                <a:lnTo>
                  <a:pt x="809256" y="643890"/>
                </a:lnTo>
                <a:lnTo>
                  <a:pt x="824585" y="655320"/>
                </a:lnTo>
                <a:lnTo>
                  <a:pt x="843826" y="670560"/>
                </a:lnTo>
                <a:lnTo>
                  <a:pt x="867016" y="683260"/>
                </a:lnTo>
                <a:lnTo>
                  <a:pt x="895985" y="693420"/>
                </a:lnTo>
                <a:lnTo>
                  <a:pt x="932573" y="697230"/>
                </a:lnTo>
                <a:lnTo>
                  <a:pt x="969162" y="693420"/>
                </a:lnTo>
                <a:lnTo>
                  <a:pt x="998131" y="684530"/>
                </a:lnTo>
                <a:lnTo>
                  <a:pt x="1021321" y="670560"/>
                </a:lnTo>
                <a:lnTo>
                  <a:pt x="1040549" y="655320"/>
                </a:lnTo>
                <a:lnTo>
                  <a:pt x="1055890" y="643890"/>
                </a:lnTo>
                <a:lnTo>
                  <a:pt x="1062685" y="640080"/>
                </a:lnTo>
                <a:lnTo>
                  <a:pt x="1071753" y="635000"/>
                </a:lnTo>
                <a:lnTo>
                  <a:pt x="1090244" y="628650"/>
                </a:lnTo>
                <a:lnTo>
                  <a:pt x="1113472" y="626110"/>
                </a:lnTo>
                <a:lnTo>
                  <a:pt x="1124381" y="623570"/>
                </a:lnTo>
                <a:lnTo>
                  <a:pt x="1133297" y="618490"/>
                </a:lnTo>
                <a:lnTo>
                  <a:pt x="1139317" y="609600"/>
                </a:lnTo>
                <a:lnTo>
                  <a:pt x="1141526" y="598170"/>
                </a:lnTo>
                <a:close/>
              </a:path>
              <a:path w="1143634" h="1011555">
                <a:moveTo>
                  <a:pt x="1143012" y="911771"/>
                </a:moveTo>
                <a:lnTo>
                  <a:pt x="1140790" y="900861"/>
                </a:lnTo>
                <a:lnTo>
                  <a:pt x="1134757" y="891946"/>
                </a:lnTo>
                <a:lnTo>
                  <a:pt x="1125829" y="885926"/>
                </a:lnTo>
                <a:lnTo>
                  <a:pt x="1114958" y="883716"/>
                </a:lnTo>
                <a:lnTo>
                  <a:pt x="1078369" y="887526"/>
                </a:lnTo>
                <a:lnTo>
                  <a:pt x="1049401" y="897394"/>
                </a:lnTo>
                <a:lnTo>
                  <a:pt x="1026210" y="910945"/>
                </a:lnTo>
                <a:lnTo>
                  <a:pt x="991641" y="937488"/>
                </a:lnTo>
                <a:lnTo>
                  <a:pt x="975779" y="946835"/>
                </a:lnTo>
                <a:lnTo>
                  <a:pt x="957287" y="953020"/>
                </a:lnTo>
                <a:lnTo>
                  <a:pt x="934059" y="955268"/>
                </a:lnTo>
                <a:lnTo>
                  <a:pt x="910831" y="953033"/>
                </a:lnTo>
                <a:lnTo>
                  <a:pt x="892340" y="946861"/>
                </a:lnTo>
                <a:lnTo>
                  <a:pt x="876477" y="937514"/>
                </a:lnTo>
                <a:lnTo>
                  <a:pt x="861136" y="925791"/>
                </a:lnTo>
                <a:lnTo>
                  <a:pt x="841895" y="911517"/>
                </a:lnTo>
                <a:lnTo>
                  <a:pt x="818718" y="897902"/>
                </a:lnTo>
                <a:lnTo>
                  <a:pt x="789736" y="887717"/>
                </a:lnTo>
                <a:lnTo>
                  <a:pt x="753148" y="883716"/>
                </a:lnTo>
                <a:lnTo>
                  <a:pt x="716559" y="887526"/>
                </a:lnTo>
                <a:lnTo>
                  <a:pt x="687590" y="897394"/>
                </a:lnTo>
                <a:lnTo>
                  <a:pt x="664400" y="910945"/>
                </a:lnTo>
                <a:lnTo>
                  <a:pt x="629831" y="937488"/>
                </a:lnTo>
                <a:lnTo>
                  <a:pt x="613968" y="946835"/>
                </a:lnTo>
                <a:lnTo>
                  <a:pt x="595477" y="953020"/>
                </a:lnTo>
                <a:lnTo>
                  <a:pt x="572249" y="955268"/>
                </a:lnTo>
                <a:lnTo>
                  <a:pt x="549021" y="953033"/>
                </a:lnTo>
                <a:lnTo>
                  <a:pt x="530529" y="946861"/>
                </a:lnTo>
                <a:lnTo>
                  <a:pt x="514667" y="937514"/>
                </a:lnTo>
                <a:lnTo>
                  <a:pt x="499338" y="925791"/>
                </a:lnTo>
                <a:lnTo>
                  <a:pt x="480098" y="911517"/>
                </a:lnTo>
                <a:lnTo>
                  <a:pt x="456907" y="897902"/>
                </a:lnTo>
                <a:lnTo>
                  <a:pt x="427939" y="887717"/>
                </a:lnTo>
                <a:lnTo>
                  <a:pt x="391350" y="883716"/>
                </a:lnTo>
                <a:lnTo>
                  <a:pt x="354761" y="887526"/>
                </a:lnTo>
                <a:lnTo>
                  <a:pt x="325793" y="897394"/>
                </a:lnTo>
                <a:lnTo>
                  <a:pt x="302602" y="910945"/>
                </a:lnTo>
                <a:lnTo>
                  <a:pt x="268020" y="937488"/>
                </a:lnTo>
                <a:lnTo>
                  <a:pt x="252158" y="946835"/>
                </a:lnTo>
                <a:lnTo>
                  <a:pt x="233667" y="953020"/>
                </a:lnTo>
                <a:lnTo>
                  <a:pt x="210451" y="955268"/>
                </a:lnTo>
                <a:lnTo>
                  <a:pt x="187223" y="953033"/>
                </a:lnTo>
                <a:lnTo>
                  <a:pt x="168719" y="946861"/>
                </a:lnTo>
                <a:lnTo>
                  <a:pt x="152857" y="937514"/>
                </a:lnTo>
                <a:lnTo>
                  <a:pt x="137528" y="925791"/>
                </a:lnTo>
                <a:lnTo>
                  <a:pt x="118287" y="911517"/>
                </a:lnTo>
                <a:lnTo>
                  <a:pt x="95097" y="897902"/>
                </a:lnTo>
                <a:lnTo>
                  <a:pt x="66128" y="887717"/>
                </a:lnTo>
                <a:lnTo>
                  <a:pt x="29540" y="883716"/>
                </a:lnTo>
                <a:lnTo>
                  <a:pt x="18643" y="885926"/>
                </a:lnTo>
                <a:lnTo>
                  <a:pt x="9728" y="891946"/>
                </a:lnTo>
                <a:lnTo>
                  <a:pt x="3708" y="900861"/>
                </a:lnTo>
                <a:lnTo>
                  <a:pt x="1498" y="911771"/>
                </a:lnTo>
                <a:lnTo>
                  <a:pt x="3708" y="922667"/>
                </a:lnTo>
                <a:lnTo>
                  <a:pt x="9728" y="931583"/>
                </a:lnTo>
                <a:lnTo>
                  <a:pt x="18643" y="937602"/>
                </a:lnTo>
                <a:lnTo>
                  <a:pt x="29540" y="939812"/>
                </a:lnTo>
                <a:lnTo>
                  <a:pt x="52768" y="942035"/>
                </a:lnTo>
                <a:lnTo>
                  <a:pt x="71259" y="948220"/>
                </a:lnTo>
                <a:lnTo>
                  <a:pt x="87122" y="957554"/>
                </a:lnTo>
                <a:lnTo>
                  <a:pt x="102463" y="969289"/>
                </a:lnTo>
                <a:lnTo>
                  <a:pt x="121704" y="983564"/>
                </a:lnTo>
                <a:lnTo>
                  <a:pt x="144881" y="997165"/>
                </a:lnTo>
                <a:lnTo>
                  <a:pt x="173863" y="1007351"/>
                </a:lnTo>
                <a:lnTo>
                  <a:pt x="210451" y="1011364"/>
                </a:lnTo>
                <a:lnTo>
                  <a:pt x="247040" y="1007541"/>
                </a:lnTo>
                <a:lnTo>
                  <a:pt x="276009" y="997686"/>
                </a:lnTo>
                <a:lnTo>
                  <a:pt x="299186" y="984135"/>
                </a:lnTo>
                <a:lnTo>
                  <a:pt x="333768" y="957580"/>
                </a:lnTo>
                <a:lnTo>
                  <a:pt x="349631" y="948245"/>
                </a:lnTo>
                <a:lnTo>
                  <a:pt x="368122" y="942047"/>
                </a:lnTo>
                <a:lnTo>
                  <a:pt x="391350" y="939812"/>
                </a:lnTo>
                <a:lnTo>
                  <a:pt x="414578" y="942035"/>
                </a:lnTo>
                <a:lnTo>
                  <a:pt x="433070" y="948220"/>
                </a:lnTo>
                <a:lnTo>
                  <a:pt x="448932" y="957554"/>
                </a:lnTo>
                <a:lnTo>
                  <a:pt x="464273" y="969289"/>
                </a:lnTo>
                <a:lnTo>
                  <a:pt x="483501" y="983564"/>
                </a:lnTo>
                <a:lnTo>
                  <a:pt x="506691" y="997165"/>
                </a:lnTo>
                <a:lnTo>
                  <a:pt x="535660" y="1007351"/>
                </a:lnTo>
                <a:lnTo>
                  <a:pt x="572249" y="1011364"/>
                </a:lnTo>
                <a:lnTo>
                  <a:pt x="608838" y="1007541"/>
                </a:lnTo>
                <a:lnTo>
                  <a:pt x="637806" y="997686"/>
                </a:lnTo>
                <a:lnTo>
                  <a:pt x="660996" y="984135"/>
                </a:lnTo>
                <a:lnTo>
                  <a:pt x="695566" y="957580"/>
                </a:lnTo>
                <a:lnTo>
                  <a:pt x="711428" y="948245"/>
                </a:lnTo>
                <a:lnTo>
                  <a:pt x="729919" y="942047"/>
                </a:lnTo>
                <a:lnTo>
                  <a:pt x="753148" y="939812"/>
                </a:lnTo>
                <a:lnTo>
                  <a:pt x="776376" y="942035"/>
                </a:lnTo>
                <a:lnTo>
                  <a:pt x="794867" y="948220"/>
                </a:lnTo>
                <a:lnTo>
                  <a:pt x="810729" y="957554"/>
                </a:lnTo>
                <a:lnTo>
                  <a:pt x="826071" y="969289"/>
                </a:lnTo>
                <a:lnTo>
                  <a:pt x="845312" y="983564"/>
                </a:lnTo>
                <a:lnTo>
                  <a:pt x="868502" y="997165"/>
                </a:lnTo>
                <a:lnTo>
                  <a:pt x="897470" y="1007351"/>
                </a:lnTo>
                <a:lnTo>
                  <a:pt x="934059" y="1011364"/>
                </a:lnTo>
                <a:lnTo>
                  <a:pt x="970648" y="1007541"/>
                </a:lnTo>
                <a:lnTo>
                  <a:pt x="999617" y="997686"/>
                </a:lnTo>
                <a:lnTo>
                  <a:pt x="1022794" y="984135"/>
                </a:lnTo>
                <a:lnTo>
                  <a:pt x="1057376" y="957580"/>
                </a:lnTo>
                <a:lnTo>
                  <a:pt x="1073238" y="948245"/>
                </a:lnTo>
                <a:lnTo>
                  <a:pt x="1091730" y="942047"/>
                </a:lnTo>
                <a:lnTo>
                  <a:pt x="1114958" y="939812"/>
                </a:lnTo>
                <a:lnTo>
                  <a:pt x="1125855" y="937602"/>
                </a:lnTo>
                <a:lnTo>
                  <a:pt x="1134783" y="931583"/>
                </a:lnTo>
                <a:lnTo>
                  <a:pt x="1140802" y="922667"/>
                </a:lnTo>
                <a:lnTo>
                  <a:pt x="1143012" y="911771"/>
                </a:lnTo>
                <a:close/>
              </a:path>
            </a:pathLst>
          </a:custGeom>
          <a:solidFill>
            <a:srgbClr val="004158"/>
          </a:solidFill>
        </p:spPr>
        <p:txBody>
          <a:bodyPr wrap="square" lIns="0" tIns="0" rIns="0" bIns="0" rtlCol="0"/>
          <a:lstStyle/>
          <a:p>
            <a:pPr defTabSz="685800" hangingPunct="1"/>
            <a:endParaRPr sz="1350">
              <a:solidFill>
                <a:sysClr val="windowText" lastClr="000000"/>
              </a:solidFill>
            </a:endParaRPr>
          </a:p>
        </p:txBody>
      </p:sp>
      <p:grpSp>
        <p:nvGrpSpPr>
          <p:cNvPr id="13" name="object 13"/>
          <p:cNvGrpSpPr/>
          <p:nvPr/>
        </p:nvGrpSpPr>
        <p:grpSpPr>
          <a:xfrm>
            <a:off x="513541" y="3362325"/>
            <a:ext cx="5871210" cy="3273743"/>
            <a:chOff x="684721" y="4483100"/>
            <a:chExt cx="7828280" cy="4364990"/>
          </a:xfrm>
        </p:grpSpPr>
        <p:pic>
          <p:nvPicPr>
            <p:cNvPr id="14" name="object 14"/>
            <p:cNvPicPr/>
            <p:nvPr/>
          </p:nvPicPr>
          <p:blipFill>
            <a:blip r:embed="rId5" cstate="print"/>
            <a:stretch>
              <a:fillRect/>
            </a:stretch>
          </p:blipFill>
          <p:spPr>
            <a:xfrm>
              <a:off x="5930900" y="4483100"/>
              <a:ext cx="1840763" cy="979309"/>
            </a:xfrm>
            <a:prstGeom prst="rect">
              <a:avLst/>
            </a:prstGeom>
          </p:spPr>
        </p:pic>
        <p:pic>
          <p:nvPicPr>
            <p:cNvPr id="15" name="object 15"/>
            <p:cNvPicPr/>
            <p:nvPr/>
          </p:nvPicPr>
          <p:blipFill>
            <a:blip r:embed="rId6" cstate="print"/>
            <a:stretch>
              <a:fillRect/>
            </a:stretch>
          </p:blipFill>
          <p:spPr>
            <a:xfrm>
              <a:off x="684721" y="8712206"/>
              <a:ext cx="389831" cy="135496"/>
            </a:xfrm>
            <a:prstGeom prst="rect">
              <a:avLst/>
            </a:prstGeom>
          </p:spPr>
        </p:pic>
        <p:pic>
          <p:nvPicPr>
            <p:cNvPr id="16" name="object 16"/>
            <p:cNvPicPr/>
            <p:nvPr/>
          </p:nvPicPr>
          <p:blipFill>
            <a:blip r:embed="rId7" cstate="print"/>
            <a:stretch>
              <a:fillRect/>
            </a:stretch>
          </p:blipFill>
          <p:spPr>
            <a:xfrm>
              <a:off x="1094191" y="8749324"/>
              <a:ext cx="350323" cy="98386"/>
            </a:xfrm>
            <a:prstGeom prst="rect">
              <a:avLst/>
            </a:prstGeom>
          </p:spPr>
        </p:pic>
        <p:pic>
          <p:nvPicPr>
            <p:cNvPr id="17" name="object 17"/>
            <p:cNvPicPr/>
            <p:nvPr/>
          </p:nvPicPr>
          <p:blipFill>
            <a:blip r:embed="rId8" cstate="print"/>
            <a:stretch>
              <a:fillRect/>
            </a:stretch>
          </p:blipFill>
          <p:spPr>
            <a:xfrm>
              <a:off x="1469082" y="8712207"/>
              <a:ext cx="409209" cy="135501"/>
            </a:xfrm>
            <a:prstGeom prst="rect">
              <a:avLst/>
            </a:prstGeom>
          </p:spPr>
        </p:pic>
        <p:sp>
          <p:nvSpPr>
            <p:cNvPr id="18" name="object 18"/>
            <p:cNvSpPr/>
            <p:nvPr/>
          </p:nvSpPr>
          <p:spPr>
            <a:xfrm>
              <a:off x="5881648" y="5512213"/>
              <a:ext cx="2631440" cy="2630805"/>
            </a:xfrm>
            <a:custGeom>
              <a:avLst/>
              <a:gdLst/>
              <a:ahLst/>
              <a:cxnLst/>
              <a:rect l="l" t="t" r="r" b="b"/>
              <a:pathLst>
                <a:path w="2631440" h="2630804">
                  <a:moveTo>
                    <a:pt x="1297613" y="25"/>
                  </a:moveTo>
                  <a:lnTo>
                    <a:pt x="1244199" y="0"/>
                  </a:lnTo>
                  <a:lnTo>
                    <a:pt x="1191340" y="3245"/>
                  </a:lnTo>
                  <a:lnTo>
                    <a:pt x="1139034" y="9511"/>
                  </a:lnTo>
                  <a:lnTo>
                    <a:pt x="1087279" y="18548"/>
                  </a:lnTo>
                  <a:lnTo>
                    <a:pt x="1036075" y="30107"/>
                  </a:lnTo>
                  <a:lnTo>
                    <a:pt x="985419" y="43939"/>
                  </a:lnTo>
                  <a:lnTo>
                    <a:pt x="935311" y="59793"/>
                  </a:lnTo>
                  <a:lnTo>
                    <a:pt x="885748" y="77420"/>
                  </a:lnTo>
                  <a:lnTo>
                    <a:pt x="836730" y="96571"/>
                  </a:lnTo>
                  <a:lnTo>
                    <a:pt x="787888" y="116890"/>
                  </a:lnTo>
                  <a:lnTo>
                    <a:pt x="739150" y="138361"/>
                  </a:lnTo>
                  <a:lnTo>
                    <a:pt x="690928" y="161237"/>
                  </a:lnTo>
                  <a:lnTo>
                    <a:pt x="643632" y="185773"/>
                  </a:lnTo>
                  <a:lnTo>
                    <a:pt x="597672" y="212223"/>
                  </a:lnTo>
                  <a:lnTo>
                    <a:pt x="553460" y="240841"/>
                  </a:lnTo>
                  <a:lnTo>
                    <a:pt x="511406" y="271881"/>
                  </a:lnTo>
                  <a:lnTo>
                    <a:pt x="472915" y="303375"/>
                  </a:lnTo>
                  <a:lnTo>
                    <a:pt x="435713" y="335913"/>
                  </a:lnTo>
                  <a:lnTo>
                    <a:pt x="399840" y="369506"/>
                  </a:lnTo>
                  <a:lnTo>
                    <a:pt x="365334" y="404163"/>
                  </a:lnTo>
                  <a:lnTo>
                    <a:pt x="332234" y="439895"/>
                  </a:lnTo>
                  <a:lnTo>
                    <a:pt x="300578" y="476713"/>
                  </a:lnTo>
                  <a:lnTo>
                    <a:pt x="270405" y="514627"/>
                  </a:lnTo>
                  <a:lnTo>
                    <a:pt x="241752" y="553647"/>
                  </a:lnTo>
                  <a:lnTo>
                    <a:pt x="214659" y="593783"/>
                  </a:lnTo>
                  <a:lnTo>
                    <a:pt x="189164" y="635046"/>
                  </a:lnTo>
                  <a:lnTo>
                    <a:pt x="165306" y="677447"/>
                  </a:lnTo>
                  <a:lnTo>
                    <a:pt x="143123" y="720995"/>
                  </a:lnTo>
                  <a:lnTo>
                    <a:pt x="122653" y="765700"/>
                  </a:lnTo>
                  <a:lnTo>
                    <a:pt x="103936" y="811574"/>
                  </a:lnTo>
                  <a:lnTo>
                    <a:pt x="87008" y="858627"/>
                  </a:lnTo>
                  <a:lnTo>
                    <a:pt x="71910" y="906869"/>
                  </a:lnTo>
                  <a:lnTo>
                    <a:pt x="45202" y="997423"/>
                  </a:lnTo>
                  <a:lnTo>
                    <a:pt x="32628" y="1042903"/>
                  </a:lnTo>
                  <a:lnTo>
                    <a:pt x="21578" y="1088638"/>
                  </a:lnTo>
                  <a:lnTo>
                    <a:pt x="12804" y="1134719"/>
                  </a:lnTo>
                  <a:lnTo>
                    <a:pt x="6102" y="1184952"/>
                  </a:lnTo>
                  <a:lnTo>
                    <a:pt x="1895" y="1235152"/>
                  </a:lnTo>
                  <a:lnTo>
                    <a:pt x="0" y="1285310"/>
                  </a:lnTo>
                  <a:lnTo>
                    <a:pt x="231" y="1335418"/>
                  </a:lnTo>
                  <a:lnTo>
                    <a:pt x="2405" y="1385468"/>
                  </a:lnTo>
                  <a:lnTo>
                    <a:pt x="6336" y="1435451"/>
                  </a:lnTo>
                  <a:lnTo>
                    <a:pt x="11840" y="1485358"/>
                  </a:lnTo>
                  <a:lnTo>
                    <a:pt x="18733" y="1535181"/>
                  </a:lnTo>
                  <a:lnTo>
                    <a:pt x="26829" y="1584911"/>
                  </a:lnTo>
                  <a:lnTo>
                    <a:pt x="35944" y="1634541"/>
                  </a:lnTo>
                  <a:lnTo>
                    <a:pt x="47093" y="1684437"/>
                  </a:lnTo>
                  <a:lnTo>
                    <a:pt x="60948" y="1733244"/>
                  </a:lnTo>
                  <a:lnTo>
                    <a:pt x="77300" y="1781008"/>
                  </a:lnTo>
                  <a:lnTo>
                    <a:pt x="95940" y="1827774"/>
                  </a:lnTo>
                  <a:lnTo>
                    <a:pt x="116659" y="1873588"/>
                  </a:lnTo>
                  <a:lnTo>
                    <a:pt x="139247" y="1918496"/>
                  </a:lnTo>
                  <a:lnTo>
                    <a:pt x="163497" y="1962542"/>
                  </a:lnTo>
                  <a:lnTo>
                    <a:pt x="189198" y="2005774"/>
                  </a:lnTo>
                  <a:lnTo>
                    <a:pt x="216143" y="2048237"/>
                  </a:lnTo>
                  <a:lnTo>
                    <a:pt x="244122" y="2089975"/>
                  </a:lnTo>
                  <a:lnTo>
                    <a:pt x="269708" y="2127659"/>
                  </a:lnTo>
                  <a:lnTo>
                    <a:pt x="295989" y="2165564"/>
                  </a:lnTo>
                  <a:lnTo>
                    <a:pt x="323859" y="2202562"/>
                  </a:lnTo>
                  <a:lnTo>
                    <a:pt x="354216" y="2237527"/>
                  </a:lnTo>
                  <a:lnTo>
                    <a:pt x="387955" y="2269328"/>
                  </a:lnTo>
                  <a:lnTo>
                    <a:pt x="425973" y="2296839"/>
                  </a:lnTo>
                  <a:lnTo>
                    <a:pt x="469166" y="2318931"/>
                  </a:lnTo>
                  <a:lnTo>
                    <a:pt x="478347" y="2324273"/>
                  </a:lnTo>
                  <a:lnTo>
                    <a:pt x="486726" y="2331609"/>
                  </a:lnTo>
                  <a:lnTo>
                    <a:pt x="502466" y="2348115"/>
                  </a:lnTo>
                  <a:lnTo>
                    <a:pt x="539237" y="2381982"/>
                  </a:lnTo>
                  <a:lnTo>
                    <a:pt x="577857" y="2412642"/>
                  </a:lnTo>
                  <a:lnTo>
                    <a:pt x="618138" y="2440380"/>
                  </a:lnTo>
                  <a:lnTo>
                    <a:pt x="659895" y="2465479"/>
                  </a:lnTo>
                  <a:lnTo>
                    <a:pt x="702939" y="2488224"/>
                  </a:lnTo>
                  <a:lnTo>
                    <a:pt x="747084" y="2508898"/>
                  </a:lnTo>
                  <a:lnTo>
                    <a:pt x="792142" y="2527786"/>
                  </a:lnTo>
                  <a:lnTo>
                    <a:pt x="837928" y="2545170"/>
                  </a:lnTo>
                  <a:lnTo>
                    <a:pt x="884253" y="2561336"/>
                  </a:lnTo>
                  <a:lnTo>
                    <a:pt x="929574" y="2575592"/>
                  </a:lnTo>
                  <a:lnTo>
                    <a:pt x="975310" y="2588033"/>
                  </a:lnTo>
                  <a:lnTo>
                    <a:pt x="1021514" y="2598696"/>
                  </a:lnTo>
                  <a:lnTo>
                    <a:pt x="1068233" y="2607616"/>
                  </a:lnTo>
                  <a:lnTo>
                    <a:pt x="1115520" y="2614831"/>
                  </a:lnTo>
                  <a:lnTo>
                    <a:pt x="1163424" y="2620377"/>
                  </a:lnTo>
                  <a:lnTo>
                    <a:pt x="1211995" y="2624289"/>
                  </a:lnTo>
                  <a:lnTo>
                    <a:pt x="1261285" y="2626604"/>
                  </a:lnTo>
                  <a:lnTo>
                    <a:pt x="1311342" y="2627358"/>
                  </a:lnTo>
                  <a:lnTo>
                    <a:pt x="1362218" y="2626588"/>
                  </a:lnTo>
                  <a:lnTo>
                    <a:pt x="1408281" y="2630794"/>
                  </a:lnTo>
                  <a:lnTo>
                    <a:pt x="1455059" y="2629716"/>
                  </a:lnTo>
                  <a:lnTo>
                    <a:pt x="1502561" y="2624153"/>
                  </a:lnTo>
                  <a:lnTo>
                    <a:pt x="1550795" y="2614903"/>
                  </a:lnTo>
                  <a:lnTo>
                    <a:pt x="1599769" y="2602765"/>
                  </a:lnTo>
                  <a:lnTo>
                    <a:pt x="1649494" y="2588536"/>
                  </a:lnTo>
                  <a:lnTo>
                    <a:pt x="1751225" y="2556998"/>
                  </a:lnTo>
                  <a:lnTo>
                    <a:pt x="1803249" y="2541287"/>
                  </a:lnTo>
                  <a:lnTo>
                    <a:pt x="1856057" y="2526677"/>
                  </a:lnTo>
                  <a:lnTo>
                    <a:pt x="1879763" y="2518106"/>
                  </a:lnTo>
                  <a:lnTo>
                    <a:pt x="1902617" y="2506227"/>
                  </a:lnTo>
                  <a:lnTo>
                    <a:pt x="1925092" y="2492905"/>
                  </a:lnTo>
                  <a:lnTo>
                    <a:pt x="1947662" y="2480005"/>
                  </a:lnTo>
                  <a:lnTo>
                    <a:pt x="1990358" y="2453541"/>
                  </a:lnTo>
                  <a:lnTo>
                    <a:pt x="2030041" y="2423037"/>
                  </a:lnTo>
                  <a:lnTo>
                    <a:pt x="2068271" y="2390728"/>
                  </a:lnTo>
                  <a:lnTo>
                    <a:pt x="2106606" y="2358850"/>
                  </a:lnTo>
                  <a:lnTo>
                    <a:pt x="2146608" y="2329637"/>
                  </a:lnTo>
                  <a:lnTo>
                    <a:pt x="2189676" y="2299154"/>
                  </a:lnTo>
                  <a:lnTo>
                    <a:pt x="2229694" y="2266429"/>
                  </a:lnTo>
                  <a:lnTo>
                    <a:pt x="2266901" y="2231621"/>
                  </a:lnTo>
                  <a:lnTo>
                    <a:pt x="2301538" y="2194887"/>
                  </a:lnTo>
                  <a:lnTo>
                    <a:pt x="2333845" y="2156385"/>
                  </a:lnTo>
                  <a:lnTo>
                    <a:pt x="2364062" y="2116274"/>
                  </a:lnTo>
                  <a:lnTo>
                    <a:pt x="2392430" y="2074712"/>
                  </a:lnTo>
                  <a:lnTo>
                    <a:pt x="2419189" y="2031856"/>
                  </a:lnTo>
                  <a:lnTo>
                    <a:pt x="2444578" y="1987866"/>
                  </a:lnTo>
                  <a:lnTo>
                    <a:pt x="2468840" y="1942899"/>
                  </a:lnTo>
                  <a:lnTo>
                    <a:pt x="2492213" y="1897113"/>
                  </a:lnTo>
                  <a:lnTo>
                    <a:pt x="2513491" y="1850558"/>
                  </a:lnTo>
                  <a:lnTo>
                    <a:pt x="2531783" y="1803132"/>
                  </a:lnTo>
                  <a:lnTo>
                    <a:pt x="2547677" y="1755004"/>
                  </a:lnTo>
                  <a:lnTo>
                    <a:pt x="2561763" y="1706344"/>
                  </a:lnTo>
                  <a:lnTo>
                    <a:pt x="2574631" y="1657321"/>
                  </a:lnTo>
                  <a:lnTo>
                    <a:pt x="2599071" y="1558861"/>
                  </a:lnTo>
                  <a:lnTo>
                    <a:pt x="2619921" y="1479861"/>
                  </a:lnTo>
                  <a:lnTo>
                    <a:pt x="2627828" y="1440146"/>
                  </a:lnTo>
                  <a:lnTo>
                    <a:pt x="2631075" y="1400441"/>
                  </a:lnTo>
                  <a:lnTo>
                    <a:pt x="2630687" y="1351532"/>
                  </a:lnTo>
                  <a:lnTo>
                    <a:pt x="2629067" y="1302751"/>
                  </a:lnTo>
                  <a:lnTo>
                    <a:pt x="2626164" y="1254108"/>
                  </a:lnTo>
                  <a:lnTo>
                    <a:pt x="2621932" y="1205613"/>
                  </a:lnTo>
                  <a:lnTo>
                    <a:pt x="2616320" y="1157276"/>
                  </a:lnTo>
                  <a:lnTo>
                    <a:pt x="2609282" y="1109107"/>
                  </a:lnTo>
                  <a:lnTo>
                    <a:pt x="2600767" y="1061116"/>
                  </a:lnTo>
                  <a:lnTo>
                    <a:pt x="2590729" y="1013313"/>
                  </a:lnTo>
                  <a:lnTo>
                    <a:pt x="2579118" y="965708"/>
                  </a:lnTo>
                  <a:lnTo>
                    <a:pt x="2565885" y="918311"/>
                  </a:lnTo>
                  <a:lnTo>
                    <a:pt x="2549345" y="869979"/>
                  </a:lnTo>
                  <a:lnTo>
                    <a:pt x="2529552" y="823380"/>
                  </a:lnTo>
                  <a:lnTo>
                    <a:pt x="2507265" y="778105"/>
                  </a:lnTo>
                  <a:lnTo>
                    <a:pt x="2483237" y="733748"/>
                  </a:lnTo>
                  <a:lnTo>
                    <a:pt x="2432988" y="646156"/>
                  </a:lnTo>
                  <a:lnTo>
                    <a:pt x="2408278" y="602107"/>
                  </a:lnTo>
                  <a:lnTo>
                    <a:pt x="2381779" y="557248"/>
                  </a:lnTo>
                  <a:lnTo>
                    <a:pt x="2352259" y="514842"/>
                  </a:lnTo>
                  <a:lnTo>
                    <a:pt x="2319328" y="475069"/>
                  </a:lnTo>
                  <a:lnTo>
                    <a:pt x="2282599" y="438112"/>
                  </a:lnTo>
                  <a:lnTo>
                    <a:pt x="2242161" y="399906"/>
                  </a:lnTo>
                  <a:lnTo>
                    <a:pt x="2202142" y="361197"/>
                  </a:lnTo>
                  <a:lnTo>
                    <a:pt x="2161498" y="323294"/>
                  </a:lnTo>
                  <a:lnTo>
                    <a:pt x="2119188" y="287502"/>
                  </a:lnTo>
                  <a:lnTo>
                    <a:pt x="2077234" y="254278"/>
                  </a:lnTo>
                  <a:lnTo>
                    <a:pt x="2034737" y="221347"/>
                  </a:lnTo>
                  <a:lnTo>
                    <a:pt x="1991286" y="189929"/>
                  </a:lnTo>
                  <a:lnTo>
                    <a:pt x="1946472" y="161244"/>
                  </a:lnTo>
                  <a:lnTo>
                    <a:pt x="1899885" y="136512"/>
                  </a:lnTo>
                  <a:lnTo>
                    <a:pt x="1852214" y="115262"/>
                  </a:lnTo>
                  <a:lnTo>
                    <a:pt x="1803995" y="95974"/>
                  </a:lnTo>
                  <a:lnTo>
                    <a:pt x="1755254" y="78597"/>
                  </a:lnTo>
                  <a:lnTo>
                    <a:pt x="1706018" y="63083"/>
                  </a:lnTo>
                  <a:lnTo>
                    <a:pt x="1656316" y="49381"/>
                  </a:lnTo>
                  <a:lnTo>
                    <a:pt x="1606173" y="37441"/>
                  </a:lnTo>
                  <a:lnTo>
                    <a:pt x="1555619" y="27214"/>
                  </a:lnTo>
                  <a:lnTo>
                    <a:pt x="1504679" y="18649"/>
                  </a:lnTo>
                  <a:lnTo>
                    <a:pt x="1453381" y="11698"/>
                  </a:lnTo>
                  <a:lnTo>
                    <a:pt x="1401752" y="6310"/>
                  </a:lnTo>
                  <a:lnTo>
                    <a:pt x="1349820" y="2436"/>
                  </a:lnTo>
                  <a:lnTo>
                    <a:pt x="1297613" y="25"/>
                  </a:lnTo>
                  <a:close/>
                </a:path>
              </a:pathLst>
            </a:custGeom>
            <a:solidFill>
              <a:srgbClr val="F15A22"/>
            </a:solidFill>
          </p:spPr>
          <p:txBody>
            <a:bodyPr wrap="square" lIns="0" tIns="0" rIns="0" bIns="0" rtlCol="0"/>
            <a:lstStyle/>
            <a:p>
              <a:pPr defTabSz="685800" hangingPunct="1"/>
              <a:endParaRPr sz="1350">
                <a:solidFill>
                  <a:sysClr val="windowText" lastClr="000000"/>
                </a:solidFill>
              </a:endParaRPr>
            </a:p>
          </p:txBody>
        </p:sp>
      </p:grpSp>
      <p:sp>
        <p:nvSpPr>
          <p:cNvPr id="19" name="object 19"/>
          <p:cNvSpPr txBox="1"/>
          <p:nvPr/>
        </p:nvSpPr>
        <p:spPr>
          <a:xfrm>
            <a:off x="10777078" y="364801"/>
            <a:ext cx="962025" cy="272223"/>
          </a:xfrm>
          <a:prstGeom prst="rect">
            <a:avLst/>
          </a:prstGeom>
        </p:spPr>
        <p:txBody>
          <a:bodyPr vert="horz" wrap="square" lIns="0" tIns="45244" rIns="0" bIns="0" rtlCol="0">
            <a:spAutoFit/>
          </a:bodyPr>
          <a:lstStyle/>
          <a:p>
            <a:pPr marL="9525" marR="3810" defTabSz="685800" hangingPunct="1">
              <a:lnSpc>
                <a:spcPct val="77400"/>
              </a:lnSpc>
              <a:spcBef>
                <a:spcPts val="356"/>
              </a:spcBef>
            </a:pPr>
            <a:r>
              <a:rPr sz="938" b="1" spc="53" dirty="0">
                <a:solidFill>
                  <a:srgbClr val="FFFFFF"/>
                </a:solidFill>
                <a:latin typeface="Gilroy-Black"/>
                <a:cs typeface="Gilroy-Black"/>
              </a:rPr>
              <a:t>COMMON</a:t>
            </a:r>
            <a:r>
              <a:rPr sz="938" b="1" spc="105" dirty="0">
                <a:solidFill>
                  <a:srgbClr val="FFFFFF"/>
                </a:solidFill>
                <a:latin typeface="Gilroy-Black"/>
                <a:cs typeface="Gilroy-Black"/>
              </a:rPr>
              <a:t> </a:t>
            </a:r>
            <a:r>
              <a:rPr sz="938" b="1" spc="34" dirty="0">
                <a:solidFill>
                  <a:srgbClr val="FFFFFF"/>
                </a:solidFill>
                <a:latin typeface="Gilroy-Black"/>
                <a:cs typeface="Gilroy-Black"/>
              </a:rPr>
              <a:t>SEAS </a:t>
            </a:r>
            <a:r>
              <a:rPr sz="938" b="1" spc="45" dirty="0">
                <a:solidFill>
                  <a:srgbClr val="FFFFFF"/>
                </a:solidFill>
                <a:latin typeface="Gilroy-Black"/>
                <a:cs typeface="Gilroy-Black"/>
              </a:rPr>
              <a:t>EDUCATION</a:t>
            </a:r>
            <a:endParaRPr sz="938">
              <a:solidFill>
                <a:sysClr val="windowText" lastClr="000000"/>
              </a:solidFill>
              <a:latin typeface="Gilroy-Black"/>
              <a:cs typeface="Gilroy-Black"/>
            </a:endParaRPr>
          </a:p>
        </p:txBody>
      </p:sp>
      <p:grpSp>
        <p:nvGrpSpPr>
          <p:cNvPr id="20" name="object 20"/>
          <p:cNvGrpSpPr/>
          <p:nvPr/>
        </p:nvGrpSpPr>
        <p:grpSpPr>
          <a:xfrm>
            <a:off x="10401302" y="342895"/>
            <a:ext cx="311468" cy="311468"/>
            <a:chOff x="13868403" y="457194"/>
            <a:chExt cx="415290" cy="415290"/>
          </a:xfrm>
        </p:grpSpPr>
        <p:pic>
          <p:nvPicPr>
            <p:cNvPr id="21" name="object 21"/>
            <p:cNvPicPr/>
            <p:nvPr/>
          </p:nvPicPr>
          <p:blipFill>
            <a:blip r:embed="rId9" cstate="print"/>
            <a:stretch>
              <a:fillRect/>
            </a:stretch>
          </p:blipFill>
          <p:spPr>
            <a:xfrm>
              <a:off x="14033415" y="556596"/>
              <a:ext cx="84696" cy="84683"/>
            </a:xfrm>
            <a:prstGeom prst="rect">
              <a:avLst/>
            </a:prstGeom>
          </p:spPr>
        </p:pic>
        <p:sp>
          <p:nvSpPr>
            <p:cNvPr id="22" name="object 22"/>
            <p:cNvSpPr/>
            <p:nvPr/>
          </p:nvSpPr>
          <p:spPr>
            <a:xfrm>
              <a:off x="13868403" y="457194"/>
              <a:ext cx="415290" cy="415290"/>
            </a:xfrm>
            <a:custGeom>
              <a:avLst/>
              <a:gdLst/>
              <a:ahLst/>
              <a:cxnLst/>
              <a:rect l="l" t="t" r="r" b="b"/>
              <a:pathLst>
                <a:path w="415290" h="415290">
                  <a:moveTo>
                    <a:pt x="207365" y="0"/>
                  </a:moveTo>
                  <a:lnTo>
                    <a:pt x="159877" y="5486"/>
                  </a:lnTo>
                  <a:lnTo>
                    <a:pt x="116253" y="21109"/>
                  </a:lnTo>
                  <a:lnTo>
                    <a:pt x="77747" y="45615"/>
                  </a:lnTo>
                  <a:lnTo>
                    <a:pt x="45614" y="77749"/>
                  </a:lnTo>
                  <a:lnTo>
                    <a:pt x="21109" y="116257"/>
                  </a:lnTo>
                  <a:lnTo>
                    <a:pt x="5486" y="159885"/>
                  </a:lnTo>
                  <a:lnTo>
                    <a:pt x="0" y="207378"/>
                  </a:lnTo>
                  <a:lnTo>
                    <a:pt x="5486" y="254866"/>
                  </a:lnTo>
                  <a:lnTo>
                    <a:pt x="21109" y="298490"/>
                  </a:lnTo>
                  <a:lnTo>
                    <a:pt x="45614" y="336996"/>
                  </a:lnTo>
                  <a:lnTo>
                    <a:pt x="77747" y="369129"/>
                  </a:lnTo>
                  <a:lnTo>
                    <a:pt x="116253" y="393634"/>
                  </a:lnTo>
                  <a:lnTo>
                    <a:pt x="159877" y="409257"/>
                  </a:lnTo>
                  <a:lnTo>
                    <a:pt x="207365" y="414743"/>
                  </a:lnTo>
                  <a:lnTo>
                    <a:pt x="238364" y="411162"/>
                  </a:lnTo>
                  <a:lnTo>
                    <a:pt x="205409" y="411162"/>
                  </a:lnTo>
                  <a:lnTo>
                    <a:pt x="201523" y="411010"/>
                  </a:lnTo>
                  <a:lnTo>
                    <a:pt x="197878" y="410921"/>
                  </a:lnTo>
                  <a:lnTo>
                    <a:pt x="195668" y="410819"/>
                  </a:lnTo>
                  <a:lnTo>
                    <a:pt x="191300" y="410464"/>
                  </a:lnTo>
                  <a:lnTo>
                    <a:pt x="191216" y="410184"/>
                  </a:lnTo>
                  <a:lnTo>
                    <a:pt x="187540" y="410184"/>
                  </a:lnTo>
                  <a:lnTo>
                    <a:pt x="185686" y="410006"/>
                  </a:lnTo>
                  <a:lnTo>
                    <a:pt x="181991" y="409524"/>
                  </a:lnTo>
                  <a:lnTo>
                    <a:pt x="181768" y="409016"/>
                  </a:lnTo>
                  <a:lnTo>
                    <a:pt x="178003" y="409016"/>
                  </a:lnTo>
                  <a:lnTo>
                    <a:pt x="175387" y="408635"/>
                  </a:lnTo>
                  <a:lnTo>
                    <a:pt x="170192" y="407708"/>
                  </a:lnTo>
                  <a:lnTo>
                    <a:pt x="169649" y="406882"/>
                  </a:lnTo>
                  <a:lnTo>
                    <a:pt x="165747" y="406882"/>
                  </a:lnTo>
                  <a:lnTo>
                    <a:pt x="117623" y="390303"/>
                  </a:lnTo>
                  <a:lnTo>
                    <a:pt x="75793" y="362839"/>
                  </a:lnTo>
                  <a:lnTo>
                    <a:pt x="41964" y="326211"/>
                  </a:lnTo>
                  <a:lnTo>
                    <a:pt x="17843" y="282143"/>
                  </a:lnTo>
                  <a:lnTo>
                    <a:pt x="26076" y="282143"/>
                  </a:lnTo>
                  <a:lnTo>
                    <a:pt x="16129" y="277787"/>
                  </a:lnTo>
                  <a:lnTo>
                    <a:pt x="11130" y="262361"/>
                  </a:lnTo>
                  <a:lnTo>
                    <a:pt x="7367" y="246430"/>
                  </a:lnTo>
                  <a:lnTo>
                    <a:pt x="4882" y="230052"/>
                  </a:lnTo>
                  <a:lnTo>
                    <a:pt x="3721" y="213283"/>
                  </a:lnTo>
                  <a:lnTo>
                    <a:pt x="10566" y="213283"/>
                  </a:lnTo>
                  <a:lnTo>
                    <a:pt x="3619" y="209232"/>
                  </a:lnTo>
                  <a:lnTo>
                    <a:pt x="10051" y="156479"/>
                  </a:lnTo>
                  <a:lnTo>
                    <a:pt x="14909" y="140474"/>
                  </a:lnTo>
                  <a:lnTo>
                    <a:pt x="20215" y="140474"/>
                  </a:lnTo>
                  <a:lnTo>
                    <a:pt x="16154" y="136893"/>
                  </a:lnTo>
                  <a:lnTo>
                    <a:pt x="22223" y="122273"/>
                  </a:lnTo>
                  <a:lnTo>
                    <a:pt x="29379" y="108256"/>
                  </a:lnTo>
                  <a:lnTo>
                    <a:pt x="37562" y="94889"/>
                  </a:lnTo>
                  <a:lnTo>
                    <a:pt x="46710" y="82219"/>
                  </a:lnTo>
                  <a:lnTo>
                    <a:pt x="51181" y="82219"/>
                  </a:lnTo>
                  <a:lnTo>
                    <a:pt x="48971" y="79336"/>
                  </a:lnTo>
                  <a:lnTo>
                    <a:pt x="80512" y="48024"/>
                  </a:lnTo>
                  <a:lnTo>
                    <a:pt x="118229" y="24147"/>
                  </a:lnTo>
                  <a:lnTo>
                    <a:pt x="160915" y="8926"/>
                  </a:lnTo>
                  <a:lnTo>
                    <a:pt x="207365" y="3581"/>
                  </a:lnTo>
                  <a:lnTo>
                    <a:pt x="238364" y="3581"/>
                  </a:lnTo>
                  <a:lnTo>
                    <a:pt x="207365" y="0"/>
                  </a:lnTo>
                  <a:close/>
                </a:path>
                <a:path w="415290" h="415290">
                  <a:moveTo>
                    <a:pt x="238364" y="3581"/>
                  </a:moveTo>
                  <a:lnTo>
                    <a:pt x="207365" y="3581"/>
                  </a:lnTo>
                  <a:lnTo>
                    <a:pt x="253810" y="8926"/>
                  </a:lnTo>
                  <a:lnTo>
                    <a:pt x="296497" y="24147"/>
                  </a:lnTo>
                  <a:lnTo>
                    <a:pt x="334217" y="48024"/>
                  </a:lnTo>
                  <a:lnTo>
                    <a:pt x="365760" y="79336"/>
                  </a:lnTo>
                  <a:lnTo>
                    <a:pt x="334101" y="120638"/>
                  </a:lnTo>
                  <a:lnTo>
                    <a:pt x="305470" y="164230"/>
                  </a:lnTo>
                  <a:lnTo>
                    <a:pt x="280023" y="209954"/>
                  </a:lnTo>
                  <a:lnTo>
                    <a:pt x="257917" y="257653"/>
                  </a:lnTo>
                  <a:lnTo>
                    <a:pt x="239307" y="307167"/>
                  </a:lnTo>
                  <a:lnTo>
                    <a:pt x="224352" y="358339"/>
                  </a:lnTo>
                  <a:lnTo>
                    <a:pt x="213207" y="411010"/>
                  </a:lnTo>
                  <a:lnTo>
                    <a:pt x="209321" y="411162"/>
                  </a:lnTo>
                  <a:lnTo>
                    <a:pt x="238364" y="411162"/>
                  </a:lnTo>
                  <a:lnTo>
                    <a:pt x="240453" y="410921"/>
                  </a:lnTo>
                  <a:lnTo>
                    <a:pt x="216852" y="410921"/>
                  </a:lnTo>
                  <a:lnTo>
                    <a:pt x="227939" y="358743"/>
                  </a:lnTo>
                  <a:lnTo>
                    <a:pt x="242787" y="308045"/>
                  </a:lnTo>
                  <a:lnTo>
                    <a:pt x="261241" y="258984"/>
                  </a:lnTo>
                  <a:lnTo>
                    <a:pt x="283146" y="211716"/>
                  </a:lnTo>
                  <a:lnTo>
                    <a:pt x="308347" y="166395"/>
                  </a:lnTo>
                  <a:lnTo>
                    <a:pt x="336690" y="123177"/>
                  </a:lnTo>
                  <a:lnTo>
                    <a:pt x="368020" y="82219"/>
                  </a:lnTo>
                  <a:lnTo>
                    <a:pt x="371961" y="82219"/>
                  </a:lnTo>
                  <a:lnTo>
                    <a:pt x="369116" y="77749"/>
                  </a:lnTo>
                  <a:lnTo>
                    <a:pt x="336983" y="45615"/>
                  </a:lnTo>
                  <a:lnTo>
                    <a:pt x="298478" y="21109"/>
                  </a:lnTo>
                  <a:lnTo>
                    <a:pt x="254853" y="5486"/>
                  </a:lnTo>
                  <a:lnTo>
                    <a:pt x="238364" y="3581"/>
                  </a:lnTo>
                  <a:close/>
                </a:path>
                <a:path w="415290" h="415290">
                  <a:moveTo>
                    <a:pt x="51181" y="82219"/>
                  </a:moveTo>
                  <a:lnTo>
                    <a:pt x="46710" y="82219"/>
                  </a:lnTo>
                  <a:lnTo>
                    <a:pt x="78040" y="123177"/>
                  </a:lnTo>
                  <a:lnTo>
                    <a:pt x="106383" y="166395"/>
                  </a:lnTo>
                  <a:lnTo>
                    <a:pt x="131584" y="211716"/>
                  </a:lnTo>
                  <a:lnTo>
                    <a:pt x="153489" y="258984"/>
                  </a:lnTo>
                  <a:lnTo>
                    <a:pt x="171943" y="308045"/>
                  </a:lnTo>
                  <a:lnTo>
                    <a:pt x="186791" y="358743"/>
                  </a:lnTo>
                  <a:lnTo>
                    <a:pt x="197878" y="410921"/>
                  </a:lnTo>
                  <a:lnTo>
                    <a:pt x="201504" y="410921"/>
                  </a:lnTo>
                  <a:lnTo>
                    <a:pt x="190378" y="358339"/>
                  </a:lnTo>
                  <a:lnTo>
                    <a:pt x="175423" y="307167"/>
                  </a:lnTo>
                  <a:lnTo>
                    <a:pt x="156813" y="257653"/>
                  </a:lnTo>
                  <a:lnTo>
                    <a:pt x="134707" y="209954"/>
                  </a:lnTo>
                  <a:lnTo>
                    <a:pt x="109260" y="164230"/>
                  </a:lnTo>
                  <a:lnTo>
                    <a:pt x="80629" y="120638"/>
                  </a:lnTo>
                  <a:lnTo>
                    <a:pt x="51181" y="82219"/>
                  </a:lnTo>
                  <a:close/>
                </a:path>
                <a:path w="415290" h="415290">
                  <a:moveTo>
                    <a:pt x="371961" y="82219"/>
                  </a:moveTo>
                  <a:lnTo>
                    <a:pt x="368020" y="82219"/>
                  </a:lnTo>
                  <a:lnTo>
                    <a:pt x="377168" y="94889"/>
                  </a:lnTo>
                  <a:lnTo>
                    <a:pt x="385351" y="108256"/>
                  </a:lnTo>
                  <a:lnTo>
                    <a:pt x="392507" y="122273"/>
                  </a:lnTo>
                  <a:lnTo>
                    <a:pt x="398576" y="136893"/>
                  </a:lnTo>
                  <a:lnTo>
                    <a:pt x="363432" y="167888"/>
                  </a:lnTo>
                  <a:lnTo>
                    <a:pt x="331281" y="201961"/>
                  </a:lnTo>
                  <a:lnTo>
                    <a:pt x="302352" y="238881"/>
                  </a:lnTo>
                  <a:lnTo>
                    <a:pt x="276874" y="278421"/>
                  </a:lnTo>
                  <a:lnTo>
                    <a:pt x="255075" y="320351"/>
                  </a:lnTo>
                  <a:lnTo>
                    <a:pt x="237185" y="364441"/>
                  </a:lnTo>
                  <a:lnTo>
                    <a:pt x="223431" y="410464"/>
                  </a:lnTo>
                  <a:lnTo>
                    <a:pt x="219062" y="410819"/>
                  </a:lnTo>
                  <a:lnTo>
                    <a:pt x="216852" y="410921"/>
                  </a:lnTo>
                  <a:lnTo>
                    <a:pt x="240453" y="410921"/>
                  </a:lnTo>
                  <a:lnTo>
                    <a:pt x="246828" y="410184"/>
                  </a:lnTo>
                  <a:lnTo>
                    <a:pt x="227190" y="410184"/>
                  </a:lnTo>
                  <a:lnTo>
                    <a:pt x="240830" y="364859"/>
                  </a:lnTo>
                  <a:lnTo>
                    <a:pt x="258514" y="321431"/>
                  </a:lnTo>
                  <a:lnTo>
                    <a:pt x="280019" y="280120"/>
                  </a:lnTo>
                  <a:lnTo>
                    <a:pt x="305172" y="241086"/>
                  </a:lnTo>
                  <a:lnTo>
                    <a:pt x="333608" y="204735"/>
                  </a:lnTo>
                  <a:lnTo>
                    <a:pt x="365248" y="171103"/>
                  </a:lnTo>
                  <a:lnTo>
                    <a:pt x="399821" y="140474"/>
                  </a:lnTo>
                  <a:lnTo>
                    <a:pt x="402293" y="140474"/>
                  </a:lnTo>
                  <a:lnTo>
                    <a:pt x="393621" y="116257"/>
                  </a:lnTo>
                  <a:lnTo>
                    <a:pt x="371961" y="82219"/>
                  </a:lnTo>
                  <a:close/>
                </a:path>
                <a:path w="415290" h="415290">
                  <a:moveTo>
                    <a:pt x="20215" y="140474"/>
                  </a:moveTo>
                  <a:lnTo>
                    <a:pt x="14909" y="140474"/>
                  </a:lnTo>
                  <a:lnTo>
                    <a:pt x="49479" y="171103"/>
                  </a:lnTo>
                  <a:lnTo>
                    <a:pt x="81116" y="204735"/>
                  </a:lnTo>
                  <a:lnTo>
                    <a:pt x="109600" y="241147"/>
                  </a:lnTo>
                  <a:lnTo>
                    <a:pt x="134707" y="280120"/>
                  </a:lnTo>
                  <a:lnTo>
                    <a:pt x="156214" y="321431"/>
                  </a:lnTo>
                  <a:lnTo>
                    <a:pt x="173900" y="364859"/>
                  </a:lnTo>
                  <a:lnTo>
                    <a:pt x="187540" y="410184"/>
                  </a:lnTo>
                  <a:lnTo>
                    <a:pt x="191216" y="410184"/>
                  </a:lnTo>
                  <a:lnTo>
                    <a:pt x="177546" y="364441"/>
                  </a:lnTo>
                  <a:lnTo>
                    <a:pt x="159655" y="320351"/>
                  </a:lnTo>
                  <a:lnTo>
                    <a:pt x="137856" y="278421"/>
                  </a:lnTo>
                  <a:lnTo>
                    <a:pt x="112378" y="238881"/>
                  </a:lnTo>
                  <a:lnTo>
                    <a:pt x="83449" y="201961"/>
                  </a:lnTo>
                  <a:lnTo>
                    <a:pt x="51298" y="167888"/>
                  </a:lnTo>
                  <a:lnTo>
                    <a:pt x="20215" y="140474"/>
                  </a:lnTo>
                  <a:close/>
                </a:path>
                <a:path w="415290" h="415290">
                  <a:moveTo>
                    <a:pt x="402293" y="140474"/>
                  </a:moveTo>
                  <a:lnTo>
                    <a:pt x="399821" y="140474"/>
                  </a:lnTo>
                  <a:lnTo>
                    <a:pt x="404672" y="156479"/>
                  </a:lnTo>
                  <a:lnTo>
                    <a:pt x="408224" y="173002"/>
                  </a:lnTo>
                  <a:lnTo>
                    <a:pt x="410406" y="189988"/>
                  </a:lnTo>
                  <a:lnTo>
                    <a:pt x="411036" y="204735"/>
                  </a:lnTo>
                  <a:lnTo>
                    <a:pt x="411111" y="209232"/>
                  </a:lnTo>
                  <a:lnTo>
                    <a:pt x="371526" y="232318"/>
                  </a:lnTo>
                  <a:lnTo>
                    <a:pt x="335329" y="260076"/>
                  </a:lnTo>
                  <a:lnTo>
                    <a:pt x="302936" y="292090"/>
                  </a:lnTo>
                  <a:lnTo>
                    <a:pt x="274744" y="327974"/>
                  </a:lnTo>
                  <a:lnTo>
                    <a:pt x="251220" y="367229"/>
                  </a:lnTo>
                  <a:lnTo>
                    <a:pt x="232727" y="409524"/>
                  </a:lnTo>
                  <a:lnTo>
                    <a:pt x="229044" y="410006"/>
                  </a:lnTo>
                  <a:lnTo>
                    <a:pt x="227190" y="410184"/>
                  </a:lnTo>
                  <a:lnTo>
                    <a:pt x="246828" y="410184"/>
                  </a:lnTo>
                  <a:lnTo>
                    <a:pt x="254853" y="409257"/>
                  </a:lnTo>
                  <a:lnTo>
                    <a:pt x="255527" y="409016"/>
                  </a:lnTo>
                  <a:lnTo>
                    <a:pt x="236715" y="409016"/>
                  </a:lnTo>
                  <a:lnTo>
                    <a:pt x="259185" y="359889"/>
                  </a:lnTo>
                  <a:lnTo>
                    <a:pt x="288531" y="315071"/>
                  </a:lnTo>
                  <a:lnTo>
                    <a:pt x="324071" y="275243"/>
                  </a:lnTo>
                  <a:lnTo>
                    <a:pt x="365124" y="241086"/>
                  </a:lnTo>
                  <a:lnTo>
                    <a:pt x="411010" y="213283"/>
                  </a:lnTo>
                  <a:lnTo>
                    <a:pt x="414048" y="213283"/>
                  </a:lnTo>
                  <a:lnTo>
                    <a:pt x="414731" y="207378"/>
                  </a:lnTo>
                  <a:lnTo>
                    <a:pt x="409244" y="159885"/>
                  </a:lnTo>
                  <a:lnTo>
                    <a:pt x="402293" y="140474"/>
                  </a:lnTo>
                  <a:close/>
                </a:path>
                <a:path w="415290" h="415290">
                  <a:moveTo>
                    <a:pt x="10566" y="213283"/>
                  </a:moveTo>
                  <a:lnTo>
                    <a:pt x="3721" y="213283"/>
                  </a:lnTo>
                  <a:lnTo>
                    <a:pt x="49601" y="241086"/>
                  </a:lnTo>
                  <a:lnTo>
                    <a:pt x="90653" y="275243"/>
                  </a:lnTo>
                  <a:lnTo>
                    <a:pt x="126193" y="315071"/>
                  </a:lnTo>
                  <a:lnTo>
                    <a:pt x="155537" y="359889"/>
                  </a:lnTo>
                  <a:lnTo>
                    <a:pt x="178003" y="409016"/>
                  </a:lnTo>
                  <a:lnTo>
                    <a:pt x="181768" y="409016"/>
                  </a:lnTo>
                  <a:lnTo>
                    <a:pt x="163503" y="367229"/>
                  </a:lnTo>
                  <a:lnTo>
                    <a:pt x="139965" y="327946"/>
                  </a:lnTo>
                  <a:lnTo>
                    <a:pt x="111793" y="292090"/>
                  </a:lnTo>
                  <a:lnTo>
                    <a:pt x="79401" y="260076"/>
                  </a:lnTo>
                  <a:lnTo>
                    <a:pt x="43204" y="232318"/>
                  </a:lnTo>
                  <a:lnTo>
                    <a:pt x="10566" y="213283"/>
                  </a:lnTo>
                  <a:close/>
                </a:path>
                <a:path w="415290" h="415290">
                  <a:moveTo>
                    <a:pt x="414048" y="213283"/>
                  </a:moveTo>
                  <a:lnTo>
                    <a:pt x="411010" y="213283"/>
                  </a:lnTo>
                  <a:lnTo>
                    <a:pt x="409842" y="230052"/>
                  </a:lnTo>
                  <a:lnTo>
                    <a:pt x="407358" y="246430"/>
                  </a:lnTo>
                  <a:lnTo>
                    <a:pt x="403598" y="262361"/>
                  </a:lnTo>
                  <a:lnTo>
                    <a:pt x="398602" y="277787"/>
                  </a:lnTo>
                  <a:lnTo>
                    <a:pt x="350964" y="298648"/>
                  </a:lnTo>
                  <a:lnTo>
                    <a:pt x="308687" y="327974"/>
                  </a:lnTo>
                  <a:lnTo>
                    <a:pt x="272852" y="364687"/>
                  </a:lnTo>
                  <a:lnTo>
                    <a:pt x="244538" y="407708"/>
                  </a:lnTo>
                  <a:lnTo>
                    <a:pt x="239344" y="408635"/>
                  </a:lnTo>
                  <a:lnTo>
                    <a:pt x="236715" y="409016"/>
                  </a:lnTo>
                  <a:lnTo>
                    <a:pt x="255527" y="409016"/>
                  </a:lnTo>
                  <a:lnTo>
                    <a:pt x="261485" y="406882"/>
                  </a:lnTo>
                  <a:lnTo>
                    <a:pt x="248970" y="406882"/>
                  </a:lnTo>
                  <a:lnTo>
                    <a:pt x="276452" y="365855"/>
                  </a:lnTo>
                  <a:lnTo>
                    <a:pt x="310921" y="330744"/>
                  </a:lnTo>
                  <a:lnTo>
                    <a:pt x="351390" y="302517"/>
                  </a:lnTo>
                  <a:lnTo>
                    <a:pt x="396875" y="282143"/>
                  </a:lnTo>
                  <a:lnTo>
                    <a:pt x="399476" y="282143"/>
                  </a:lnTo>
                  <a:lnTo>
                    <a:pt x="409244" y="254866"/>
                  </a:lnTo>
                  <a:lnTo>
                    <a:pt x="414048" y="213283"/>
                  </a:lnTo>
                  <a:close/>
                </a:path>
                <a:path w="415290" h="415290">
                  <a:moveTo>
                    <a:pt x="26076" y="282143"/>
                  </a:moveTo>
                  <a:lnTo>
                    <a:pt x="17843" y="282143"/>
                  </a:lnTo>
                  <a:lnTo>
                    <a:pt x="63334" y="302517"/>
                  </a:lnTo>
                  <a:lnTo>
                    <a:pt x="103806" y="330744"/>
                  </a:lnTo>
                  <a:lnTo>
                    <a:pt x="138272" y="365855"/>
                  </a:lnTo>
                  <a:lnTo>
                    <a:pt x="165747" y="406882"/>
                  </a:lnTo>
                  <a:lnTo>
                    <a:pt x="169649" y="406882"/>
                  </a:lnTo>
                  <a:lnTo>
                    <a:pt x="141873" y="364687"/>
                  </a:lnTo>
                  <a:lnTo>
                    <a:pt x="105998" y="327946"/>
                  </a:lnTo>
                  <a:lnTo>
                    <a:pt x="63765" y="298648"/>
                  </a:lnTo>
                  <a:lnTo>
                    <a:pt x="26076" y="282143"/>
                  </a:lnTo>
                  <a:close/>
                </a:path>
                <a:path w="415290" h="415290">
                  <a:moveTo>
                    <a:pt x="399476" y="282143"/>
                  </a:moveTo>
                  <a:lnTo>
                    <a:pt x="396875" y="282143"/>
                  </a:lnTo>
                  <a:lnTo>
                    <a:pt x="372759" y="326211"/>
                  </a:lnTo>
                  <a:lnTo>
                    <a:pt x="338929" y="362839"/>
                  </a:lnTo>
                  <a:lnTo>
                    <a:pt x="297096" y="390303"/>
                  </a:lnTo>
                  <a:lnTo>
                    <a:pt x="248970" y="406882"/>
                  </a:lnTo>
                  <a:lnTo>
                    <a:pt x="261485" y="406882"/>
                  </a:lnTo>
                  <a:lnTo>
                    <a:pt x="298478" y="393634"/>
                  </a:lnTo>
                  <a:lnTo>
                    <a:pt x="336983" y="369129"/>
                  </a:lnTo>
                  <a:lnTo>
                    <a:pt x="369116" y="336996"/>
                  </a:lnTo>
                  <a:lnTo>
                    <a:pt x="393621" y="298490"/>
                  </a:lnTo>
                  <a:lnTo>
                    <a:pt x="399476" y="282143"/>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grpSp>
      <p:pic>
        <p:nvPicPr>
          <p:cNvPr id="23" name="object 23"/>
          <p:cNvPicPr/>
          <p:nvPr/>
        </p:nvPicPr>
        <p:blipFill>
          <a:blip r:embed="rId10" cstate="print"/>
          <a:stretch>
            <a:fillRect/>
          </a:stretch>
        </p:blipFill>
        <p:spPr>
          <a:xfrm>
            <a:off x="318627" y="6505713"/>
            <a:ext cx="152413" cy="152410"/>
          </a:xfrm>
          <a:prstGeom prst="rect">
            <a:avLst/>
          </a:prstGeom>
        </p:spPr>
      </p:pic>
      <p:sp>
        <p:nvSpPr>
          <p:cNvPr id="24" name="object 24"/>
          <p:cNvSpPr txBox="1"/>
          <p:nvPr/>
        </p:nvSpPr>
        <p:spPr>
          <a:xfrm>
            <a:off x="4671447" y="4601038"/>
            <a:ext cx="1507331" cy="979114"/>
          </a:xfrm>
          <a:prstGeom prst="rect">
            <a:avLst/>
          </a:prstGeom>
        </p:spPr>
        <p:txBody>
          <a:bodyPr vert="horz" wrap="square" lIns="0" tIns="9525" rIns="0" bIns="0" rtlCol="0">
            <a:spAutoFit/>
          </a:bodyPr>
          <a:lstStyle/>
          <a:p>
            <a:pPr marL="9525" marR="3810" indent="6668" algn="ctr" defTabSz="685800" hangingPunct="1">
              <a:spcBef>
                <a:spcPts val="75"/>
              </a:spcBef>
            </a:pPr>
            <a:r>
              <a:rPr sz="1575" b="1" dirty="0">
                <a:solidFill>
                  <a:srgbClr val="FFFFFF"/>
                </a:solidFill>
                <a:latin typeface="Gilroy-SemiBold"/>
                <a:cs typeface="Gilroy-SemiBold"/>
              </a:rPr>
              <a:t>More</a:t>
            </a:r>
            <a:r>
              <a:rPr sz="1575" b="1" spc="-38" dirty="0">
                <a:solidFill>
                  <a:srgbClr val="FFFFFF"/>
                </a:solidFill>
                <a:latin typeface="Gilroy-SemiBold"/>
                <a:cs typeface="Gilroy-SemiBold"/>
              </a:rPr>
              <a:t> </a:t>
            </a:r>
            <a:r>
              <a:rPr sz="1575" b="1" spc="-8" dirty="0">
                <a:solidFill>
                  <a:srgbClr val="FFFFFF"/>
                </a:solidFill>
                <a:latin typeface="Gilroy-SemiBold"/>
                <a:cs typeface="Gilroy-SemiBold"/>
              </a:rPr>
              <a:t>research </a:t>
            </a:r>
            <a:r>
              <a:rPr sz="1575" b="1" dirty="0">
                <a:solidFill>
                  <a:srgbClr val="FFFFFF"/>
                </a:solidFill>
                <a:latin typeface="Gilroy-SemiBold"/>
                <a:cs typeface="Gilroy-SemiBold"/>
              </a:rPr>
              <a:t>is</a:t>
            </a:r>
            <a:r>
              <a:rPr sz="1575" b="1" spc="-15" dirty="0">
                <a:solidFill>
                  <a:srgbClr val="FFFFFF"/>
                </a:solidFill>
                <a:latin typeface="Gilroy-SemiBold"/>
                <a:cs typeface="Gilroy-SemiBold"/>
              </a:rPr>
              <a:t> </a:t>
            </a:r>
            <a:r>
              <a:rPr sz="1575" b="1" dirty="0">
                <a:solidFill>
                  <a:srgbClr val="FFFFFF"/>
                </a:solidFill>
                <a:latin typeface="Gilroy-SemiBold"/>
                <a:cs typeface="Gilroy-SemiBold"/>
              </a:rPr>
              <a:t>needed</a:t>
            </a:r>
            <a:r>
              <a:rPr sz="1575" b="1" spc="-15" dirty="0">
                <a:solidFill>
                  <a:srgbClr val="FFFFFF"/>
                </a:solidFill>
                <a:latin typeface="Gilroy-SemiBold"/>
                <a:cs typeface="Gilroy-SemiBold"/>
              </a:rPr>
              <a:t> </a:t>
            </a:r>
            <a:r>
              <a:rPr sz="1575" b="1" spc="-19" dirty="0">
                <a:solidFill>
                  <a:srgbClr val="FFFFFF"/>
                </a:solidFill>
                <a:latin typeface="Gilroy-SemiBold"/>
                <a:cs typeface="Gilroy-SemiBold"/>
              </a:rPr>
              <a:t>to </a:t>
            </a:r>
            <a:r>
              <a:rPr sz="1575" b="1" dirty="0">
                <a:solidFill>
                  <a:srgbClr val="FFFFFF"/>
                </a:solidFill>
                <a:latin typeface="Gilroy-SemiBold"/>
                <a:cs typeface="Gilroy-SemiBold"/>
              </a:rPr>
              <a:t>fully </a:t>
            </a:r>
            <a:r>
              <a:rPr sz="1575" b="1" spc="-19" dirty="0">
                <a:solidFill>
                  <a:srgbClr val="FFFFFF"/>
                </a:solidFill>
                <a:latin typeface="Gilroy-SemiBold"/>
                <a:cs typeface="Gilroy-SemiBold"/>
              </a:rPr>
              <a:t>understand </a:t>
            </a:r>
            <a:r>
              <a:rPr sz="1575" b="1" dirty="0">
                <a:solidFill>
                  <a:srgbClr val="FFFFFF"/>
                </a:solidFill>
                <a:latin typeface="Gilroy-SemiBold"/>
                <a:cs typeface="Gilroy-SemiBold"/>
              </a:rPr>
              <a:t>these</a:t>
            </a:r>
            <a:r>
              <a:rPr sz="1575" b="1" spc="-75" dirty="0">
                <a:solidFill>
                  <a:srgbClr val="FFFFFF"/>
                </a:solidFill>
                <a:latin typeface="Gilroy-SemiBold"/>
                <a:cs typeface="Gilroy-SemiBold"/>
              </a:rPr>
              <a:t> </a:t>
            </a:r>
            <a:r>
              <a:rPr sz="1575" b="1" spc="-8" dirty="0">
                <a:solidFill>
                  <a:srgbClr val="FFFFFF"/>
                </a:solidFill>
                <a:latin typeface="Gilroy-SemiBold"/>
                <a:cs typeface="Gilroy-SemiBold"/>
              </a:rPr>
              <a:t>impacts</a:t>
            </a:r>
            <a:endParaRPr sz="1575">
              <a:solidFill>
                <a:sysClr val="windowText" lastClr="000000"/>
              </a:solidFill>
              <a:latin typeface="Gilroy-SemiBold"/>
              <a:cs typeface="Gilroy-SemiBold"/>
            </a:endParaRPr>
          </a:p>
        </p:txBody>
      </p:sp>
      <p:sp>
        <p:nvSpPr>
          <p:cNvPr id="27" name="TextBox 26">
            <a:extLst>
              <a:ext uri="{FF2B5EF4-FFF2-40B4-BE49-F238E27FC236}">
                <a16:creationId xmlns:a16="http://schemas.microsoft.com/office/drawing/2014/main" id="{236B2AAE-1D7A-C665-11F6-74975CCF7F63}"/>
              </a:ext>
            </a:extLst>
          </p:cNvPr>
          <p:cNvSpPr txBox="1"/>
          <p:nvPr/>
        </p:nvSpPr>
        <p:spPr>
          <a:xfrm>
            <a:off x="1025427" y="3043183"/>
            <a:ext cx="6096000" cy="759182"/>
          </a:xfrm>
          <a:prstGeom prst="rect">
            <a:avLst/>
          </a:prstGeom>
          <a:noFill/>
        </p:spPr>
        <p:txBody>
          <a:bodyPr wrap="square">
            <a:spAutoFit/>
          </a:bodyPr>
          <a:lstStyle/>
          <a:p>
            <a:pPr marL="9525" marR="1280636" defTabSz="685800" hangingPunct="1">
              <a:lnSpc>
                <a:spcPts val="2475"/>
              </a:lnSpc>
              <a:spcBef>
                <a:spcPts val="195"/>
              </a:spcBef>
            </a:pPr>
            <a:r>
              <a:rPr lang="en-US" sz="1350" b="1" spc="-8" dirty="0">
                <a:solidFill>
                  <a:srgbClr val="EF4717"/>
                </a:solidFill>
                <a:latin typeface="Gilroy-Black"/>
                <a:cs typeface="Gilroy-Black"/>
              </a:rPr>
              <a:t>Emerging research indicates that</a:t>
            </a:r>
          </a:p>
          <a:p>
            <a:pPr marL="9525" marR="1280636" defTabSz="685800" hangingPunct="1">
              <a:lnSpc>
                <a:spcPts val="2475"/>
              </a:lnSpc>
              <a:spcBef>
                <a:spcPts val="195"/>
              </a:spcBef>
            </a:pPr>
            <a:r>
              <a:rPr lang="en-US" sz="2100" b="1" spc="-8" dirty="0">
                <a:solidFill>
                  <a:srgbClr val="EF4717"/>
                </a:solidFill>
                <a:latin typeface="Gilroy-Black"/>
                <a:cs typeface="Gilroy-Black"/>
              </a:rPr>
              <a:t>MICROPLASTIC POLLUTION </a:t>
            </a:r>
            <a:endParaRPr lang="en-US" sz="1800" dirty="0">
              <a:solidFill>
                <a:sysClr val="windowText" lastClr="000000"/>
              </a:solidFill>
              <a:latin typeface="Gilroy-Black"/>
              <a:cs typeface="Gilroy-Black"/>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708310" y="814388"/>
            <a:ext cx="6172200" cy="775853"/>
          </a:xfrm>
          <a:prstGeom prst="rect">
            <a:avLst/>
          </a:prstGeom>
        </p:spPr>
        <p:txBody>
          <a:bodyPr vert="horz" wrap="square" lIns="0" tIns="57150" rIns="0" bIns="0" rtlCol="0">
            <a:spAutoFit/>
          </a:bodyPr>
          <a:lstStyle/>
          <a:p>
            <a:pPr marL="44768" marR="3810" indent="-35719" defTabSz="685800" hangingPunct="1">
              <a:lnSpc>
                <a:spcPts val="2813"/>
              </a:lnSpc>
              <a:spcBef>
                <a:spcPts val="450"/>
              </a:spcBef>
            </a:pPr>
            <a:r>
              <a:rPr sz="2625" b="1" dirty="0">
                <a:solidFill>
                  <a:srgbClr val="004158"/>
                </a:solidFill>
                <a:latin typeface="Gilroy-Black"/>
                <a:cs typeface="Gilroy-Black"/>
              </a:rPr>
              <a:t>THE</a:t>
            </a:r>
            <a:r>
              <a:rPr sz="2625" b="1" spc="45" dirty="0">
                <a:solidFill>
                  <a:srgbClr val="004158"/>
                </a:solidFill>
                <a:latin typeface="Gilroy-Black"/>
                <a:cs typeface="Gilroy-Black"/>
              </a:rPr>
              <a:t> </a:t>
            </a:r>
            <a:r>
              <a:rPr sz="2625" b="1" dirty="0">
                <a:solidFill>
                  <a:srgbClr val="004158"/>
                </a:solidFill>
                <a:latin typeface="Gilroy-Black"/>
                <a:cs typeface="Gilroy-Black"/>
              </a:rPr>
              <a:t>OCEAN</a:t>
            </a:r>
            <a:r>
              <a:rPr sz="2625" b="1" spc="45" dirty="0">
                <a:solidFill>
                  <a:srgbClr val="004158"/>
                </a:solidFill>
                <a:latin typeface="Gilroy-Black"/>
                <a:cs typeface="Gilroy-Black"/>
              </a:rPr>
              <a:t> </a:t>
            </a:r>
            <a:r>
              <a:rPr sz="2625" b="1" dirty="0">
                <a:solidFill>
                  <a:srgbClr val="004158"/>
                </a:solidFill>
                <a:latin typeface="Gilroy-Black"/>
                <a:cs typeface="Gilroy-Black"/>
              </a:rPr>
              <a:t>IS</a:t>
            </a:r>
            <a:r>
              <a:rPr sz="2625" b="1" spc="49" dirty="0">
                <a:solidFill>
                  <a:srgbClr val="004158"/>
                </a:solidFill>
                <a:latin typeface="Gilroy-Black"/>
                <a:cs typeface="Gilroy-Black"/>
              </a:rPr>
              <a:t> </a:t>
            </a:r>
            <a:r>
              <a:rPr sz="2625" b="1" dirty="0">
                <a:solidFill>
                  <a:srgbClr val="004158"/>
                </a:solidFill>
                <a:latin typeface="Gilroy-Black"/>
                <a:cs typeface="Gilroy-Black"/>
              </a:rPr>
              <a:t>OUR</a:t>
            </a:r>
            <a:r>
              <a:rPr sz="2625" b="1" spc="45" dirty="0">
                <a:solidFill>
                  <a:srgbClr val="004158"/>
                </a:solidFill>
                <a:latin typeface="Gilroy-Black"/>
                <a:cs typeface="Gilroy-Black"/>
              </a:rPr>
              <a:t> </a:t>
            </a:r>
            <a:r>
              <a:rPr sz="2625" b="1" dirty="0">
                <a:solidFill>
                  <a:srgbClr val="004158"/>
                </a:solidFill>
                <a:latin typeface="Gilroy-Black"/>
                <a:cs typeface="Gilroy-Black"/>
              </a:rPr>
              <a:t>GREATEST</a:t>
            </a:r>
            <a:r>
              <a:rPr sz="2625" b="1" spc="49" dirty="0">
                <a:solidFill>
                  <a:srgbClr val="004158"/>
                </a:solidFill>
                <a:latin typeface="Gilroy-Black"/>
                <a:cs typeface="Gilroy-Black"/>
              </a:rPr>
              <a:t> </a:t>
            </a:r>
            <a:r>
              <a:rPr sz="2625" b="1" spc="-8" dirty="0">
                <a:solidFill>
                  <a:srgbClr val="004158"/>
                </a:solidFill>
                <a:latin typeface="Gilroy-Black"/>
                <a:cs typeface="Gilroy-Black"/>
              </a:rPr>
              <a:t>NATURAL </a:t>
            </a:r>
            <a:r>
              <a:rPr sz="2625" b="1" dirty="0">
                <a:solidFill>
                  <a:srgbClr val="004158"/>
                </a:solidFill>
                <a:latin typeface="Gilroy-Black"/>
                <a:cs typeface="Gilroy-Black"/>
              </a:rPr>
              <a:t>DEFENCE</a:t>
            </a:r>
            <a:r>
              <a:rPr sz="2625" b="1" spc="38" dirty="0">
                <a:solidFill>
                  <a:srgbClr val="004158"/>
                </a:solidFill>
                <a:latin typeface="Gilroy-Black"/>
                <a:cs typeface="Gilroy-Black"/>
              </a:rPr>
              <a:t> </a:t>
            </a:r>
            <a:r>
              <a:rPr sz="2625" b="1" dirty="0">
                <a:solidFill>
                  <a:srgbClr val="004158"/>
                </a:solidFill>
                <a:latin typeface="Gilroy-Black"/>
                <a:cs typeface="Gilroy-Black"/>
              </a:rPr>
              <a:t>AGAINST</a:t>
            </a:r>
            <a:r>
              <a:rPr sz="2625" b="1" spc="45" dirty="0">
                <a:solidFill>
                  <a:srgbClr val="004158"/>
                </a:solidFill>
                <a:latin typeface="Gilroy-Black"/>
                <a:cs typeface="Gilroy-Black"/>
              </a:rPr>
              <a:t> </a:t>
            </a:r>
            <a:r>
              <a:rPr sz="2625" b="1" dirty="0">
                <a:solidFill>
                  <a:srgbClr val="004158"/>
                </a:solidFill>
                <a:latin typeface="Gilroy-Black"/>
                <a:cs typeface="Gilroy-Black"/>
              </a:rPr>
              <a:t>CLIMATE</a:t>
            </a:r>
            <a:r>
              <a:rPr sz="2625" b="1" spc="45" dirty="0">
                <a:solidFill>
                  <a:srgbClr val="004158"/>
                </a:solidFill>
                <a:latin typeface="Gilroy-Black"/>
                <a:cs typeface="Gilroy-Black"/>
              </a:rPr>
              <a:t> </a:t>
            </a:r>
            <a:r>
              <a:rPr sz="2625" b="1" spc="-8" dirty="0">
                <a:solidFill>
                  <a:srgbClr val="004158"/>
                </a:solidFill>
                <a:latin typeface="Gilroy-Black"/>
                <a:cs typeface="Gilroy-Black"/>
              </a:rPr>
              <a:t>CHANGE</a:t>
            </a:r>
            <a:endParaRPr sz="2625">
              <a:solidFill>
                <a:sysClr val="windowText" lastClr="000000"/>
              </a:solidFill>
              <a:latin typeface="Gilroy-Black"/>
              <a:cs typeface="Gilroy-Black"/>
            </a:endParaRPr>
          </a:p>
        </p:txBody>
      </p:sp>
      <p:sp>
        <p:nvSpPr>
          <p:cNvPr id="3" name="object 3"/>
          <p:cNvSpPr txBox="1"/>
          <p:nvPr/>
        </p:nvSpPr>
        <p:spPr>
          <a:xfrm>
            <a:off x="1620277" y="2360771"/>
            <a:ext cx="4376261" cy="817531"/>
          </a:xfrm>
          <a:prstGeom prst="rect">
            <a:avLst/>
          </a:prstGeom>
        </p:spPr>
        <p:txBody>
          <a:bodyPr vert="horz" wrap="square" lIns="0" tIns="9525" rIns="0" bIns="0" rtlCol="0">
            <a:spAutoFit/>
          </a:bodyPr>
          <a:lstStyle/>
          <a:p>
            <a:pPr marL="9525" defTabSz="685800" hangingPunct="1">
              <a:spcBef>
                <a:spcPts val="75"/>
              </a:spcBef>
              <a:tabLst>
                <a:tab pos="1515904" algn="l"/>
                <a:tab pos="4016216" algn="l"/>
              </a:tabLst>
            </a:pPr>
            <a:r>
              <a:rPr sz="5250" b="1" u="sng" spc="-15" dirty="0">
                <a:solidFill>
                  <a:srgbClr val="004158"/>
                </a:solidFill>
                <a:uFill>
                  <a:solidFill>
                    <a:srgbClr val="004158"/>
                  </a:solidFill>
                </a:uFill>
                <a:latin typeface="Gilroy Black" pitchFamily="2" charset="77"/>
                <a:cs typeface="Gilroy Bold"/>
              </a:rPr>
              <a:t>Blue</a:t>
            </a:r>
            <a:r>
              <a:rPr sz="5250" b="1" u="sng" dirty="0">
                <a:solidFill>
                  <a:srgbClr val="004158"/>
                </a:solidFill>
                <a:uFill>
                  <a:solidFill>
                    <a:srgbClr val="004158"/>
                  </a:solidFill>
                </a:uFill>
                <a:latin typeface="Gilroy Black" pitchFamily="2" charset="77"/>
                <a:cs typeface="Gilroy Bold"/>
              </a:rPr>
              <a:t>	</a:t>
            </a:r>
            <a:r>
              <a:rPr sz="5250" b="1" u="sng" spc="-8" dirty="0">
                <a:solidFill>
                  <a:srgbClr val="004158"/>
                </a:solidFill>
                <a:uFill>
                  <a:solidFill>
                    <a:srgbClr val="004158"/>
                  </a:solidFill>
                </a:uFill>
                <a:latin typeface="Gilroy Black" pitchFamily="2" charset="77"/>
                <a:cs typeface="Gilroy Bold"/>
              </a:rPr>
              <a:t>Carbon</a:t>
            </a:r>
            <a:r>
              <a:rPr sz="5250" b="1" dirty="0">
                <a:solidFill>
                  <a:srgbClr val="004158"/>
                </a:solidFill>
                <a:latin typeface="Gilroy Black" pitchFamily="2" charset="77"/>
                <a:cs typeface="Gilroy Bold"/>
              </a:rPr>
              <a:t>	</a:t>
            </a:r>
            <a:r>
              <a:rPr sz="5250" b="1" spc="-38" dirty="0">
                <a:solidFill>
                  <a:srgbClr val="004158"/>
                </a:solidFill>
                <a:latin typeface="Gilroy Black" pitchFamily="2" charset="77"/>
                <a:cs typeface="Gilroy Bold"/>
              </a:rPr>
              <a:t>=</a:t>
            </a:r>
            <a:endParaRPr sz="5250" b="1" dirty="0">
              <a:solidFill>
                <a:sysClr val="windowText" lastClr="000000"/>
              </a:solidFill>
              <a:latin typeface="Gilroy Black" pitchFamily="2" charset="77"/>
              <a:cs typeface="Gilroy Bold"/>
            </a:endParaRPr>
          </a:p>
        </p:txBody>
      </p:sp>
      <p:sp>
        <p:nvSpPr>
          <p:cNvPr id="4" name="object 4"/>
          <p:cNvSpPr/>
          <p:nvPr/>
        </p:nvSpPr>
        <p:spPr>
          <a:xfrm>
            <a:off x="7524807" y="4842134"/>
            <a:ext cx="3833336" cy="1359694"/>
          </a:xfrm>
          <a:custGeom>
            <a:avLst/>
            <a:gdLst/>
            <a:ahLst/>
            <a:cxnLst/>
            <a:rect l="l" t="t" r="r" b="b"/>
            <a:pathLst>
              <a:path w="5111115" h="1812925">
                <a:moveTo>
                  <a:pt x="4922012" y="0"/>
                </a:moveTo>
                <a:lnTo>
                  <a:pt x="49237" y="170156"/>
                </a:lnTo>
                <a:lnTo>
                  <a:pt x="61286" y="176872"/>
                </a:lnTo>
                <a:lnTo>
                  <a:pt x="61996" y="198166"/>
                </a:lnTo>
                <a:lnTo>
                  <a:pt x="57022" y="233701"/>
                </a:lnTo>
                <a:lnTo>
                  <a:pt x="52019" y="283137"/>
                </a:lnTo>
                <a:lnTo>
                  <a:pt x="52641" y="346138"/>
                </a:lnTo>
                <a:lnTo>
                  <a:pt x="69117" y="452130"/>
                </a:lnTo>
                <a:lnTo>
                  <a:pt x="70070" y="484526"/>
                </a:lnTo>
                <a:lnTo>
                  <a:pt x="68297" y="519666"/>
                </a:lnTo>
                <a:lnTo>
                  <a:pt x="64691" y="557663"/>
                </a:lnTo>
                <a:lnTo>
                  <a:pt x="60151" y="598628"/>
                </a:lnTo>
                <a:lnTo>
                  <a:pt x="55572" y="642674"/>
                </a:lnTo>
                <a:lnTo>
                  <a:pt x="51849" y="689913"/>
                </a:lnTo>
                <a:lnTo>
                  <a:pt x="49879" y="740458"/>
                </a:lnTo>
                <a:lnTo>
                  <a:pt x="50557" y="794421"/>
                </a:lnTo>
                <a:lnTo>
                  <a:pt x="54780" y="851914"/>
                </a:lnTo>
                <a:lnTo>
                  <a:pt x="63444" y="913050"/>
                </a:lnTo>
                <a:lnTo>
                  <a:pt x="77444" y="977940"/>
                </a:lnTo>
                <a:lnTo>
                  <a:pt x="99426" y="1009851"/>
                </a:lnTo>
                <a:lnTo>
                  <a:pt x="105121" y="1040742"/>
                </a:lnTo>
                <a:lnTo>
                  <a:pt x="98232" y="1071164"/>
                </a:lnTo>
                <a:lnTo>
                  <a:pt x="82461" y="1101669"/>
                </a:lnTo>
                <a:lnTo>
                  <a:pt x="61512" y="1132809"/>
                </a:lnTo>
                <a:lnTo>
                  <a:pt x="39088" y="1165136"/>
                </a:lnTo>
                <a:lnTo>
                  <a:pt x="18893" y="1199201"/>
                </a:lnTo>
                <a:lnTo>
                  <a:pt x="4629" y="1235555"/>
                </a:lnTo>
                <a:lnTo>
                  <a:pt x="0" y="1274752"/>
                </a:lnTo>
                <a:lnTo>
                  <a:pt x="29469" y="1313035"/>
                </a:lnTo>
                <a:lnTo>
                  <a:pt x="46050" y="1349726"/>
                </a:lnTo>
                <a:lnTo>
                  <a:pt x="55695" y="1385465"/>
                </a:lnTo>
                <a:lnTo>
                  <a:pt x="64357" y="1420887"/>
                </a:lnTo>
                <a:lnTo>
                  <a:pt x="77987" y="1456633"/>
                </a:lnTo>
                <a:lnTo>
                  <a:pt x="102540" y="1493340"/>
                </a:lnTo>
                <a:lnTo>
                  <a:pt x="143967" y="1531647"/>
                </a:lnTo>
                <a:lnTo>
                  <a:pt x="113303" y="1585768"/>
                </a:lnTo>
                <a:lnTo>
                  <a:pt x="95979" y="1636120"/>
                </a:lnTo>
                <a:lnTo>
                  <a:pt x="91020" y="1681986"/>
                </a:lnTo>
                <a:lnTo>
                  <a:pt x="97448" y="1722651"/>
                </a:lnTo>
                <a:lnTo>
                  <a:pt x="114288" y="1757399"/>
                </a:lnTo>
                <a:lnTo>
                  <a:pt x="140563" y="1785516"/>
                </a:lnTo>
                <a:lnTo>
                  <a:pt x="175298" y="1806285"/>
                </a:lnTo>
                <a:lnTo>
                  <a:pt x="228762" y="1811551"/>
                </a:lnTo>
                <a:lnTo>
                  <a:pt x="269378" y="1812445"/>
                </a:lnTo>
                <a:lnTo>
                  <a:pt x="320220" y="1812689"/>
                </a:lnTo>
                <a:lnTo>
                  <a:pt x="380782" y="1812312"/>
                </a:lnTo>
                <a:lnTo>
                  <a:pt x="488737" y="1810644"/>
                </a:lnTo>
                <a:lnTo>
                  <a:pt x="615704" y="1807739"/>
                </a:lnTo>
                <a:lnTo>
                  <a:pt x="811605" y="1802112"/>
                </a:lnTo>
                <a:lnTo>
                  <a:pt x="1093539" y="1792578"/>
                </a:lnTo>
                <a:lnTo>
                  <a:pt x="1543201" y="1775371"/>
                </a:lnTo>
                <a:lnTo>
                  <a:pt x="2257234" y="1745213"/>
                </a:lnTo>
                <a:lnTo>
                  <a:pt x="3359408" y="1694852"/>
                </a:lnTo>
                <a:lnTo>
                  <a:pt x="4976545" y="1615632"/>
                </a:lnTo>
                <a:lnTo>
                  <a:pt x="4949401" y="1611939"/>
                </a:lnTo>
                <a:lnTo>
                  <a:pt x="4937584" y="1598826"/>
                </a:lnTo>
                <a:lnTo>
                  <a:pt x="4938245" y="1576985"/>
                </a:lnTo>
                <a:lnTo>
                  <a:pt x="4948535" y="1547106"/>
                </a:lnTo>
                <a:lnTo>
                  <a:pt x="4965608" y="1509883"/>
                </a:lnTo>
                <a:lnTo>
                  <a:pt x="4986614" y="1466006"/>
                </a:lnTo>
                <a:lnTo>
                  <a:pt x="5008706" y="1416168"/>
                </a:lnTo>
                <a:lnTo>
                  <a:pt x="5029034" y="1361061"/>
                </a:lnTo>
                <a:lnTo>
                  <a:pt x="5046395" y="1322627"/>
                </a:lnTo>
                <a:lnTo>
                  <a:pt x="5060773" y="1275196"/>
                </a:lnTo>
                <a:lnTo>
                  <a:pt x="5071439" y="1222342"/>
                </a:lnTo>
                <a:lnTo>
                  <a:pt x="5077663" y="1167641"/>
                </a:lnTo>
                <a:lnTo>
                  <a:pt x="5078717" y="1114668"/>
                </a:lnTo>
                <a:lnTo>
                  <a:pt x="5064569" y="1083917"/>
                </a:lnTo>
                <a:lnTo>
                  <a:pt x="5073500" y="1048830"/>
                </a:lnTo>
                <a:lnTo>
                  <a:pt x="5092714" y="1012014"/>
                </a:lnTo>
                <a:lnTo>
                  <a:pt x="5109413" y="976076"/>
                </a:lnTo>
                <a:lnTo>
                  <a:pt x="5110797" y="943624"/>
                </a:lnTo>
                <a:lnTo>
                  <a:pt x="5086881" y="908627"/>
                </a:lnTo>
                <a:lnTo>
                  <a:pt x="5046360" y="875437"/>
                </a:lnTo>
                <a:lnTo>
                  <a:pt x="4997444" y="842396"/>
                </a:lnTo>
                <a:lnTo>
                  <a:pt x="4948339" y="807849"/>
                </a:lnTo>
                <a:lnTo>
                  <a:pt x="4967943" y="775467"/>
                </a:lnTo>
                <a:lnTo>
                  <a:pt x="4978250" y="742769"/>
                </a:lnTo>
                <a:lnTo>
                  <a:pt x="4982657" y="690043"/>
                </a:lnTo>
                <a:lnTo>
                  <a:pt x="4984559" y="597575"/>
                </a:lnTo>
                <a:lnTo>
                  <a:pt x="4962324" y="573788"/>
                </a:lnTo>
                <a:lnTo>
                  <a:pt x="4937335" y="547694"/>
                </a:lnTo>
                <a:lnTo>
                  <a:pt x="4905590" y="515368"/>
                </a:lnTo>
                <a:lnTo>
                  <a:pt x="4937392" y="503461"/>
                </a:lnTo>
                <a:lnTo>
                  <a:pt x="4971757" y="447841"/>
                </a:lnTo>
                <a:lnTo>
                  <a:pt x="4978995" y="407057"/>
                </a:lnTo>
                <a:lnTo>
                  <a:pt x="4982722" y="359578"/>
                </a:lnTo>
                <a:lnTo>
                  <a:pt x="4985274" y="306869"/>
                </a:lnTo>
                <a:lnTo>
                  <a:pt x="4988991" y="250395"/>
                </a:lnTo>
                <a:lnTo>
                  <a:pt x="4954330" y="219763"/>
                </a:lnTo>
                <a:lnTo>
                  <a:pt x="4928384" y="177626"/>
                </a:lnTo>
                <a:lnTo>
                  <a:pt x="4910888" y="129860"/>
                </a:lnTo>
                <a:lnTo>
                  <a:pt x="4901579" y="82344"/>
                </a:lnTo>
                <a:lnTo>
                  <a:pt x="4900193" y="40955"/>
                </a:lnTo>
                <a:lnTo>
                  <a:pt x="4906465" y="11569"/>
                </a:lnTo>
                <a:lnTo>
                  <a:pt x="4920132" y="65"/>
                </a:lnTo>
                <a:lnTo>
                  <a:pt x="4922012" y="0"/>
                </a:lnTo>
                <a:close/>
              </a:path>
            </a:pathLst>
          </a:custGeom>
          <a:solidFill>
            <a:srgbClr val="0090D4"/>
          </a:solidFill>
        </p:spPr>
        <p:txBody>
          <a:bodyPr wrap="square" lIns="0" tIns="0" rIns="0" bIns="0" rtlCol="0"/>
          <a:lstStyle/>
          <a:p>
            <a:pPr defTabSz="685800" hangingPunct="1"/>
            <a:endParaRPr sz="1350">
              <a:solidFill>
                <a:sysClr val="windowText" lastClr="000000"/>
              </a:solidFill>
            </a:endParaRPr>
          </a:p>
        </p:txBody>
      </p:sp>
      <p:sp>
        <p:nvSpPr>
          <p:cNvPr id="5" name="object 5"/>
          <p:cNvSpPr txBox="1"/>
          <p:nvPr/>
        </p:nvSpPr>
        <p:spPr>
          <a:xfrm>
            <a:off x="7984595" y="5114368"/>
            <a:ext cx="2941796" cy="675506"/>
          </a:xfrm>
          <a:prstGeom prst="rect">
            <a:avLst/>
          </a:prstGeom>
        </p:spPr>
        <p:txBody>
          <a:bodyPr vert="horz" wrap="square" lIns="0" tIns="8573" rIns="0" bIns="0" rtlCol="0">
            <a:spAutoFit/>
          </a:bodyPr>
          <a:lstStyle/>
          <a:p>
            <a:pPr marL="9525" defTabSz="685800" hangingPunct="1">
              <a:lnSpc>
                <a:spcPts val="3375"/>
              </a:lnSpc>
              <a:spcBef>
                <a:spcPts val="68"/>
              </a:spcBef>
            </a:pPr>
            <a:r>
              <a:rPr sz="1575" b="1" dirty="0">
                <a:solidFill>
                  <a:srgbClr val="FFFFFF"/>
                </a:solidFill>
                <a:latin typeface="Gilroy-SemiBold"/>
                <a:cs typeface="Gilroy-SemiBold"/>
              </a:rPr>
              <a:t>The</a:t>
            </a:r>
            <a:r>
              <a:rPr sz="1575" b="1" spc="-11" dirty="0">
                <a:solidFill>
                  <a:srgbClr val="FFFFFF"/>
                </a:solidFill>
                <a:latin typeface="Gilroy-SemiBold"/>
                <a:cs typeface="Gilroy-SemiBold"/>
              </a:rPr>
              <a:t> </a:t>
            </a:r>
            <a:r>
              <a:rPr sz="1575" b="1" dirty="0">
                <a:solidFill>
                  <a:srgbClr val="FFFFFF"/>
                </a:solidFill>
                <a:latin typeface="Gilroy-SemiBold"/>
                <a:cs typeface="Gilroy-SemiBold"/>
              </a:rPr>
              <a:t>ocean</a:t>
            </a:r>
            <a:r>
              <a:rPr sz="1575" b="1" spc="-11" dirty="0">
                <a:solidFill>
                  <a:srgbClr val="FFFFFF"/>
                </a:solidFill>
                <a:latin typeface="Gilroy-SemiBold"/>
                <a:cs typeface="Gilroy-SemiBold"/>
              </a:rPr>
              <a:t> </a:t>
            </a:r>
            <a:r>
              <a:rPr sz="1575" b="1" dirty="0">
                <a:solidFill>
                  <a:srgbClr val="FFFFFF"/>
                </a:solidFill>
                <a:latin typeface="Gilroy-SemiBold"/>
                <a:cs typeface="Gilroy-SemiBold"/>
              </a:rPr>
              <a:t>holds</a:t>
            </a:r>
            <a:r>
              <a:rPr sz="1575" b="1" spc="248" dirty="0">
                <a:solidFill>
                  <a:srgbClr val="FFFFFF"/>
                </a:solidFill>
                <a:latin typeface="Gilroy-SemiBold"/>
                <a:cs typeface="Gilroy-SemiBold"/>
              </a:rPr>
              <a:t> </a:t>
            </a:r>
            <a:r>
              <a:rPr lang="en-US" sz="2925" b="1" dirty="0">
                <a:solidFill>
                  <a:srgbClr val="FFFFFF"/>
                </a:solidFill>
                <a:latin typeface="Gilroy-Black"/>
                <a:cs typeface="Gilroy-Black"/>
              </a:rPr>
              <a:t>60</a:t>
            </a:r>
            <a:r>
              <a:rPr sz="2925" b="1" spc="-4" dirty="0">
                <a:solidFill>
                  <a:srgbClr val="FFFFFF"/>
                </a:solidFill>
                <a:latin typeface="Gilroy-Black"/>
                <a:cs typeface="Gilroy-Black"/>
              </a:rPr>
              <a:t> </a:t>
            </a:r>
            <a:r>
              <a:rPr sz="2925" b="1" spc="-38" dirty="0">
                <a:solidFill>
                  <a:srgbClr val="FFFFFF"/>
                </a:solidFill>
                <a:latin typeface="Gilroy-Black"/>
                <a:cs typeface="Gilroy-Black"/>
              </a:rPr>
              <a:t>X</a:t>
            </a:r>
            <a:endParaRPr sz="2925" dirty="0">
              <a:solidFill>
                <a:sysClr val="windowText" lastClr="000000"/>
              </a:solidFill>
              <a:latin typeface="Gilroy-Black"/>
              <a:cs typeface="Gilroy-Black"/>
            </a:endParaRPr>
          </a:p>
          <a:p>
            <a:pPr marL="40005" defTabSz="685800" hangingPunct="1">
              <a:lnSpc>
                <a:spcPts val="1755"/>
              </a:lnSpc>
            </a:pPr>
            <a:r>
              <a:rPr sz="1575" b="1" dirty="0">
                <a:solidFill>
                  <a:srgbClr val="FFFFFF"/>
                </a:solidFill>
                <a:latin typeface="Gilroy-SemiBold"/>
                <a:cs typeface="Gilroy-SemiBold"/>
              </a:rPr>
              <a:t>more</a:t>
            </a:r>
            <a:r>
              <a:rPr sz="1575" b="1" spc="-26" dirty="0">
                <a:solidFill>
                  <a:srgbClr val="FFFFFF"/>
                </a:solidFill>
                <a:latin typeface="Gilroy-SemiBold"/>
                <a:cs typeface="Gilroy-SemiBold"/>
              </a:rPr>
              <a:t> </a:t>
            </a:r>
            <a:r>
              <a:rPr sz="1575" b="1" dirty="0">
                <a:solidFill>
                  <a:srgbClr val="FFFFFF"/>
                </a:solidFill>
                <a:latin typeface="Gilroy-SemiBold"/>
                <a:cs typeface="Gilroy-SemiBold"/>
              </a:rPr>
              <a:t>Co2</a:t>
            </a:r>
            <a:r>
              <a:rPr sz="1575" b="1" spc="-26" dirty="0">
                <a:solidFill>
                  <a:srgbClr val="FFFFFF"/>
                </a:solidFill>
                <a:latin typeface="Gilroy-SemiBold"/>
                <a:cs typeface="Gilroy-SemiBold"/>
              </a:rPr>
              <a:t> </a:t>
            </a:r>
            <a:r>
              <a:rPr sz="1575" b="1" dirty="0">
                <a:solidFill>
                  <a:srgbClr val="FFFFFF"/>
                </a:solidFill>
                <a:latin typeface="Gilroy-SemiBold"/>
                <a:cs typeface="Gilroy-SemiBold"/>
              </a:rPr>
              <a:t>than</a:t>
            </a:r>
            <a:r>
              <a:rPr sz="1575" b="1" spc="-26" dirty="0">
                <a:solidFill>
                  <a:srgbClr val="FFFFFF"/>
                </a:solidFill>
                <a:latin typeface="Gilroy-SemiBold"/>
                <a:cs typeface="Gilroy-SemiBold"/>
              </a:rPr>
              <a:t> </a:t>
            </a:r>
            <a:r>
              <a:rPr sz="1575" b="1" dirty="0">
                <a:solidFill>
                  <a:srgbClr val="FFFFFF"/>
                </a:solidFill>
                <a:latin typeface="Gilroy-SemiBold"/>
                <a:cs typeface="Gilroy-SemiBold"/>
              </a:rPr>
              <a:t>the</a:t>
            </a:r>
            <a:r>
              <a:rPr sz="1575" b="1" spc="-26" dirty="0">
                <a:solidFill>
                  <a:srgbClr val="FFFFFF"/>
                </a:solidFill>
                <a:latin typeface="Gilroy-SemiBold"/>
                <a:cs typeface="Gilroy-SemiBold"/>
              </a:rPr>
              <a:t> </a:t>
            </a:r>
            <a:r>
              <a:rPr sz="1575" b="1" spc="-8" dirty="0">
                <a:solidFill>
                  <a:srgbClr val="FFFFFF"/>
                </a:solidFill>
                <a:latin typeface="Gilroy-SemiBold"/>
                <a:cs typeface="Gilroy-SemiBold"/>
              </a:rPr>
              <a:t>atmosphere</a:t>
            </a:r>
            <a:endParaRPr sz="1575" dirty="0">
              <a:solidFill>
                <a:sysClr val="windowText" lastClr="000000"/>
              </a:solidFill>
              <a:latin typeface="Gilroy-SemiBold"/>
              <a:cs typeface="Gilroy-SemiBold"/>
            </a:endParaRPr>
          </a:p>
        </p:txBody>
      </p:sp>
      <p:sp>
        <p:nvSpPr>
          <p:cNvPr id="6" name="object 6"/>
          <p:cNvSpPr txBox="1"/>
          <p:nvPr/>
        </p:nvSpPr>
        <p:spPr>
          <a:xfrm>
            <a:off x="6459538" y="2368539"/>
            <a:ext cx="5251491" cy="979114"/>
          </a:xfrm>
          <a:prstGeom prst="rect">
            <a:avLst/>
          </a:prstGeom>
        </p:spPr>
        <p:txBody>
          <a:bodyPr vert="horz" wrap="square" lIns="0" tIns="9525" rIns="0" bIns="0" rtlCol="0">
            <a:spAutoFit/>
          </a:bodyPr>
          <a:lstStyle/>
          <a:p>
            <a:pPr marL="9525" marR="3810" defTabSz="685800" hangingPunct="1">
              <a:spcBef>
                <a:spcPts val="75"/>
              </a:spcBef>
            </a:pPr>
            <a:r>
              <a:rPr lang="en-US" sz="2100" b="1" dirty="0">
                <a:solidFill>
                  <a:srgbClr val="072742"/>
                </a:solidFill>
                <a:latin typeface="Gilroy-SemiBold"/>
                <a:cs typeface="Gilroy-SemiBold"/>
              </a:rPr>
              <a:t>carbon stored in the oceans’ water as well as the ecosystems in the oceans and coastal regions</a:t>
            </a:r>
            <a:endParaRPr lang="en-US" sz="2100" dirty="0">
              <a:solidFill>
                <a:sysClr val="windowText" lastClr="000000"/>
              </a:solidFill>
              <a:latin typeface="Gilroy-SemiBold"/>
              <a:cs typeface="Gilroy-SemiBold"/>
            </a:endParaRPr>
          </a:p>
        </p:txBody>
      </p:sp>
      <p:grpSp>
        <p:nvGrpSpPr>
          <p:cNvPr id="7" name="object 7"/>
          <p:cNvGrpSpPr/>
          <p:nvPr/>
        </p:nvGrpSpPr>
        <p:grpSpPr>
          <a:xfrm>
            <a:off x="318626" y="342896"/>
            <a:ext cx="10570845" cy="6315551"/>
            <a:chOff x="424835" y="457194"/>
            <a:chExt cx="14094460" cy="8420735"/>
          </a:xfrm>
        </p:grpSpPr>
        <p:pic>
          <p:nvPicPr>
            <p:cNvPr id="8" name="object 8"/>
            <p:cNvPicPr/>
            <p:nvPr/>
          </p:nvPicPr>
          <p:blipFill>
            <a:blip r:embed="rId3" cstate="print"/>
            <a:stretch>
              <a:fillRect/>
            </a:stretch>
          </p:blipFill>
          <p:spPr>
            <a:xfrm>
              <a:off x="14160057" y="7011141"/>
              <a:ext cx="190500" cy="192087"/>
            </a:xfrm>
            <a:prstGeom prst="rect">
              <a:avLst/>
            </a:prstGeom>
          </p:spPr>
        </p:pic>
        <p:pic>
          <p:nvPicPr>
            <p:cNvPr id="9" name="object 9"/>
            <p:cNvPicPr/>
            <p:nvPr/>
          </p:nvPicPr>
          <p:blipFill>
            <a:blip r:embed="rId4" cstate="print"/>
            <a:stretch>
              <a:fillRect/>
            </a:stretch>
          </p:blipFill>
          <p:spPr>
            <a:xfrm>
              <a:off x="14274191" y="6668979"/>
              <a:ext cx="238810" cy="240830"/>
            </a:xfrm>
            <a:prstGeom prst="rect">
              <a:avLst/>
            </a:prstGeom>
          </p:spPr>
        </p:pic>
        <p:sp>
          <p:nvSpPr>
            <p:cNvPr id="10" name="object 10"/>
            <p:cNvSpPr/>
            <p:nvPr/>
          </p:nvSpPr>
          <p:spPr>
            <a:xfrm>
              <a:off x="13897000" y="5995301"/>
              <a:ext cx="622300" cy="701675"/>
            </a:xfrm>
            <a:custGeom>
              <a:avLst/>
              <a:gdLst/>
              <a:ahLst/>
              <a:cxnLst/>
              <a:rect l="l" t="t" r="r" b="b"/>
              <a:pathLst>
                <a:path w="622300" h="701675">
                  <a:moveTo>
                    <a:pt x="312902" y="521563"/>
                  </a:moveTo>
                  <a:lnTo>
                    <a:pt x="297916" y="472884"/>
                  </a:lnTo>
                  <a:lnTo>
                    <a:pt x="282905" y="451624"/>
                  </a:lnTo>
                  <a:lnTo>
                    <a:pt x="282905" y="525780"/>
                  </a:lnTo>
                  <a:lnTo>
                    <a:pt x="279933" y="576884"/>
                  </a:lnTo>
                  <a:lnTo>
                    <a:pt x="258508" y="621347"/>
                  </a:lnTo>
                  <a:lnTo>
                    <a:pt x="222161" y="654443"/>
                  </a:lnTo>
                  <a:lnTo>
                    <a:pt x="174421" y="671410"/>
                  </a:lnTo>
                  <a:lnTo>
                    <a:pt x="123748" y="668274"/>
                  </a:lnTo>
                  <a:lnTo>
                    <a:pt x="79654" y="646493"/>
                  </a:lnTo>
                  <a:lnTo>
                    <a:pt x="46837" y="609650"/>
                  </a:lnTo>
                  <a:lnTo>
                    <a:pt x="29997" y="561314"/>
                  </a:lnTo>
                  <a:lnTo>
                    <a:pt x="32969" y="510209"/>
                  </a:lnTo>
                  <a:lnTo>
                    <a:pt x="54394" y="465747"/>
                  </a:lnTo>
                  <a:lnTo>
                    <a:pt x="90741" y="432663"/>
                  </a:lnTo>
                  <a:lnTo>
                    <a:pt x="138480" y="415683"/>
                  </a:lnTo>
                  <a:lnTo>
                    <a:pt x="189052" y="418846"/>
                  </a:lnTo>
                  <a:lnTo>
                    <a:pt x="233108" y="440626"/>
                  </a:lnTo>
                  <a:lnTo>
                    <a:pt x="265963" y="477469"/>
                  </a:lnTo>
                  <a:lnTo>
                    <a:pt x="282905" y="525780"/>
                  </a:lnTo>
                  <a:lnTo>
                    <a:pt x="282905" y="451624"/>
                  </a:lnTo>
                  <a:lnTo>
                    <a:pt x="269570" y="432727"/>
                  </a:lnTo>
                  <a:lnTo>
                    <a:pt x="247116" y="415683"/>
                  </a:lnTo>
                  <a:lnTo>
                    <a:pt x="230873" y="403352"/>
                  </a:lnTo>
                  <a:lnTo>
                    <a:pt x="184785" y="386981"/>
                  </a:lnTo>
                  <a:lnTo>
                    <a:pt x="134289" y="385876"/>
                  </a:lnTo>
                  <a:lnTo>
                    <a:pt x="85991" y="400888"/>
                  </a:lnTo>
                  <a:lnTo>
                    <a:pt x="46189" y="429361"/>
                  </a:lnTo>
                  <a:lnTo>
                    <a:pt x="17119" y="468299"/>
                  </a:lnTo>
                  <a:lnTo>
                    <a:pt x="990" y="514692"/>
                  </a:lnTo>
                  <a:lnTo>
                    <a:pt x="0" y="565531"/>
                  </a:lnTo>
                  <a:lnTo>
                    <a:pt x="14973" y="614222"/>
                  </a:lnTo>
                  <a:lnTo>
                    <a:pt x="43268" y="654367"/>
                  </a:lnTo>
                  <a:lnTo>
                    <a:pt x="81940" y="683755"/>
                  </a:lnTo>
                  <a:lnTo>
                    <a:pt x="128041" y="700125"/>
                  </a:lnTo>
                  <a:lnTo>
                    <a:pt x="178612" y="701217"/>
                  </a:lnTo>
                  <a:lnTo>
                    <a:pt x="226923" y="686219"/>
                  </a:lnTo>
                  <a:lnTo>
                    <a:pt x="247650" y="671410"/>
                  </a:lnTo>
                  <a:lnTo>
                    <a:pt x="266725" y="657783"/>
                  </a:lnTo>
                  <a:lnTo>
                    <a:pt x="295795" y="618883"/>
                  </a:lnTo>
                  <a:lnTo>
                    <a:pt x="311924" y="572490"/>
                  </a:lnTo>
                  <a:lnTo>
                    <a:pt x="312902" y="521563"/>
                  </a:lnTo>
                  <a:close/>
                </a:path>
                <a:path w="622300" h="701675">
                  <a:moveTo>
                    <a:pt x="621830" y="228587"/>
                  </a:moveTo>
                  <a:lnTo>
                    <a:pt x="620585" y="180162"/>
                  </a:lnTo>
                  <a:lnTo>
                    <a:pt x="608431" y="133261"/>
                  </a:lnTo>
                  <a:lnTo>
                    <a:pt x="591096" y="100012"/>
                  </a:lnTo>
                  <a:lnTo>
                    <a:pt x="591096" y="232473"/>
                  </a:lnTo>
                  <a:lnTo>
                    <a:pt x="579272" y="277482"/>
                  </a:lnTo>
                  <a:lnTo>
                    <a:pt x="556729" y="317398"/>
                  </a:lnTo>
                  <a:lnTo>
                    <a:pt x="524941" y="350291"/>
                  </a:lnTo>
                  <a:lnTo>
                    <a:pt x="485343" y="374192"/>
                  </a:lnTo>
                  <a:lnTo>
                    <a:pt x="439407" y="387146"/>
                  </a:lnTo>
                  <a:lnTo>
                    <a:pt x="391680" y="387362"/>
                  </a:lnTo>
                  <a:lnTo>
                    <a:pt x="347027" y="375335"/>
                  </a:lnTo>
                  <a:lnTo>
                    <a:pt x="307403" y="352513"/>
                  </a:lnTo>
                  <a:lnTo>
                    <a:pt x="274739" y="320357"/>
                  </a:lnTo>
                  <a:lnTo>
                    <a:pt x="250952" y="280352"/>
                  </a:lnTo>
                  <a:lnTo>
                    <a:pt x="237998" y="233934"/>
                  </a:lnTo>
                  <a:lnTo>
                    <a:pt x="237667" y="185813"/>
                  </a:lnTo>
                  <a:lnTo>
                    <a:pt x="249491" y="140804"/>
                  </a:lnTo>
                  <a:lnTo>
                    <a:pt x="272034" y="100888"/>
                  </a:lnTo>
                  <a:lnTo>
                    <a:pt x="303834" y="67995"/>
                  </a:lnTo>
                  <a:lnTo>
                    <a:pt x="343420" y="44094"/>
                  </a:lnTo>
                  <a:lnTo>
                    <a:pt x="389369" y="31140"/>
                  </a:lnTo>
                  <a:lnTo>
                    <a:pt x="437629" y="31064"/>
                  </a:lnTo>
                  <a:lnTo>
                    <a:pt x="481736" y="42951"/>
                  </a:lnTo>
                  <a:lnTo>
                    <a:pt x="521360" y="65773"/>
                  </a:lnTo>
                  <a:lnTo>
                    <a:pt x="554037" y="97917"/>
                  </a:lnTo>
                  <a:lnTo>
                    <a:pt x="577811" y="137934"/>
                  </a:lnTo>
                  <a:lnTo>
                    <a:pt x="590778" y="184353"/>
                  </a:lnTo>
                  <a:lnTo>
                    <a:pt x="591096" y="232473"/>
                  </a:lnTo>
                  <a:lnTo>
                    <a:pt x="591096" y="100012"/>
                  </a:lnTo>
                  <a:lnTo>
                    <a:pt x="556971" y="56476"/>
                  </a:lnTo>
                  <a:lnTo>
                    <a:pt x="523354" y="30911"/>
                  </a:lnTo>
                  <a:lnTo>
                    <a:pt x="478751" y="9563"/>
                  </a:lnTo>
                  <a:lnTo>
                    <a:pt x="433171" y="0"/>
                  </a:lnTo>
                  <a:lnTo>
                    <a:pt x="385152" y="1143"/>
                  </a:lnTo>
                  <a:lnTo>
                    <a:pt x="338670" y="13284"/>
                  </a:lnTo>
                  <a:lnTo>
                    <a:pt x="297484" y="35039"/>
                  </a:lnTo>
                  <a:lnTo>
                    <a:pt x="262648" y="64985"/>
                  </a:lnTo>
                  <a:lnTo>
                    <a:pt x="235242" y="101701"/>
                  </a:lnTo>
                  <a:lnTo>
                    <a:pt x="216319" y="143751"/>
                  </a:lnTo>
                  <a:lnTo>
                    <a:pt x="206946" y="189699"/>
                  </a:lnTo>
                  <a:lnTo>
                    <a:pt x="208191" y="238125"/>
                  </a:lnTo>
                  <a:lnTo>
                    <a:pt x="220332" y="284949"/>
                  </a:lnTo>
                  <a:lnTo>
                    <a:pt x="241998" y="326517"/>
                  </a:lnTo>
                  <a:lnTo>
                    <a:pt x="271792" y="361721"/>
                  </a:lnTo>
                  <a:lnTo>
                    <a:pt x="308267" y="389483"/>
                  </a:lnTo>
                  <a:lnTo>
                    <a:pt x="350012" y="408698"/>
                  </a:lnTo>
                  <a:lnTo>
                    <a:pt x="395605" y="418287"/>
                  </a:lnTo>
                  <a:lnTo>
                    <a:pt x="443623" y="417156"/>
                  </a:lnTo>
                  <a:lnTo>
                    <a:pt x="490093" y="405015"/>
                  </a:lnTo>
                  <a:lnTo>
                    <a:pt x="523494" y="387362"/>
                  </a:lnTo>
                  <a:lnTo>
                    <a:pt x="531279" y="383260"/>
                  </a:lnTo>
                  <a:lnTo>
                    <a:pt x="566115" y="353301"/>
                  </a:lnTo>
                  <a:lnTo>
                    <a:pt x="593521" y="316585"/>
                  </a:lnTo>
                  <a:lnTo>
                    <a:pt x="612457" y="274548"/>
                  </a:lnTo>
                  <a:lnTo>
                    <a:pt x="621830" y="228587"/>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pic>
          <p:nvPicPr>
            <p:cNvPr id="11" name="object 11"/>
            <p:cNvPicPr/>
            <p:nvPr/>
          </p:nvPicPr>
          <p:blipFill>
            <a:blip r:embed="rId5" cstate="print"/>
            <a:stretch>
              <a:fillRect/>
            </a:stretch>
          </p:blipFill>
          <p:spPr>
            <a:xfrm>
              <a:off x="14302496" y="6081256"/>
              <a:ext cx="120713" cy="96050"/>
            </a:xfrm>
            <a:prstGeom prst="rect">
              <a:avLst/>
            </a:prstGeom>
          </p:spPr>
        </p:pic>
        <p:pic>
          <p:nvPicPr>
            <p:cNvPr id="12" name="object 12"/>
            <p:cNvPicPr/>
            <p:nvPr/>
          </p:nvPicPr>
          <p:blipFill>
            <a:blip r:embed="rId6" cstate="print"/>
            <a:stretch>
              <a:fillRect/>
            </a:stretch>
          </p:blipFill>
          <p:spPr>
            <a:xfrm>
              <a:off x="14033415" y="556596"/>
              <a:ext cx="84696" cy="84683"/>
            </a:xfrm>
            <a:prstGeom prst="rect">
              <a:avLst/>
            </a:prstGeom>
          </p:spPr>
        </p:pic>
        <p:sp>
          <p:nvSpPr>
            <p:cNvPr id="13" name="object 13"/>
            <p:cNvSpPr/>
            <p:nvPr/>
          </p:nvSpPr>
          <p:spPr>
            <a:xfrm>
              <a:off x="13868403" y="457194"/>
              <a:ext cx="415290" cy="415290"/>
            </a:xfrm>
            <a:custGeom>
              <a:avLst/>
              <a:gdLst/>
              <a:ahLst/>
              <a:cxnLst/>
              <a:rect l="l" t="t" r="r" b="b"/>
              <a:pathLst>
                <a:path w="415290" h="415290">
                  <a:moveTo>
                    <a:pt x="207365" y="0"/>
                  </a:moveTo>
                  <a:lnTo>
                    <a:pt x="159877" y="5486"/>
                  </a:lnTo>
                  <a:lnTo>
                    <a:pt x="116253" y="21109"/>
                  </a:lnTo>
                  <a:lnTo>
                    <a:pt x="77747" y="45615"/>
                  </a:lnTo>
                  <a:lnTo>
                    <a:pt x="45614" y="77749"/>
                  </a:lnTo>
                  <a:lnTo>
                    <a:pt x="21109" y="116257"/>
                  </a:lnTo>
                  <a:lnTo>
                    <a:pt x="5486" y="159885"/>
                  </a:lnTo>
                  <a:lnTo>
                    <a:pt x="0" y="207378"/>
                  </a:lnTo>
                  <a:lnTo>
                    <a:pt x="5486" y="254866"/>
                  </a:lnTo>
                  <a:lnTo>
                    <a:pt x="21109" y="298490"/>
                  </a:lnTo>
                  <a:lnTo>
                    <a:pt x="45614" y="336996"/>
                  </a:lnTo>
                  <a:lnTo>
                    <a:pt x="77747" y="369129"/>
                  </a:lnTo>
                  <a:lnTo>
                    <a:pt x="116253" y="393634"/>
                  </a:lnTo>
                  <a:lnTo>
                    <a:pt x="159877" y="409257"/>
                  </a:lnTo>
                  <a:lnTo>
                    <a:pt x="207365" y="414743"/>
                  </a:lnTo>
                  <a:lnTo>
                    <a:pt x="238364" y="411162"/>
                  </a:lnTo>
                  <a:lnTo>
                    <a:pt x="205409" y="411162"/>
                  </a:lnTo>
                  <a:lnTo>
                    <a:pt x="201523" y="411010"/>
                  </a:lnTo>
                  <a:lnTo>
                    <a:pt x="197878" y="410921"/>
                  </a:lnTo>
                  <a:lnTo>
                    <a:pt x="195668" y="410819"/>
                  </a:lnTo>
                  <a:lnTo>
                    <a:pt x="191300" y="410464"/>
                  </a:lnTo>
                  <a:lnTo>
                    <a:pt x="191216" y="410184"/>
                  </a:lnTo>
                  <a:lnTo>
                    <a:pt x="187540" y="410184"/>
                  </a:lnTo>
                  <a:lnTo>
                    <a:pt x="185686" y="410006"/>
                  </a:lnTo>
                  <a:lnTo>
                    <a:pt x="181991" y="409524"/>
                  </a:lnTo>
                  <a:lnTo>
                    <a:pt x="181768" y="409016"/>
                  </a:lnTo>
                  <a:lnTo>
                    <a:pt x="178003" y="409016"/>
                  </a:lnTo>
                  <a:lnTo>
                    <a:pt x="175387" y="408635"/>
                  </a:lnTo>
                  <a:lnTo>
                    <a:pt x="170192" y="407708"/>
                  </a:lnTo>
                  <a:lnTo>
                    <a:pt x="169649" y="406882"/>
                  </a:lnTo>
                  <a:lnTo>
                    <a:pt x="165747" y="406882"/>
                  </a:lnTo>
                  <a:lnTo>
                    <a:pt x="117623" y="390303"/>
                  </a:lnTo>
                  <a:lnTo>
                    <a:pt x="75793" y="362839"/>
                  </a:lnTo>
                  <a:lnTo>
                    <a:pt x="41964" y="326211"/>
                  </a:lnTo>
                  <a:lnTo>
                    <a:pt x="17843" y="282143"/>
                  </a:lnTo>
                  <a:lnTo>
                    <a:pt x="26076" y="282143"/>
                  </a:lnTo>
                  <a:lnTo>
                    <a:pt x="16129" y="277787"/>
                  </a:lnTo>
                  <a:lnTo>
                    <a:pt x="11130" y="262361"/>
                  </a:lnTo>
                  <a:lnTo>
                    <a:pt x="7367" y="246430"/>
                  </a:lnTo>
                  <a:lnTo>
                    <a:pt x="4882" y="230052"/>
                  </a:lnTo>
                  <a:lnTo>
                    <a:pt x="3721" y="213283"/>
                  </a:lnTo>
                  <a:lnTo>
                    <a:pt x="10566" y="213283"/>
                  </a:lnTo>
                  <a:lnTo>
                    <a:pt x="3619" y="209232"/>
                  </a:lnTo>
                  <a:lnTo>
                    <a:pt x="10051" y="156479"/>
                  </a:lnTo>
                  <a:lnTo>
                    <a:pt x="14909" y="140474"/>
                  </a:lnTo>
                  <a:lnTo>
                    <a:pt x="20215" y="140474"/>
                  </a:lnTo>
                  <a:lnTo>
                    <a:pt x="16154" y="136893"/>
                  </a:lnTo>
                  <a:lnTo>
                    <a:pt x="22223" y="122273"/>
                  </a:lnTo>
                  <a:lnTo>
                    <a:pt x="29379" y="108256"/>
                  </a:lnTo>
                  <a:lnTo>
                    <a:pt x="37562" y="94889"/>
                  </a:lnTo>
                  <a:lnTo>
                    <a:pt x="46710" y="82219"/>
                  </a:lnTo>
                  <a:lnTo>
                    <a:pt x="51181" y="82219"/>
                  </a:lnTo>
                  <a:lnTo>
                    <a:pt x="48971" y="79336"/>
                  </a:lnTo>
                  <a:lnTo>
                    <a:pt x="80512" y="48024"/>
                  </a:lnTo>
                  <a:lnTo>
                    <a:pt x="118229" y="24147"/>
                  </a:lnTo>
                  <a:lnTo>
                    <a:pt x="160915" y="8926"/>
                  </a:lnTo>
                  <a:lnTo>
                    <a:pt x="207365" y="3581"/>
                  </a:lnTo>
                  <a:lnTo>
                    <a:pt x="238364" y="3581"/>
                  </a:lnTo>
                  <a:lnTo>
                    <a:pt x="207365" y="0"/>
                  </a:lnTo>
                  <a:close/>
                </a:path>
                <a:path w="415290" h="415290">
                  <a:moveTo>
                    <a:pt x="238364" y="3581"/>
                  </a:moveTo>
                  <a:lnTo>
                    <a:pt x="207365" y="3581"/>
                  </a:lnTo>
                  <a:lnTo>
                    <a:pt x="253810" y="8926"/>
                  </a:lnTo>
                  <a:lnTo>
                    <a:pt x="296497" y="24147"/>
                  </a:lnTo>
                  <a:lnTo>
                    <a:pt x="334217" y="48024"/>
                  </a:lnTo>
                  <a:lnTo>
                    <a:pt x="365760" y="79336"/>
                  </a:lnTo>
                  <a:lnTo>
                    <a:pt x="334101" y="120638"/>
                  </a:lnTo>
                  <a:lnTo>
                    <a:pt x="305470" y="164230"/>
                  </a:lnTo>
                  <a:lnTo>
                    <a:pt x="280023" y="209954"/>
                  </a:lnTo>
                  <a:lnTo>
                    <a:pt x="257917" y="257653"/>
                  </a:lnTo>
                  <a:lnTo>
                    <a:pt x="239307" y="307167"/>
                  </a:lnTo>
                  <a:lnTo>
                    <a:pt x="224352" y="358339"/>
                  </a:lnTo>
                  <a:lnTo>
                    <a:pt x="213207" y="411010"/>
                  </a:lnTo>
                  <a:lnTo>
                    <a:pt x="209321" y="411162"/>
                  </a:lnTo>
                  <a:lnTo>
                    <a:pt x="238364" y="411162"/>
                  </a:lnTo>
                  <a:lnTo>
                    <a:pt x="240453" y="410921"/>
                  </a:lnTo>
                  <a:lnTo>
                    <a:pt x="216852" y="410921"/>
                  </a:lnTo>
                  <a:lnTo>
                    <a:pt x="227939" y="358743"/>
                  </a:lnTo>
                  <a:lnTo>
                    <a:pt x="242787" y="308045"/>
                  </a:lnTo>
                  <a:lnTo>
                    <a:pt x="261241" y="258984"/>
                  </a:lnTo>
                  <a:lnTo>
                    <a:pt x="283146" y="211716"/>
                  </a:lnTo>
                  <a:lnTo>
                    <a:pt x="308347" y="166395"/>
                  </a:lnTo>
                  <a:lnTo>
                    <a:pt x="336690" y="123177"/>
                  </a:lnTo>
                  <a:lnTo>
                    <a:pt x="368020" y="82219"/>
                  </a:lnTo>
                  <a:lnTo>
                    <a:pt x="371961" y="82219"/>
                  </a:lnTo>
                  <a:lnTo>
                    <a:pt x="369116" y="77749"/>
                  </a:lnTo>
                  <a:lnTo>
                    <a:pt x="336983" y="45615"/>
                  </a:lnTo>
                  <a:lnTo>
                    <a:pt x="298478" y="21109"/>
                  </a:lnTo>
                  <a:lnTo>
                    <a:pt x="254853" y="5486"/>
                  </a:lnTo>
                  <a:lnTo>
                    <a:pt x="238364" y="3581"/>
                  </a:lnTo>
                  <a:close/>
                </a:path>
                <a:path w="415290" h="415290">
                  <a:moveTo>
                    <a:pt x="51181" y="82219"/>
                  </a:moveTo>
                  <a:lnTo>
                    <a:pt x="46710" y="82219"/>
                  </a:lnTo>
                  <a:lnTo>
                    <a:pt x="78040" y="123177"/>
                  </a:lnTo>
                  <a:lnTo>
                    <a:pt x="106383" y="166395"/>
                  </a:lnTo>
                  <a:lnTo>
                    <a:pt x="131584" y="211716"/>
                  </a:lnTo>
                  <a:lnTo>
                    <a:pt x="153489" y="258984"/>
                  </a:lnTo>
                  <a:lnTo>
                    <a:pt x="171943" y="308045"/>
                  </a:lnTo>
                  <a:lnTo>
                    <a:pt x="186791" y="358743"/>
                  </a:lnTo>
                  <a:lnTo>
                    <a:pt x="197878" y="410921"/>
                  </a:lnTo>
                  <a:lnTo>
                    <a:pt x="201504" y="410921"/>
                  </a:lnTo>
                  <a:lnTo>
                    <a:pt x="190378" y="358339"/>
                  </a:lnTo>
                  <a:lnTo>
                    <a:pt x="175423" y="307167"/>
                  </a:lnTo>
                  <a:lnTo>
                    <a:pt x="156813" y="257653"/>
                  </a:lnTo>
                  <a:lnTo>
                    <a:pt x="134707" y="209954"/>
                  </a:lnTo>
                  <a:lnTo>
                    <a:pt x="109260" y="164230"/>
                  </a:lnTo>
                  <a:lnTo>
                    <a:pt x="80629" y="120638"/>
                  </a:lnTo>
                  <a:lnTo>
                    <a:pt x="51181" y="82219"/>
                  </a:lnTo>
                  <a:close/>
                </a:path>
                <a:path w="415290" h="415290">
                  <a:moveTo>
                    <a:pt x="371961" y="82219"/>
                  </a:moveTo>
                  <a:lnTo>
                    <a:pt x="368020" y="82219"/>
                  </a:lnTo>
                  <a:lnTo>
                    <a:pt x="377168" y="94889"/>
                  </a:lnTo>
                  <a:lnTo>
                    <a:pt x="385351" y="108256"/>
                  </a:lnTo>
                  <a:lnTo>
                    <a:pt x="392507" y="122273"/>
                  </a:lnTo>
                  <a:lnTo>
                    <a:pt x="398576" y="136893"/>
                  </a:lnTo>
                  <a:lnTo>
                    <a:pt x="363432" y="167888"/>
                  </a:lnTo>
                  <a:lnTo>
                    <a:pt x="331281" y="201961"/>
                  </a:lnTo>
                  <a:lnTo>
                    <a:pt x="302352" y="238881"/>
                  </a:lnTo>
                  <a:lnTo>
                    <a:pt x="276874" y="278421"/>
                  </a:lnTo>
                  <a:lnTo>
                    <a:pt x="255075" y="320351"/>
                  </a:lnTo>
                  <a:lnTo>
                    <a:pt x="237185" y="364441"/>
                  </a:lnTo>
                  <a:lnTo>
                    <a:pt x="223431" y="410464"/>
                  </a:lnTo>
                  <a:lnTo>
                    <a:pt x="219062" y="410819"/>
                  </a:lnTo>
                  <a:lnTo>
                    <a:pt x="216852" y="410921"/>
                  </a:lnTo>
                  <a:lnTo>
                    <a:pt x="240453" y="410921"/>
                  </a:lnTo>
                  <a:lnTo>
                    <a:pt x="246828" y="410184"/>
                  </a:lnTo>
                  <a:lnTo>
                    <a:pt x="227190" y="410184"/>
                  </a:lnTo>
                  <a:lnTo>
                    <a:pt x="240830" y="364859"/>
                  </a:lnTo>
                  <a:lnTo>
                    <a:pt x="258514" y="321431"/>
                  </a:lnTo>
                  <a:lnTo>
                    <a:pt x="280019" y="280120"/>
                  </a:lnTo>
                  <a:lnTo>
                    <a:pt x="305172" y="241086"/>
                  </a:lnTo>
                  <a:lnTo>
                    <a:pt x="333608" y="204735"/>
                  </a:lnTo>
                  <a:lnTo>
                    <a:pt x="365248" y="171103"/>
                  </a:lnTo>
                  <a:lnTo>
                    <a:pt x="399821" y="140474"/>
                  </a:lnTo>
                  <a:lnTo>
                    <a:pt x="402293" y="140474"/>
                  </a:lnTo>
                  <a:lnTo>
                    <a:pt x="393621" y="116257"/>
                  </a:lnTo>
                  <a:lnTo>
                    <a:pt x="371961" y="82219"/>
                  </a:lnTo>
                  <a:close/>
                </a:path>
                <a:path w="415290" h="415290">
                  <a:moveTo>
                    <a:pt x="20215" y="140474"/>
                  </a:moveTo>
                  <a:lnTo>
                    <a:pt x="14909" y="140474"/>
                  </a:lnTo>
                  <a:lnTo>
                    <a:pt x="49479" y="171103"/>
                  </a:lnTo>
                  <a:lnTo>
                    <a:pt x="81116" y="204735"/>
                  </a:lnTo>
                  <a:lnTo>
                    <a:pt x="109600" y="241147"/>
                  </a:lnTo>
                  <a:lnTo>
                    <a:pt x="134707" y="280120"/>
                  </a:lnTo>
                  <a:lnTo>
                    <a:pt x="156214" y="321431"/>
                  </a:lnTo>
                  <a:lnTo>
                    <a:pt x="173900" y="364859"/>
                  </a:lnTo>
                  <a:lnTo>
                    <a:pt x="187540" y="410184"/>
                  </a:lnTo>
                  <a:lnTo>
                    <a:pt x="191216" y="410184"/>
                  </a:lnTo>
                  <a:lnTo>
                    <a:pt x="177546" y="364441"/>
                  </a:lnTo>
                  <a:lnTo>
                    <a:pt x="159655" y="320351"/>
                  </a:lnTo>
                  <a:lnTo>
                    <a:pt x="137856" y="278421"/>
                  </a:lnTo>
                  <a:lnTo>
                    <a:pt x="112378" y="238881"/>
                  </a:lnTo>
                  <a:lnTo>
                    <a:pt x="83449" y="201961"/>
                  </a:lnTo>
                  <a:lnTo>
                    <a:pt x="51298" y="167888"/>
                  </a:lnTo>
                  <a:lnTo>
                    <a:pt x="20215" y="140474"/>
                  </a:lnTo>
                  <a:close/>
                </a:path>
                <a:path w="415290" h="415290">
                  <a:moveTo>
                    <a:pt x="402293" y="140474"/>
                  </a:moveTo>
                  <a:lnTo>
                    <a:pt x="399821" y="140474"/>
                  </a:lnTo>
                  <a:lnTo>
                    <a:pt x="404672" y="156479"/>
                  </a:lnTo>
                  <a:lnTo>
                    <a:pt x="408224" y="173002"/>
                  </a:lnTo>
                  <a:lnTo>
                    <a:pt x="410406" y="189988"/>
                  </a:lnTo>
                  <a:lnTo>
                    <a:pt x="411036" y="204735"/>
                  </a:lnTo>
                  <a:lnTo>
                    <a:pt x="411111" y="209232"/>
                  </a:lnTo>
                  <a:lnTo>
                    <a:pt x="371526" y="232318"/>
                  </a:lnTo>
                  <a:lnTo>
                    <a:pt x="335329" y="260076"/>
                  </a:lnTo>
                  <a:lnTo>
                    <a:pt x="302936" y="292090"/>
                  </a:lnTo>
                  <a:lnTo>
                    <a:pt x="274744" y="327974"/>
                  </a:lnTo>
                  <a:lnTo>
                    <a:pt x="251220" y="367229"/>
                  </a:lnTo>
                  <a:lnTo>
                    <a:pt x="232727" y="409524"/>
                  </a:lnTo>
                  <a:lnTo>
                    <a:pt x="229044" y="410006"/>
                  </a:lnTo>
                  <a:lnTo>
                    <a:pt x="227190" y="410184"/>
                  </a:lnTo>
                  <a:lnTo>
                    <a:pt x="246828" y="410184"/>
                  </a:lnTo>
                  <a:lnTo>
                    <a:pt x="254853" y="409257"/>
                  </a:lnTo>
                  <a:lnTo>
                    <a:pt x="255527" y="409016"/>
                  </a:lnTo>
                  <a:lnTo>
                    <a:pt x="236715" y="409016"/>
                  </a:lnTo>
                  <a:lnTo>
                    <a:pt x="259185" y="359889"/>
                  </a:lnTo>
                  <a:lnTo>
                    <a:pt x="288531" y="315071"/>
                  </a:lnTo>
                  <a:lnTo>
                    <a:pt x="324071" y="275243"/>
                  </a:lnTo>
                  <a:lnTo>
                    <a:pt x="365124" y="241086"/>
                  </a:lnTo>
                  <a:lnTo>
                    <a:pt x="411010" y="213283"/>
                  </a:lnTo>
                  <a:lnTo>
                    <a:pt x="414048" y="213283"/>
                  </a:lnTo>
                  <a:lnTo>
                    <a:pt x="414731" y="207378"/>
                  </a:lnTo>
                  <a:lnTo>
                    <a:pt x="409244" y="159885"/>
                  </a:lnTo>
                  <a:lnTo>
                    <a:pt x="402293" y="140474"/>
                  </a:lnTo>
                  <a:close/>
                </a:path>
                <a:path w="415290" h="415290">
                  <a:moveTo>
                    <a:pt x="10566" y="213283"/>
                  </a:moveTo>
                  <a:lnTo>
                    <a:pt x="3721" y="213283"/>
                  </a:lnTo>
                  <a:lnTo>
                    <a:pt x="49601" y="241086"/>
                  </a:lnTo>
                  <a:lnTo>
                    <a:pt x="90653" y="275243"/>
                  </a:lnTo>
                  <a:lnTo>
                    <a:pt x="126193" y="315071"/>
                  </a:lnTo>
                  <a:lnTo>
                    <a:pt x="155537" y="359889"/>
                  </a:lnTo>
                  <a:lnTo>
                    <a:pt x="178003" y="409016"/>
                  </a:lnTo>
                  <a:lnTo>
                    <a:pt x="181768" y="409016"/>
                  </a:lnTo>
                  <a:lnTo>
                    <a:pt x="163503" y="367229"/>
                  </a:lnTo>
                  <a:lnTo>
                    <a:pt x="139965" y="327946"/>
                  </a:lnTo>
                  <a:lnTo>
                    <a:pt x="111793" y="292090"/>
                  </a:lnTo>
                  <a:lnTo>
                    <a:pt x="79401" y="260076"/>
                  </a:lnTo>
                  <a:lnTo>
                    <a:pt x="43204" y="232318"/>
                  </a:lnTo>
                  <a:lnTo>
                    <a:pt x="10566" y="213283"/>
                  </a:lnTo>
                  <a:close/>
                </a:path>
                <a:path w="415290" h="415290">
                  <a:moveTo>
                    <a:pt x="414048" y="213283"/>
                  </a:moveTo>
                  <a:lnTo>
                    <a:pt x="411010" y="213283"/>
                  </a:lnTo>
                  <a:lnTo>
                    <a:pt x="409842" y="230052"/>
                  </a:lnTo>
                  <a:lnTo>
                    <a:pt x="407358" y="246430"/>
                  </a:lnTo>
                  <a:lnTo>
                    <a:pt x="403598" y="262361"/>
                  </a:lnTo>
                  <a:lnTo>
                    <a:pt x="398602" y="277787"/>
                  </a:lnTo>
                  <a:lnTo>
                    <a:pt x="350964" y="298648"/>
                  </a:lnTo>
                  <a:lnTo>
                    <a:pt x="308687" y="327974"/>
                  </a:lnTo>
                  <a:lnTo>
                    <a:pt x="272852" y="364687"/>
                  </a:lnTo>
                  <a:lnTo>
                    <a:pt x="244538" y="407708"/>
                  </a:lnTo>
                  <a:lnTo>
                    <a:pt x="239344" y="408635"/>
                  </a:lnTo>
                  <a:lnTo>
                    <a:pt x="236715" y="409016"/>
                  </a:lnTo>
                  <a:lnTo>
                    <a:pt x="255527" y="409016"/>
                  </a:lnTo>
                  <a:lnTo>
                    <a:pt x="261485" y="406882"/>
                  </a:lnTo>
                  <a:lnTo>
                    <a:pt x="248970" y="406882"/>
                  </a:lnTo>
                  <a:lnTo>
                    <a:pt x="276452" y="365855"/>
                  </a:lnTo>
                  <a:lnTo>
                    <a:pt x="310921" y="330744"/>
                  </a:lnTo>
                  <a:lnTo>
                    <a:pt x="351390" y="302517"/>
                  </a:lnTo>
                  <a:lnTo>
                    <a:pt x="396875" y="282143"/>
                  </a:lnTo>
                  <a:lnTo>
                    <a:pt x="399476" y="282143"/>
                  </a:lnTo>
                  <a:lnTo>
                    <a:pt x="409244" y="254866"/>
                  </a:lnTo>
                  <a:lnTo>
                    <a:pt x="414048" y="213283"/>
                  </a:lnTo>
                  <a:close/>
                </a:path>
                <a:path w="415290" h="415290">
                  <a:moveTo>
                    <a:pt x="26076" y="282143"/>
                  </a:moveTo>
                  <a:lnTo>
                    <a:pt x="17843" y="282143"/>
                  </a:lnTo>
                  <a:lnTo>
                    <a:pt x="63334" y="302517"/>
                  </a:lnTo>
                  <a:lnTo>
                    <a:pt x="103806" y="330744"/>
                  </a:lnTo>
                  <a:lnTo>
                    <a:pt x="138272" y="365855"/>
                  </a:lnTo>
                  <a:lnTo>
                    <a:pt x="165747" y="406882"/>
                  </a:lnTo>
                  <a:lnTo>
                    <a:pt x="169649" y="406882"/>
                  </a:lnTo>
                  <a:lnTo>
                    <a:pt x="141873" y="364687"/>
                  </a:lnTo>
                  <a:lnTo>
                    <a:pt x="105998" y="327946"/>
                  </a:lnTo>
                  <a:lnTo>
                    <a:pt x="63765" y="298648"/>
                  </a:lnTo>
                  <a:lnTo>
                    <a:pt x="26076" y="282143"/>
                  </a:lnTo>
                  <a:close/>
                </a:path>
                <a:path w="415290" h="415290">
                  <a:moveTo>
                    <a:pt x="399476" y="282143"/>
                  </a:moveTo>
                  <a:lnTo>
                    <a:pt x="396875" y="282143"/>
                  </a:lnTo>
                  <a:lnTo>
                    <a:pt x="372759" y="326211"/>
                  </a:lnTo>
                  <a:lnTo>
                    <a:pt x="338929" y="362839"/>
                  </a:lnTo>
                  <a:lnTo>
                    <a:pt x="297096" y="390303"/>
                  </a:lnTo>
                  <a:lnTo>
                    <a:pt x="248970" y="406882"/>
                  </a:lnTo>
                  <a:lnTo>
                    <a:pt x="261485" y="406882"/>
                  </a:lnTo>
                  <a:lnTo>
                    <a:pt x="298478" y="393634"/>
                  </a:lnTo>
                  <a:lnTo>
                    <a:pt x="336983" y="369129"/>
                  </a:lnTo>
                  <a:lnTo>
                    <a:pt x="369116" y="336996"/>
                  </a:lnTo>
                  <a:lnTo>
                    <a:pt x="393621" y="298490"/>
                  </a:lnTo>
                  <a:lnTo>
                    <a:pt x="399476" y="282143"/>
                  </a:lnTo>
                  <a:close/>
                </a:path>
              </a:pathLst>
            </a:custGeom>
            <a:solidFill>
              <a:srgbClr val="FFFFFF"/>
            </a:solidFill>
          </p:spPr>
          <p:txBody>
            <a:bodyPr wrap="square" lIns="0" tIns="0" rIns="0" bIns="0" rtlCol="0"/>
            <a:lstStyle/>
            <a:p>
              <a:pPr defTabSz="685800" hangingPunct="1"/>
              <a:endParaRPr sz="1350">
                <a:solidFill>
                  <a:sysClr val="windowText" lastClr="000000"/>
                </a:solidFill>
              </a:endParaRPr>
            </a:p>
          </p:txBody>
        </p:sp>
        <p:pic>
          <p:nvPicPr>
            <p:cNvPr id="14" name="object 14"/>
            <p:cNvPicPr/>
            <p:nvPr/>
          </p:nvPicPr>
          <p:blipFill>
            <a:blip r:embed="rId7" cstate="print"/>
            <a:stretch>
              <a:fillRect/>
            </a:stretch>
          </p:blipFill>
          <p:spPr>
            <a:xfrm>
              <a:off x="684721" y="8712206"/>
              <a:ext cx="389831" cy="135496"/>
            </a:xfrm>
            <a:prstGeom prst="rect">
              <a:avLst/>
            </a:prstGeom>
          </p:spPr>
        </p:pic>
        <p:pic>
          <p:nvPicPr>
            <p:cNvPr id="15" name="object 15"/>
            <p:cNvPicPr/>
            <p:nvPr/>
          </p:nvPicPr>
          <p:blipFill>
            <a:blip r:embed="rId8" cstate="print"/>
            <a:stretch>
              <a:fillRect/>
            </a:stretch>
          </p:blipFill>
          <p:spPr>
            <a:xfrm>
              <a:off x="1094191" y="8749324"/>
              <a:ext cx="350323" cy="98386"/>
            </a:xfrm>
            <a:prstGeom prst="rect">
              <a:avLst/>
            </a:prstGeom>
          </p:spPr>
        </p:pic>
        <p:pic>
          <p:nvPicPr>
            <p:cNvPr id="16" name="object 16"/>
            <p:cNvPicPr/>
            <p:nvPr/>
          </p:nvPicPr>
          <p:blipFill>
            <a:blip r:embed="rId9" cstate="print"/>
            <a:stretch>
              <a:fillRect/>
            </a:stretch>
          </p:blipFill>
          <p:spPr>
            <a:xfrm>
              <a:off x="1469082" y="8712207"/>
              <a:ext cx="409209" cy="135501"/>
            </a:xfrm>
            <a:prstGeom prst="rect">
              <a:avLst/>
            </a:prstGeom>
          </p:spPr>
        </p:pic>
        <p:pic>
          <p:nvPicPr>
            <p:cNvPr id="17" name="object 17"/>
            <p:cNvPicPr/>
            <p:nvPr/>
          </p:nvPicPr>
          <p:blipFill>
            <a:blip r:embed="rId10" cstate="print"/>
            <a:stretch>
              <a:fillRect/>
            </a:stretch>
          </p:blipFill>
          <p:spPr>
            <a:xfrm>
              <a:off x="424835" y="8674284"/>
              <a:ext cx="203217" cy="203213"/>
            </a:xfrm>
            <a:prstGeom prst="rect">
              <a:avLst/>
            </a:prstGeom>
          </p:spPr>
        </p:pic>
      </p:grpSp>
      <p:sp>
        <p:nvSpPr>
          <p:cNvPr id="18" name="object 18"/>
          <p:cNvSpPr txBox="1"/>
          <p:nvPr/>
        </p:nvSpPr>
        <p:spPr>
          <a:xfrm>
            <a:off x="10777078" y="364801"/>
            <a:ext cx="962025" cy="272223"/>
          </a:xfrm>
          <a:prstGeom prst="rect">
            <a:avLst/>
          </a:prstGeom>
        </p:spPr>
        <p:txBody>
          <a:bodyPr vert="horz" wrap="square" lIns="0" tIns="45244" rIns="0" bIns="0" rtlCol="0">
            <a:spAutoFit/>
          </a:bodyPr>
          <a:lstStyle/>
          <a:p>
            <a:pPr marL="9525" marR="3810" defTabSz="685800" hangingPunct="1">
              <a:lnSpc>
                <a:spcPct val="77400"/>
              </a:lnSpc>
              <a:spcBef>
                <a:spcPts val="356"/>
              </a:spcBef>
            </a:pPr>
            <a:r>
              <a:rPr sz="938" b="1" spc="53" dirty="0">
                <a:solidFill>
                  <a:srgbClr val="FFFFFF"/>
                </a:solidFill>
                <a:latin typeface="Gilroy-Black"/>
                <a:cs typeface="Gilroy-Black"/>
              </a:rPr>
              <a:t>COMMON</a:t>
            </a:r>
            <a:r>
              <a:rPr sz="938" b="1" spc="105" dirty="0">
                <a:solidFill>
                  <a:srgbClr val="FFFFFF"/>
                </a:solidFill>
                <a:latin typeface="Gilroy-Black"/>
                <a:cs typeface="Gilroy-Black"/>
              </a:rPr>
              <a:t> </a:t>
            </a:r>
            <a:r>
              <a:rPr sz="938" b="1" spc="34" dirty="0">
                <a:solidFill>
                  <a:srgbClr val="FFFFFF"/>
                </a:solidFill>
                <a:latin typeface="Gilroy-Black"/>
                <a:cs typeface="Gilroy-Black"/>
              </a:rPr>
              <a:t>SEAS </a:t>
            </a:r>
            <a:r>
              <a:rPr sz="938" b="1" spc="45" dirty="0">
                <a:solidFill>
                  <a:srgbClr val="FFFFFF"/>
                </a:solidFill>
                <a:latin typeface="Gilroy-Black"/>
                <a:cs typeface="Gilroy-Black"/>
              </a:rPr>
              <a:t>EDUCATION</a:t>
            </a:r>
            <a:endParaRPr sz="938">
              <a:solidFill>
                <a:sysClr val="windowText" lastClr="000000"/>
              </a:solidFill>
              <a:latin typeface="Gilroy-Black"/>
              <a:cs typeface="Gilroy-Black"/>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rgbClr val="32CEC3"/>
        </a:solidFill>
        <a:effectLst/>
      </p:bgPr>
    </p:bg>
    <p:spTree>
      <p:nvGrpSpPr>
        <p:cNvPr id="1" name=""/>
        <p:cNvGrpSpPr/>
        <p:nvPr/>
      </p:nvGrpSpPr>
      <p:grpSpPr>
        <a:xfrm>
          <a:off x="0" y="0"/>
          <a:ext cx="0" cy="0"/>
          <a:chOff x="0" y="0"/>
          <a:chExt cx="0" cy="0"/>
        </a:xfrm>
      </p:grpSpPr>
      <p:sp>
        <p:nvSpPr>
          <p:cNvPr id="14" name="Title 2">
            <a:extLst>
              <a:ext uri="{FF2B5EF4-FFF2-40B4-BE49-F238E27FC236}">
                <a16:creationId xmlns:a16="http://schemas.microsoft.com/office/drawing/2014/main" id="{59F1F523-1E73-A545-9E22-F3019507928E}"/>
              </a:ext>
            </a:extLst>
          </p:cNvPr>
          <p:cNvSpPr>
            <a:spLocks noGrp="1"/>
          </p:cNvSpPr>
          <p:nvPr>
            <p:ph type="title"/>
          </p:nvPr>
        </p:nvSpPr>
        <p:spPr/>
        <p:txBody>
          <a:bodyPr/>
          <a:lstStyle/>
          <a:p>
            <a:r>
              <a:rPr lang="en-US">
                <a:latin typeface="Century Gothic"/>
              </a:rPr>
              <a:t>Lesson 2: Why are plastics useful?</a:t>
            </a:r>
            <a:endParaRPr lang="en-GB"/>
          </a:p>
        </p:txBody>
      </p:sp>
      <p:sp>
        <p:nvSpPr>
          <p:cNvPr id="4" name="Text Placeholder 3">
            <a:extLst>
              <a:ext uri="{FF2B5EF4-FFF2-40B4-BE49-F238E27FC236}">
                <a16:creationId xmlns:a16="http://schemas.microsoft.com/office/drawing/2014/main" id="{AB79663F-8CCC-4745-A7A9-F8509C84C497}"/>
              </a:ext>
            </a:extLst>
          </p:cNvPr>
          <p:cNvSpPr>
            <a:spLocks noGrp="1"/>
          </p:cNvSpPr>
          <p:nvPr>
            <p:ph type="body" sz="quarter" idx="10"/>
          </p:nvPr>
        </p:nvSpPr>
        <p:spPr/>
        <p:txBody>
          <a:bodyPr lIns="45719" rIns="45719" anchor="t"/>
          <a:lstStyle/>
          <a:p>
            <a:r>
              <a:rPr lang="en-GB" dirty="0">
                <a:latin typeface="Century Gothic"/>
              </a:rPr>
              <a:t>"I couldn't disagree more because..."</a:t>
            </a:r>
            <a:endParaRPr lang="en-GB" dirty="0"/>
          </a:p>
        </p:txBody>
      </p:sp>
      <p:sp>
        <p:nvSpPr>
          <p:cNvPr id="5" name="Text Placeholder 4">
            <a:extLst>
              <a:ext uri="{FF2B5EF4-FFF2-40B4-BE49-F238E27FC236}">
                <a16:creationId xmlns:a16="http://schemas.microsoft.com/office/drawing/2014/main" id="{790A803D-5A18-444F-A3D9-1CF2C69356D9}"/>
              </a:ext>
            </a:extLst>
          </p:cNvPr>
          <p:cNvSpPr>
            <a:spLocks noGrp="1"/>
          </p:cNvSpPr>
          <p:nvPr>
            <p:ph type="body" sz="quarter" idx="11"/>
          </p:nvPr>
        </p:nvSpPr>
        <p:spPr>
          <a:xfrm>
            <a:off x="1888153" y="2421934"/>
            <a:ext cx="8159614" cy="2276190"/>
          </a:xfrm>
        </p:spPr>
        <p:txBody>
          <a:bodyPr lIns="45719" rIns="45719" anchor="t"/>
          <a:lstStyle/>
          <a:p>
            <a:r>
              <a:rPr lang="en-US" b="0" dirty="0">
                <a:solidFill>
                  <a:schemeClr val="tx2">
                    <a:lumMod val="10000"/>
                  </a:schemeClr>
                </a:solidFill>
                <a:latin typeface="Century Gothic"/>
              </a:rPr>
              <a:t>Working in pairs, one person will be for and the other against plastics. </a:t>
            </a:r>
          </a:p>
          <a:p>
            <a:endParaRPr lang="en-US" b="0" dirty="0">
              <a:solidFill>
                <a:schemeClr val="tx2">
                  <a:lumMod val="10000"/>
                </a:schemeClr>
              </a:solidFill>
            </a:endParaRPr>
          </a:p>
          <a:p>
            <a:r>
              <a:rPr lang="en-US" b="0" dirty="0">
                <a:solidFill>
                  <a:schemeClr val="tx2">
                    <a:lumMod val="10000"/>
                  </a:schemeClr>
                </a:solidFill>
                <a:latin typeface="Century Gothic"/>
              </a:rPr>
              <a:t>You must start every sentence "I couldn't disagree more because". </a:t>
            </a:r>
          </a:p>
          <a:p>
            <a:endParaRPr lang="en-US" b="0" dirty="0">
              <a:solidFill>
                <a:schemeClr val="tx2">
                  <a:lumMod val="10000"/>
                </a:schemeClr>
              </a:solidFill>
            </a:endParaRPr>
          </a:p>
          <a:p>
            <a:r>
              <a:rPr lang="en-US" b="0" dirty="0">
                <a:solidFill>
                  <a:schemeClr val="tx2">
                    <a:lumMod val="10000"/>
                  </a:schemeClr>
                </a:solidFill>
                <a:latin typeface="Century Gothic"/>
              </a:rPr>
              <a:t>The winner is the person who argues the longest. </a:t>
            </a:r>
            <a:endParaRPr lang="en-US" b="0" dirty="0">
              <a:solidFill>
                <a:schemeClr val="tx2">
                  <a:lumMod val="10000"/>
                </a:schemeClr>
              </a:solidFill>
            </a:endParaRPr>
          </a:p>
        </p:txBody>
      </p:sp>
      <p:pic>
        <p:nvPicPr>
          <p:cNvPr id="12" name="Picture 11">
            <a:extLst>
              <a:ext uri="{FF2B5EF4-FFF2-40B4-BE49-F238E27FC236}">
                <a16:creationId xmlns:a16="http://schemas.microsoft.com/office/drawing/2014/main" id="{17259B2E-EC9A-5543-A328-26138C86E85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85538" y="370387"/>
            <a:ext cx="1269363" cy="470373"/>
          </a:xfrm>
          <a:prstGeom prst="rect">
            <a:avLst/>
          </a:prstGeom>
        </p:spPr>
      </p:pic>
    </p:spTree>
    <p:extLst>
      <p:ext uri="{BB962C8B-B14F-4D97-AF65-F5344CB8AC3E}">
        <p14:creationId xmlns:p14="http://schemas.microsoft.com/office/powerpoint/2010/main" val="376101766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83F536F-737D-4AA2-A0E9-1E4C592ED219}"/>
              </a:ext>
            </a:extLst>
          </p:cNvPr>
          <p:cNvSpPr>
            <a:spLocks noGrp="1"/>
          </p:cNvSpPr>
          <p:nvPr>
            <p:ph type="body" sz="quarter" idx="10"/>
          </p:nvPr>
        </p:nvSpPr>
        <p:spPr/>
        <p:txBody>
          <a:bodyPr lIns="45719" rIns="45719" anchor="t"/>
          <a:lstStyle/>
          <a:p>
            <a:r>
              <a:rPr lang="en-GB">
                <a:latin typeface="Century Gothic"/>
              </a:rPr>
              <a:t>Variables</a:t>
            </a:r>
            <a:endParaRPr lang="en-GB"/>
          </a:p>
        </p:txBody>
      </p:sp>
      <p:sp>
        <p:nvSpPr>
          <p:cNvPr id="5" name="Text Placeholder 4">
            <a:extLst>
              <a:ext uri="{FF2B5EF4-FFF2-40B4-BE49-F238E27FC236}">
                <a16:creationId xmlns:a16="http://schemas.microsoft.com/office/drawing/2014/main" id="{B22B7E8A-7B9E-4CC5-AC1D-2277268CA6C5}"/>
              </a:ext>
            </a:extLst>
          </p:cNvPr>
          <p:cNvSpPr>
            <a:spLocks noGrp="1"/>
          </p:cNvSpPr>
          <p:nvPr>
            <p:ph type="body" sz="quarter" idx="11"/>
          </p:nvPr>
        </p:nvSpPr>
        <p:spPr>
          <a:xfrm>
            <a:off x="1252856" y="2288381"/>
            <a:ext cx="9404239" cy="2281237"/>
          </a:xfrm>
        </p:spPr>
        <p:txBody>
          <a:bodyPr lIns="45719" rIns="45719" anchor="t"/>
          <a:lstStyle/>
          <a:p>
            <a:r>
              <a:rPr lang="en-GB" sz="2400" dirty="0">
                <a:solidFill>
                  <a:schemeClr val="accent4"/>
                </a:solidFill>
                <a:latin typeface="Century Gothic"/>
              </a:rPr>
              <a:t>Independent</a:t>
            </a:r>
            <a:r>
              <a:rPr lang="en-GB" sz="2400" b="0" dirty="0">
                <a:solidFill>
                  <a:schemeClr val="bg1"/>
                </a:solidFill>
                <a:latin typeface="Century Gothic"/>
              </a:rPr>
              <a:t>: This is the thing you </a:t>
            </a:r>
            <a:r>
              <a:rPr lang="en-GB" sz="2400" b="0" u="sng" dirty="0">
                <a:solidFill>
                  <a:schemeClr val="bg1"/>
                </a:solidFill>
                <a:latin typeface="Century Gothic"/>
              </a:rPr>
              <a:t>change</a:t>
            </a:r>
            <a:r>
              <a:rPr lang="en-GB" sz="2400" b="0" dirty="0">
                <a:solidFill>
                  <a:schemeClr val="bg1"/>
                </a:solidFill>
                <a:latin typeface="Century Gothic"/>
              </a:rPr>
              <a:t> in the investigation</a:t>
            </a:r>
            <a:endParaRPr lang="en-GB" sz="2400" b="0" dirty="0">
              <a:solidFill>
                <a:schemeClr val="bg1"/>
              </a:solidFill>
            </a:endParaRPr>
          </a:p>
          <a:p>
            <a:endParaRPr lang="en-GB" sz="2400" b="0" dirty="0">
              <a:solidFill>
                <a:schemeClr val="bg1"/>
              </a:solidFill>
            </a:endParaRPr>
          </a:p>
          <a:p>
            <a:r>
              <a:rPr lang="en-GB" sz="2400" dirty="0">
                <a:solidFill>
                  <a:srgbClr val="32CEC3"/>
                </a:solidFill>
                <a:latin typeface="Century Gothic"/>
              </a:rPr>
              <a:t>Dependent</a:t>
            </a:r>
            <a:r>
              <a:rPr lang="en-GB" sz="2400" b="0" dirty="0">
                <a:solidFill>
                  <a:srgbClr val="32CEC3"/>
                </a:solidFill>
                <a:latin typeface="Century Gothic"/>
              </a:rPr>
              <a:t>: </a:t>
            </a:r>
            <a:r>
              <a:rPr lang="en-GB" sz="2400" b="0" dirty="0">
                <a:solidFill>
                  <a:schemeClr val="bg1"/>
                </a:solidFill>
                <a:latin typeface="Century Gothic"/>
              </a:rPr>
              <a:t>This is the thing you </a:t>
            </a:r>
            <a:r>
              <a:rPr lang="en-GB" sz="2400" b="0" u="sng" dirty="0">
                <a:solidFill>
                  <a:schemeClr val="bg1"/>
                </a:solidFill>
                <a:latin typeface="Century Gothic"/>
              </a:rPr>
              <a:t>measure</a:t>
            </a:r>
            <a:endParaRPr lang="en-GB" sz="2400" b="0" u="sng" dirty="0">
              <a:solidFill>
                <a:schemeClr val="bg1"/>
              </a:solidFill>
            </a:endParaRPr>
          </a:p>
          <a:p>
            <a:endParaRPr lang="en-GB" sz="2400" b="0" u="sng" dirty="0">
              <a:solidFill>
                <a:schemeClr val="bg1"/>
              </a:solidFill>
            </a:endParaRPr>
          </a:p>
          <a:p>
            <a:r>
              <a:rPr lang="en-GB" sz="2400" dirty="0">
                <a:solidFill>
                  <a:srgbClr val="7030A0"/>
                </a:solidFill>
                <a:latin typeface="Century Gothic"/>
              </a:rPr>
              <a:t>Control</a:t>
            </a:r>
            <a:r>
              <a:rPr lang="en-GB" sz="2400" b="0" dirty="0">
                <a:solidFill>
                  <a:schemeClr val="bg1"/>
                </a:solidFill>
                <a:latin typeface="Century Gothic"/>
              </a:rPr>
              <a:t>: This is the thing you keep the </a:t>
            </a:r>
            <a:r>
              <a:rPr lang="en-GB" sz="2400" b="0" u="sng" dirty="0">
                <a:solidFill>
                  <a:schemeClr val="bg1"/>
                </a:solidFill>
                <a:latin typeface="Century Gothic"/>
              </a:rPr>
              <a:t>same</a:t>
            </a:r>
            <a:r>
              <a:rPr lang="en-GB" sz="2400" b="0" dirty="0">
                <a:solidFill>
                  <a:schemeClr val="bg1"/>
                </a:solidFill>
                <a:latin typeface="Century Gothic"/>
              </a:rPr>
              <a:t> </a:t>
            </a:r>
          </a:p>
        </p:txBody>
      </p:sp>
      <p:sp>
        <p:nvSpPr>
          <p:cNvPr id="7" name="Title 2">
            <a:extLst>
              <a:ext uri="{FF2B5EF4-FFF2-40B4-BE49-F238E27FC236}">
                <a16:creationId xmlns:a16="http://schemas.microsoft.com/office/drawing/2014/main" id="{E86D12FF-154B-C242-A9AB-36E3349916FB}"/>
              </a:ext>
            </a:extLst>
          </p:cNvPr>
          <p:cNvSpPr>
            <a:spLocks noGrp="1"/>
          </p:cNvSpPr>
          <p:nvPr>
            <p:ph type="title"/>
          </p:nvPr>
        </p:nvSpPr>
        <p:spPr>
          <a:xfrm>
            <a:off x="6096000" y="415064"/>
            <a:ext cx="3708400" cy="273845"/>
          </a:xfrm>
        </p:spPr>
        <p:txBody>
          <a:bodyPr/>
          <a:lstStyle/>
          <a:p>
            <a:r>
              <a:rPr lang="en-US">
                <a:latin typeface="Century Gothic"/>
              </a:rPr>
              <a:t>Lesson 2: Why are plastics useful?</a:t>
            </a:r>
            <a:endParaRPr lang="en-GB"/>
          </a:p>
        </p:txBody>
      </p:sp>
      <p:pic>
        <p:nvPicPr>
          <p:cNvPr id="9" name="Picture 8">
            <a:extLst>
              <a:ext uri="{FF2B5EF4-FFF2-40B4-BE49-F238E27FC236}">
                <a16:creationId xmlns:a16="http://schemas.microsoft.com/office/drawing/2014/main" id="{811DF007-2010-2D4D-A2B2-045A089E87E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18175" y="316799"/>
            <a:ext cx="1269363" cy="470373"/>
          </a:xfrm>
          <a:prstGeom prst="rect">
            <a:avLst/>
          </a:prstGeom>
        </p:spPr>
      </p:pic>
    </p:spTree>
    <p:extLst>
      <p:ext uri="{BB962C8B-B14F-4D97-AF65-F5344CB8AC3E}">
        <p14:creationId xmlns:p14="http://schemas.microsoft.com/office/powerpoint/2010/main" val="3753019783"/>
      </p:ext>
    </p:extLst>
  </p:cSld>
  <p:clrMapOvr>
    <a:masterClrMapping/>
  </p:clrMapOvr>
  <p:transition spd="med"/>
</p:sld>
</file>

<file path=ppt/theme/theme1.xml><?xml version="1.0" encoding="utf-8"?>
<a:theme xmlns:a="http://schemas.openxmlformats.org/drawingml/2006/main" name="Encounter-Master">
  <a:themeElements>
    <a:clrScheme name="Encounter Edu 1">
      <a:dk1>
        <a:srgbClr val="FFFFFF"/>
      </a:dk1>
      <a:lt1>
        <a:srgbClr val="091932"/>
      </a:lt1>
      <a:dk2>
        <a:srgbClr val="EFF0EF"/>
      </a:dk2>
      <a:lt2>
        <a:srgbClr val="091932"/>
      </a:lt2>
      <a:accent1>
        <a:srgbClr val="6EBEAF"/>
      </a:accent1>
      <a:accent2>
        <a:srgbClr val="6BD0D4"/>
      </a:accent2>
      <a:accent3>
        <a:srgbClr val="F2D049"/>
      </a:accent3>
      <a:accent4>
        <a:srgbClr val="F05349"/>
      </a:accent4>
      <a:accent5>
        <a:srgbClr val="007CAF"/>
      </a:accent5>
      <a:accent6>
        <a:srgbClr val="03462A"/>
      </a:accent6>
      <a:hlink>
        <a:srgbClr val="005F89"/>
      </a:hlink>
      <a:folHlink>
        <a:srgbClr val="00FFFF"/>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CD1D4"/>
        </a:solidFill>
        <a:ln w="12700" cap="flat">
          <a:noFill/>
          <a:miter lim="400000"/>
        </a:ln>
        <a:effectLst/>
      </a:spPr>
      <a:bodyPr wrap="square" lIns="25400" tIns="25400" rIns="25400" bIns="25400" numCol="1" anchor="ctr">
        <a:noAutofit/>
      </a:bodyPr>
      <a:lstStyle>
        <a:defPPr algn="ctr" defTabSz="292100">
          <a:defRPr sz="1100">
            <a:solidFill>
              <a:srgbClr val="FFFFFF"/>
            </a:solidFill>
            <a:latin typeface="Helvetica Neue Medium"/>
            <a:ea typeface="Helvetica Neue Medium"/>
            <a:cs typeface="Helvetica Neue Medium"/>
            <a:sym typeface="Helvetica Neue Medium"/>
          </a:defRPr>
        </a:defPPr>
      </a:lst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4572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464646"/>
            </a:solidFill>
            <a:effectLst/>
            <a:uFillTx/>
            <a:latin typeface="+mj-lt"/>
            <a:ea typeface="+mj-ea"/>
            <a:cs typeface="+mj-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Encounter-Master" id="{AC3B1469-F7B5-42F8-8125-E37B7A09F19C}" vid="{A6E39EE5-3D87-493F-A484-DDDEAB1BD83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DF3CADEC272EC47A0E7F131D361E962" ma:contentTypeVersion="19" ma:contentTypeDescription="Create a new document." ma:contentTypeScope="" ma:versionID="ca89567eb3d7597ff4dafff1cc2834f2">
  <xsd:schema xmlns:xsd="http://www.w3.org/2001/XMLSchema" xmlns:xs="http://www.w3.org/2001/XMLSchema" xmlns:p="http://schemas.microsoft.com/office/2006/metadata/properties" xmlns:ns2="764ce334-4dea-4cda-96fd-5a46cc3154a2" xmlns:ns3="edf7c51f-8958-4cb5-b692-975806f17f35" targetNamespace="http://schemas.microsoft.com/office/2006/metadata/properties" ma:root="true" ma:fieldsID="6036ee9a4dfbea1b2f42013792becada" ns2:_="" ns3:_="">
    <xsd:import namespace="764ce334-4dea-4cda-96fd-5a46cc3154a2"/>
    <xsd:import namespace="edf7c51f-8958-4cb5-b692-975806f17f35"/>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GenerationTime" minOccurs="0"/>
                <xsd:element ref="ns2:MediaServiceEventHashCode" minOccurs="0"/>
                <xsd:element ref="ns2:MediaServiceOCR" minOccurs="0"/>
                <xsd:element ref="ns2:MediaServiceLocation" minOccurs="0"/>
                <xsd:element ref="ns3:SharedWithUsers" minOccurs="0"/>
                <xsd:element ref="ns3:SharedWithDetails" minOccurs="0"/>
                <xsd:element ref="ns2:MediaServiceAutoKeyPoints" minOccurs="0"/>
                <xsd:element ref="ns2:MediaServiceKeyPoints" minOccurs="0"/>
                <xsd:element ref="ns2:_Flow_SignoffStatu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64ce334-4dea-4cda-96fd-5a46cc3154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_Flow_SignoffStatus" ma:index="20" nillable="true" ma:displayName="Sign-off status" ma:internalName="Sign_x002d_off_x0020_status">
      <xsd:simpleType>
        <xsd:restriction base="dms:Text"/>
      </xsd:simpleType>
    </xsd:element>
    <xsd:element name="MediaLengthInSeconds" ma:index="21" nillable="true" ma:displayName="Length (seconds)" ma:internalName="MediaLengthInSeconds" ma:readOnly="true">
      <xsd:simpleType>
        <xsd:restriction base="dms:Unknown"/>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99affbd4-4267-4163-968f-31649eba30c7"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df7c51f-8958-4cb5-b692-975806f17f35"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4" nillable="true" ma:displayName="Taxonomy Catch All Column" ma:hidden="true" ma:list="{12c46cc1-e504-45ce-b475-70eb2bc32c3b}" ma:internalName="TaxCatchAll" ma:showField="CatchAllData" ma:web="edf7c51f-8958-4cb5-b692-975806f17f35">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df7c51f-8958-4cb5-b692-975806f17f35" xsi:nil="true"/>
    <lcf76f155ced4ddcb4097134ff3c332f xmlns="764ce334-4dea-4cda-96fd-5a46cc3154a2">
      <Terms xmlns="http://schemas.microsoft.com/office/infopath/2007/PartnerControls"/>
    </lcf76f155ced4ddcb4097134ff3c332f>
    <_Flow_SignoffStatus xmlns="764ce334-4dea-4cda-96fd-5a46cc3154a2" xsi:nil="true"/>
  </documentManagement>
</p:properties>
</file>

<file path=customXml/itemProps1.xml><?xml version="1.0" encoding="utf-8"?>
<ds:datastoreItem xmlns:ds="http://schemas.openxmlformats.org/officeDocument/2006/customXml" ds:itemID="{748C0DC8-5D71-49F3-9DD0-77D12FD09F5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64ce334-4dea-4cda-96fd-5a46cc3154a2"/>
    <ds:schemaRef ds:uri="edf7c51f-8958-4cb5-b692-975806f17f3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67D4B8E-9497-43BB-A266-67AC0807E7BA}">
  <ds:schemaRefs>
    <ds:schemaRef ds:uri="http://schemas.microsoft.com/sharepoint/v3/contenttype/forms"/>
  </ds:schemaRefs>
</ds:datastoreItem>
</file>

<file path=customXml/itemProps3.xml><?xml version="1.0" encoding="utf-8"?>
<ds:datastoreItem xmlns:ds="http://schemas.openxmlformats.org/officeDocument/2006/customXml" ds:itemID="{3E17D3FD-47DD-4E07-B955-60AC680D98D9}">
  <ds:schemaRefs>
    <ds:schemaRef ds:uri="http://purl.org/dc/elements/1.1/"/>
    <ds:schemaRef ds:uri="http://schemas.openxmlformats.org/package/2006/metadata/core-properties"/>
    <ds:schemaRef ds:uri="http://purl.org/dc/dcmitype/"/>
    <ds:schemaRef ds:uri="http://purl.org/dc/terms/"/>
    <ds:schemaRef ds:uri="http://schemas.microsoft.com/office/2006/documentManagement/types"/>
    <ds:schemaRef ds:uri="7dd0c2b8-7301-49b5-921e-ab84ec4c20a5"/>
    <ds:schemaRef ds:uri="http://www.w3.org/XML/1998/namespace"/>
    <ds:schemaRef ds:uri="http://schemas.microsoft.com/office/infopath/2007/PartnerControls"/>
    <ds:schemaRef ds:uri="8dd429a2-b850-4aa5-85c2-8487e2b197cf"/>
    <ds:schemaRef ds:uri="http://schemas.microsoft.com/office/2006/metadata/properties"/>
    <ds:schemaRef ds:uri="edf7c51f-8958-4cb5-b692-975806f17f35"/>
    <ds:schemaRef ds:uri="764ce334-4dea-4cda-96fd-5a46cc3154a2"/>
  </ds:schemaRefs>
</ds:datastoreItem>
</file>

<file path=docProps/app.xml><?xml version="1.0" encoding="utf-8"?>
<Properties xmlns="http://schemas.openxmlformats.org/officeDocument/2006/extended-properties" xmlns:vt="http://schemas.openxmlformats.org/officeDocument/2006/docPropsVTypes">
  <Template/>
  <TotalTime>85</TotalTime>
  <Words>2760</Words>
  <Application>Microsoft Office PowerPoint</Application>
  <PresentationFormat>Widescreen</PresentationFormat>
  <Paragraphs>221</Paragraphs>
  <Slides>17</Slides>
  <Notes>5</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17</vt:i4>
      </vt:variant>
    </vt:vector>
  </HeadingPairs>
  <TitlesOfParts>
    <vt:vector size="30" baseType="lpstr">
      <vt:lpstr>Aptos</vt:lpstr>
      <vt:lpstr>Arial</vt:lpstr>
      <vt:lpstr>Calibri</vt:lpstr>
      <vt:lpstr>Calibri Light</vt:lpstr>
      <vt:lpstr>Century Gothic</vt:lpstr>
      <vt:lpstr>Gilroy Black</vt:lpstr>
      <vt:lpstr>Gilroy Bold</vt:lpstr>
      <vt:lpstr>Gilroy-Black</vt:lpstr>
      <vt:lpstr>Gilroy-SemiBold</vt:lpstr>
      <vt:lpstr>Helvetica Neue Medium</vt:lpstr>
      <vt:lpstr>Source Sans Pro</vt:lpstr>
      <vt:lpstr>Encounter-Master</vt:lpstr>
      <vt:lpstr>Office Theme</vt:lpstr>
      <vt:lpstr>PowerPoint Presentation</vt:lpstr>
      <vt:lpstr>Lesson 2: Why are plastics useful?</vt:lpstr>
      <vt:lpstr>Lesson 2: Why are plastics useful?</vt:lpstr>
      <vt:lpstr>WHAT IS CLIMATE CHANGE?</vt:lpstr>
      <vt:lpstr>THE PLASTIC CRISIS AND</vt:lpstr>
      <vt:lpstr>HOW IS PLASTIC POLLUTION HARMING OUR MARINE ECOSYSTEM?</vt:lpstr>
      <vt:lpstr>PowerPoint Presentation</vt:lpstr>
      <vt:lpstr>Lesson 2: Why are plastics useful?</vt:lpstr>
      <vt:lpstr>Lesson 2: Why are plastics useful?</vt:lpstr>
      <vt:lpstr>Lesson 2: Why are plastics useful?</vt:lpstr>
      <vt:lpstr>Lesson 2: Why are plastics useful?</vt:lpstr>
      <vt:lpstr>Lesson 2: Why are plastics useful?</vt:lpstr>
      <vt:lpstr>Lesson 2: Why are plastics useful?</vt:lpstr>
      <vt:lpstr>Lesson 2: Why are plastics useful?</vt:lpstr>
      <vt:lpstr>Lesson 2: Why are plastics useful?</vt:lpstr>
      <vt:lpstr>Lesson 2: Why are plastics useful?</vt:lpstr>
      <vt:lpstr>Lesson 2: Why are plastics useful?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Will the Real Great Pacific Garbage Patch please stand up!</dc:title>
  <dc:creator>schwabs52@gmail.com</dc:creator>
  <cp:lastModifiedBy>Sarah Duffy</cp:lastModifiedBy>
  <cp:revision>2</cp:revision>
  <dcterms:created xsi:type="dcterms:W3CDTF">2019-02-26T16:40:40Z</dcterms:created>
  <dcterms:modified xsi:type="dcterms:W3CDTF">2024-04-18T08:16:36Z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0x0101008DF3CADEC272EC47A0E7F131D361E962</vt:lpwstr>
  </property>
  <property fmtid="{D5CDD505-2E9C-101B-9397-08002B2CF9AE}" pid="3" name="MediaServiceImageTags">
    <vt:lpwstr/>
  </property>
</Properties>
</file>