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heme/themeOverride1.xml" ContentType="application/vnd.openxmlformats-officedocument.themeOverride+xml"/>
  <Override PartName="/ppt/notesSlides/notesSlide5.xml" ContentType="application/vnd.openxmlformats-officedocument.presentationml.notesSlide+xml"/>
  <Override PartName="/ppt/theme/themeOverride2.xml" ContentType="application/vnd.openxmlformats-officedocument.themeOverride+xml"/>
  <Override PartName="/ppt/notesSlides/notesSlide6.xml" ContentType="application/vnd.openxmlformats-officedocument.presentationml.notesSlide+xml"/>
  <Override PartName="/ppt/theme/themeOverride3.xml" ContentType="application/vnd.openxmlformats-officedocument.themeOverride+xml"/>
  <Override PartName="/ppt/notesSlides/notesSlide7.xml" ContentType="application/vnd.openxmlformats-officedocument.presentationml.notesSlide+xml"/>
  <Override PartName="/ppt/theme/themeOverride4.xml" ContentType="application/vnd.openxmlformats-officedocument.themeOverride+xml"/>
  <Override PartName="/ppt/notesSlides/notesSlide8.xml" ContentType="application/vnd.openxmlformats-officedocument.presentationml.notesSlide+xml"/>
  <Override PartName="/ppt/theme/themeOverride5.xml" ContentType="application/vnd.openxmlformats-officedocument.themeOverride+xml"/>
  <Override PartName="/ppt/notesSlides/notesSlide9.xml" ContentType="application/vnd.openxmlformats-officedocument.presentationml.notesSlide+xml"/>
  <Override PartName="/ppt/theme/themeOverride6.xml" ContentType="application/vnd.openxmlformats-officedocument.themeOverr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omments/modernComment_13B_EFC9BA23.xml" ContentType="application/vnd.ms-powerpoint.comments+xml"/>
  <Override PartName="/ppt/theme/themeOverride7.xml" ContentType="application/vnd.openxmlformats-officedocument.themeOverr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omments/modernComment_13A_68685D4.xml" ContentType="application/vnd.ms-powerpoint.comments+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21"/>
  </p:notesMasterIdLst>
  <p:sldIdLst>
    <p:sldId id="256" r:id="rId5"/>
    <p:sldId id="257" r:id="rId6"/>
    <p:sldId id="258" r:id="rId7"/>
    <p:sldId id="308" r:id="rId8"/>
    <p:sldId id="292" r:id="rId9"/>
    <p:sldId id="310" r:id="rId10"/>
    <p:sldId id="311" r:id="rId11"/>
    <p:sldId id="312" r:id="rId12"/>
    <p:sldId id="313" r:id="rId13"/>
    <p:sldId id="309" r:id="rId14"/>
    <p:sldId id="316" r:id="rId15"/>
    <p:sldId id="315" r:id="rId16"/>
    <p:sldId id="296" r:id="rId17"/>
    <p:sldId id="307" r:id="rId18"/>
    <p:sldId id="274" r:id="rId19"/>
    <p:sldId id="314"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BE7853F-3605-D5EB-BF55-AD6A04773340}" name="Sarah Duffy" initials="SD" userId="S::sarah@commonseas.com::ca92ddb4-4620-4127-97b1-8232d187080b"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Sarah Duffy" initials="SD" lastIdx="29" clrIdx="0">
    <p:extLst>
      <p:ext uri="{19B8F6BF-5375-455C-9EA6-DF929625EA0E}">
        <p15:presenceInfo xmlns:p15="http://schemas.microsoft.com/office/powerpoint/2012/main" userId="S::sarah@commonseas.com::ca92ddb4-4620-4127-97b1-8232d187080b" providerId="AD"/>
      </p:ext>
    </p:extLst>
  </p:cmAuthor>
  <p:cmAuthor id="2" name="Becky Root" initials="BR" lastIdx="5" clrIdx="1">
    <p:extLst>
      <p:ext uri="{19B8F6BF-5375-455C-9EA6-DF929625EA0E}">
        <p15:presenceInfo xmlns:p15="http://schemas.microsoft.com/office/powerpoint/2012/main" userId="S::becky@commonseas.com::aae79a8e-4f34-44f0-938a-d9bdbc43ff7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90D4"/>
    <a:srgbClr val="FAB546"/>
    <a:srgbClr val="004A6C"/>
    <a:srgbClr val="F9F6ED"/>
    <a:srgbClr val="44BDA9"/>
    <a:srgbClr val="EA502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AD375B8-92D0-F140-A4FF-EF66A8A17223}" v="2" dt="2023-03-27T13:15:54.07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5423"/>
    <p:restoredTop sz="94218"/>
  </p:normalViewPr>
  <p:slideViewPr>
    <p:cSldViewPr snapToGrid="0">
      <p:cViewPr varScale="1">
        <p:scale>
          <a:sx n="120" d="100"/>
          <a:sy n="120" d="100"/>
        </p:scale>
        <p:origin x="1448" y="19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commentAuthors" Target="commentAuthors.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rah Duffy" userId="ca92ddb4-4620-4127-97b1-8232d187080b" providerId="ADAL" clId="{57541936-5FC5-47D0-BE1A-E293C273AE56}"/>
    <pc:docChg chg="undo redo custSel addSld modSld sldOrd">
      <pc:chgData name="Sarah Duffy" userId="ca92ddb4-4620-4127-97b1-8232d187080b" providerId="ADAL" clId="{57541936-5FC5-47D0-BE1A-E293C273AE56}" dt="2021-12-02T14:49:16.360" v="742" actId="1076"/>
      <pc:docMkLst>
        <pc:docMk/>
      </pc:docMkLst>
      <pc:sldChg chg="modNotesTx">
        <pc:chgData name="Sarah Duffy" userId="ca92ddb4-4620-4127-97b1-8232d187080b" providerId="ADAL" clId="{57541936-5FC5-47D0-BE1A-E293C273AE56}" dt="2021-12-02T13:58:14.724" v="375"/>
        <pc:sldMkLst>
          <pc:docMk/>
          <pc:sldMk cId="312134143" sldId="256"/>
        </pc:sldMkLst>
      </pc:sldChg>
      <pc:sldChg chg="addSp delSp modSp mod">
        <pc:chgData name="Sarah Duffy" userId="ca92ddb4-4620-4127-97b1-8232d187080b" providerId="ADAL" clId="{57541936-5FC5-47D0-BE1A-E293C273AE56}" dt="2021-11-23T12:54:09.875" v="261" actId="1076"/>
        <pc:sldMkLst>
          <pc:docMk/>
          <pc:sldMk cId="74846918" sldId="257"/>
        </pc:sldMkLst>
        <pc:spChg chg="add del mod topLvl">
          <ac:chgData name="Sarah Duffy" userId="ca92ddb4-4620-4127-97b1-8232d187080b" providerId="ADAL" clId="{57541936-5FC5-47D0-BE1A-E293C273AE56}" dt="2021-11-22T16:58:12.679" v="25" actId="1076"/>
          <ac:spMkLst>
            <pc:docMk/>
            <pc:sldMk cId="74846918" sldId="257"/>
            <ac:spMk id="37" creationId="{EDEB7D3D-7801-466F-86D7-5D4B4592DD1A}"/>
          </ac:spMkLst>
        </pc:spChg>
        <pc:grpChg chg="add del mod">
          <ac:chgData name="Sarah Duffy" userId="ca92ddb4-4620-4127-97b1-8232d187080b" providerId="ADAL" clId="{57541936-5FC5-47D0-BE1A-E293C273AE56}" dt="2021-11-22T16:56:54.966" v="1" actId="165"/>
          <ac:grpSpMkLst>
            <pc:docMk/>
            <pc:sldMk cId="74846918" sldId="257"/>
            <ac:grpSpMk id="36" creationId="{E29CB21F-8AA8-4824-A446-138192E4FD92}"/>
          </ac:grpSpMkLst>
        </pc:grpChg>
        <pc:picChg chg="add del mod">
          <ac:chgData name="Sarah Duffy" userId="ca92ddb4-4620-4127-97b1-8232d187080b" providerId="ADAL" clId="{57541936-5FC5-47D0-BE1A-E293C273AE56}" dt="2021-11-22T16:57:42.149" v="15" actId="478"/>
          <ac:picMkLst>
            <pc:docMk/>
            <pc:sldMk cId="74846918" sldId="257"/>
            <ac:picMk id="4" creationId="{91C71C30-617D-4AD0-AF56-398B9D384E08}"/>
          </ac:picMkLst>
        </pc:picChg>
        <pc:picChg chg="add del mod">
          <ac:chgData name="Sarah Duffy" userId="ca92ddb4-4620-4127-97b1-8232d187080b" providerId="ADAL" clId="{57541936-5FC5-47D0-BE1A-E293C273AE56}" dt="2021-11-22T16:58:16.570" v="26" actId="478"/>
          <ac:picMkLst>
            <pc:docMk/>
            <pc:sldMk cId="74846918" sldId="257"/>
            <ac:picMk id="7" creationId="{D275E248-9C5D-47D4-B96C-10B45D67594E}"/>
          </ac:picMkLst>
        </pc:picChg>
        <pc:picChg chg="add mod">
          <ac:chgData name="Sarah Duffy" userId="ca92ddb4-4620-4127-97b1-8232d187080b" providerId="ADAL" clId="{57541936-5FC5-47D0-BE1A-E293C273AE56}" dt="2021-11-23T12:54:09.875" v="261" actId="1076"/>
          <ac:picMkLst>
            <pc:docMk/>
            <pc:sldMk cId="74846918" sldId="257"/>
            <ac:picMk id="11" creationId="{EAB055A5-86F9-4796-BB25-081F847A1E0A}"/>
          </ac:picMkLst>
        </pc:picChg>
        <pc:picChg chg="add del mod topLvl">
          <ac:chgData name="Sarah Duffy" userId="ca92ddb4-4620-4127-97b1-8232d187080b" providerId="ADAL" clId="{57541936-5FC5-47D0-BE1A-E293C273AE56}" dt="2021-11-22T16:57:01.333" v="4" actId="478"/>
          <ac:picMkLst>
            <pc:docMk/>
            <pc:sldMk cId="74846918" sldId="257"/>
            <ac:picMk id="47" creationId="{92D9FD09-3505-45E0-A255-E6DFB2879E9A}"/>
          </ac:picMkLst>
        </pc:picChg>
      </pc:sldChg>
      <pc:sldChg chg="addSp modSp mod">
        <pc:chgData name="Sarah Duffy" userId="ca92ddb4-4620-4127-97b1-8232d187080b" providerId="ADAL" clId="{57541936-5FC5-47D0-BE1A-E293C273AE56}" dt="2021-12-02T14:34:07.049" v="379" actId="1076"/>
        <pc:sldMkLst>
          <pc:docMk/>
          <pc:sldMk cId="1539444185" sldId="258"/>
        </pc:sldMkLst>
        <pc:picChg chg="mod">
          <ac:chgData name="Sarah Duffy" userId="ca92ddb4-4620-4127-97b1-8232d187080b" providerId="ADAL" clId="{57541936-5FC5-47D0-BE1A-E293C273AE56}" dt="2021-12-02T14:34:06.636" v="378" actId="1076"/>
          <ac:picMkLst>
            <pc:docMk/>
            <pc:sldMk cId="1539444185" sldId="258"/>
            <ac:picMk id="3" creationId="{5F9BE9A2-723D-1C42-9BC7-7EE359D9BB04}"/>
          </ac:picMkLst>
        </pc:picChg>
        <pc:picChg chg="add mod">
          <ac:chgData name="Sarah Duffy" userId="ca92ddb4-4620-4127-97b1-8232d187080b" providerId="ADAL" clId="{57541936-5FC5-47D0-BE1A-E293C273AE56}" dt="2021-12-02T14:34:07.049" v="379" actId="1076"/>
          <ac:picMkLst>
            <pc:docMk/>
            <pc:sldMk cId="1539444185" sldId="258"/>
            <ac:picMk id="6" creationId="{33D2ADD5-A4FD-4818-8CEC-5BD8E0A0051F}"/>
          </ac:picMkLst>
        </pc:picChg>
      </pc:sldChg>
      <pc:sldChg chg="addSp delSp modSp mod addCm delCm modNotesTx">
        <pc:chgData name="Sarah Duffy" userId="ca92ddb4-4620-4127-97b1-8232d187080b" providerId="ADAL" clId="{57541936-5FC5-47D0-BE1A-E293C273AE56}" dt="2021-12-02T14:36:26.159" v="408" actId="20577"/>
        <pc:sldMkLst>
          <pc:docMk/>
          <pc:sldMk cId="4105757576" sldId="292"/>
        </pc:sldMkLst>
        <pc:picChg chg="add del mod ord">
          <ac:chgData name="Sarah Duffy" userId="ca92ddb4-4620-4127-97b1-8232d187080b" providerId="ADAL" clId="{57541936-5FC5-47D0-BE1A-E293C273AE56}" dt="2021-11-22T17:01:28" v="65" actId="478"/>
          <ac:picMkLst>
            <pc:docMk/>
            <pc:sldMk cId="4105757576" sldId="292"/>
            <ac:picMk id="3" creationId="{7C122B67-A40A-494B-BB06-D2E44A423929}"/>
          </ac:picMkLst>
        </pc:picChg>
        <pc:picChg chg="mod">
          <ac:chgData name="Sarah Duffy" userId="ca92ddb4-4620-4127-97b1-8232d187080b" providerId="ADAL" clId="{57541936-5FC5-47D0-BE1A-E293C273AE56}" dt="2021-11-22T17:01:37.115" v="66" actId="1076"/>
          <ac:picMkLst>
            <pc:docMk/>
            <pc:sldMk cId="4105757576" sldId="292"/>
            <ac:picMk id="23" creationId="{1C3AC8B8-75D4-CA40-9EA1-6E9926DFAAB5}"/>
          </ac:picMkLst>
        </pc:picChg>
      </pc:sldChg>
      <pc:sldChg chg="addSp delSp modSp mod modNotesTx">
        <pc:chgData name="Sarah Duffy" userId="ca92ddb4-4620-4127-97b1-8232d187080b" providerId="ADAL" clId="{57541936-5FC5-47D0-BE1A-E293C273AE56}" dt="2021-11-24T09:59:31.959" v="270"/>
        <pc:sldMkLst>
          <pc:docMk/>
          <pc:sldMk cId="4270417888" sldId="296"/>
        </pc:sldMkLst>
        <pc:spChg chg="del mod">
          <ac:chgData name="Sarah Duffy" userId="ca92ddb4-4620-4127-97b1-8232d187080b" providerId="ADAL" clId="{57541936-5FC5-47D0-BE1A-E293C273AE56}" dt="2021-11-24T09:59:31.959" v="270"/>
          <ac:spMkLst>
            <pc:docMk/>
            <pc:sldMk cId="4270417888" sldId="296"/>
            <ac:spMk id="7" creationId="{70A10085-75AC-DB44-B72C-722B0B9603B3}"/>
          </ac:spMkLst>
        </pc:spChg>
        <pc:picChg chg="add mod">
          <ac:chgData name="Sarah Duffy" userId="ca92ddb4-4620-4127-97b1-8232d187080b" providerId="ADAL" clId="{57541936-5FC5-47D0-BE1A-E293C273AE56}" dt="2021-11-24T09:59:31.242" v="268" actId="1076"/>
          <ac:picMkLst>
            <pc:docMk/>
            <pc:sldMk cId="4270417888" sldId="296"/>
            <ac:picMk id="3" creationId="{EF4D64FD-8E0F-4CE5-81A7-D8ABE810E1B3}"/>
          </ac:picMkLst>
        </pc:picChg>
      </pc:sldChg>
      <pc:sldChg chg="addSp modSp mod">
        <pc:chgData name="Sarah Duffy" userId="ca92ddb4-4620-4127-97b1-8232d187080b" providerId="ADAL" clId="{57541936-5FC5-47D0-BE1A-E293C273AE56}" dt="2021-12-02T14:49:16.360" v="742" actId="1076"/>
        <pc:sldMkLst>
          <pc:docMk/>
          <pc:sldMk cId="923381754" sldId="307"/>
        </pc:sldMkLst>
        <pc:spChg chg="mod">
          <ac:chgData name="Sarah Duffy" userId="ca92ddb4-4620-4127-97b1-8232d187080b" providerId="ADAL" clId="{57541936-5FC5-47D0-BE1A-E293C273AE56}" dt="2021-11-22T17:45:42.859" v="244" actId="1076"/>
          <ac:spMkLst>
            <pc:docMk/>
            <pc:sldMk cId="923381754" sldId="307"/>
            <ac:spMk id="10" creationId="{F8E43272-55AB-004B-8FC3-DBD5BC4D41A3}"/>
          </ac:spMkLst>
        </pc:spChg>
        <pc:spChg chg="mod">
          <ac:chgData name="Sarah Duffy" userId="ca92ddb4-4620-4127-97b1-8232d187080b" providerId="ADAL" clId="{57541936-5FC5-47D0-BE1A-E293C273AE56}" dt="2021-11-22T17:45:46.228" v="245" actId="1076"/>
          <ac:spMkLst>
            <pc:docMk/>
            <pc:sldMk cId="923381754" sldId="307"/>
            <ac:spMk id="11" creationId="{751E2EB6-D8B2-F642-96E0-B139E8445BD3}"/>
          </ac:spMkLst>
        </pc:spChg>
        <pc:spChg chg="mod">
          <ac:chgData name="Sarah Duffy" userId="ca92ddb4-4620-4127-97b1-8232d187080b" providerId="ADAL" clId="{57541936-5FC5-47D0-BE1A-E293C273AE56}" dt="2021-11-22T17:47:01.205" v="259" actId="1076"/>
          <ac:spMkLst>
            <pc:docMk/>
            <pc:sldMk cId="923381754" sldId="307"/>
            <ac:spMk id="14" creationId="{733783F0-9A34-FC4E-8438-BF2E4416AF09}"/>
          </ac:spMkLst>
        </pc:spChg>
        <pc:picChg chg="add mod ord">
          <ac:chgData name="Sarah Duffy" userId="ca92ddb4-4620-4127-97b1-8232d187080b" providerId="ADAL" clId="{57541936-5FC5-47D0-BE1A-E293C273AE56}" dt="2021-12-02T14:49:16.360" v="742" actId="1076"/>
          <ac:picMkLst>
            <pc:docMk/>
            <pc:sldMk cId="923381754" sldId="307"/>
            <ac:picMk id="6" creationId="{4820D2FF-6A0E-48F9-A4B5-6AE1E0F4FA88}"/>
          </ac:picMkLst>
        </pc:picChg>
        <pc:picChg chg="mod">
          <ac:chgData name="Sarah Duffy" userId="ca92ddb4-4620-4127-97b1-8232d187080b" providerId="ADAL" clId="{57541936-5FC5-47D0-BE1A-E293C273AE56}" dt="2021-11-22T17:45:48.912" v="246" actId="1076"/>
          <ac:picMkLst>
            <pc:docMk/>
            <pc:sldMk cId="923381754" sldId="307"/>
            <ac:picMk id="7" creationId="{F46B9906-685F-D049-9884-F363AE5D46B2}"/>
          </ac:picMkLst>
        </pc:picChg>
        <pc:picChg chg="mod">
          <ac:chgData name="Sarah Duffy" userId="ca92ddb4-4620-4127-97b1-8232d187080b" providerId="ADAL" clId="{57541936-5FC5-47D0-BE1A-E293C273AE56}" dt="2021-12-02T14:49:02.090" v="739" actId="3626"/>
          <ac:picMkLst>
            <pc:docMk/>
            <pc:sldMk cId="923381754" sldId="307"/>
            <ac:picMk id="15" creationId="{003ED3F9-A454-6647-B4F7-FC9D2DC03253}"/>
          </ac:picMkLst>
        </pc:picChg>
      </pc:sldChg>
      <pc:sldChg chg="addSp delSp modSp mod modNotesTx">
        <pc:chgData name="Sarah Duffy" userId="ca92ddb4-4620-4127-97b1-8232d187080b" providerId="ADAL" clId="{57541936-5FC5-47D0-BE1A-E293C273AE56}" dt="2021-12-02T14:45:44.036" v="738" actId="20577"/>
        <pc:sldMkLst>
          <pc:docMk/>
          <pc:sldMk cId="1176678226" sldId="308"/>
        </pc:sldMkLst>
        <pc:spChg chg="add del">
          <ac:chgData name="Sarah Duffy" userId="ca92ddb4-4620-4127-97b1-8232d187080b" providerId="ADAL" clId="{57541936-5FC5-47D0-BE1A-E293C273AE56}" dt="2021-11-22T16:59:37.487" v="44" actId="931"/>
          <ac:spMkLst>
            <pc:docMk/>
            <pc:sldMk cId="1176678226" sldId="308"/>
            <ac:spMk id="3" creationId="{C24EBB5F-FFDD-164C-B3F4-B31951B79262}"/>
          </ac:spMkLst>
        </pc:spChg>
        <pc:spChg chg="add del mod">
          <ac:chgData name="Sarah Duffy" userId="ca92ddb4-4620-4127-97b1-8232d187080b" providerId="ADAL" clId="{57541936-5FC5-47D0-BE1A-E293C273AE56}" dt="2021-11-22T16:59:46.849" v="48" actId="478"/>
          <ac:spMkLst>
            <pc:docMk/>
            <pc:sldMk cId="1176678226" sldId="308"/>
            <ac:spMk id="32" creationId="{17E0B7A1-E9EE-400D-B6C0-82D8E077940E}"/>
          </ac:spMkLst>
        </pc:spChg>
        <pc:picChg chg="mod">
          <ac:chgData name="Sarah Duffy" userId="ca92ddb4-4620-4127-97b1-8232d187080b" providerId="ADAL" clId="{57541936-5FC5-47D0-BE1A-E293C273AE56}" dt="2021-11-22T16:58:55.651" v="38" actId="1076"/>
          <ac:picMkLst>
            <pc:docMk/>
            <pc:sldMk cId="1176678226" sldId="308"/>
            <ac:picMk id="12" creationId="{F1F8BE3C-F475-ED4F-BFF8-41CA28F11F82}"/>
          </ac:picMkLst>
        </pc:picChg>
        <pc:picChg chg="add del mod">
          <ac:chgData name="Sarah Duffy" userId="ca92ddb4-4620-4127-97b1-8232d187080b" providerId="ADAL" clId="{57541936-5FC5-47D0-BE1A-E293C273AE56}" dt="2021-11-22T16:58:44.668" v="37" actId="931"/>
          <ac:picMkLst>
            <pc:docMk/>
            <pc:sldMk cId="1176678226" sldId="308"/>
            <ac:picMk id="14" creationId="{22D7D970-EB4D-4863-B26B-70AF94943F53}"/>
          </ac:picMkLst>
        </pc:picChg>
        <pc:picChg chg="add del mod">
          <ac:chgData name="Sarah Duffy" userId="ca92ddb4-4620-4127-97b1-8232d187080b" providerId="ADAL" clId="{57541936-5FC5-47D0-BE1A-E293C273AE56}" dt="2021-11-22T16:59:25.769" v="43" actId="931"/>
          <ac:picMkLst>
            <pc:docMk/>
            <pc:sldMk cId="1176678226" sldId="308"/>
            <ac:picMk id="28" creationId="{3CA0BB73-C6F8-4B26-BC55-C8DB98DD858E}"/>
          </ac:picMkLst>
        </pc:picChg>
        <pc:picChg chg="add del mod">
          <ac:chgData name="Sarah Duffy" userId="ca92ddb4-4620-4127-97b1-8232d187080b" providerId="ADAL" clId="{57541936-5FC5-47D0-BE1A-E293C273AE56}" dt="2021-11-22T16:59:41.439" v="47" actId="478"/>
          <ac:picMkLst>
            <pc:docMk/>
            <pc:sldMk cId="1176678226" sldId="308"/>
            <ac:picMk id="30" creationId="{50B1AF66-0F55-4075-9831-D89E30F09059}"/>
          </ac:picMkLst>
        </pc:picChg>
        <pc:picChg chg="add mod ord">
          <ac:chgData name="Sarah Duffy" userId="ca92ddb4-4620-4127-97b1-8232d187080b" providerId="ADAL" clId="{57541936-5FC5-47D0-BE1A-E293C273AE56}" dt="2021-11-22T17:00:20.622" v="55" actId="171"/>
          <ac:picMkLst>
            <pc:docMk/>
            <pc:sldMk cId="1176678226" sldId="308"/>
            <ac:picMk id="34" creationId="{2498DF99-65C7-4CC1-A46E-0967265BB1E6}"/>
          </ac:picMkLst>
        </pc:picChg>
      </pc:sldChg>
      <pc:sldChg chg="addSp modSp mod ord modNotesTx">
        <pc:chgData name="Sarah Duffy" userId="ca92ddb4-4620-4127-97b1-8232d187080b" providerId="ADAL" clId="{57541936-5FC5-47D0-BE1A-E293C273AE56}" dt="2021-12-02T14:44:39.907" v="730"/>
        <pc:sldMkLst>
          <pc:docMk/>
          <pc:sldMk cId="3805887859" sldId="309"/>
        </pc:sldMkLst>
        <pc:picChg chg="add mod">
          <ac:chgData name="Sarah Duffy" userId="ca92ddb4-4620-4127-97b1-8232d187080b" providerId="ADAL" clId="{57541936-5FC5-47D0-BE1A-E293C273AE56}" dt="2021-11-22T17:04:24.718" v="88" actId="1076"/>
          <ac:picMkLst>
            <pc:docMk/>
            <pc:sldMk cId="3805887859" sldId="309"/>
            <ac:picMk id="3" creationId="{D3004D1B-F4E2-46E9-91FC-133587665C1F}"/>
          </ac:picMkLst>
        </pc:picChg>
        <pc:picChg chg="mod">
          <ac:chgData name="Sarah Duffy" userId="ca92ddb4-4620-4127-97b1-8232d187080b" providerId="ADAL" clId="{57541936-5FC5-47D0-BE1A-E293C273AE56}" dt="2021-11-22T17:04:17.134" v="87" actId="1076"/>
          <ac:picMkLst>
            <pc:docMk/>
            <pc:sldMk cId="3805887859" sldId="309"/>
            <ac:picMk id="10" creationId="{B5D41743-3DA2-2548-B96E-8F5E8AFD83F3}"/>
          </ac:picMkLst>
        </pc:picChg>
      </pc:sldChg>
      <pc:sldChg chg="addSp delSp modSp mod addCm delCm modNotesTx">
        <pc:chgData name="Sarah Duffy" userId="ca92ddb4-4620-4127-97b1-8232d187080b" providerId="ADAL" clId="{57541936-5FC5-47D0-BE1A-E293C273AE56}" dt="2021-12-02T14:38:20.238" v="528" actId="20577"/>
        <pc:sldMkLst>
          <pc:docMk/>
          <pc:sldMk cId="3030070080" sldId="310"/>
        </pc:sldMkLst>
        <pc:spChg chg="mod">
          <ac:chgData name="Sarah Duffy" userId="ca92ddb4-4620-4127-97b1-8232d187080b" providerId="ADAL" clId="{57541936-5FC5-47D0-BE1A-E293C273AE56}" dt="2021-12-02T14:37:28.510" v="430" actId="20577"/>
          <ac:spMkLst>
            <pc:docMk/>
            <pc:sldMk cId="3030070080" sldId="310"/>
            <ac:spMk id="18" creationId="{215DD2A8-B930-4E46-AB2D-B5F88C104C95}"/>
          </ac:spMkLst>
        </pc:spChg>
        <pc:picChg chg="mod">
          <ac:chgData name="Sarah Duffy" userId="ca92ddb4-4620-4127-97b1-8232d187080b" providerId="ADAL" clId="{57541936-5FC5-47D0-BE1A-E293C273AE56}" dt="2021-12-02T14:37:45.504" v="435" actId="1076"/>
          <ac:picMkLst>
            <pc:docMk/>
            <pc:sldMk cId="3030070080" sldId="310"/>
            <ac:picMk id="3" creationId="{04AF3C53-2003-EE47-8921-72C490731D53}"/>
          </ac:picMkLst>
        </pc:picChg>
        <pc:picChg chg="add del mod">
          <ac:chgData name="Sarah Duffy" userId="ca92ddb4-4620-4127-97b1-8232d187080b" providerId="ADAL" clId="{57541936-5FC5-47D0-BE1A-E293C273AE56}" dt="2021-11-22T17:03:07.532" v="73" actId="931"/>
          <ac:picMkLst>
            <pc:docMk/>
            <pc:sldMk cId="3030070080" sldId="310"/>
            <ac:picMk id="3" creationId="{C2BF579D-34F1-4B71-84A4-77E4CC80A821}"/>
          </ac:picMkLst>
        </pc:picChg>
        <pc:picChg chg="add mod">
          <ac:chgData name="Sarah Duffy" userId="ca92ddb4-4620-4127-97b1-8232d187080b" providerId="ADAL" clId="{57541936-5FC5-47D0-BE1A-E293C273AE56}" dt="2021-12-02T14:37:37.201" v="433" actId="1076"/>
          <ac:picMkLst>
            <pc:docMk/>
            <pc:sldMk cId="3030070080" sldId="310"/>
            <ac:picMk id="6" creationId="{53685CEE-4E31-4B11-A834-12D0BBF91CA7}"/>
          </ac:picMkLst>
        </pc:picChg>
        <pc:picChg chg="mod">
          <ac:chgData name="Sarah Duffy" userId="ca92ddb4-4620-4127-97b1-8232d187080b" providerId="ADAL" clId="{57541936-5FC5-47D0-BE1A-E293C273AE56}" dt="2021-11-22T17:03:18.940" v="76" actId="1076"/>
          <ac:picMkLst>
            <pc:docMk/>
            <pc:sldMk cId="3030070080" sldId="310"/>
            <ac:picMk id="16" creationId="{E2060118-E23A-6E40-9C11-F6D1889FC1B7}"/>
          </ac:picMkLst>
        </pc:picChg>
      </pc:sldChg>
      <pc:sldChg chg="addSp modSp mod modNotesTx">
        <pc:chgData name="Sarah Duffy" userId="ca92ddb4-4620-4127-97b1-8232d187080b" providerId="ADAL" clId="{57541936-5FC5-47D0-BE1A-E293C273AE56}" dt="2021-12-02T14:39:39.737" v="695" actId="20577"/>
        <pc:sldMkLst>
          <pc:docMk/>
          <pc:sldMk cId="3145981778" sldId="311"/>
        </pc:sldMkLst>
        <pc:spChg chg="mod">
          <ac:chgData name="Sarah Duffy" userId="ca92ddb4-4620-4127-97b1-8232d187080b" providerId="ADAL" clId="{57541936-5FC5-47D0-BE1A-E293C273AE56}" dt="2021-11-30T10:38:46.833" v="286" actId="14100"/>
          <ac:spMkLst>
            <pc:docMk/>
            <pc:sldMk cId="3145981778" sldId="311"/>
            <ac:spMk id="18" creationId="{215DD2A8-B930-4E46-AB2D-B5F88C104C95}"/>
          </ac:spMkLst>
        </pc:spChg>
        <pc:picChg chg="add mod">
          <ac:chgData name="Sarah Duffy" userId="ca92ddb4-4620-4127-97b1-8232d187080b" providerId="ADAL" clId="{57541936-5FC5-47D0-BE1A-E293C273AE56}" dt="2021-11-30T10:38:31.434" v="274" actId="1076"/>
          <ac:picMkLst>
            <pc:docMk/>
            <pc:sldMk cId="3145981778" sldId="311"/>
            <ac:picMk id="3" creationId="{BF9BAE08-D99B-4DFC-B45F-2D67F4D2CB82}"/>
          </ac:picMkLst>
        </pc:picChg>
        <pc:picChg chg="mod">
          <ac:chgData name="Sarah Duffy" userId="ca92ddb4-4620-4127-97b1-8232d187080b" providerId="ADAL" clId="{57541936-5FC5-47D0-BE1A-E293C273AE56}" dt="2021-11-22T17:43:20.209" v="216" actId="1076"/>
          <ac:picMkLst>
            <pc:docMk/>
            <pc:sldMk cId="3145981778" sldId="311"/>
            <ac:picMk id="12" creationId="{57C07E3B-DB7B-FA40-B197-31083183C0CA}"/>
          </ac:picMkLst>
        </pc:picChg>
        <pc:picChg chg="mod">
          <ac:chgData name="Sarah Duffy" userId="ca92ddb4-4620-4127-97b1-8232d187080b" providerId="ADAL" clId="{57541936-5FC5-47D0-BE1A-E293C273AE56}" dt="2021-11-22T17:43:14.425" v="213" actId="1076"/>
          <ac:picMkLst>
            <pc:docMk/>
            <pc:sldMk cId="3145981778" sldId="311"/>
            <ac:picMk id="13" creationId="{8A36B09F-934D-DC47-9035-3D1FD595DBEC}"/>
          </ac:picMkLst>
        </pc:picChg>
      </pc:sldChg>
      <pc:sldChg chg="addSp delSp modSp mod modNotesTx">
        <pc:chgData name="Sarah Duffy" userId="ca92ddb4-4620-4127-97b1-8232d187080b" providerId="ADAL" clId="{57541936-5FC5-47D0-BE1A-E293C273AE56}" dt="2021-11-30T10:44:59.438" v="374" actId="20577"/>
        <pc:sldMkLst>
          <pc:docMk/>
          <pc:sldMk cId="2243922307" sldId="312"/>
        </pc:sldMkLst>
        <pc:picChg chg="add del mod">
          <ac:chgData name="Sarah Duffy" userId="ca92ddb4-4620-4127-97b1-8232d187080b" providerId="ADAL" clId="{57541936-5FC5-47D0-BE1A-E293C273AE56}" dt="2021-11-22T17:23:06.813" v="182" actId="931"/>
          <ac:picMkLst>
            <pc:docMk/>
            <pc:sldMk cId="2243922307" sldId="312"/>
            <ac:picMk id="3" creationId="{C6A765CD-A04F-47F1-8F86-BC379427201B}"/>
          </ac:picMkLst>
        </pc:picChg>
        <pc:picChg chg="add mod">
          <ac:chgData name="Sarah Duffy" userId="ca92ddb4-4620-4127-97b1-8232d187080b" providerId="ADAL" clId="{57541936-5FC5-47D0-BE1A-E293C273AE56}" dt="2021-11-30T10:44:44.886" v="337" actId="1076"/>
          <ac:picMkLst>
            <pc:docMk/>
            <pc:sldMk cId="2243922307" sldId="312"/>
            <ac:picMk id="8" creationId="{F7087CC9-D941-4739-ADDF-8EEB17588843}"/>
          </ac:picMkLst>
        </pc:picChg>
        <pc:picChg chg="mod">
          <ac:chgData name="Sarah Duffy" userId="ca92ddb4-4620-4127-97b1-8232d187080b" providerId="ADAL" clId="{57541936-5FC5-47D0-BE1A-E293C273AE56}" dt="2021-11-22T17:23:12.403" v="184" actId="1076"/>
          <ac:picMkLst>
            <pc:docMk/>
            <pc:sldMk cId="2243922307" sldId="312"/>
            <ac:picMk id="14" creationId="{CB354E96-8E7F-4142-90E4-7F257D8C9A56}"/>
          </ac:picMkLst>
        </pc:picChg>
      </pc:sldChg>
      <pc:sldChg chg="addSp modSp mod addCm delCm">
        <pc:chgData name="Sarah Duffy" userId="ca92ddb4-4620-4127-97b1-8232d187080b" providerId="ADAL" clId="{57541936-5FC5-47D0-BE1A-E293C273AE56}" dt="2021-11-25T11:32:40.358" v="272"/>
        <pc:sldMkLst>
          <pc:docMk/>
          <pc:sldMk cId="3383725861" sldId="313"/>
        </pc:sldMkLst>
        <pc:picChg chg="add mod ord">
          <ac:chgData name="Sarah Duffy" userId="ca92ddb4-4620-4127-97b1-8232d187080b" providerId="ADAL" clId="{57541936-5FC5-47D0-BE1A-E293C273AE56}" dt="2021-11-22T17:45:01.621" v="237" actId="1076"/>
          <ac:picMkLst>
            <pc:docMk/>
            <pc:sldMk cId="3383725861" sldId="313"/>
            <ac:picMk id="3" creationId="{B30875C6-491B-43C8-9DC2-1848596951E1}"/>
          </ac:picMkLst>
        </pc:picChg>
        <pc:picChg chg="mod ord">
          <ac:chgData name="Sarah Duffy" userId="ca92ddb4-4620-4127-97b1-8232d187080b" providerId="ADAL" clId="{57541936-5FC5-47D0-BE1A-E293C273AE56}" dt="2021-11-22T17:44:32.876" v="233" actId="1076"/>
          <ac:picMkLst>
            <pc:docMk/>
            <pc:sldMk cId="3383725861" sldId="313"/>
            <ac:picMk id="6" creationId="{78131962-0277-E84C-AFBA-29469F8DD2C0}"/>
          </ac:picMkLst>
        </pc:picChg>
        <pc:picChg chg="mod">
          <ac:chgData name="Sarah Duffy" userId="ca92ddb4-4620-4127-97b1-8232d187080b" providerId="ADAL" clId="{57541936-5FC5-47D0-BE1A-E293C273AE56}" dt="2021-11-22T17:44:28.645" v="231" actId="1076"/>
          <ac:picMkLst>
            <pc:docMk/>
            <pc:sldMk cId="3383725861" sldId="313"/>
            <ac:picMk id="12" creationId="{57C07E3B-DB7B-FA40-B197-31083183C0CA}"/>
          </ac:picMkLst>
        </pc:picChg>
        <pc:picChg chg="mod">
          <ac:chgData name="Sarah Duffy" userId="ca92ddb4-4620-4127-97b1-8232d187080b" providerId="ADAL" clId="{57541936-5FC5-47D0-BE1A-E293C273AE56}" dt="2021-11-22T17:45:09.497" v="239" actId="1076"/>
          <ac:picMkLst>
            <pc:docMk/>
            <pc:sldMk cId="3383725861" sldId="313"/>
            <ac:picMk id="16" creationId="{C9103315-5A89-0640-9A48-48D2E195E2D0}"/>
          </ac:picMkLst>
        </pc:picChg>
      </pc:sldChg>
      <pc:sldChg chg="modSp mod ord addCm modNotesTx">
        <pc:chgData name="Sarah Duffy" userId="ca92ddb4-4620-4127-97b1-8232d187080b" providerId="ADAL" clId="{57541936-5FC5-47D0-BE1A-E293C273AE56}" dt="2021-12-02T14:45:12.686" v="733"/>
        <pc:sldMkLst>
          <pc:docMk/>
          <pc:sldMk cId="109479380" sldId="314"/>
        </pc:sldMkLst>
        <pc:picChg chg="mod">
          <ac:chgData name="Sarah Duffy" userId="ca92ddb4-4620-4127-97b1-8232d187080b" providerId="ADAL" clId="{57541936-5FC5-47D0-BE1A-E293C273AE56}" dt="2021-11-22T17:32:35.719" v="192" actId="1076"/>
          <ac:picMkLst>
            <pc:docMk/>
            <pc:sldMk cId="109479380" sldId="314"/>
            <ac:picMk id="12" creationId="{F1F8BE3C-F475-ED4F-BFF8-41CA28F11F82}"/>
          </ac:picMkLst>
        </pc:picChg>
      </pc:sldChg>
      <pc:sldChg chg="addCm modCm">
        <pc:chgData name="Sarah Duffy" userId="ca92ddb4-4620-4127-97b1-8232d187080b" providerId="ADAL" clId="{57541936-5FC5-47D0-BE1A-E293C273AE56}" dt="2021-11-22T17:41:44.805" v="198"/>
        <pc:sldMkLst>
          <pc:docMk/>
          <pc:sldMk cId="4022975011" sldId="315"/>
        </pc:sldMkLst>
      </pc:sldChg>
      <pc:sldChg chg="add ord">
        <pc:chgData name="Sarah Duffy" userId="ca92ddb4-4620-4127-97b1-8232d187080b" providerId="ADAL" clId="{57541936-5FC5-47D0-BE1A-E293C273AE56}" dt="2021-12-02T14:45:37.884" v="737"/>
        <pc:sldMkLst>
          <pc:docMk/>
          <pc:sldMk cId="3490465279" sldId="316"/>
        </pc:sldMkLst>
      </pc:sldChg>
    </pc:docChg>
  </pc:docChgLst>
  <pc:docChgLst>
    <pc:chgData name="Becky Root" userId="aae79a8e-4f34-44f0-938a-d9bdbc43ff73" providerId="ADAL" clId="{9B59851A-E06D-CB4B-902E-8A57BD75F1D4}"/>
    <pc:docChg chg="undo custSel modSld">
      <pc:chgData name="Becky Root" userId="aae79a8e-4f34-44f0-938a-d9bdbc43ff73" providerId="ADAL" clId="{9B59851A-E06D-CB4B-902E-8A57BD75F1D4}" dt="2021-11-26T15:40:23.007" v="703" actId="1076"/>
      <pc:docMkLst>
        <pc:docMk/>
      </pc:docMkLst>
      <pc:sldChg chg="modSp mod modNotesTx">
        <pc:chgData name="Becky Root" userId="aae79a8e-4f34-44f0-938a-d9bdbc43ff73" providerId="ADAL" clId="{9B59851A-E06D-CB4B-902E-8A57BD75F1D4}" dt="2021-11-26T15:40:23.007" v="703" actId="1076"/>
        <pc:sldMkLst>
          <pc:docMk/>
          <pc:sldMk cId="271819165" sldId="274"/>
        </pc:sldMkLst>
        <pc:spChg chg="mod">
          <ac:chgData name="Becky Root" userId="aae79a8e-4f34-44f0-938a-d9bdbc43ff73" providerId="ADAL" clId="{9B59851A-E06D-CB4B-902E-8A57BD75F1D4}" dt="2021-11-26T15:26:07.746" v="300" actId="1076"/>
          <ac:spMkLst>
            <pc:docMk/>
            <pc:sldMk cId="271819165" sldId="274"/>
            <ac:spMk id="7" creationId="{20C0A2D1-11C3-7441-B8E9-1A6C22EE17B6}"/>
          </ac:spMkLst>
        </pc:spChg>
        <pc:graphicFrameChg chg="mod modGraphic">
          <ac:chgData name="Becky Root" userId="aae79a8e-4f34-44f0-938a-d9bdbc43ff73" providerId="ADAL" clId="{9B59851A-E06D-CB4B-902E-8A57BD75F1D4}" dt="2021-11-26T15:40:19.878" v="701" actId="1076"/>
          <ac:graphicFrameMkLst>
            <pc:docMk/>
            <pc:sldMk cId="271819165" sldId="274"/>
            <ac:graphicFrameMk id="8" creationId="{7D185C09-36CB-D94C-B155-428F4A7655D3}"/>
          </ac:graphicFrameMkLst>
        </pc:graphicFrameChg>
        <pc:picChg chg="mod">
          <ac:chgData name="Becky Root" userId="aae79a8e-4f34-44f0-938a-d9bdbc43ff73" providerId="ADAL" clId="{9B59851A-E06D-CB4B-902E-8A57BD75F1D4}" dt="2021-11-26T15:40:23.007" v="703" actId="1076"/>
          <ac:picMkLst>
            <pc:docMk/>
            <pc:sldMk cId="271819165" sldId="274"/>
            <ac:picMk id="15" creationId="{32A4EB42-237E-5947-A159-3E5425980048}"/>
          </ac:picMkLst>
        </pc:picChg>
        <pc:picChg chg="mod">
          <ac:chgData name="Becky Root" userId="aae79a8e-4f34-44f0-938a-d9bdbc43ff73" providerId="ADAL" clId="{9B59851A-E06D-CB4B-902E-8A57BD75F1D4}" dt="2021-11-26T15:26:09.352" v="302" actId="1076"/>
          <ac:picMkLst>
            <pc:docMk/>
            <pc:sldMk cId="271819165" sldId="274"/>
            <ac:picMk id="19" creationId="{B1257456-A0B5-6442-B7A5-1CD19902DD88}"/>
          </ac:picMkLst>
        </pc:picChg>
      </pc:sldChg>
      <pc:sldChg chg="addSp modSp mod">
        <pc:chgData name="Becky Root" userId="aae79a8e-4f34-44f0-938a-d9bdbc43ff73" providerId="ADAL" clId="{9B59851A-E06D-CB4B-902E-8A57BD75F1D4}" dt="2021-11-24T11:44:28.417" v="19" actId="732"/>
        <pc:sldMkLst>
          <pc:docMk/>
          <pc:sldMk cId="4105757576" sldId="292"/>
        </pc:sldMkLst>
        <pc:picChg chg="add mod modCrop">
          <ac:chgData name="Becky Root" userId="aae79a8e-4f34-44f0-938a-d9bdbc43ff73" providerId="ADAL" clId="{9B59851A-E06D-CB4B-902E-8A57BD75F1D4}" dt="2021-11-24T11:44:28.417" v="19" actId="732"/>
          <ac:picMkLst>
            <pc:docMk/>
            <pc:sldMk cId="4105757576" sldId="292"/>
            <ac:picMk id="3" creationId="{7A4B605E-DE2A-0141-B5FE-9CEA78BF6DE1}"/>
          </ac:picMkLst>
        </pc:picChg>
      </pc:sldChg>
      <pc:sldChg chg="addSp modSp mod">
        <pc:chgData name="Becky Root" userId="aae79a8e-4f34-44f0-938a-d9bdbc43ff73" providerId="ADAL" clId="{9B59851A-E06D-CB4B-902E-8A57BD75F1D4}" dt="2021-11-24T11:54:34.417" v="33" actId="732"/>
        <pc:sldMkLst>
          <pc:docMk/>
          <pc:sldMk cId="3030070080" sldId="310"/>
        </pc:sldMkLst>
        <pc:picChg chg="add mod modCrop">
          <ac:chgData name="Becky Root" userId="aae79a8e-4f34-44f0-938a-d9bdbc43ff73" providerId="ADAL" clId="{9B59851A-E06D-CB4B-902E-8A57BD75F1D4}" dt="2021-11-24T11:54:34.417" v="33" actId="732"/>
          <ac:picMkLst>
            <pc:docMk/>
            <pc:sldMk cId="3030070080" sldId="310"/>
            <ac:picMk id="3" creationId="{04AF3C53-2003-EE47-8921-72C490731D53}"/>
          </ac:picMkLst>
        </pc:picChg>
      </pc:sldChg>
      <pc:sldChg chg="addSp delSp modSp mod">
        <pc:chgData name="Becky Root" userId="aae79a8e-4f34-44f0-938a-d9bdbc43ff73" providerId="ADAL" clId="{9B59851A-E06D-CB4B-902E-8A57BD75F1D4}" dt="2021-11-26T15:31:44.805" v="433" actId="478"/>
        <pc:sldMkLst>
          <pc:docMk/>
          <pc:sldMk cId="3145981778" sldId="311"/>
        </pc:sldMkLst>
        <pc:spChg chg="add del mod">
          <ac:chgData name="Becky Root" userId="aae79a8e-4f34-44f0-938a-d9bdbc43ff73" providerId="ADAL" clId="{9B59851A-E06D-CB4B-902E-8A57BD75F1D4}" dt="2021-11-26T15:31:12.629" v="428" actId="478"/>
          <ac:spMkLst>
            <pc:docMk/>
            <pc:sldMk cId="3145981778" sldId="311"/>
            <ac:spMk id="10" creationId="{62C864DD-93B5-614C-9BCF-F91E805D144E}"/>
          </ac:spMkLst>
        </pc:spChg>
        <pc:picChg chg="add del mod">
          <ac:chgData name="Becky Root" userId="aae79a8e-4f34-44f0-938a-d9bdbc43ff73" providerId="ADAL" clId="{9B59851A-E06D-CB4B-902E-8A57BD75F1D4}" dt="2021-11-26T15:31:44.805" v="433" actId="478"/>
          <ac:picMkLst>
            <pc:docMk/>
            <pc:sldMk cId="3145981778" sldId="311"/>
            <ac:picMk id="5" creationId="{D244CC32-D033-2A43-8217-C29C89D0A8F8}"/>
          </ac:picMkLst>
        </pc:picChg>
      </pc:sldChg>
      <pc:sldChg chg="addSp modSp mod">
        <pc:chgData name="Becky Root" userId="aae79a8e-4f34-44f0-938a-d9bdbc43ff73" providerId="ADAL" clId="{9B59851A-E06D-CB4B-902E-8A57BD75F1D4}" dt="2021-11-24T12:00:10.400" v="45" actId="732"/>
        <pc:sldMkLst>
          <pc:docMk/>
          <pc:sldMk cId="3383725861" sldId="313"/>
        </pc:sldMkLst>
        <pc:picChg chg="add mod modCrop">
          <ac:chgData name="Becky Root" userId="aae79a8e-4f34-44f0-938a-d9bdbc43ff73" providerId="ADAL" clId="{9B59851A-E06D-CB4B-902E-8A57BD75F1D4}" dt="2021-11-24T12:00:10.400" v="45" actId="732"/>
          <ac:picMkLst>
            <pc:docMk/>
            <pc:sldMk cId="3383725861" sldId="313"/>
            <ac:picMk id="5" creationId="{8EB194A1-5322-F14B-8703-27E76347B149}"/>
          </ac:picMkLst>
        </pc:picChg>
      </pc:sldChg>
      <pc:sldChg chg="addSp delSp modSp mod modCm">
        <pc:chgData name="Becky Root" userId="aae79a8e-4f34-44f0-938a-d9bdbc43ff73" providerId="ADAL" clId="{9B59851A-E06D-CB4B-902E-8A57BD75F1D4}" dt="2021-11-24T12:13:40.047" v="298" actId="1076"/>
        <pc:sldMkLst>
          <pc:docMk/>
          <pc:sldMk cId="109479380" sldId="314"/>
        </pc:sldMkLst>
        <pc:spChg chg="del">
          <ac:chgData name="Becky Root" userId="aae79a8e-4f34-44f0-938a-d9bdbc43ff73" providerId="ADAL" clId="{9B59851A-E06D-CB4B-902E-8A57BD75F1D4}" dt="2021-11-24T12:08:27.833" v="199" actId="478"/>
          <ac:spMkLst>
            <pc:docMk/>
            <pc:sldMk cId="109479380" sldId="314"/>
            <ac:spMk id="2" creationId="{CDF05BDE-3DDC-1442-8496-6DDE693DAE0A}"/>
          </ac:spMkLst>
        </pc:spChg>
        <pc:spChg chg="add del">
          <ac:chgData name="Becky Root" userId="aae79a8e-4f34-44f0-938a-d9bdbc43ff73" providerId="ADAL" clId="{9B59851A-E06D-CB4B-902E-8A57BD75F1D4}" dt="2021-11-24T12:08:36.415" v="206" actId="478"/>
          <ac:spMkLst>
            <pc:docMk/>
            <pc:sldMk cId="109479380" sldId="314"/>
            <ac:spMk id="3" creationId="{C24EBB5F-FFDD-164C-B3F4-B31951B79262}"/>
          </ac:spMkLst>
        </pc:spChg>
        <pc:spChg chg="add del mod topLvl">
          <ac:chgData name="Becky Root" userId="aae79a8e-4f34-44f0-938a-d9bdbc43ff73" providerId="ADAL" clId="{9B59851A-E06D-CB4B-902E-8A57BD75F1D4}" dt="2021-11-24T12:11:42.964" v="262" actId="1076"/>
          <ac:spMkLst>
            <pc:docMk/>
            <pc:sldMk cId="109479380" sldId="314"/>
            <ac:spMk id="4" creationId="{5183CF7D-1599-3D40-B9E1-FA9F0ED1F2BD}"/>
          </ac:spMkLst>
        </pc:spChg>
        <pc:spChg chg="mod">
          <ac:chgData name="Becky Root" userId="aae79a8e-4f34-44f0-938a-d9bdbc43ff73" providerId="ADAL" clId="{9B59851A-E06D-CB4B-902E-8A57BD75F1D4}" dt="2021-11-24T12:13:20.308" v="287" actId="1076"/>
          <ac:spMkLst>
            <pc:docMk/>
            <pc:sldMk cId="109479380" sldId="314"/>
            <ac:spMk id="13" creationId="{A2FF3D8D-A93E-6945-AA00-721218D77FD6}"/>
          </ac:spMkLst>
        </pc:spChg>
        <pc:spChg chg="del mod">
          <ac:chgData name="Becky Root" userId="aae79a8e-4f34-44f0-938a-d9bdbc43ff73" providerId="ADAL" clId="{9B59851A-E06D-CB4B-902E-8A57BD75F1D4}" dt="2021-11-24T12:12:25.187" v="276" actId="478"/>
          <ac:spMkLst>
            <pc:docMk/>
            <pc:sldMk cId="109479380" sldId="314"/>
            <ac:spMk id="15" creationId="{850C430C-C6D1-3049-B5E7-35C3D795027B}"/>
          </ac:spMkLst>
        </pc:spChg>
        <pc:spChg chg="mod">
          <ac:chgData name="Becky Root" userId="aae79a8e-4f34-44f0-938a-d9bdbc43ff73" providerId="ADAL" clId="{9B59851A-E06D-CB4B-902E-8A57BD75F1D4}" dt="2021-11-24T12:13:32.285" v="294" actId="1076"/>
          <ac:spMkLst>
            <pc:docMk/>
            <pc:sldMk cId="109479380" sldId="314"/>
            <ac:spMk id="16" creationId="{85647955-E844-F54A-945F-D8122D832E50}"/>
          </ac:spMkLst>
        </pc:spChg>
        <pc:spChg chg="add del mod">
          <ac:chgData name="Becky Root" userId="aae79a8e-4f34-44f0-938a-d9bdbc43ff73" providerId="ADAL" clId="{9B59851A-E06D-CB4B-902E-8A57BD75F1D4}" dt="2021-11-24T12:12:25.880" v="277" actId="478"/>
          <ac:spMkLst>
            <pc:docMk/>
            <pc:sldMk cId="109479380" sldId="314"/>
            <ac:spMk id="17" creationId="{554380F4-4D4E-F544-B5C3-705680716FC6}"/>
          </ac:spMkLst>
        </pc:spChg>
        <pc:spChg chg="mod">
          <ac:chgData name="Becky Root" userId="aae79a8e-4f34-44f0-938a-d9bdbc43ff73" providerId="ADAL" clId="{9B59851A-E06D-CB4B-902E-8A57BD75F1D4}" dt="2021-11-24T12:13:20.308" v="287" actId="1076"/>
          <ac:spMkLst>
            <pc:docMk/>
            <pc:sldMk cId="109479380" sldId="314"/>
            <ac:spMk id="18" creationId="{B09E40D9-AF11-8E43-927B-CDDB8A729A5D}"/>
          </ac:spMkLst>
        </pc:spChg>
        <pc:spChg chg="del mod">
          <ac:chgData name="Becky Root" userId="aae79a8e-4f34-44f0-938a-d9bdbc43ff73" providerId="ADAL" clId="{9B59851A-E06D-CB4B-902E-8A57BD75F1D4}" dt="2021-11-24T12:12:23.406" v="273" actId="478"/>
          <ac:spMkLst>
            <pc:docMk/>
            <pc:sldMk cId="109479380" sldId="314"/>
            <ac:spMk id="19" creationId="{F5FFA38B-9673-E840-A259-7EF971721F26}"/>
          </ac:spMkLst>
        </pc:spChg>
        <pc:spChg chg="mod">
          <ac:chgData name="Becky Root" userId="aae79a8e-4f34-44f0-938a-d9bdbc43ff73" providerId="ADAL" clId="{9B59851A-E06D-CB4B-902E-8A57BD75F1D4}" dt="2021-11-24T12:13:34.871" v="295" actId="1076"/>
          <ac:spMkLst>
            <pc:docMk/>
            <pc:sldMk cId="109479380" sldId="314"/>
            <ac:spMk id="20" creationId="{82E3352F-CB63-6748-BED1-53809EFDD106}"/>
          </ac:spMkLst>
        </pc:spChg>
        <pc:spChg chg="del mod">
          <ac:chgData name="Becky Root" userId="aae79a8e-4f34-44f0-938a-d9bdbc43ff73" providerId="ADAL" clId="{9B59851A-E06D-CB4B-902E-8A57BD75F1D4}" dt="2021-11-24T12:12:24.062" v="274" actId="478"/>
          <ac:spMkLst>
            <pc:docMk/>
            <pc:sldMk cId="109479380" sldId="314"/>
            <ac:spMk id="21" creationId="{840A9AAB-630C-8942-B314-6BC4793457DA}"/>
          </ac:spMkLst>
        </pc:spChg>
        <pc:spChg chg="mod">
          <ac:chgData name="Becky Root" userId="aae79a8e-4f34-44f0-938a-d9bdbc43ff73" providerId="ADAL" clId="{9B59851A-E06D-CB4B-902E-8A57BD75F1D4}" dt="2021-11-24T12:13:20.308" v="287" actId="1076"/>
          <ac:spMkLst>
            <pc:docMk/>
            <pc:sldMk cId="109479380" sldId="314"/>
            <ac:spMk id="22" creationId="{4803DF65-2ECB-CF4F-9E02-675EB5AE6892}"/>
          </ac:spMkLst>
        </pc:spChg>
        <pc:spChg chg="del mod">
          <ac:chgData name="Becky Root" userId="aae79a8e-4f34-44f0-938a-d9bdbc43ff73" providerId="ADAL" clId="{9B59851A-E06D-CB4B-902E-8A57BD75F1D4}" dt="2021-11-24T12:12:24.674" v="275" actId="478"/>
          <ac:spMkLst>
            <pc:docMk/>
            <pc:sldMk cId="109479380" sldId="314"/>
            <ac:spMk id="23" creationId="{6623B2F9-B401-AA49-A757-5299EB6106D5}"/>
          </ac:spMkLst>
        </pc:spChg>
        <pc:spChg chg="mod">
          <ac:chgData name="Becky Root" userId="aae79a8e-4f34-44f0-938a-d9bdbc43ff73" providerId="ADAL" clId="{9B59851A-E06D-CB4B-902E-8A57BD75F1D4}" dt="2021-11-24T12:13:20.308" v="287" actId="1076"/>
          <ac:spMkLst>
            <pc:docMk/>
            <pc:sldMk cId="109479380" sldId="314"/>
            <ac:spMk id="24" creationId="{C2B8E35B-A7A1-794B-BCE9-FB5615380119}"/>
          </ac:spMkLst>
        </pc:spChg>
        <pc:spChg chg="add del mod">
          <ac:chgData name="Becky Root" userId="aae79a8e-4f34-44f0-938a-d9bdbc43ff73" providerId="ADAL" clId="{9B59851A-E06D-CB4B-902E-8A57BD75F1D4}" dt="2021-11-24T12:12:27.412" v="279" actId="478"/>
          <ac:spMkLst>
            <pc:docMk/>
            <pc:sldMk cId="109479380" sldId="314"/>
            <ac:spMk id="25" creationId="{34765133-D8D6-9E4A-BED9-B509B3C539F1}"/>
          </ac:spMkLst>
        </pc:spChg>
        <pc:spChg chg="mod">
          <ac:chgData name="Becky Root" userId="aae79a8e-4f34-44f0-938a-d9bdbc43ff73" providerId="ADAL" clId="{9B59851A-E06D-CB4B-902E-8A57BD75F1D4}" dt="2021-11-24T12:13:20.308" v="287" actId="1076"/>
          <ac:spMkLst>
            <pc:docMk/>
            <pc:sldMk cId="109479380" sldId="314"/>
            <ac:spMk id="26" creationId="{2BD2E5E7-27B8-094C-A167-F2DEF518BBCE}"/>
          </ac:spMkLst>
        </pc:spChg>
        <pc:grpChg chg="add del mod">
          <ac:chgData name="Becky Root" userId="aae79a8e-4f34-44f0-938a-d9bdbc43ff73" providerId="ADAL" clId="{9B59851A-E06D-CB4B-902E-8A57BD75F1D4}" dt="2021-11-24T12:06:26.603" v="154" actId="478"/>
          <ac:grpSpMkLst>
            <pc:docMk/>
            <pc:sldMk cId="109479380" sldId="314"/>
            <ac:grpSpMk id="11" creationId="{B7F487F5-4162-9C40-9B8A-AAF8DC6E5DB4}"/>
          </ac:grpSpMkLst>
        </pc:grpChg>
        <pc:grpChg chg="add del mod">
          <ac:chgData name="Becky Root" userId="aae79a8e-4f34-44f0-938a-d9bdbc43ff73" providerId="ADAL" clId="{9B59851A-E06D-CB4B-902E-8A57BD75F1D4}" dt="2021-11-24T12:12:26.900" v="278" actId="478"/>
          <ac:grpSpMkLst>
            <pc:docMk/>
            <pc:sldMk cId="109479380" sldId="314"/>
            <ac:grpSpMk id="14" creationId="{4CA543DC-9E17-B045-94C2-90746F243DC5}"/>
          </ac:grpSpMkLst>
        </pc:grpChg>
        <pc:grpChg chg="add mod topLvl">
          <ac:chgData name="Becky Root" userId="aae79a8e-4f34-44f0-938a-d9bdbc43ff73" providerId="ADAL" clId="{9B59851A-E06D-CB4B-902E-8A57BD75F1D4}" dt="2021-11-24T12:08:15.922" v="196" actId="688"/>
          <ac:grpSpMkLst>
            <pc:docMk/>
            <pc:sldMk cId="109479380" sldId="314"/>
            <ac:grpSpMk id="46" creationId="{A9291BA3-CA09-8E4A-94E3-F6209ABD3C76}"/>
          </ac:grpSpMkLst>
        </pc:grpChg>
        <pc:grpChg chg="add del">
          <ac:chgData name="Becky Root" userId="aae79a8e-4f34-44f0-938a-d9bdbc43ff73" providerId="ADAL" clId="{9B59851A-E06D-CB4B-902E-8A57BD75F1D4}" dt="2021-11-24T12:08:03.236" v="192" actId="164"/>
          <ac:grpSpMkLst>
            <pc:docMk/>
            <pc:sldMk cId="109479380" sldId="314"/>
            <ac:grpSpMk id="47" creationId="{14C39B05-8B28-FC4B-ACEF-1D47030127A2}"/>
          </ac:grpSpMkLst>
        </pc:grpChg>
        <pc:grpChg chg="add mod">
          <ac:chgData name="Becky Root" userId="aae79a8e-4f34-44f0-938a-d9bdbc43ff73" providerId="ADAL" clId="{9B59851A-E06D-CB4B-902E-8A57BD75F1D4}" dt="2021-11-24T12:13:20.308" v="287" actId="1076"/>
          <ac:grpSpMkLst>
            <pc:docMk/>
            <pc:sldMk cId="109479380" sldId="314"/>
            <ac:grpSpMk id="48" creationId="{50E3612A-6D20-0A47-B392-56BE05971A68}"/>
          </ac:grpSpMkLst>
        </pc:grpChg>
        <pc:picChg chg="mod">
          <ac:chgData name="Becky Root" userId="aae79a8e-4f34-44f0-938a-d9bdbc43ff73" providerId="ADAL" clId="{9B59851A-E06D-CB4B-902E-8A57BD75F1D4}" dt="2021-11-24T12:13:32.285" v="294" actId="1076"/>
          <ac:picMkLst>
            <pc:docMk/>
            <pc:sldMk cId="109479380" sldId="314"/>
            <ac:picMk id="5" creationId="{B66DF09E-CE5E-224B-9D92-939CF255430E}"/>
          </ac:picMkLst>
        </pc:picChg>
        <pc:picChg chg="mod">
          <ac:chgData name="Becky Root" userId="aae79a8e-4f34-44f0-938a-d9bdbc43ff73" providerId="ADAL" clId="{9B59851A-E06D-CB4B-902E-8A57BD75F1D4}" dt="2021-11-24T12:13:20.308" v="287" actId="1076"/>
          <ac:picMkLst>
            <pc:docMk/>
            <pc:sldMk cId="109479380" sldId="314"/>
            <ac:picMk id="6" creationId="{C4158109-7D23-9748-A2D0-C2C8B1095D05}"/>
          </ac:picMkLst>
        </pc:picChg>
        <pc:picChg chg="mod">
          <ac:chgData name="Becky Root" userId="aae79a8e-4f34-44f0-938a-d9bdbc43ff73" providerId="ADAL" clId="{9B59851A-E06D-CB4B-902E-8A57BD75F1D4}" dt="2021-11-24T12:13:34.871" v="295" actId="1076"/>
          <ac:picMkLst>
            <pc:docMk/>
            <pc:sldMk cId="109479380" sldId="314"/>
            <ac:picMk id="7" creationId="{9C3CC33B-77CC-D84F-A7E6-6C64447C97DE}"/>
          </ac:picMkLst>
        </pc:picChg>
        <pc:picChg chg="mod">
          <ac:chgData name="Becky Root" userId="aae79a8e-4f34-44f0-938a-d9bdbc43ff73" providerId="ADAL" clId="{9B59851A-E06D-CB4B-902E-8A57BD75F1D4}" dt="2021-11-24T12:13:20.308" v="287" actId="1076"/>
          <ac:picMkLst>
            <pc:docMk/>
            <pc:sldMk cId="109479380" sldId="314"/>
            <ac:picMk id="8" creationId="{8B226216-E063-7E4E-BF83-69F8627A3265}"/>
          </ac:picMkLst>
        </pc:picChg>
        <pc:picChg chg="mod">
          <ac:chgData name="Becky Root" userId="aae79a8e-4f34-44f0-938a-d9bdbc43ff73" providerId="ADAL" clId="{9B59851A-E06D-CB4B-902E-8A57BD75F1D4}" dt="2021-11-24T12:13:20.308" v="287" actId="1076"/>
          <ac:picMkLst>
            <pc:docMk/>
            <pc:sldMk cId="109479380" sldId="314"/>
            <ac:picMk id="9" creationId="{59EF3A3C-33F8-B442-9D37-CA046EB6DC67}"/>
          </ac:picMkLst>
        </pc:picChg>
        <pc:picChg chg="mod">
          <ac:chgData name="Becky Root" userId="aae79a8e-4f34-44f0-938a-d9bdbc43ff73" providerId="ADAL" clId="{9B59851A-E06D-CB4B-902E-8A57BD75F1D4}" dt="2021-11-24T12:13:20.308" v="287" actId="1076"/>
          <ac:picMkLst>
            <pc:docMk/>
            <pc:sldMk cId="109479380" sldId="314"/>
            <ac:picMk id="10" creationId="{82FA9468-6B15-E74C-91A3-D9189E5177FA}"/>
          </ac:picMkLst>
        </pc:picChg>
        <pc:picChg chg="mod">
          <ac:chgData name="Becky Root" userId="aae79a8e-4f34-44f0-938a-d9bdbc43ff73" providerId="ADAL" clId="{9B59851A-E06D-CB4B-902E-8A57BD75F1D4}" dt="2021-11-24T12:00:21.039" v="46" actId="1076"/>
          <ac:picMkLst>
            <pc:docMk/>
            <pc:sldMk cId="109479380" sldId="314"/>
            <ac:picMk id="12" creationId="{F1F8BE3C-F475-ED4F-BFF8-41CA28F11F82}"/>
          </ac:picMkLst>
        </pc:picChg>
        <pc:picChg chg="del mod">
          <ac:chgData name="Becky Root" userId="aae79a8e-4f34-44f0-938a-d9bdbc43ff73" providerId="ADAL" clId="{9B59851A-E06D-CB4B-902E-8A57BD75F1D4}" dt="2021-11-24T12:04:59.593" v="105" actId="478"/>
          <ac:picMkLst>
            <pc:docMk/>
            <pc:sldMk cId="109479380" sldId="314"/>
            <ac:picMk id="27" creationId="{B122BB51-DDB5-584C-A753-D9018D4CFB80}"/>
          </ac:picMkLst>
        </pc:picChg>
        <pc:picChg chg="del mod">
          <ac:chgData name="Becky Root" userId="aae79a8e-4f34-44f0-938a-d9bdbc43ff73" providerId="ADAL" clId="{9B59851A-E06D-CB4B-902E-8A57BD75F1D4}" dt="2021-11-24T12:05:03.022" v="109" actId="478"/>
          <ac:picMkLst>
            <pc:docMk/>
            <pc:sldMk cId="109479380" sldId="314"/>
            <ac:picMk id="28" creationId="{C2206CFC-9EC3-B44A-A0AA-1AD002C4839D}"/>
          </ac:picMkLst>
        </pc:picChg>
        <pc:picChg chg="del mod">
          <ac:chgData name="Becky Root" userId="aae79a8e-4f34-44f0-938a-d9bdbc43ff73" providerId="ADAL" clId="{9B59851A-E06D-CB4B-902E-8A57BD75F1D4}" dt="2021-11-24T12:05:04.244" v="110" actId="478"/>
          <ac:picMkLst>
            <pc:docMk/>
            <pc:sldMk cId="109479380" sldId="314"/>
            <ac:picMk id="29" creationId="{17F01D8D-4A20-7F47-B57E-0E70D1481574}"/>
          </ac:picMkLst>
        </pc:picChg>
        <pc:picChg chg="del mod">
          <ac:chgData name="Becky Root" userId="aae79a8e-4f34-44f0-938a-d9bdbc43ff73" providerId="ADAL" clId="{9B59851A-E06D-CB4B-902E-8A57BD75F1D4}" dt="2021-11-24T12:05:05.271" v="111" actId="478"/>
          <ac:picMkLst>
            <pc:docMk/>
            <pc:sldMk cId="109479380" sldId="314"/>
            <ac:picMk id="30" creationId="{9370789D-DC64-6A4D-BA12-98EFFD6EC8C9}"/>
          </ac:picMkLst>
        </pc:picChg>
        <pc:picChg chg="del">
          <ac:chgData name="Becky Root" userId="aae79a8e-4f34-44f0-938a-d9bdbc43ff73" providerId="ADAL" clId="{9B59851A-E06D-CB4B-902E-8A57BD75F1D4}" dt="2021-11-24T12:05:06.074" v="112" actId="478"/>
          <ac:picMkLst>
            <pc:docMk/>
            <pc:sldMk cId="109479380" sldId="314"/>
            <ac:picMk id="31" creationId="{DAD87FCC-E219-B840-8F27-B144E9FDB658}"/>
          </ac:picMkLst>
        </pc:picChg>
        <pc:picChg chg="mod topLvl">
          <ac:chgData name="Becky Root" userId="aae79a8e-4f34-44f0-938a-d9bdbc43ff73" providerId="ADAL" clId="{9B59851A-E06D-CB4B-902E-8A57BD75F1D4}" dt="2021-11-24T12:08:03.236" v="192" actId="164"/>
          <ac:picMkLst>
            <pc:docMk/>
            <pc:sldMk cId="109479380" sldId="314"/>
            <ac:picMk id="32" creationId="{55D85FAB-8321-CA46-82F7-D245F4EDD7CC}"/>
          </ac:picMkLst>
        </pc:picChg>
        <pc:picChg chg="add del mod">
          <ac:chgData name="Becky Root" userId="aae79a8e-4f34-44f0-938a-d9bdbc43ff73" providerId="ADAL" clId="{9B59851A-E06D-CB4B-902E-8A57BD75F1D4}" dt="2021-11-24T12:07:07.992" v="167" actId="478"/>
          <ac:picMkLst>
            <pc:docMk/>
            <pc:sldMk cId="109479380" sldId="314"/>
            <ac:picMk id="33" creationId="{47E22A40-DD7B-3747-B546-4E92AAD26C90}"/>
          </ac:picMkLst>
        </pc:picChg>
        <pc:picChg chg="add del mod">
          <ac:chgData name="Becky Root" userId="aae79a8e-4f34-44f0-938a-d9bdbc43ff73" providerId="ADAL" clId="{9B59851A-E06D-CB4B-902E-8A57BD75F1D4}" dt="2021-11-24T12:07:08.544" v="168" actId="478"/>
          <ac:picMkLst>
            <pc:docMk/>
            <pc:sldMk cId="109479380" sldId="314"/>
            <ac:picMk id="34" creationId="{CDE50216-0674-424D-9E10-8F9FBAA915B7}"/>
          </ac:picMkLst>
        </pc:picChg>
        <pc:picChg chg="add mod">
          <ac:chgData name="Becky Root" userId="aae79a8e-4f34-44f0-938a-d9bdbc43ff73" providerId="ADAL" clId="{9B59851A-E06D-CB4B-902E-8A57BD75F1D4}" dt="2021-11-24T12:06:06.770" v="148" actId="688"/>
          <ac:picMkLst>
            <pc:docMk/>
            <pc:sldMk cId="109479380" sldId="314"/>
            <ac:picMk id="35" creationId="{0890076B-68EC-734A-9235-D76E43BB2B7F}"/>
          </ac:picMkLst>
        </pc:picChg>
        <pc:picChg chg="add mod">
          <ac:chgData name="Becky Root" userId="aae79a8e-4f34-44f0-938a-d9bdbc43ff73" providerId="ADAL" clId="{9B59851A-E06D-CB4B-902E-8A57BD75F1D4}" dt="2021-11-24T12:06:06.770" v="148" actId="688"/>
          <ac:picMkLst>
            <pc:docMk/>
            <pc:sldMk cId="109479380" sldId="314"/>
            <ac:picMk id="36" creationId="{AC39A7B9-CE6E-7A44-B95D-D47760C9F2BA}"/>
          </ac:picMkLst>
        </pc:picChg>
        <pc:picChg chg="add mod">
          <ac:chgData name="Becky Root" userId="aae79a8e-4f34-44f0-938a-d9bdbc43ff73" providerId="ADAL" clId="{9B59851A-E06D-CB4B-902E-8A57BD75F1D4}" dt="2021-11-24T12:06:06.770" v="148" actId="688"/>
          <ac:picMkLst>
            <pc:docMk/>
            <pc:sldMk cId="109479380" sldId="314"/>
            <ac:picMk id="37" creationId="{14A29FEE-73B1-3A48-B26D-56DB5429E623}"/>
          </ac:picMkLst>
        </pc:picChg>
        <pc:picChg chg="add mod">
          <ac:chgData name="Becky Root" userId="aae79a8e-4f34-44f0-938a-d9bdbc43ff73" providerId="ADAL" clId="{9B59851A-E06D-CB4B-902E-8A57BD75F1D4}" dt="2021-11-24T12:06:46.061" v="162" actId="571"/>
          <ac:picMkLst>
            <pc:docMk/>
            <pc:sldMk cId="109479380" sldId="314"/>
            <ac:picMk id="38" creationId="{CCF174C7-EC00-F243-8EB0-D59573B019D0}"/>
          </ac:picMkLst>
        </pc:picChg>
        <pc:picChg chg="add mod">
          <ac:chgData name="Becky Root" userId="aae79a8e-4f34-44f0-938a-d9bdbc43ff73" providerId="ADAL" clId="{9B59851A-E06D-CB4B-902E-8A57BD75F1D4}" dt="2021-11-24T12:06:46.061" v="162" actId="571"/>
          <ac:picMkLst>
            <pc:docMk/>
            <pc:sldMk cId="109479380" sldId="314"/>
            <ac:picMk id="39" creationId="{8EE3DB76-195D-9241-93D7-F5114D52EEA8}"/>
          </ac:picMkLst>
        </pc:picChg>
        <pc:picChg chg="add mod">
          <ac:chgData name="Becky Root" userId="aae79a8e-4f34-44f0-938a-d9bdbc43ff73" providerId="ADAL" clId="{9B59851A-E06D-CB4B-902E-8A57BD75F1D4}" dt="2021-11-24T12:06:46.061" v="162" actId="571"/>
          <ac:picMkLst>
            <pc:docMk/>
            <pc:sldMk cId="109479380" sldId="314"/>
            <ac:picMk id="40" creationId="{E1FC3795-C6CD-5541-B86E-DF0D8F7DA03A}"/>
          </ac:picMkLst>
        </pc:picChg>
        <pc:picChg chg="add mod topLvl">
          <ac:chgData name="Becky Root" userId="aae79a8e-4f34-44f0-938a-d9bdbc43ff73" providerId="ADAL" clId="{9B59851A-E06D-CB4B-902E-8A57BD75F1D4}" dt="2021-11-24T12:08:03.236" v="192" actId="164"/>
          <ac:picMkLst>
            <pc:docMk/>
            <pc:sldMk cId="109479380" sldId="314"/>
            <ac:picMk id="41" creationId="{C68EF25D-F719-C442-9EAD-22DBB590A6F4}"/>
          </ac:picMkLst>
        </pc:picChg>
        <pc:picChg chg="add mod topLvl">
          <ac:chgData name="Becky Root" userId="aae79a8e-4f34-44f0-938a-d9bdbc43ff73" providerId="ADAL" clId="{9B59851A-E06D-CB4B-902E-8A57BD75F1D4}" dt="2021-11-24T12:08:03.236" v="192" actId="164"/>
          <ac:picMkLst>
            <pc:docMk/>
            <pc:sldMk cId="109479380" sldId="314"/>
            <ac:picMk id="42" creationId="{F27A4A66-7695-AC46-AF1D-0E8030BC0A5A}"/>
          </ac:picMkLst>
        </pc:picChg>
        <pc:picChg chg="add mod">
          <ac:chgData name="Becky Root" userId="aae79a8e-4f34-44f0-938a-d9bdbc43ff73" providerId="ADAL" clId="{9B59851A-E06D-CB4B-902E-8A57BD75F1D4}" dt="2021-11-24T12:07:38.552" v="184" actId="571"/>
          <ac:picMkLst>
            <pc:docMk/>
            <pc:sldMk cId="109479380" sldId="314"/>
            <ac:picMk id="43" creationId="{202BCEC4-68E7-124A-BE8A-37BE0997E5A2}"/>
          </ac:picMkLst>
        </pc:picChg>
        <pc:picChg chg="add mod">
          <ac:chgData name="Becky Root" userId="aae79a8e-4f34-44f0-938a-d9bdbc43ff73" providerId="ADAL" clId="{9B59851A-E06D-CB4B-902E-8A57BD75F1D4}" dt="2021-11-24T12:07:38.552" v="184" actId="571"/>
          <ac:picMkLst>
            <pc:docMk/>
            <pc:sldMk cId="109479380" sldId="314"/>
            <ac:picMk id="44" creationId="{8EBE960F-5783-A84D-AC8B-852ECB4F6843}"/>
          </ac:picMkLst>
        </pc:picChg>
        <pc:picChg chg="add mod">
          <ac:chgData name="Becky Root" userId="aae79a8e-4f34-44f0-938a-d9bdbc43ff73" providerId="ADAL" clId="{9B59851A-E06D-CB4B-902E-8A57BD75F1D4}" dt="2021-11-24T12:07:38.552" v="184" actId="571"/>
          <ac:picMkLst>
            <pc:docMk/>
            <pc:sldMk cId="109479380" sldId="314"/>
            <ac:picMk id="45" creationId="{8257CA5D-F2F1-D046-B3A1-9D1084391559}"/>
          </ac:picMkLst>
        </pc:picChg>
        <pc:picChg chg="add mod">
          <ac:chgData name="Becky Root" userId="aae79a8e-4f34-44f0-938a-d9bdbc43ff73" providerId="ADAL" clId="{9B59851A-E06D-CB4B-902E-8A57BD75F1D4}" dt="2021-11-24T12:13:40.047" v="298" actId="1076"/>
          <ac:picMkLst>
            <pc:docMk/>
            <pc:sldMk cId="109479380" sldId="314"/>
            <ac:picMk id="49" creationId="{D9962367-CCAE-2C47-8CF4-0AA9859321D2}"/>
          </ac:picMkLst>
        </pc:picChg>
      </pc:sldChg>
    </pc:docChg>
  </pc:docChgLst>
</pc:chgInfo>
</file>

<file path=ppt/comments/modernComment_13A_68685D4.xml><?xml version="1.0" encoding="utf-8"?>
<p188:cmLst xmlns:a="http://schemas.openxmlformats.org/drawingml/2006/main" xmlns:r="http://schemas.openxmlformats.org/officeDocument/2006/relationships" xmlns:p188="http://schemas.microsoft.com/office/powerpoint/2018/8/main">
  <p188:cm id="{99BE3A26-2A48-4B06-95D7-FD21B4CCCEC3}" authorId="{BBE7853F-3605-D5EB-BF55-AD6A04773340}" created="2021-11-22T17:33:36.277">
    <ac:deMkLst xmlns:ac="http://schemas.microsoft.com/office/drawing/2013/main/command">
      <pc:docMk xmlns:pc="http://schemas.microsoft.com/office/powerpoint/2013/main/command"/>
      <pc:sldMk xmlns:pc="http://schemas.microsoft.com/office/powerpoint/2013/main/command" cId="109479380" sldId="314"/>
      <ac:spMk id="4" creationId="{5183CF7D-1599-3D40-B9E1-FA9F0ED1F2BD}"/>
    </ac:deMkLst>
    <p188:txBody>
      <a:bodyPr/>
      <a:lstStyle/>
      <a:p>
        <a:r>
          <a:rPr lang="en-GB"/>
          <a:t>not sure this is working [@Becky Root] feels quite unclear</a:t>
        </a:r>
      </a:p>
    </p188:txBody>
  </p188:cm>
</p188:cmLst>
</file>

<file path=ppt/comments/modernComment_13B_EFC9BA23.xml><?xml version="1.0" encoding="utf-8"?>
<p188:cmLst xmlns:a="http://schemas.openxmlformats.org/drawingml/2006/main" xmlns:r="http://schemas.openxmlformats.org/officeDocument/2006/relationships" xmlns:p188="http://schemas.microsoft.com/office/powerpoint/2018/8/main">
  <p188:cm id="{8F8E86DA-F8B8-4CA3-9EA9-948B0B629796}" authorId="{BBE7853F-3605-D5EB-BF55-AD6A04773340}" created="2021-11-22T17:36:59.744">
    <pc:sldMkLst xmlns:pc="http://schemas.microsoft.com/office/powerpoint/2013/main/command">
      <pc:docMk/>
      <pc:sldMk cId="4022975011" sldId="315"/>
    </pc:sldMkLst>
    <p188:pos x="3759200" y="2492375"/>
    <p188:txBody>
      <a:bodyPr/>
      <a:lstStyle/>
      <a:p>
        <a:r>
          <a:rPr lang="en-GB"/>
          <a:t>can we 'borrow' some pics of these crafts online? e.g https://www.google.com/search?q=plastic+bag+jelly+fish+in+a+bottle+craft&amp;tbm=isch&amp;hl=en-GB&amp;chips=q:plastic+bag+jelly+fish+in+a+bottle+craft,online_chips:activities:ifgGrXLxOYk%3D&amp;rlz=1C1CHBF_en-GBGB915GB915&amp;sa=X&amp;ved=2ahUKEwjFg6HmwKz0AhXF_IUKHT2PBQYQ4lYoA3oECAEQGA&amp;biw=1903&amp;bih=937#imgrc=Oe0qPW4iFL5oTM</a:t>
        </a:r>
      </a:p>
    </p188:txBody>
  </p188:cm>
  <p188:cm id="{4F35138C-8FDF-4235-890C-93AD5F193C77}" authorId="{BBE7853F-3605-D5EB-BF55-AD6A04773340}" created="2021-11-22T17:40:29.222">
    <pc:sldMkLst xmlns:pc="http://schemas.microsoft.com/office/powerpoint/2013/main/command">
      <pc:docMk/>
      <pc:sldMk cId="4022975011" sldId="315"/>
    </pc:sldMkLst>
    <p188:pos x="7131050" y="2625725"/>
    <p188:txBody>
      <a:bodyPr/>
      <a:lstStyle/>
      <a:p>
        <a:r>
          <a:rPr lang="en-GB"/>
          <a:t>https://www.google.com/search?q=plastic+bottle+fish&amp;tbm=isch&amp;hl=en-GB&amp;chips=q:plastic+bottle+fish,g_1:craft:_h_Cz44OJuc%3D&amp;rlz=1C1CHBF_en-GBGB915GB915&amp;sa=X&amp;ved=2ahUKEwjN65qawaz0AhUHZhoKHbV2BugQ4lYoAHoECAEQEg&amp;biw=1903&amp;bih=937#imgrc=am5urIqUrmIhNM</a:t>
        </a:r>
      </a:p>
    </p188:txBody>
  </p188:cm>
  <p188:cm id="{3D17E250-01D4-41EE-A83E-7668E7538728}" authorId="{BBE7853F-3605-D5EB-BF55-AD6A04773340}" created="2021-11-22T17:41:44.420">
    <pc:sldMkLst xmlns:pc="http://schemas.microsoft.com/office/powerpoint/2013/main/command">
      <pc:docMk/>
      <pc:sldMk cId="4022975011" sldId="315"/>
    </pc:sldMkLst>
    <p188:txBody>
      <a:bodyPr/>
      <a:lstStyle/>
      <a:p>
        <a:r>
          <a:rPr lang="en-GB"/>
          <a:t>https://www.google.com/search?q=vegetable+oil+lava+lamp+craft&amp;rlz=1C1CHBF_en-GBGB915GB915&amp;sxsrf=AOaemvLINZ-IvPwJoGVWC7ytzvQZQuYWJg:1637602856269&amp;source=lnms&amp;tbm=isch&amp;sa=X&amp;ved=2ahUKEwiUhJ-Ewqz0AhVxlFwKHSKLCc8Q_AUoAnoECAEQBA&amp;biw=1920&amp;bih=880&amp;dpr=1</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186D414-F229-46F0-A260-0E1D27110D4D}" type="datetimeFigureOut">
              <a:rPr lang="en-GB" smtClean="0"/>
              <a:t>27/03/2023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F88F9B2-1239-4C18-B90D-F63212A74C31}" type="slidenum">
              <a:rPr lang="en-GB" smtClean="0"/>
              <a:t>‹#›</a:t>
            </a:fld>
            <a:endParaRPr lang="en-GB"/>
          </a:p>
        </p:txBody>
      </p:sp>
    </p:spTree>
    <p:extLst>
      <p:ext uri="{BB962C8B-B14F-4D97-AF65-F5344CB8AC3E}">
        <p14:creationId xmlns:p14="http://schemas.microsoft.com/office/powerpoint/2010/main" val="20061952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Students discover the 6 Rs and discuss what each one means. They then make suggestions of how they could do each one. Students complete one of three suggested art projects which not only reuses plastic rubbish but informs others how they can help fight marine plastic pollution. The completed projects could be displayed around the school or showcased in an assembly.</a:t>
            </a:r>
          </a:p>
        </p:txBody>
      </p:sp>
      <p:sp>
        <p:nvSpPr>
          <p:cNvPr id="4" name="Slide Number Placeholder 3"/>
          <p:cNvSpPr>
            <a:spLocks noGrp="1"/>
          </p:cNvSpPr>
          <p:nvPr>
            <p:ph type="sldNum" sz="quarter" idx="5"/>
          </p:nvPr>
        </p:nvSpPr>
        <p:spPr/>
        <p:txBody>
          <a:bodyPr/>
          <a:lstStyle/>
          <a:p>
            <a:fld id="{AF88F9B2-1239-4C18-B90D-F63212A74C31}" type="slidenum">
              <a:rPr lang="en-GB" smtClean="0"/>
              <a:t>1</a:t>
            </a:fld>
            <a:endParaRPr lang="en-GB"/>
          </a:p>
        </p:txBody>
      </p:sp>
    </p:spTree>
    <p:extLst>
      <p:ext uri="{BB962C8B-B14F-4D97-AF65-F5344CB8AC3E}">
        <p14:creationId xmlns:p14="http://schemas.microsoft.com/office/powerpoint/2010/main" val="19629250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914034" eaLnBrk="1" fontAlgn="auto" latinLnBrk="0" hangingPunct="1">
              <a:lnSpc>
                <a:spcPct val="100000"/>
              </a:lnSpc>
              <a:spcBef>
                <a:spcPts val="0"/>
              </a:spcBef>
              <a:spcAft>
                <a:spcPts val="0"/>
              </a:spcAft>
              <a:buClrTx/>
              <a:buSzTx/>
              <a:buFontTx/>
              <a:buNone/>
              <a:tabLst/>
              <a:defRPr/>
            </a:pPr>
            <a:r>
              <a:rPr lang="en-US" dirty="0"/>
              <a:t>Example: Make sure you always use the correct bin to recycle plastic or take your litter home.</a:t>
            </a:r>
          </a:p>
          <a:p>
            <a:endParaRPr lang="en-US" dirty="0"/>
          </a:p>
          <a:p>
            <a:endParaRPr lang="en-GB" dirty="0"/>
          </a:p>
        </p:txBody>
      </p:sp>
      <p:sp>
        <p:nvSpPr>
          <p:cNvPr id="4" name="Slide Number Placeholder 3"/>
          <p:cNvSpPr>
            <a:spLocks noGrp="1"/>
          </p:cNvSpPr>
          <p:nvPr>
            <p:ph type="sldNum" sz="quarter" idx="5"/>
          </p:nvPr>
        </p:nvSpPr>
        <p:spPr/>
        <p:txBody>
          <a:bodyPr/>
          <a:lstStyle/>
          <a:p>
            <a:fld id="{AF88F9B2-1239-4C18-B90D-F63212A74C31}" type="slidenum">
              <a:rPr lang="en-GB" smtClean="0"/>
              <a:t>10</a:t>
            </a:fld>
            <a:endParaRPr lang="en-GB"/>
          </a:p>
        </p:txBody>
      </p:sp>
    </p:spTree>
    <p:extLst>
      <p:ext uri="{BB962C8B-B14F-4D97-AF65-F5344CB8AC3E}">
        <p14:creationId xmlns:p14="http://schemas.microsoft.com/office/powerpoint/2010/main" val="23975808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recap the 6 Rs, ask students to talk with a partner about how they could do each of the 6 Rs with their friends and families. · </a:t>
            </a:r>
          </a:p>
          <a:p>
            <a:r>
              <a:rPr lang="en-US" dirty="0"/>
              <a:t>Ask pairs to share ideas. </a:t>
            </a:r>
          </a:p>
          <a:p>
            <a:endParaRPr lang="en-US" dirty="0"/>
          </a:p>
        </p:txBody>
      </p:sp>
      <p:sp>
        <p:nvSpPr>
          <p:cNvPr id="4" name="Slide Number Placeholder 3"/>
          <p:cNvSpPr>
            <a:spLocks noGrp="1"/>
          </p:cNvSpPr>
          <p:nvPr>
            <p:ph type="sldNum" sz="quarter" idx="5"/>
          </p:nvPr>
        </p:nvSpPr>
        <p:spPr/>
        <p:txBody>
          <a:bodyPr/>
          <a:lstStyle/>
          <a:p>
            <a:fld id="{AF88F9B2-1239-4C18-B90D-F63212A74C31}" type="slidenum">
              <a:rPr lang="en-GB" smtClean="0"/>
              <a:t>11</a:t>
            </a:fld>
            <a:endParaRPr lang="en-GB"/>
          </a:p>
        </p:txBody>
      </p:sp>
    </p:spTree>
    <p:extLst>
      <p:ext uri="{BB962C8B-B14F-4D97-AF65-F5344CB8AC3E}">
        <p14:creationId xmlns:p14="http://schemas.microsoft.com/office/powerpoint/2010/main" val="2474512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Explain to the children that they will get to choose their activity today. Take a moment to explain what each activity entails and maybe quickly model how to do each one. You may wish to have an example of what the finished product for each activity looks like so that the children know what to aim for. Alternatively, you could assign different projects to different groups, choose just one to do with the whole class or (if time permits) do all three tasks at different times. </a:t>
            </a:r>
          </a:p>
          <a:p>
            <a:endParaRPr lang="en-US" dirty="0"/>
          </a:p>
          <a:p>
            <a:r>
              <a:rPr lang="en-US" dirty="0"/>
              <a:t>Encourage children to share what they have done and to explain how they did it to the rest of the class. </a:t>
            </a:r>
          </a:p>
          <a:p>
            <a:endParaRPr lang="en-US" dirty="0"/>
          </a:p>
        </p:txBody>
      </p:sp>
      <p:sp>
        <p:nvSpPr>
          <p:cNvPr id="4" name="Slide Number Placeholder 3"/>
          <p:cNvSpPr>
            <a:spLocks noGrp="1"/>
          </p:cNvSpPr>
          <p:nvPr>
            <p:ph type="sldNum" sz="quarter" idx="5"/>
          </p:nvPr>
        </p:nvSpPr>
        <p:spPr/>
        <p:txBody>
          <a:bodyPr/>
          <a:lstStyle/>
          <a:p>
            <a:fld id="{AF88F9B2-1239-4C18-B90D-F63212A74C31}" type="slidenum">
              <a:rPr lang="en-GB" smtClean="0"/>
              <a:t>12</a:t>
            </a:fld>
            <a:endParaRPr lang="en-GB"/>
          </a:p>
        </p:txBody>
      </p:sp>
    </p:spTree>
    <p:extLst>
      <p:ext uri="{BB962C8B-B14F-4D97-AF65-F5344CB8AC3E}">
        <p14:creationId xmlns:p14="http://schemas.microsoft.com/office/powerpoint/2010/main" val="42614151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latin typeface="Gilroy Bold" pitchFamily="2" charset="77"/>
              </a:rPr>
              <a:t>What have you learnt about ocean plastic pollution? </a:t>
            </a:r>
            <a:r>
              <a:rPr lang="en-US" sz="1200" b="1" dirty="0">
                <a:solidFill>
                  <a:schemeClr val="bg1"/>
                </a:solidFill>
                <a:latin typeface="Gilroy SemiBold" pitchFamily="2" charset="77"/>
              </a:rPr>
              <a:t>How could you share what </a:t>
            </a:r>
            <a:br>
              <a:rPr lang="en-US" sz="1200" b="1" dirty="0">
                <a:solidFill>
                  <a:schemeClr val="bg1"/>
                </a:solidFill>
                <a:latin typeface="Gilroy SemiBold" pitchFamily="2" charset="77"/>
              </a:rPr>
            </a:br>
            <a:r>
              <a:rPr lang="en-US" sz="1200" b="1" dirty="0">
                <a:solidFill>
                  <a:schemeClr val="bg1"/>
                </a:solidFill>
                <a:latin typeface="Gilroy SemiBold" pitchFamily="2" charset="77"/>
              </a:rPr>
              <a:t>you’ve learnt with others?</a:t>
            </a:r>
            <a:endParaRPr lang="en-GB" sz="1200" b="1" dirty="0">
              <a:solidFill>
                <a:schemeClr val="bg1"/>
              </a:solidFill>
              <a:latin typeface="Gilroy SemiBold" pitchFamily="2" charset="77"/>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solidFill>
                <a:schemeClr val="bg1"/>
              </a:solidFill>
              <a:latin typeface="Gilroy Bold" pitchFamily="2" charset="77"/>
            </a:endParaRPr>
          </a:p>
          <a:p>
            <a:endParaRPr lang="en-GB" dirty="0"/>
          </a:p>
        </p:txBody>
      </p:sp>
      <p:sp>
        <p:nvSpPr>
          <p:cNvPr id="4" name="Slide Number Placeholder 3"/>
          <p:cNvSpPr>
            <a:spLocks noGrp="1"/>
          </p:cNvSpPr>
          <p:nvPr>
            <p:ph type="sldNum" sz="quarter" idx="5"/>
          </p:nvPr>
        </p:nvSpPr>
        <p:spPr/>
        <p:txBody>
          <a:bodyPr/>
          <a:lstStyle/>
          <a:p>
            <a:fld id="{AF88F9B2-1239-4C18-B90D-F63212A74C31}" type="slidenum">
              <a:rPr lang="en-GB" smtClean="0"/>
              <a:t>13</a:t>
            </a:fld>
            <a:endParaRPr lang="en-GB"/>
          </a:p>
        </p:txBody>
      </p:sp>
    </p:spTree>
    <p:extLst>
      <p:ext uri="{BB962C8B-B14F-4D97-AF65-F5344CB8AC3E}">
        <p14:creationId xmlns:p14="http://schemas.microsoft.com/office/powerpoint/2010/main" val="402874638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F88F9B2-1239-4C18-B90D-F63212A74C31}" type="slidenum">
              <a:rPr lang="en-GB" smtClean="0"/>
              <a:t>14</a:t>
            </a:fld>
            <a:endParaRPr lang="en-GB"/>
          </a:p>
        </p:txBody>
      </p:sp>
    </p:spTree>
    <p:extLst>
      <p:ext uri="{BB962C8B-B14F-4D97-AF65-F5344CB8AC3E}">
        <p14:creationId xmlns:p14="http://schemas.microsoft.com/office/powerpoint/2010/main" val="16054905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F88F9B2-1239-4C18-B90D-F63212A74C31}" type="slidenum">
              <a:rPr lang="en-GB" smtClean="0"/>
              <a:t>15</a:t>
            </a:fld>
            <a:endParaRPr lang="en-GB"/>
          </a:p>
        </p:txBody>
      </p:sp>
    </p:spTree>
    <p:extLst>
      <p:ext uri="{BB962C8B-B14F-4D97-AF65-F5344CB8AC3E}">
        <p14:creationId xmlns:p14="http://schemas.microsoft.com/office/powerpoint/2010/main" val="12935132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recap the 6 Rs, ask students to talk with a partner about how they could do each of the 6 Rs with their friends and families. · </a:t>
            </a:r>
          </a:p>
          <a:p>
            <a:r>
              <a:rPr lang="en-US" dirty="0"/>
              <a:t>Ask pairs to share ideas. </a:t>
            </a:r>
          </a:p>
        </p:txBody>
      </p:sp>
      <p:sp>
        <p:nvSpPr>
          <p:cNvPr id="4" name="Slide Number Placeholder 3"/>
          <p:cNvSpPr>
            <a:spLocks noGrp="1"/>
          </p:cNvSpPr>
          <p:nvPr>
            <p:ph type="sldNum" sz="quarter" idx="5"/>
          </p:nvPr>
        </p:nvSpPr>
        <p:spPr/>
        <p:txBody>
          <a:bodyPr/>
          <a:lstStyle/>
          <a:p>
            <a:fld id="{AF88F9B2-1239-4C18-B90D-F63212A74C31}" type="slidenum">
              <a:rPr lang="en-GB" smtClean="0"/>
              <a:t>16</a:t>
            </a:fld>
            <a:endParaRPr lang="en-GB"/>
          </a:p>
        </p:txBody>
      </p:sp>
    </p:spTree>
    <p:extLst>
      <p:ext uri="{BB962C8B-B14F-4D97-AF65-F5344CB8AC3E}">
        <p14:creationId xmlns:p14="http://schemas.microsoft.com/office/powerpoint/2010/main" val="7274250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F88F9B2-1239-4C18-B90D-F63212A74C31}" type="slidenum">
              <a:rPr lang="en-GB" smtClean="0"/>
              <a:t>2</a:t>
            </a:fld>
            <a:endParaRPr lang="en-GB"/>
          </a:p>
        </p:txBody>
      </p:sp>
    </p:spTree>
    <p:extLst>
      <p:ext uri="{BB962C8B-B14F-4D97-AF65-F5344CB8AC3E}">
        <p14:creationId xmlns:p14="http://schemas.microsoft.com/office/powerpoint/2010/main" val="14264572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F88F9B2-1239-4C18-B90D-F63212A74C31}" type="slidenum">
              <a:rPr lang="en-GB" smtClean="0"/>
              <a:t>3</a:t>
            </a:fld>
            <a:endParaRPr lang="en-GB"/>
          </a:p>
        </p:txBody>
      </p:sp>
    </p:spTree>
    <p:extLst>
      <p:ext uri="{BB962C8B-B14F-4D97-AF65-F5344CB8AC3E}">
        <p14:creationId xmlns:p14="http://schemas.microsoft.com/office/powerpoint/2010/main" val="15978491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F88F9B2-1239-4C18-B90D-F63212A74C31}" type="slidenum">
              <a:rPr lang="en-GB" smtClean="0"/>
              <a:t>4</a:t>
            </a:fld>
            <a:endParaRPr lang="en-GB"/>
          </a:p>
        </p:txBody>
      </p:sp>
    </p:spTree>
    <p:extLst>
      <p:ext uri="{BB962C8B-B14F-4D97-AF65-F5344CB8AC3E}">
        <p14:creationId xmlns:p14="http://schemas.microsoft.com/office/powerpoint/2010/main" val="564134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Example: Look for products which don’t use as much plastic packaging. </a:t>
            </a:r>
          </a:p>
          <a:p>
            <a:endParaRPr lang="en-GB" dirty="0"/>
          </a:p>
        </p:txBody>
      </p:sp>
      <p:sp>
        <p:nvSpPr>
          <p:cNvPr id="4" name="Slide Number Placeholder 3"/>
          <p:cNvSpPr>
            <a:spLocks noGrp="1"/>
          </p:cNvSpPr>
          <p:nvPr>
            <p:ph type="sldNum" sz="quarter" idx="5"/>
          </p:nvPr>
        </p:nvSpPr>
        <p:spPr/>
        <p:txBody>
          <a:bodyPr/>
          <a:lstStyle/>
          <a:p>
            <a:fld id="{AF88F9B2-1239-4C18-B90D-F63212A74C31}" type="slidenum">
              <a:rPr lang="en-GB" smtClean="0"/>
              <a:t>5</a:t>
            </a:fld>
            <a:endParaRPr lang="en-GB"/>
          </a:p>
        </p:txBody>
      </p:sp>
    </p:spTree>
    <p:extLst>
      <p:ext uri="{BB962C8B-B14F-4D97-AF65-F5344CB8AC3E}">
        <p14:creationId xmlns:p14="http://schemas.microsoft.com/office/powerpoint/2010/main" val="29122042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914034" eaLnBrk="1" fontAlgn="auto" latinLnBrk="0" hangingPunct="1">
              <a:lnSpc>
                <a:spcPct val="100000"/>
              </a:lnSpc>
              <a:spcBef>
                <a:spcPts val="0"/>
              </a:spcBef>
              <a:spcAft>
                <a:spcPts val="0"/>
              </a:spcAft>
              <a:buClrTx/>
              <a:buSzTx/>
              <a:buFontTx/>
              <a:buNone/>
              <a:tabLst/>
              <a:defRPr/>
            </a:pPr>
            <a:r>
              <a:rPr lang="en-US" dirty="0"/>
              <a:t>Example: Reusable water bottles are much better than disposable plastic bottles because you can refill just one bottle hundreds,  or even thousands, of times!. </a:t>
            </a:r>
          </a:p>
          <a:p>
            <a:endParaRPr lang="en-US" dirty="0"/>
          </a:p>
          <a:p>
            <a:endParaRPr lang="en-GB" dirty="0"/>
          </a:p>
        </p:txBody>
      </p:sp>
      <p:sp>
        <p:nvSpPr>
          <p:cNvPr id="4" name="Slide Number Placeholder 3"/>
          <p:cNvSpPr>
            <a:spLocks noGrp="1"/>
          </p:cNvSpPr>
          <p:nvPr>
            <p:ph type="sldNum" sz="quarter" idx="5"/>
          </p:nvPr>
        </p:nvSpPr>
        <p:spPr/>
        <p:txBody>
          <a:bodyPr/>
          <a:lstStyle/>
          <a:p>
            <a:fld id="{AF88F9B2-1239-4C18-B90D-F63212A74C31}" type="slidenum">
              <a:rPr lang="en-GB" smtClean="0"/>
              <a:t>6</a:t>
            </a:fld>
            <a:endParaRPr lang="en-GB"/>
          </a:p>
        </p:txBody>
      </p:sp>
    </p:spTree>
    <p:extLst>
      <p:ext uri="{BB962C8B-B14F-4D97-AF65-F5344CB8AC3E}">
        <p14:creationId xmlns:p14="http://schemas.microsoft.com/office/powerpoint/2010/main" val="40857191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914034" eaLnBrk="1" fontAlgn="auto" latinLnBrk="0" hangingPunct="1">
              <a:lnSpc>
                <a:spcPct val="100000"/>
              </a:lnSpc>
              <a:spcBef>
                <a:spcPts val="0"/>
              </a:spcBef>
              <a:spcAft>
                <a:spcPts val="0"/>
              </a:spcAft>
              <a:buClrTx/>
              <a:buSzTx/>
              <a:buFontTx/>
              <a:buNone/>
              <a:tabLst/>
              <a:defRPr/>
            </a:pPr>
            <a:r>
              <a:rPr lang="en-US" dirty="0"/>
              <a:t>Example: Do you need the plastic you are using? You can say no to pointless plastic like straws and bags, and take your own reusable ones instead. </a:t>
            </a:r>
          </a:p>
          <a:p>
            <a:endParaRPr lang="en-US" dirty="0"/>
          </a:p>
          <a:p>
            <a:endParaRPr lang="en-GB" dirty="0"/>
          </a:p>
        </p:txBody>
      </p:sp>
      <p:sp>
        <p:nvSpPr>
          <p:cNvPr id="4" name="Slide Number Placeholder 3"/>
          <p:cNvSpPr>
            <a:spLocks noGrp="1"/>
          </p:cNvSpPr>
          <p:nvPr>
            <p:ph type="sldNum" sz="quarter" idx="5"/>
          </p:nvPr>
        </p:nvSpPr>
        <p:spPr/>
        <p:txBody>
          <a:bodyPr/>
          <a:lstStyle/>
          <a:p>
            <a:fld id="{AF88F9B2-1239-4C18-B90D-F63212A74C31}" type="slidenum">
              <a:rPr lang="en-GB" smtClean="0"/>
              <a:t>7</a:t>
            </a:fld>
            <a:endParaRPr lang="en-GB"/>
          </a:p>
        </p:txBody>
      </p:sp>
    </p:spTree>
    <p:extLst>
      <p:ext uri="{BB962C8B-B14F-4D97-AF65-F5344CB8AC3E}">
        <p14:creationId xmlns:p14="http://schemas.microsoft.com/office/powerpoint/2010/main" val="4771205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914034" eaLnBrk="1" fontAlgn="auto" latinLnBrk="0" hangingPunct="1">
              <a:lnSpc>
                <a:spcPct val="100000"/>
              </a:lnSpc>
              <a:spcBef>
                <a:spcPts val="0"/>
              </a:spcBef>
              <a:spcAft>
                <a:spcPts val="0"/>
              </a:spcAft>
              <a:buClrTx/>
              <a:buSzTx/>
              <a:buFontTx/>
              <a:buNone/>
              <a:tabLst/>
              <a:defRPr/>
            </a:pPr>
            <a:r>
              <a:rPr lang="en-US" dirty="0"/>
              <a:t>Example: Can you find another use for a plastic bottle? E.g. use it again for a craft project like making bottle bird feeder?</a:t>
            </a:r>
          </a:p>
          <a:p>
            <a:endParaRPr lang="en-US" dirty="0"/>
          </a:p>
          <a:p>
            <a:endParaRPr lang="en-GB" dirty="0"/>
          </a:p>
        </p:txBody>
      </p:sp>
      <p:sp>
        <p:nvSpPr>
          <p:cNvPr id="4" name="Slide Number Placeholder 3"/>
          <p:cNvSpPr>
            <a:spLocks noGrp="1"/>
          </p:cNvSpPr>
          <p:nvPr>
            <p:ph type="sldNum" sz="quarter" idx="5"/>
          </p:nvPr>
        </p:nvSpPr>
        <p:spPr/>
        <p:txBody>
          <a:bodyPr/>
          <a:lstStyle/>
          <a:p>
            <a:fld id="{AF88F9B2-1239-4C18-B90D-F63212A74C31}" type="slidenum">
              <a:rPr lang="en-GB" smtClean="0"/>
              <a:t>8</a:t>
            </a:fld>
            <a:endParaRPr lang="en-GB"/>
          </a:p>
        </p:txBody>
      </p:sp>
    </p:spTree>
    <p:extLst>
      <p:ext uri="{BB962C8B-B14F-4D97-AF65-F5344CB8AC3E}">
        <p14:creationId xmlns:p14="http://schemas.microsoft.com/office/powerpoint/2010/main" val="13937206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Example: Could you repair broken clothes or toys rather than buying new?</a:t>
            </a:r>
          </a:p>
          <a:p>
            <a:endParaRPr lang="en-GB" dirty="0"/>
          </a:p>
        </p:txBody>
      </p:sp>
      <p:sp>
        <p:nvSpPr>
          <p:cNvPr id="4" name="Slide Number Placeholder 3"/>
          <p:cNvSpPr>
            <a:spLocks noGrp="1"/>
          </p:cNvSpPr>
          <p:nvPr>
            <p:ph type="sldNum" sz="quarter" idx="5"/>
          </p:nvPr>
        </p:nvSpPr>
        <p:spPr/>
        <p:txBody>
          <a:bodyPr/>
          <a:lstStyle/>
          <a:p>
            <a:fld id="{AF88F9B2-1239-4C18-B90D-F63212A74C31}" type="slidenum">
              <a:rPr lang="en-GB" smtClean="0"/>
              <a:t>9</a:t>
            </a:fld>
            <a:endParaRPr lang="en-GB"/>
          </a:p>
        </p:txBody>
      </p:sp>
    </p:spTree>
    <p:extLst>
      <p:ext uri="{BB962C8B-B14F-4D97-AF65-F5344CB8AC3E}">
        <p14:creationId xmlns:p14="http://schemas.microsoft.com/office/powerpoint/2010/main" val="1423705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184070-4140-1A4E-B9F5-BD9454BD87C5}"/>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780D4B0F-109A-C840-901B-C373782375B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6F9FA954-AEA9-B14E-AF6D-B75B25712409}"/>
              </a:ext>
            </a:extLst>
          </p:cNvPr>
          <p:cNvSpPr>
            <a:spLocks noGrp="1"/>
          </p:cNvSpPr>
          <p:nvPr>
            <p:ph type="dt" sz="half" idx="10"/>
          </p:nvPr>
        </p:nvSpPr>
        <p:spPr/>
        <p:txBody>
          <a:bodyPr/>
          <a:lstStyle/>
          <a:p>
            <a:fld id="{7D55437E-0F0A-4645-A0B8-CC1476C0C3C0}" type="datetimeFigureOut">
              <a:rPr lang="en-US" smtClean="0"/>
              <a:t>3/27/23</a:t>
            </a:fld>
            <a:endParaRPr lang="en-US"/>
          </a:p>
        </p:txBody>
      </p:sp>
      <p:sp>
        <p:nvSpPr>
          <p:cNvPr id="5" name="Footer Placeholder 4">
            <a:extLst>
              <a:ext uri="{FF2B5EF4-FFF2-40B4-BE49-F238E27FC236}">
                <a16:creationId xmlns:a16="http://schemas.microsoft.com/office/drawing/2014/main" id="{5B1A6355-7E9B-0B4B-9F7F-B27982AA3EB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7A0FAB5-44ED-A94B-BF2C-BB1187E187AF}"/>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8206091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362CD0-96A9-104D-AF3A-6AEDDB65ED73}"/>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0D8BB7C5-7E14-0848-8C15-56CE0ABF13C5}"/>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9BB2EE3F-F79D-B344-9B42-2A848CBCC768}"/>
              </a:ext>
            </a:extLst>
          </p:cNvPr>
          <p:cNvSpPr>
            <a:spLocks noGrp="1"/>
          </p:cNvSpPr>
          <p:nvPr>
            <p:ph type="dt" sz="half" idx="10"/>
          </p:nvPr>
        </p:nvSpPr>
        <p:spPr/>
        <p:txBody>
          <a:bodyPr/>
          <a:lstStyle/>
          <a:p>
            <a:fld id="{7D55437E-0F0A-4645-A0B8-CC1476C0C3C0}" type="datetimeFigureOut">
              <a:rPr lang="en-US" smtClean="0"/>
              <a:t>3/27/23</a:t>
            </a:fld>
            <a:endParaRPr lang="en-US"/>
          </a:p>
        </p:txBody>
      </p:sp>
      <p:sp>
        <p:nvSpPr>
          <p:cNvPr id="5" name="Footer Placeholder 4">
            <a:extLst>
              <a:ext uri="{FF2B5EF4-FFF2-40B4-BE49-F238E27FC236}">
                <a16:creationId xmlns:a16="http://schemas.microsoft.com/office/drawing/2014/main" id="{E45670DD-1469-3342-AEF7-9B76985BA68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738536E-00AC-7C44-8B51-53317CA04B88}"/>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9076692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A27D87B-B11B-714D-A3B5-E855D7ED50F7}"/>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3276766A-292A-7D45-8B5B-6DFADE17A24C}"/>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E41B0034-A1B7-9A45-8D47-7B47CC762DB8}"/>
              </a:ext>
            </a:extLst>
          </p:cNvPr>
          <p:cNvSpPr>
            <a:spLocks noGrp="1"/>
          </p:cNvSpPr>
          <p:nvPr>
            <p:ph type="dt" sz="half" idx="10"/>
          </p:nvPr>
        </p:nvSpPr>
        <p:spPr/>
        <p:txBody>
          <a:bodyPr/>
          <a:lstStyle/>
          <a:p>
            <a:fld id="{7D55437E-0F0A-4645-A0B8-CC1476C0C3C0}" type="datetimeFigureOut">
              <a:rPr lang="en-US" smtClean="0"/>
              <a:t>3/27/23</a:t>
            </a:fld>
            <a:endParaRPr lang="en-US"/>
          </a:p>
        </p:txBody>
      </p:sp>
      <p:sp>
        <p:nvSpPr>
          <p:cNvPr id="5" name="Footer Placeholder 4">
            <a:extLst>
              <a:ext uri="{FF2B5EF4-FFF2-40B4-BE49-F238E27FC236}">
                <a16:creationId xmlns:a16="http://schemas.microsoft.com/office/drawing/2014/main" id="{DCC8C26C-5AE0-5E44-94F5-57F1ED31D14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175ADDA-CA80-7C43-8CCB-CD5CD94E49C6}"/>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2195053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42ECDF-0EEC-5742-A8C0-38CF4368FC69}"/>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64C1678D-A0DE-9F4F-9AE7-14EC25C8DAB4}"/>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07A420A1-A459-EF45-883D-EB7C4C38B438}"/>
              </a:ext>
            </a:extLst>
          </p:cNvPr>
          <p:cNvSpPr>
            <a:spLocks noGrp="1"/>
          </p:cNvSpPr>
          <p:nvPr>
            <p:ph type="dt" sz="half" idx="10"/>
          </p:nvPr>
        </p:nvSpPr>
        <p:spPr/>
        <p:txBody>
          <a:bodyPr/>
          <a:lstStyle/>
          <a:p>
            <a:fld id="{7D55437E-0F0A-4645-A0B8-CC1476C0C3C0}" type="datetimeFigureOut">
              <a:rPr lang="en-US" smtClean="0"/>
              <a:t>3/27/23</a:t>
            </a:fld>
            <a:endParaRPr lang="en-US"/>
          </a:p>
        </p:txBody>
      </p:sp>
      <p:sp>
        <p:nvSpPr>
          <p:cNvPr id="5" name="Footer Placeholder 4">
            <a:extLst>
              <a:ext uri="{FF2B5EF4-FFF2-40B4-BE49-F238E27FC236}">
                <a16:creationId xmlns:a16="http://schemas.microsoft.com/office/drawing/2014/main" id="{C3BC253B-A35A-A448-A570-928C26BB633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5D781DA-990B-2F4B-9605-EEE9F2C104DB}"/>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4552049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DFD2FE-CAD0-F04D-A461-131421450D24}"/>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D3193729-9CA6-614D-9776-CFD8438B0B5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29A64095-1336-C241-8491-FC048F5019EA}"/>
              </a:ext>
            </a:extLst>
          </p:cNvPr>
          <p:cNvSpPr>
            <a:spLocks noGrp="1"/>
          </p:cNvSpPr>
          <p:nvPr>
            <p:ph type="dt" sz="half" idx="10"/>
          </p:nvPr>
        </p:nvSpPr>
        <p:spPr/>
        <p:txBody>
          <a:bodyPr/>
          <a:lstStyle/>
          <a:p>
            <a:fld id="{7D55437E-0F0A-4645-A0B8-CC1476C0C3C0}" type="datetimeFigureOut">
              <a:rPr lang="en-US" smtClean="0"/>
              <a:t>3/27/23</a:t>
            </a:fld>
            <a:endParaRPr lang="en-US"/>
          </a:p>
        </p:txBody>
      </p:sp>
      <p:sp>
        <p:nvSpPr>
          <p:cNvPr id="5" name="Footer Placeholder 4">
            <a:extLst>
              <a:ext uri="{FF2B5EF4-FFF2-40B4-BE49-F238E27FC236}">
                <a16:creationId xmlns:a16="http://schemas.microsoft.com/office/drawing/2014/main" id="{C15FB0B4-CF10-3E49-A0F2-C7797125461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63AF445-D4E4-CA46-A8C1-38AD3B165F57}"/>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5371626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876EE9-DE65-8248-BE64-F75B5E90144A}"/>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EA75B853-3C22-4544-A961-45382EE8DF94}"/>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CC697B0C-493F-3941-88D6-024D2E3D76D5}"/>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ED86AE39-C0D6-3644-AECF-FF8ABEDE7A0A}"/>
              </a:ext>
            </a:extLst>
          </p:cNvPr>
          <p:cNvSpPr>
            <a:spLocks noGrp="1"/>
          </p:cNvSpPr>
          <p:nvPr>
            <p:ph type="dt" sz="half" idx="10"/>
          </p:nvPr>
        </p:nvSpPr>
        <p:spPr/>
        <p:txBody>
          <a:bodyPr/>
          <a:lstStyle/>
          <a:p>
            <a:fld id="{7D55437E-0F0A-4645-A0B8-CC1476C0C3C0}" type="datetimeFigureOut">
              <a:rPr lang="en-US" smtClean="0"/>
              <a:t>3/27/23</a:t>
            </a:fld>
            <a:endParaRPr lang="en-US"/>
          </a:p>
        </p:txBody>
      </p:sp>
      <p:sp>
        <p:nvSpPr>
          <p:cNvPr id="6" name="Footer Placeholder 5">
            <a:extLst>
              <a:ext uri="{FF2B5EF4-FFF2-40B4-BE49-F238E27FC236}">
                <a16:creationId xmlns:a16="http://schemas.microsoft.com/office/drawing/2014/main" id="{DA1829EE-1261-2B4C-9AD0-3B66D880874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886DC16-91E2-054E-A857-6C3855934FEF}"/>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2823194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F98117-6187-9F4F-868A-605A6E5619FF}"/>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6775496F-E7E8-3941-B07A-5D2DAB4C266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CA39F1A0-1895-284A-B98F-9A8BB2B5B724}"/>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A5F74487-A560-A448-8D24-EB0D62AD571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6F883039-BEE5-E24A-93CA-142CA6080576}"/>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DA3FD70B-7766-254E-BEDB-9F35D003D029}"/>
              </a:ext>
            </a:extLst>
          </p:cNvPr>
          <p:cNvSpPr>
            <a:spLocks noGrp="1"/>
          </p:cNvSpPr>
          <p:nvPr>
            <p:ph type="dt" sz="half" idx="10"/>
          </p:nvPr>
        </p:nvSpPr>
        <p:spPr/>
        <p:txBody>
          <a:bodyPr/>
          <a:lstStyle/>
          <a:p>
            <a:fld id="{7D55437E-0F0A-4645-A0B8-CC1476C0C3C0}" type="datetimeFigureOut">
              <a:rPr lang="en-US" smtClean="0"/>
              <a:t>3/27/23</a:t>
            </a:fld>
            <a:endParaRPr lang="en-US"/>
          </a:p>
        </p:txBody>
      </p:sp>
      <p:sp>
        <p:nvSpPr>
          <p:cNvPr id="8" name="Footer Placeholder 7">
            <a:extLst>
              <a:ext uri="{FF2B5EF4-FFF2-40B4-BE49-F238E27FC236}">
                <a16:creationId xmlns:a16="http://schemas.microsoft.com/office/drawing/2014/main" id="{733CF061-D733-3943-9062-68C005B9AB0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911711E-C5E7-E24C-A849-DC3A4EF626EE}"/>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5395115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F1CF18-5B1F-E347-9D4E-2007EF0CD3C7}"/>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E0F4183D-05B8-8F44-A9E4-5EEAF7E7D49E}"/>
              </a:ext>
            </a:extLst>
          </p:cNvPr>
          <p:cNvSpPr>
            <a:spLocks noGrp="1"/>
          </p:cNvSpPr>
          <p:nvPr>
            <p:ph type="dt" sz="half" idx="10"/>
          </p:nvPr>
        </p:nvSpPr>
        <p:spPr/>
        <p:txBody>
          <a:bodyPr/>
          <a:lstStyle/>
          <a:p>
            <a:fld id="{7D55437E-0F0A-4645-A0B8-CC1476C0C3C0}" type="datetimeFigureOut">
              <a:rPr lang="en-US" smtClean="0"/>
              <a:t>3/27/23</a:t>
            </a:fld>
            <a:endParaRPr lang="en-US"/>
          </a:p>
        </p:txBody>
      </p:sp>
      <p:sp>
        <p:nvSpPr>
          <p:cNvPr id="4" name="Footer Placeholder 3">
            <a:extLst>
              <a:ext uri="{FF2B5EF4-FFF2-40B4-BE49-F238E27FC236}">
                <a16:creationId xmlns:a16="http://schemas.microsoft.com/office/drawing/2014/main" id="{DEB1C9D7-FB5D-6540-967B-37714EAFDA6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07ECC3E-533E-EE42-9098-2809BE6A0FA0}"/>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33681617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C078CDE-7361-E349-A458-472DCF6CB4F5}"/>
              </a:ext>
            </a:extLst>
          </p:cNvPr>
          <p:cNvSpPr>
            <a:spLocks noGrp="1"/>
          </p:cNvSpPr>
          <p:nvPr>
            <p:ph type="dt" sz="half" idx="10"/>
          </p:nvPr>
        </p:nvSpPr>
        <p:spPr/>
        <p:txBody>
          <a:bodyPr/>
          <a:lstStyle/>
          <a:p>
            <a:fld id="{7D55437E-0F0A-4645-A0B8-CC1476C0C3C0}" type="datetimeFigureOut">
              <a:rPr lang="en-US" smtClean="0"/>
              <a:t>3/27/23</a:t>
            </a:fld>
            <a:endParaRPr lang="en-US"/>
          </a:p>
        </p:txBody>
      </p:sp>
      <p:sp>
        <p:nvSpPr>
          <p:cNvPr id="3" name="Footer Placeholder 2">
            <a:extLst>
              <a:ext uri="{FF2B5EF4-FFF2-40B4-BE49-F238E27FC236}">
                <a16:creationId xmlns:a16="http://schemas.microsoft.com/office/drawing/2014/main" id="{559D96CA-2ADA-FF4D-AEA8-2FCC1B37E46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EC8F37E-E278-C640-A8F4-22631B2F4EC1}"/>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2247806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77A5D3-FB85-264C-8E16-E2A094A011BF}"/>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3CA2F808-2F08-9446-B366-01C48E79A13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3CD68618-AE4C-1149-A196-7BD9F1CFC4F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0C98F20-F401-404C-931B-374732C6597C}"/>
              </a:ext>
            </a:extLst>
          </p:cNvPr>
          <p:cNvSpPr>
            <a:spLocks noGrp="1"/>
          </p:cNvSpPr>
          <p:nvPr>
            <p:ph type="dt" sz="half" idx="10"/>
          </p:nvPr>
        </p:nvSpPr>
        <p:spPr/>
        <p:txBody>
          <a:bodyPr/>
          <a:lstStyle/>
          <a:p>
            <a:fld id="{7D55437E-0F0A-4645-A0B8-CC1476C0C3C0}" type="datetimeFigureOut">
              <a:rPr lang="en-US" smtClean="0"/>
              <a:t>3/27/23</a:t>
            </a:fld>
            <a:endParaRPr lang="en-US"/>
          </a:p>
        </p:txBody>
      </p:sp>
      <p:sp>
        <p:nvSpPr>
          <p:cNvPr id="6" name="Footer Placeholder 5">
            <a:extLst>
              <a:ext uri="{FF2B5EF4-FFF2-40B4-BE49-F238E27FC236}">
                <a16:creationId xmlns:a16="http://schemas.microsoft.com/office/drawing/2014/main" id="{413D4897-544F-6145-9E87-8C51B2590FA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CD8076F-C643-2E40-9FC1-77C622C71A72}"/>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18742876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1BCE2B-8B9B-2347-AAE8-5E05F85E08D0}"/>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5DA968DC-5904-1542-88E8-89E856932EB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72202C5-E330-DD47-B0CD-F5ED59556E4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A3B9055D-50A3-4249-8805-47A532B31DD7}"/>
              </a:ext>
            </a:extLst>
          </p:cNvPr>
          <p:cNvSpPr>
            <a:spLocks noGrp="1"/>
          </p:cNvSpPr>
          <p:nvPr>
            <p:ph type="dt" sz="half" idx="10"/>
          </p:nvPr>
        </p:nvSpPr>
        <p:spPr/>
        <p:txBody>
          <a:bodyPr/>
          <a:lstStyle/>
          <a:p>
            <a:fld id="{7D55437E-0F0A-4645-A0B8-CC1476C0C3C0}" type="datetimeFigureOut">
              <a:rPr lang="en-US" smtClean="0"/>
              <a:t>3/27/23</a:t>
            </a:fld>
            <a:endParaRPr lang="en-US"/>
          </a:p>
        </p:txBody>
      </p:sp>
      <p:sp>
        <p:nvSpPr>
          <p:cNvPr id="6" name="Footer Placeholder 5">
            <a:extLst>
              <a:ext uri="{FF2B5EF4-FFF2-40B4-BE49-F238E27FC236}">
                <a16:creationId xmlns:a16="http://schemas.microsoft.com/office/drawing/2014/main" id="{D6C6BCE9-4D96-154A-B470-15455C707FD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17D3174-7061-BC43-977A-96300E8D76DA}"/>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6023728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009CEE6-F7BB-AD45-B0F8-DE0813858CF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92BDBC69-E607-9F4D-A291-3919159B444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0ABBC24-78F7-0840-87C9-9E4FC683D75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D55437E-0F0A-4645-A0B8-CC1476C0C3C0}" type="datetimeFigureOut">
              <a:rPr lang="en-US" smtClean="0"/>
              <a:t>3/27/23</a:t>
            </a:fld>
            <a:endParaRPr lang="en-US"/>
          </a:p>
        </p:txBody>
      </p:sp>
      <p:sp>
        <p:nvSpPr>
          <p:cNvPr id="5" name="Footer Placeholder 4">
            <a:extLst>
              <a:ext uri="{FF2B5EF4-FFF2-40B4-BE49-F238E27FC236}">
                <a16:creationId xmlns:a16="http://schemas.microsoft.com/office/drawing/2014/main" id="{593D9436-E850-B548-B8CA-06EECD16F97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9E1035D-198C-EC47-B257-A3F84702734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6917936-E1CA-C644-828F-4F90970B9803}" type="slidenum">
              <a:rPr lang="en-US" smtClean="0"/>
              <a:t>‹#›</a:t>
            </a:fld>
            <a:endParaRPr lang="en-US"/>
          </a:p>
        </p:txBody>
      </p:sp>
    </p:spTree>
    <p:extLst>
      <p:ext uri="{BB962C8B-B14F-4D97-AF65-F5344CB8AC3E}">
        <p14:creationId xmlns:p14="http://schemas.microsoft.com/office/powerpoint/2010/main" val="661569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notesSlide" Target="../notesSlides/notesSlide10.xml"/><Relationship Id="rId7" Type="http://schemas.openxmlformats.org/officeDocument/2006/relationships/image" Target="../media/image16.emf"/><Relationship Id="rId2" Type="http://schemas.openxmlformats.org/officeDocument/2006/relationships/slideLayout" Target="../slideLayouts/slideLayout2.xml"/><Relationship Id="rId1" Type="http://schemas.openxmlformats.org/officeDocument/2006/relationships/themeOverride" Target="../theme/themeOverride6.xml"/><Relationship Id="rId6" Type="http://schemas.openxmlformats.org/officeDocument/2006/relationships/image" Target="../media/image21.emf"/><Relationship Id="rId5" Type="http://schemas.openxmlformats.org/officeDocument/2006/relationships/image" Target="../media/image30.png"/><Relationship Id="rId4" Type="http://schemas.openxmlformats.org/officeDocument/2006/relationships/image" Target="../media/image19.jpg"/></Relationships>
</file>

<file path=ppt/slides/_rels/slide11.xml.rels><?xml version="1.0" encoding="UTF-8" standalone="yes"?>
<Relationships xmlns="http://schemas.openxmlformats.org/package/2006/relationships"><Relationship Id="rId8" Type="http://schemas.openxmlformats.org/officeDocument/2006/relationships/image" Target="../media/image17.emf"/><Relationship Id="rId3" Type="http://schemas.openxmlformats.org/officeDocument/2006/relationships/image" Target="../media/image12.emf"/><Relationship Id="rId7" Type="http://schemas.openxmlformats.org/officeDocument/2006/relationships/image" Target="../media/image16.emf"/><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5.emf"/><Relationship Id="rId5" Type="http://schemas.openxmlformats.org/officeDocument/2006/relationships/image" Target="../media/image14.emf"/><Relationship Id="rId10" Type="http://schemas.openxmlformats.org/officeDocument/2006/relationships/image" Target="../media/image18.png"/><Relationship Id="rId4" Type="http://schemas.openxmlformats.org/officeDocument/2006/relationships/image" Target="../media/image13.emf"/><Relationship Id="rId9" Type="http://schemas.openxmlformats.org/officeDocument/2006/relationships/image" Target="../media/image11.png"/></Relationships>
</file>

<file path=ppt/slides/_rels/slide12.xml.rels><?xml version="1.0" encoding="UTF-8" standalone="yes"?>
<Relationships xmlns="http://schemas.openxmlformats.org/package/2006/relationships"><Relationship Id="rId8" Type="http://schemas.openxmlformats.org/officeDocument/2006/relationships/image" Target="../media/image34.png"/><Relationship Id="rId3" Type="http://schemas.microsoft.com/office/2018/10/relationships/comments" Target="../comments/modernComment_13B_EFC9BA23.xml"/><Relationship Id="rId7" Type="http://schemas.openxmlformats.org/officeDocument/2006/relationships/image" Target="../media/image33.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19.jpg"/><Relationship Id="rId9" Type="http://schemas.openxmlformats.org/officeDocument/2006/relationships/image" Target="../media/image35.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7" Type="http://schemas.openxmlformats.org/officeDocument/2006/relationships/image" Target="../media/image9.png"/><Relationship Id="rId2" Type="http://schemas.openxmlformats.org/officeDocument/2006/relationships/slideLayout" Target="../slideLayouts/slideLayout2.xml"/><Relationship Id="rId1" Type="http://schemas.openxmlformats.org/officeDocument/2006/relationships/themeOverride" Target="../theme/themeOverride7.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jpg"/></Relationships>
</file>

<file path=ppt/slides/_rels/slide14.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36.jpg"/><Relationship Id="rId7" Type="http://schemas.openxmlformats.org/officeDocument/2006/relationships/hyperlink" Target="https://encounteredu.com/steam-activities/potato-stamp-wrapping-paper" TargetMode="External"/><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39.jpeg"/><Relationship Id="rId5" Type="http://schemas.openxmlformats.org/officeDocument/2006/relationships/image" Target="../media/image35.png"/><Relationship Id="rId4" Type="http://schemas.openxmlformats.org/officeDocument/2006/relationships/image" Target="../media/image21.emf"/></Relationships>
</file>

<file path=ppt/slides/_rels/slide15.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40.jpeg"/><Relationship Id="rId7" Type="http://schemas.openxmlformats.org/officeDocument/2006/relationships/image" Target="../media/image41.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11.png"/></Relationships>
</file>

<file path=ppt/slides/_rels/slide16.xml.rels><?xml version="1.0" encoding="UTF-8" standalone="yes"?>
<Relationships xmlns="http://schemas.openxmlformats.org/package/2006/relationships"><Relationship Id="rId8" Type="http://schemas.openxmlformats.org/officeDocument/2006/relationships/image" Target="../media/image16.emf"/><Relationship Id="rId3" Type="http://schemas.microsoft.com/office/2018/10/relationships/comments" Target="../comments/modernComment_13A_68685D4.xml"/><Relationship Id="rId7" Type="http://schemas.openxmlformats.org/officeDocument/2006/relationships/image" Target="../media/image15.emf"/><Relationship Id="rId12"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14.emf"/><Relationship Id="rId11" Type="http://schemas.openxmlformats.org/officeDocument/2006/relationships/image" Target="../media/image21.emf"/><Relationship Id="rId5" Type="http://schemas.openxmlformats.org/officeDocument/2006/relationships/image" Target="../media/image13.emf"/><Relationship Id="rId10" Type="http://schemas.openxmlformats.org/officeDocument/2006/relationships/image" Target="../media/image11.png"/><Relationship Id="rId4" Type="http://schemas.openxmlformats.org/officeDocument/2006/relationships/image" Target="../media/image12.emf"/><Relationship Id="rId9" Type="http://schemas.openxmlformats.org/officeDocument/2006/relationships/image" Target="../media/image17.emf"/></Relationships>
</file>

<file path=ppt/slides/_rels/slide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emf"/><Relationship Id="rId9" Type="http://schemas.openxmlformats.org/officeDocument/2006/relationships/image" Target="../media/image8.png"/></Relationships>
</file>

<file path=ppt/slides/_rels/slide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8" Type="http://schemas.openxmlformats.org/officeDocument/2006/relationships/image" Target="../media/image17.emf"/><Relationship Id="rId3" Type="http://schemas.openxmlformats.org/officeDocument/2006/relationships/image" Target="../media/image12.emf"/><Relationship Id="rId7" Type="http://schemas.openxmlformats.org/officeDocument/2006/relationships/image" Target="../media/image16.emf"/><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5.emf"/><Relationship Id="rId5" Type="http://schemas.openxmlformats.org/officeDocument/2006/relationships/image" Target="../media/image14.emf"/><Relationship Id="rId10" Type="http://schemas.openxmlformats.org/officeDocument/2006/relationships/image" Target="../media/image18.png"/><Relationship Id="rId4" Type="http://schemas.openxmlformats.org/officeDocument/2006/relationships/image" Target="../media/image13.emf"/><Relationship Id="rId9" Type="http://schemas.openxmlformats.org/officeDocument/2006/relationships/image" Target="../media/image11.png"/></Relationships>
</file>

<file path=ppt/slides/_rels/slide5.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notesSlide" Target="../notesSlides/notesSlide5.xml"/><Relationship Id="rId7" Type="http://schemas.openxmlformats.org/officeDocument/2006/relationships/image" Target="../media/image14.emf"/><Relationship Id="rId2" Type="http://schemas.openxmlformats.org/officeDocument/2006/relationships/slideLayout" Target="../slideLayouts/slideLayout2.xml"/><Relationship Id="rId1" Type="http://schemas.openxmlformats.org/officeDocument/2006/relationships/themeOverride" Target="../theme/themeOverride1.xml"/><Relationship Id="rId6" Type="http://schemas.openxmlformats.org/officeDocument/2006/relationships/image" Target="../media/image21.emf"/><Relationship Id="rId5" Type="http://schemas.openxmlformats.org/officeDocument/2006/relationships/image" Target="../media/image20.png"/><Relationship Id="rId4" Type="http://schemas.openxmlformats.org/officeDocument/2006/relationships/image" Target="../media/image19.jpg"/></Relationships>
</file>

<file path=ppt/slides/_rels/slide6.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notesSlide" Target="../notesSlides/notesSlide6.xml"/><Relationship Id="rId7" Type="http://schemas.openxmlformats.org/officeDocument/2006/relationships/image" Target="../media/image15.emf"/><Relationship Id="rId2" Type="http://schemas.openxmlformats.org/officeDocument/2006/relationships/slideLayout" Target="../slideLayouts/slideLayout2.xml"/><Relationship Id="rId1" Type="http://schemas.openxmlformats.org/officeDocument/2006/relationships/themeOverride" Target="../theme/themeOverride2.xml"/><Relationship Id="rId6" Type="http://schemas.openxmlformats.org/officeDocument/2006/relationships/image" Target="../media/image21.emf"/><Relationship Id="rId5" Type="http://schemas.openxmlformats.org/officeDocument/2006/relationships/image" Target="../media/image23.png"/><Relationship Id="rId4" Type="http://schemas.openxmlformats.org/officeDocument/2006/relationships/image" Target="../media/image19.jpg"/><Relationship Id="rId9" Type="http://schemas.openxmlformats.org/officeDocument/2006/relationships/image" Target="../media/image24.png"/></Relationships>
</file>

<file path=ppt/slides/_rels/slide7.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notesSlide" Target="../notesSlides/notesSlide7.xml"/><Relationship Id="rId7" Type="http://schemas.openxmlformats.org/officeDocument/2006/relationships/image" Target="../media/image13.emf"/><Relationship Id="rId2" Type="http://schemas.openxmlformats.org/officeDocument/2006/relationships/slideLayout" Target="../slideLayouts/slideLayout2.xml"/><Relationship Id="rId1" Type="http://schemas.openxmlformats.org/officeDocument/2006/relationships/themeOverride" Target="../theme/themeOverride3.xml"/><Relationship Id="rId6" Type="http://schemas.openxmlformats.org/officeDocument/2006/relationships/image" Target="../media/image21.emf"/><Relationship Id="rId5" Type="http://schemas.openxmlformats.org/officeDocument/2006/relationships/image" Target="../media/image25.png"/><Relationship Id="rId4" Type="http://schemas.openxmlformats.org/officeDocument/2006/relationships/image" Target="../media/image19.jpg"/></Relationships>
</file>

<file path=ppt/slides/_rels/slide8.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notesSlide" Target="../notesSlides/notesSlide8.xml"/><Relationship Id="rId7" Type="http://schemas.openxmlformats.org/officeDocument/2006/relationships/image" Target="../media/image12.emf"/><Relationship Id="rId2" Type="http://schemas.openxmlformats.org/officeDocument/2006/relationships/slideLayout" Target="../slideLayouts/slideLayout2.xml"/><Relationship Id="rId1" Type="http://schemas.openxmlformats.org/officeDocument/2006/relationships/themeOverride" Target="../theme/themeOverride4.xml"/><Relationship Id="rId6" Type="http://schemas.openxmlformats.org/officeDocument/2006/relationships/image" Target="../media/image21.emf"/><Relationship Id="rId5" Type="http://schemas.openxmlformats.org/officeDocument/2006/relationships/image" Target="../media/image26.png"/><Relationship Id="rId4" Type="http://schemas.openxmlformats.org/officeDocument/2006/relationships/image" Target="../media/image19.jpg"/><Relationship Id="rId9" Type="http://schemas.openxmlformats.org/officeDocument/2006/relationships/image" Target="../media/image18.png"/></Relationships>
</file>

<file path=ppt/slides/_rels/slide9.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notesSlide" Target="../notesSlides/notesSlide9.xml"/><Relationship Id="rId7" Type="http://schemas.openxmlformats.org/officeDocument/2006/relationships/image" Target="../media/image17.emf"/><Relationship Id="rId2" Type="http://schemas.openxmlformats.org/officeDocument/2006/relationships/slideLayout" Target="../slideLayouts/slideLayout2.xml"/><Relationship Id="rId1" Type="http://schemas.openxmlformats.org/officeDocument/2006/relationships/themeOverride" Target="../theme/themeOverride5.xml"/><Relationship Id="rId6" Type="http://schemas.openxmlformats.org/officeDocument/2006/relationships/image" Target="../media/image21.emf"/><Relationship Id="rId5" Type="http://schemas.openxmlformats.org/officeDocument/2006/relationships/image" Target="../media/image18.png"/><Relationship Id="rId4" Type="http://schemas.openxmlformats.org/officeDocument/2006/relationships/image" Target="../media/image19.jpg"/><Relationship Id="rId9" Type="http://schemas.openxmlformats.org/officeDocument/2006/relationships/image" Target="../media/image2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person&#10;&#10;Description automatically generated">
            <a:extLst>
              <a:ext uri="{FF2B5EF4-FFF2-40B4-BE49-F238E27FC236}">
                <a16:creationId xmlns:a16="http://schemas.microsoft.com/office/drawing/2014/main" id="{32231E6A-2643-844D-B6DA-31FFAC27AFB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1213414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Picture 3" descr="Icon&#10;&#10;Description automatically generated">
            <a:extLst>
              <a:ext uri="{FF2B5EF4-FFF2-40B4-BE49-F238E27FC236}">
                <a16:creationId xmlns:a16="http://schemas.microsoft.com/office/drawing/2014/main" id="{AC038AA9-A7DB-BF46-BE5B-7F39B41C8C56}"/>
              </a:ext>
            </a:extLst>
          </p:cNvPr>
          <p:cNvPicPr>
            <a:picLocks noChangeAspect="1"/>
          </p:cNvPicPr>
          <p:nvPr/>
        </p:nvPicPr>
        <p:blipFill>
          <a:blip r:embed="rId4"/>
          <a:stretch>
            <a:fillRect/>
          </a:stretch>
        </p:blipFill>
        <p:spPr>
          <a:xfrm>
            <a:off x="0" y="0"/>
            <a:ext cx="12192000" cy="6858000"/>
          </a:xfrm>
          <a:prstGeom prst="rect">
            <a:avLst/>
          </a:prstGeom>
        </p:spPr>
      </p:pic>
      <p:pic>
        <p:nvPicPr>
          <p:cNvPr id="13" name="Picture 12" descr="A picture containing cup&#10;&#10;Description automatically generated">
            <a:extLst>
              <a:ext uri="{FF2B5EF4-FFF2-40B4-BE49-F238E27FC236}">
                <a16:creationId xmlns:a16="http://schemas.microsoft.com/office/drawing/2014/main" id="{5E67C60F-8370-7644-83E4-250BB4ED5525}"/>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5130290" y="4815"/>
            <a:ext cx="7061709" cy="6848370"/>
          </a:xfrm>
          <a:prstGeom prst="rect">
            <a:avLst/>
          </a:prstGeom>
        </p:spPr>
      </p:pic>
      <p:sp>
        <p:nvSpPr>
          <p:cNvPr id="15" name="TextBox 14">
            <a:extLst>
              <a:ext uri="{FF2B5EF4-FFF2-40B4-BE49-F238E27FC236}">
                <a16:creationId xmlns:a16="http://schemas.microsoft.com/office/drawing/2014/main" id="{BE7BD928-4038-0549-B3A5-66123DAF38BD}"/>
              </a:ext>
            </a:extLst>
          </p:cNvPr>
          <p:cNvSpPr txBox="1"/>
          <p:nvPr/>
        </p:nvSpPr>
        <p:spPr>
          <a:xfrm>
            <a:off x="574553" y="902813"/>
            <a:ext cx="3346283" cy="584775"/>
          </a:xfrm>
          <a:prstGeom prst="rect">
            <a:avLst/>
          </a:prstGeom>
          <a:noFill/>
        </p:spPr>
        <p:txBody>
          <a:bodyPr wrap="square" rtlCol="0">
            <a:spAutoFit/>
          </a:bodyPr>
          <a:lstStyle/>
          <a:p>
            <a:r>
              <a:rPr lang="en-US" sz="3200" b="1" dirty="0">
                <a:solidFill>
                  <a:srgbClr val="004A6C"/>
                </a:solidFill>
                <a:latin typeface="Gilroy Black" pitchFamily="2" charset="77"/>
              </a:rPr>
              <a:t>The 6Rs: </a:t>
            </a:r>
            <a:r>
              <a:rPr lang="en-US" sz="3200" b="1" dirty="0">
                <a:solidFill>
                  <a:srgbClr val="0090D4"/>
                </a:solidFill>
                <a:latin typeface="Gilroy Black" pitchFamily="2" charset="77"/>
              </a:rPr>
              <a:t>Recycle</a:t>
            </a:r>
          </a:p>
        </p:txBody>
      </p:sp>
      <p:sp>
        <p:nvSpPr>
          <p:cNvPr id="17" name="Rectangle 16">
            <a:extLst>
              <a:ext uri="{FF2B5EF4-FFF2-40B4-BE49-F238E27FC236}">
                <a16:creationId xmlns:a16="http://schemas.microsoft.com/office/drawing/2014/main" id="{D3E0D89C-3AF7-824E-B91E-0072E74C3878}"/>
              </a:ext>
            </a:extLst>
          </p:cNvPr>
          <p:cNvSpPr/>
          <p:nvPr/>
        </p:nvSpPr>
        <p:spPr>
          <a:xfrm>
            <a:off x="568472" y="2403311"/>
            <a:ext cx="4142073" cy="2127125"/>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215DD2A8-B930-4E46-AB2D-B5F88C104C95}"/>
              </a:ext>
            </a:extLst>
          </p:cNvPr>
          <p:cNvSpPr/>
          <p:nvPr/>
        </p:nvSpPr>
        <p:spPr>
          <a:xfrm>
            <a:off x="772459" y="2632450"/>
            <a:ext cx="3785685" cy="1692771"/>
          </a:xfrm>
          <a:prstGeom prst="rect">
            <a:avLst/>
          </a:prstGeom>
        </p:spPr>
        <p:txBody>
          <a:bodyPr wrap="square">
            <a:spAutoFit/>
          </a:bodyPr>
          <a:lstStyle/>
          <a:p>
            <a:r>
              <a:rPr lang="en-US" sz="2600" dirty="0">
                <a:solidFill>
                  <a:srgbClr val="004A6C"/>
                </a:solidFill>
                <a:latin typeface="Gilroy Bold" pitchFamily="2" charset="77"/>
              </a:rPr>
              <a:t>Recycle any plastic you do use.</a:t>
            </a:r>
          </a:p>
          <a:p>
            <a:endParaRPr lang="en-US" sz="2600" dirty="0">
              <a:solidFill>
                <a:srgbClr val="004A6C"/>
              </a:solidFill>
              <a:latin typeface="Gilroy Medium" pitchFamily="2" charset="77"/>
            </a:endParaRPr>
          </a:p>
          <a:p>
            <a:r>
              <a:rPr lang="en-US" sz="2600" dirty="0">
                <a:solidFill>
                  <a:srgbClr val="004A6C"/>
                </a:solidFill>
                <a:latin typeface="Gilroy Medium" pitchFamily="2" charset="77"/>
              </a:rPr>
              <a:t>How could you do this?</a:t>
            </a:r>
          </a:p>
        </p:txBody>
      </p:sp>
      <p:pic>
        <p:nvPicPr>
          <p:cNvPr id="9" name="Picture 8">
            <a:extLst>
              <a:ext uri="{FF2B5EF4-FFF2-40B4-BE49-F238E27FC236}">
                <a16:creationId xmlns:a16="http://schemas.microsoft.com/office/drawing/2014/main" id="{2BE72FEE-AEC9-1841-A2A6-D26A66FE7C3B}"/>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rot="7747805" flipH="1">
            <a:off x="4214423" y="4668004"/>
            <a:ext cx="659737" cy="771121"/>
          </a:xfrm>
          <a:prstGeom prst="rect">
            <a:avLst/>
          </a:prstGeom>
        </p:spPr>
      </p:pic>
      <p:pic>
        <p:nvPicPr>
          <p:cNvPr id="10" name="Picture 9">
            <a:extLst>
              <a:ext uri="{FF2B5EF4-FFF2-40B4-BE49-F238E27FC236}">
                <a16:creationId xmlns:a16="http://schemas.microsoft.com/office/drawing/2014/main" id="{B5D41743-3DA2-2548-B96E-8F5E8AFD83F3}"/>
              </a:ext>
            </a:extLst>
          </p:cNvPr>
          <p:cNvPicPr>
            <a:picLocks noChangeAspect="1"/>
          </p:cNvPicPr>
          <p:nvPr/>
        </p:nvPicPr>
        <p:blipFill>
          <a:blip r:embed="rId7"/>
          <a:stretch>
            <a:fillRect/>
          </a:stretch>
        </p:blipFill>
        <p:spPr>
          <a:xfrm>
            <a:off x="2906315" y="4645006"/>
            <a:ext cx="1014521" cy="1002724"/>
          </a:xfrm>
          <a:prstGeom prst="rect">
            <a:avLst/>
          </a:prstGeom>
        </p:spPr>
      </p:pic>
      <p:pic>
        <p:nvPicPr>
          <p:cNvPr id="3" name="Picture 2" descr="A picture containing text&#10;&#10;Description automatically generated">
            <a:extLst>
              <a:ext uri="{FF2B5EF4-FFF2-40B4-BE49-F238E27FC236}">
                <a16:creationId xmlns:a16="http://schemas.microsoft.com/office/drawing/2014/main" id="{D3004D1B-F4E2-46E9-91FC-133587665C1F}"/>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0" y="-4815"/>
            <a:ext cx="12192000" cy="6858000"/>
          </a:xfrm>
          <a:prstGeom prst="rect">
            <a:avLst/>
          </a:prstGeom>
        </p:spPr>
      </p:pic>
    </p:spTree>
    <p:extLst>
      <p:ext uri="{BB962C8B-B14F-4D97-AF65-F5344CB8AC3E}">
        <p14:creationId xmlns:p14="http://schemas.microsoft.com/office/powerpoint/2010/main" val="3805887859"/>
      </p:ext>
    </p:extLst>
  </p:cSld>
  <p:clrMapOvr>
    <a:overrideClrMapping bg1="lt1" tx1="dk1" bg2="lt2" tx2="dk2" accent1="accent1" accent2="accent2" accent3="accent3" accent4="accent4" accent5="accent5" accent6="accent6" hlink="hlink" folHlink="folHlink"/>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F05BDE-3DDC-1442-8496-6DDE693DAE0A}"/>
              </a:ext>
            </a:extLst>
          </p:cNvPr>
          <p:cNvSpPr>
            <a:spLocks noGrp="1"/>
          </p:cNvSpPr>
          <p:nvPr>
            <p:ph type="title"/>
          </p:nvPr>
        </p:nvSpPr>
        <p:spPr/>
        <p:txBody>
          <a:bodyPr/>
          <a:lstStyle/>
          <a:p>
            <a:endParaRPr lang="en-US"/>
          </a:p>
        </p:txBody>
      </p:sp>
      <p:sp>
        <p:nvSpPr>
          <p:cNvPr id="4" name="Rectangle 3">
            <a:extLst>
              <a:ext uri="{FF2B5EF4-FFF2-40B4-BE49-F238E27FC236}">
                <a16:creationId xmlns:a16="http://schemas.microsoft.com/office/drawing/2014/main" id="{5183CF7D-1599-3D40-B9E1-FA9F0ED1F2BD}"/>
              </a:ext>
            </a:extLst>
          </p:cNvPr>
          <p:cNvSpPr/>
          <p:nvPr/>
        </p:nvSpPr>
        <p:spPr>
          <a:xfrm>
            <a:off x="0" y="0"/>
            <a:ext cx="12192000" cy="6858000"/>
          </a:xfrm>
          <a:prstGeom prst="rect">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B66DF09E-CE5E-224B-9D92-939CF255430E}"/>
              </a:ext>
            </a:extLst>
          </p:cNvPr>
          <p:cNvPicPr>
            <a:picLocks noChangeAspect="1"/>
          </p:cNvPicPr>
          <p:nvPr/>
        </p:nvPicPr>
        <p:blipFill>
          <a:blip r:embed="rId3"/>
          <a:stretch>
            <a:fillRect/>
          </a:stretch>
        </p:blipFill>
        <p:spPr>
          <a:xfrm>
            <a:off x="656527" y="2776201"/>
            <a:ext cx="1379798" cy="1128926"/>
          </a:xfrm>
          <a:prstGeom prst="rect">
            <a:avLst/>
          </a:prstGeom>
        </p:spPr>
      </p:pic>
      <p:pic>
        <p:nvPicPr>
          <p:cNvPr id="6" name="Picture 5">
            <a:extLst>
              <a:ext uri="{FF2B5EF4-FFF2-40B4-BE49-F238E27FC236}">
                <a16:creationId xmlns:a16="http://schemas.microsoft.com/office/drawing/2014/main" id="{C4158109-7D23-9748-A2D0-C2C8B1095D05}"/>
              </a:ext>
            </a:extLst>
          </p:cNvPr>
          <p:cNvPicPr>
            <a:picLocks noChangeAspect="1"/>
          </p:cNvPicPr>
          <p:nvPr/>
        </p:nvPicPr>
        <p:blipFill>
          <a:blip r:embed="rId4"/>
          <a:stretch>
            <a:fillRect/>
          </a:stretch>
        </p:blipFill>
        <p:spPr>
          <a:xfrm>
            <a:off x="2734866" y="2734389"/>
            <a:ext cx="1156801" cy="1170738"/>
          </a:xfrm>
          <a:prstGeom prst="rect">
            <a:avLst/>
          </a:prstGeom>
        </p:spPr>
      </p:pic>
      <p:pic>
        <p:nvPicPr>
          <p:cNvPr id="7" name="Picture 6">
            <a:extLst>
              <a:ext uri="{FF2B5EF4-FFF2-40B4-BE49-F238E27FC236}">
                <a16:creationId xmlns:a16="http://schemas.microsoft.com/office/drawing/2014/main" id="{9C3CC33B-77CC-D84F-A7E6-6C64447C97DE}"/>
              </a:ext>
            </a:extLst>
          </p:cNvPr>
          <p:cNvPicPr>
            <a:picLocks noChangeAspect="1"/>
          </p:cNvPicPr>
          <p:nvPr/>
        </p:nvPicPr>
        <p:blipFill>
          <a:blip r:embed="rId5"/>
          <a:stretch>
            <a:fillRect/>
          </a:stretch>
        </p:blipFill>
        <p:spPr>
          <a:xfrm>
            <a:off x="4590207" y="2790138"/>
            <a:ext cx="1114989" cy="1114989"/>
          </a:xfrm>
          <a:prstGeom prst="rect">
            <a:avLst/>
          </a:prstGeom>
        </p:spPr>
      </p:pic>
      <p:pic>
        <p:nvPicPr>
          <p:cNvPr id="8" name="Picture 7">
            <a:extLst>
              <a:ext uri="{FF2B5EF4-FFF2-40B4-BE49-F238E27FC236}">
                <a16:creationId xmlns:a16="http://schemas.microsoft.com/office/drawing/2014/main" id="{8B226216-E063-7E4E-BF83-69F8627A3265}"/>
              </a:ext>
            </a:extLst>
          </p:cNvPr>
          <p:cNvPicPr>
            <a:picLocks noChangeAspect="1"/>
          </p:cNvPicPr>
          <p:nvPr/>
        </p:nvPicPr>
        <p:blipFill>
          <a:blip r:embed="rId6"/>
          <a:stretch>
            <a:fillRect/>
          </a:stretch>
        </p:blipFill>
        <p:spPr>
          <a:xfrm>
            <a:off x="6416697" y="2692577"/>
            <a:ext cx="1198613" cy="1226487"/>
          </a:xfrm>
          <a:prstGeom prst="rect">
            <a:avLst/>
          </a:prstGeom>
        </p:spPr>
      </p:pic>
      <p:pic>
        <p:nvPicPr>
          <p:cNvPr id="9" name="Picture 8">
            <a:extLst>
              <a:ext uri="{FF2B5EF4-FFF2-40B4-BE49-F238E27FC236}">
                <a16:creationId xmlns:a16="http://schemas.microsoft.com/office/drawing/2014/main" id="{59EF3A3C-33F8-B442-9D37-CA046EB6DC67}"/>
              </a:ext>
            </a:extLst>
          </p:cNvPr>
          <p:cNvPicPr>
            <a:picLocks noChangeAspect="1"/>
          </p:cNvPicPr>
          <p:nvPr/>
        </p:nvPicPr>
        <p:blipFill>
          <a:blip r:embed="rId7"/>
          <a:stretch>
            <a:fillRect/>
          </a:stretch>
        </p:blipFill>
        <p:spPr>
          <a:xfrm>
            <a:off x="8313850" y="2720451"/>
            <a:ext cx="1198613" cy="1184675"/>
          </a:xfrm>
          <a:prstGeom prst="rect">
            <a:avLst/>
          </a:prstGeom>
        </p:spPr>
      </p:pic>
      <p:pic>
        <p:nvPicPr>
          <p:cNvPr id="10" name="Picture 9">
            <a:extLst>
              <a:ext uri="{FF2B5EF4-FFF2-40B4-BE49-F238E27FC236}">
                <a16:creationId xmlns:a16="http://schemas.microsoft.com/office/drawing/2014/main" id="{82FA9468-6B15-E74C-91A3-D9189E5177FA}"/>
              </a:ext>
            </a:extLst>
          </p:cNvPr>
          <p:cNvPicPr>
            <a:picLocks noChangeAspect="1"/>
          </p:cNvPicPr>
          <p:nvPr/>
        </p:nvPicPr>
        <p:blipFill>
          <a:blip r:embed="rId8"/>
          <a:stretch>
            <a:fillRect/>
          </a:stretch>
        </p:blipFill>
        <p:spPr>
          <a:xfrm>
            <a:off x="10121591" y="2664702"/>
            <a:ext cx="1296174" cy="1240425"/>
          </a:xfrm>
          <a:prstGeom prst="rect">
            <a:avLst/>
          </a:prstGeom>
        </p:spPr>
      </p:pic>
      <p:pic>
        <p:nvPicPr>
          <p:cNvPr id="12" name="Picture 11">
            <a:extLst>
              <a:ext uri="{FF2B5EF4-FFF2-40B4-BE49-F238E27FC236}">
                <a16:creationId xmlns:a16="http://schemas.microsoft.com/office/drawing/2014/main" id="{F1F8BE3C-F475-ED4F-BFF8-41CA28F11F82}"/>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3" name="TextBox 12">
            <a:extLst>
              <a:ext uri="{FF2B5EF4-FFF2-40B4-BE49-F238E27FC236}">
                <a16:creationId xmlns:a16="http://schemas.microsoft.com/office/drawing/2014/main" id="{A2FF3D8D-A93E-6945-AA00-721218D77FD6}"/>
              </a:ext>
            </a:extLst>
          </p:cNvPr>
          <p:cNvSpPr txBox="1"/>
          <p:nvPr/>
        </p:nvSpPr>
        <p:spPr>
          <a:xfrm>
            <a:off x="574554" y="902813"/>
            <a:ext cx="3173084" cy="584775"/>
          </a:xfrm>
          <a:prstGeom prst="rect">
            <a:avLst/>
          </a:prstGeom>
          <a:noFill/>
        </p:spPr>
        <p:txBody>
          <a:bodyPr wrap="square" rtlCol="0">
            <a:spAutoFit/>
          </a:bodyPr>
          <a:lstStyle/>
          <a:p>
            <a:r>
              <a:rPr lang="en-US" sz="3200" b="1" dirty="0">
                <a:solidFill>
                  <a:srgbClr val="004A6C"/>
                </a:solidFill>
                <a:latin typeface="Gilroy Black" pitchFamily="2" charset="77"/>
              </a:rPr>
              <a:t>The 6Rs</a:t>
            </a:r>
          </a:p>
        </p:txBody>
      </p:sp>
      <p:sp>
        <p:nvSpPr>
          <p:cNvPr id="15" name="Rectangle 14">
            <a:extLst>
              <a:ext uri="{FF2B5EF4-FFF2-40B4-BE49-F238E27FC236}">
                <a16:creationId xmlns:a16="http://schemas.microsoft.com/office/drawing/2014/main" id="{850C430C-C6D1-3049-B5E7-35C3D795027B}"/>
              </a:ext>
            </a:extLst>
          </p:cNvPr>
          <p:cNvSpPr/>
          <p:nvPr/>
        </p:nvSpPr>
        <p:spPr>
          <a:xfrm>
            <a:off x="661540" y="4358179"/>
            <a:ext cx="1449827" cy="682865"/>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85647955-E844-F54A-945F-D8122D832E50}"/>
              </a:ext>
            </a:extLst>
          </p:cNvPr>
          <p:cNvSpPr/>
          <p:nvPr/>
        </p:nvSpPr>
        <p:spPr>
          <a:xfrm>
            <a:off x="731569" y="4468778"/>
            <a:ext cx="1276311" cy="461665"/>
          </a:xfrm>
          <a:prstGeom prst="rect">
            <a:avLst/>
          </a:prstGeom>
        </p:spPr>
        <p:txBody>
          <a:bodyPr wrap="none">
            <a:spAutoFit/>
          </a:bodyPr>
          <a:lstStyle/>
          <a:p>
            <a:r>
              <a:rPr lang="en-US" sz="2400" b="1" dirty="0">
                <a:solidFill>
                  <a:srgbClr val="004A6C"/>
                </a:solidFill>
                <a:latin typeface="Gilroy Black" pitchFamily="2" charset="77"/>
              </a:rPr>
              <a:t>Rethink</a:t>
            </a:r>
          </a:p>
        </p:txBody>
      </p:sp>
      <p:sp>
        <p:nvSpPr>
          <p:cNvPr id="17" name="Rectangle 16">
            <a:extLst>
              <a:ext uri="{FF2B5EF4-FFF2-40B4-BE49-F238E27FC236}">
                <a16:creationId xmlns:a16="http://schemas.microsoft.com/office/drawing/2014/main" id="{554380F4-4D4E-F544-B5C3-705680716FC6}"/>
              </a:ext>
            </a:extLst>
          </p:cNvPr>
          <p:cNvSpPr/>
          <p:nvPr/>
        </p:nvSpPr>
        <p:spPr>
          <a:xfrm>
            <a:off x="2646519" y="4358179"/>
            <a:ext cx="1254837" cy="682865"/>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B09E40D9-AF11-8E43-927B-CDDB8A729A5D}"/>
              </a:ext>
            </a:extLst>
          </p:cNvPr>
          <p:cNvSpPr/>
          <p:nvPr/>
        </p:nvSpPr>
        <p:spPr>
          <a:xfrm>
            <a:off x="2697497" y="4468778"/>
            <a:ext cx="1152880" cy="461665"/>
          </a:xfrm>
          <a:prstGeom prst="rect">
            <a:avLst/>
          </a:prstGeom>
        </p:spPr>
        <p:txBody>
          <a:bodyPr wrap="none">
            <a:spAutoFit/>
          </a:bodyPr>
          <a:lstStyle/>
          <a:p>
            <a:r>
              <a:rPr lang="en-US" sz="2400" b="1" dirty="0">
                <a:solidFill>
                  <a:srgbClr val="004A6C"/>
                </a:solidFill>
                <a:latin typeface="Gilroy Black" pitchFamily="2" charset="77"/>
              </a:rPr>
              <a:t>Refuse</a:t>
            </a:r>
          </a:p>
        </p:txBody>
      </p:sp>
      <p:sp>
        <p:nvSpPr>
          <p:cNvPr id="19" name="Rectangle 18">
            <a:extLst>
              <a:ext uri="{FF2B5EF4-FFF2-40B4-BE49-F238E27FC236}">
                <a16:creationId xmlns:a16="http://schemas.microsoft.com/office/drawing/2014/main" id="{F5FFA38B-9673-E840-A259-7EF971721F26}"/>
              </a:ext>
            </a:extLst>
          </p:cNvPr>
          <p:cNvSpPr/>
          <p:nvPr/>
        </p:nvSpPr>
        <p:spPr>
          <a:xfrm>
            <a:off x="4466013" y="4358179"/>
            <a:ext cx="1403159" cy="682865"/>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82E3352F-CB63-6748-BED1-53809EFDD106}"/>
              </a:ext>
            </a:extLst>
          </p:cNvPr>
          <p:cNvSpPr/>
          <p:nvPr/>
        </p:nvSpPr>
        <p:spPr>
          <a:xfrm>
            <a:off x="4536042" y="4468779"/>
            <a:ext cx="1284367" cy="461665"/>
          </a:xfrm>
          <a:prstGeom prst="rect">
            <a:avLst/>
          </a:prstGeom>
        </p:spPr>
        <p:txBody>
          <a:bodyPr wrap="square">
            <a:spAutoFit/>
          </a:bodyPr>
          <a:lstStyle/>
          <a:p>
            <a:r>
              <a:rPr lang="en-US" sz="2400" b="1" dirty="0">
                <a:solidFill>
                  <a:srgbClr val="004A6C"/>
                </a:solidFill>
                <a:latin typeface="Gilroy Black" pitchFamily="2" charset="77"/>
              </a:rPr>
              <a:t>Reduce</a:t>
            </a:r>
          </a:p>
        </p:txBody>
      </p:sp>
      <p:sp>
        <p:nvSpPr>
          <p:cNvPr id="21" name="Rectangle 20">
            <a:extLst>
              <a:ext uri="{FF2B5EF4-FFF2-40B4-BE49-F238E27FC236}">
                <a16:creationId xmlns:a16="http://schemas.microsoft.com/office/drawing/2014/main" id="{840A9AAB-630C-8942-B314-6BC4793457DA}"/>
              </a:ext>
            </a:extLst>
          </p:cNvPr>
          <p:cNvSpPr/>
          <p:nvPr/>
        </p:nvSpPr>
        <p:spPr>
          <a:xfrm>
            <a:off x="6431753" y="4358179"/>
            <a:ext cx="1198614" cy="682865"/>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4803DF65-2ECB-CF4F-9E02-675EB5AE6892}"/>
              </a:ext>
            </a:extLst>
          </p:cNvPr>
          <p:cNvSpPr/>
          <p:nvPr/>
        </p:nvSpPr>
        <p:spPr>
          <a:xfrm>
            <a:off x="6480515" y="4468778"/>
            <a:ext cx="1109405" cy="461665"/>
          </a:xfrm>
          <a:prstGeom prst="rect">
            <a:avLst/>
          </a:prstGeom>
        </p:spPr>
        <p:txBody>
          <a:bodyPr wrap="square">
            <a:spAutoFit/>
          </a:bodyPr>
          <a:lstStyle/>
          <a:p>
            <a:r>
              <a:rPr lang="en-US" sz="2400" b="1" dirty="0">
                <a:solidFill>
                  <a:srgbClr val="004A6C"/>
                </a:solidFill>
                <a:latin typeface="Gilroy Black" pitchFamily="2" charset="77"/>
              </a:rPr>
              <a:t>Reuse</a:t>
            </a:r>
          </a:p>
        </p:txBody>
      </p:sp>
      <p:pic>
        <p:nvPicPr>
          <p:cNvPr id="34" name="Picture 33" descr="A picture containing text&#10;&#10;Description automatically generated">
            <a:extLst>
              <a:ext uri="{FF2B5EF4-FFF2-40B4-BE49-F238E27FC236}">
                <a16:creationId xmlns:a16="http://schemas.microsoft.com/office/drawing/2014/main" id="{2498DF99-65C7-4CC1-A46E-0967265BB1E6}"/>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3" name="Rectangle 22">
            <a:extLst>
              <a:ext uri="{FF2B5EF4-FFF2-40B4-BE49-F238E27FC236}">
                <a16:creationId xmlns:a16="http://schemas.microsoft.com/office/drawing/2014/main" id="{6623B2F9-B401-AA49-A757-5299EB6106D5}"/>
              </a:ext>
            </a:extLst>
          </p:cNvPr>
          <p:cNvSpPr/>
          <p:nvPr/>
        </p:nvSpPr>
        <p:spPr>
          <a:xfrm>
            <a:off x="8192949" y="4358179"/>
            <a:ext cx="1418475" cy="682865"/>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C2B8E35B-A7A1-794B-BCE9-FB5615380119}"/>
              </a:ext>
            </a:extLst>
          </p:cNvPr>
          <p:cNvSpPr/>
          <p:nvPr/>
        </p:nvSpPr>
        <p:spPr>
          <a:xfrm>
            <a:off x="8262978" y="4468778"/>
            <a:ext cx="1300356" cy="461665"/>
          </a:xfrm>
          <a:prstGeom prst="rect">
            <a:avLst/>
          </a:prstGeom>
        </p:spPr>
        <p:txBody>
          <a:bodyPr wrap="none">
            <a:spAutoFit/>
          </a:bodyPr>
          <a:lstStyle/>
          <a:p>
            <a:r>
              <a:rPr lang="en-US" sz="2400" b="1" dirty="0">
                <a:solidFill>
                  <a:srgbClr val="004A6C"/>
                </a:solidFill>
                <a:latin typeface="Gilroy Black" pitchFamily="2" charset="77"/>
              </a:rPr>
              <a:t>Recycle</a:t>
            </a:r>
          </a:p>
        </p:txBody>
      </p:sp>
      <p:sp>
        <p:nvSpPr>
          <p:cNvPr id="25" name="Rectangle 24">
            <a:extLst>
              <a:ext uri="{FF2B5EF4-FFF2-40B4-BE49-F238E27FC236}">
                <a16:creationId xmlns:a16="http://schemas.microsoft.com/office/drawing/2014/main" id="{34765133-D8D6-9E4A-BED9-B509B3C539F1}"/>
              </a:ext>
            </a:extLst>
          </p:cNvPr>
          <p:cNvSpPr/>
          <p:nvPr/>
        </p:nvSpPr>
        <p:spPr>
          <a:xfrm>
            <a:off x="10121591" y="4358179"/>
            <a:ext cx="1296175" cy="682865"/>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2BD2E5E7-27B8-094C-A167-F2DEF518BBCE}"/>
              </a:ext>
            </a:extLst>
          </p:cNvPr>
          <p:cNvSpPr/>
          <p:nvPr/>
        </p:nvSpPr>
        <p:spPr>
          <a:xfrm>
            <a:off x="10191620" y="4468778"/>
            <a:ext cx="1127232" cy="461665"/>
          </a:xfrm>
          <a:prstGeom prst="rect">
            <a:avLst/>
          </a:prstGeom>
        </p:spPr>
        <p:txBody>
          <a:bodyPr wrap="none">
            <a:spAutoFit/>
          </a:bodyPr>
          <a:lstStyle/>
          <a:p>
            <a:r>
              <a:rPr lang="en-US" sz="2400" b="1" dirty="0">
                <a:solidFill>
                  <a:srgbClr val="004A6C"/>
                </a:solidFill>
                <a:latin typeface="Gilroy Black" pitchFamily="2" charset="77"/>
              </a:rPr>
              <a:t>Repair</a:t>
            </a:r>
          </a:p>
        </p:txBody>
      </p:sp>
    </p:spTree>
    <p:extLst>
      <p:ext uri="{BB962C8B-B14F-4D97-AF65-F5344CB8AC3E}">
        <p14:creationId xmlns:p14="http://schemas.microsoft.com/office/powerpoint/2010/main" val="34904652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Picture 32" descr="Icon&#10;&#10;Description automatically generated">
            <a:extLst>
              <a:ext uri="{FF2B5EF4-FFF2-40B4-BE49-F238E27FC236}">
                <a16:creationId xmlns:a16="http://schemas.microsoft.com/office/drawing/2014/main" id="{9CE36E22-89BD-B04B-A337-A2DAD5D3F325}"/>
              </a:ext>
            </a:extLst>
          </p:cNvPr>
          <p:cNvPicPr>
            <a:picLocks noChangeAspect="1"/>
          </p:cNvPicPr>
          <p:nvPr/>
        </p:nvPicPr>
        <p:blipFill>
          <a:blip r:embed="rId4"/>
          <a:stretch>
            <a:fillRect/>
          </a:stretch>
        </p:blipFill>
        <p:spPr>
          <a:xfrm>
            <a:off x="0" y="0"/>
            <a:ext cx="12192000" cy="6858000"/>
          </a:xfrm>
          <a:prstGeom prst="rect">
            <a:avLst/>
          </a:prstGeom>
        </p:spPr>
      </p:pic>
      <p:pic>
        <p:nvPicPr>
          <p:cNvPr id="55" name="Picture 54" descr="A blue jellyfish in the water&#10;&#10;Description automatically generated with low confidence">
            <a:extLst>
              <a:ext uri="{FF2B5EF4-FFF2-40B4-BE49-F238E27FC236}">
                <a16:creationId xmlns:a16="http://schemas.microsoft.com/office/drawing/2014/main" id="{13702A12-C77B-004E-9066-FADC31BD7D86}"/>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894931" y="2073436"/>
            <a:ext cx="3353636" cy="3353636"/>
          </a:xfrm>
          <a:prstGeom prst="rect">
            <a:avLst/>
          </a:prstGeom>
        </p:spPr>
      </p:pic>
      <p:sp>
        <p:nvSpPr>
          <p:cNvPr id="34" name="TextBox 33">
            <a:extLst>
              <a:ext uri="{FF2B5EF4-FFF2-40B4-BE49-F238E27FC236}">
                <a16:creationId xmlns:a16="http://schemas.microsoft.com/office/drawing/2014/main" id="{A1D17556-DA5A-384C-A549-1157473C7C11}"/>
              </a:ext>
            </a:extLst>
          </p:cNvPr>
          <p:cNvSpPr txBox="1"/>
          <p:nvPr/>
        </p:nvSpPr>
        <p:spPr>
          <a:xfrm>
            <a:off x="582063" y="967920"/>
            <a:ext cx="3269501" cy="461665"/>
          </a:xfrm>
          <a:prstGeom prst="rect">
            <a:avLst/>
          </a:prstGeom>
          <a:noFill/>
        </p:spPr>
        <p:txBody>
          <a:bodyPr wrap="square" rtlCol="0">
            <a:spAutoFit/>
          </a:bodyPr>
          <a:lstStyle/>
          <a:p>
            <a:r>
              <a:rPr lang="en-US" sz="2400" b="1" dirty="0">
                <a:solidFill>
                  <a:srgbClr val="004A6C"/>
                </a:solidFill>
                <a:latin typeface="Gilroy Black" pitchFamily="2" charset="77"/>
              </a:rPr>
              <a:t>Your task: </a:t>
            </a:r>
            <a:r>
              <a:rPr lang="en-US" sz="2400" b="1" dirty="0">
                <a:solidFill>
                  <a:srgbClr val="0090D4"/>
                </a:solidFill>
                <a:latin typeface="Gilroy Black" pitchFamily="2" charset="77"/>
              </a:rPr>
              <a:t>Art project</a:t>
            </a:r>
          </a:p>
        </p:txBody>
      </p:sp>
      <p:pic>
        <p:nvPicPr>
          <p:cNvPr id="38" name="Picture 37" descr="A picture containing logo&#10;&#10;Description automatically generated">
            <a:extLst>
              <a:ext uri="{FF2B5EF4-FFF2-40B4-BE49-F238E27FC236}">
                <a16:creationId xmlns:a16="http://schemas.microsoft.com/office/drawing/2014/main" id="{022E74B0-0673-5E4C-B60D-9D5BC9C59004}"/>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3327298" y="387516"/>
            <a:ext cx="1771625" cy="1622473"/>
          </a:xfrm>
          <a:prstGeom prst="rect">
            <a:avLst/>
          </a:prstGeom>
        </p:spPr>
      </p:pic>
      <p:pic>
        <p:nvPicPr>
          <p:cNvPr id="47" name="Picture 46" descr="A close-up of a fish&#10;&#10;Description automatically generated with medium confidence">
            <a:extLst>
              <a:ext uri="{FF2B5EF4-FFF2-40B4-BE49-F238E27FC236}">
                <a16:creationId xmlns:a16="http://schemas.microsoft.com/office/drawing/2014/main" id="{A2424EA9-5FB7-1149-8118-FC2ADC6AA1F6}"/>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4569364" y="2078362"/>
            <a:ext cx="3324751" cy="3324751"/>
          </a:xfrm>
          <a:prstGeom prst="rect">
            <a:avLst/>
          </a:prstGeom>
        </p:spPr>
      </p:pic>
      <p:sp>
        <p:nvSpPr>
          <p:cNvPr id="48" name="Rectangle 47">
            <a:extLst>
              <a:ext uri="{FF2B5EF4-FFF2-40B4-BE49-F238E27FC236}">
                <a16:creationId xmlns:a16="http://schemas.microsoft.com/office/drawing/2014/main" id="{297A6E8F-0300-AB42-A945-57EA3C763072}"/>
              </a:ext>
            </a:extLst>
          </p:cNvPr>
          <p:cNvSpPr/>
          <p:nvPr/>
        </p:nvSpPr>
        <p:spPr>
          <a:xfrm>
            <a:off x="909373" y="5412632"/>
            <a:ext cx="3115740" cy="682865"/>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a:extLst>
              <a:ext uri="{FF2B5EF4-FFF2-40B4-BE49-F238E27FC236}">
                <a16:creationId xmlns:a16="http://schemas.microsoft.com/office/drawing/2014/main" id="{8A3A8D72-B1DB-494B-A46F-C9AD824F889C}"/>
              </a:ext>
            </a:extLst>
          </p:cNvPr>
          <p:cNvSpPr/>
          <p:nvPr/>
        </p:nvSpPr>
        <p:spPr>
          <a:xfrm>
            <a:off x="1071905" y="5523231"/>
            <a:ext cx="2953208" cy="461665"/>
          </a:xfrm>
          <a:prstGeom prst="rect">
            <a:avLst/>
          </a:prstGeom>
        </p:spPr>
        <p:txBody>
          <a:bodyPr wrap="square">
            <a:spAutoFit/>
          </a:bodyPr>
          <a:lstStyle/>
          <a:p>
            <a:r>
              <a:rPr lang="en-US" sz="2400" b="1" dirty="0">
                <a:solidFill>
                  <a:srgbClr val="004A6C"/>
                </a:solidFill>
                <a:latin typeface="Gilroy Bold" pitchFamily="2" charset="77"/>
              </a:rPr>
              <a:t>Jellyfish in a bottle</a:t>
            </a:r>
          </a:p>
        </p:txBody>
      </p:sp>
      <p:sp>
        <p:nvSpPr>
          <p:cNvPr id="50" name="Rectangle 49">
            <a:extLst>
              <a:ext uri="{FF2B5EF4-FFF2-40B4-BE49-F238E27FC236}">
                <a16:creationId xmlns:a16="http://schemas.microsoft.com/office/drawing/2014/main" id="{6CE4A5DF-CA41-544D-8E9B-5604B6867A81}"/>
              </a:ext>
            </a:extLst>
          </p:cNvPr>
          <p:cNvSpPr/>
          <p:nvPr/>
        </p:nvSpPr>
        <p:spPr>
          <a:xfrm>
            <a:off x="5143497" y="5412632"/>
            <a:ext cx="2027790" cy="682865"/>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ectangle 50">
            <a:extLst>
              <a:ext uri="{FF2B5EF4-FFF2-40B4-BE49-F238E27FC236}">
                <a16:creationId xmlns:a16="http://schemas.microsoft.com/office/drawing/2014/main" id="{95AD5955-BCD9-184B-8445-3012AAAD380A}"/>
              </a:ext>
            </a:extLst>
          </p:cNvPr>
          <p:cNvSpPr/>
          <p:nvPr/>
        </p:nvSpPr>
        <p:spPr>
          <a:xfrm>
            <a:off x="5306029" y="5523231"/>
            <a:ext cx="1712858" cy="461665"/>
          </a:xfrm>
          <a:prstGeom prst="rect">
            <a:avLst/>
          </a:prstGeom>
        </p:spPr>
        <p:txBody>
          <a:bodyPr wrap="square">
            <a:spAutoFit/>
          </a:bodyPr>
          <a:lstStyle/>
          <a:p>
            <a:r>
              <a:rPr lang="en-US" sz="2400" b="1" dirty="0">
                <a:solidFill>
                  <a:srgbClr val="004A6C"/>
                </a:solidFill>
                <a:latin typeface="Gilroy Bold" pitchFamily="2" charset="77"/>
              </a:rPr>
              <a:t>Plastic fish</a:t>
            </a:r>
          </a:p>
        </p:txBody>
      </p:sp>
      <p:sp>
        <p:nvSpPr>
          <p:cNvPr id="52" name="Rectangle 51">
            <a:extLst>
              <a:ext uri="{FF2B5EF4-FFF2-40B4-BE49-F238E27FC236}">
                <a16:creationId xmlns:a16="http://schemas.microsoft.com/office/drawing/2014/main" id="{AE38338E-7430-C84D-BF72-7CD1DEECCA9C}"/>
              </a:ext>
            </a:extLst>
          </p:cNvPr>
          <p:cNvSpPr/>
          <p:nvPr/>
        </p:nvSpPr>
        <p:spPr>
          <a:xfrm>
            <a:off x="8662551" y="5412632"/>
            <a:ext cx="2027790" cy="682865"/>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Rectangle 52">
            <a:extLst>
              <a:ext uri="{FF2B5EF4-FFF2-40B4-BE49-F238E27FC236}">
                <a16:creationId xmlns:a16="http://schemas.microsoft.com/office/drawing/2014/main" id="{B22CC56E-38C2-6F46-A057-6AFAE46AA47E}"/>
              </a:ext>
            </a:extLst>
          </p:cNvPr>
          <p:cNvSpPr/>
          <p:nvPr/>
        </p:nvSpPr>
        <p:spPr>
          <a:xfrm>
            <a:off x="8825083" y="5523231"/>
            <a:ext cx="1712858" cy="461665"/>
          </a:xfrm>
          <a:prstGeom prst="rect">
            <a:avLst/>
          </a:prstGeom>
        </p:spPr>
        <p:txBody>
          <a:bodyPr wrap="square">
            <a:spAutoFit/>
          </a:bodyPr>
          <a:lstStyle/>
          <a:p>
            <a:r>
              <a:rPr lang="en-US" sz="2400" b="1" dirty="0">
                <a:solidFill>
                  <a:srgbClr val="004A6C"/>
                </a:solidFill>
                <a:latin typeface="Gilroy Bold" pitchFamily="2" charset="77"/>
              </a:rPr>
              <a:t>Lava lamp</a:t>
            </a:r>
          </a:p>
        </p:txBody>
      </p:sp>
      <p:pic>
        <p:nvPicPr>
          <p:cNvPr id="14" name="Picture 13" descr="A picture containing logo&#10;&#10;Description automatically generated">
            <a:extLst>
              <a:ext uri="{FF2B5EF4-FFF2-40B4-BE49-F238E27FC236}">
                <a16:creationId xmlns:a16="http://schemas.microsoft.com/office/drawing/2014/main" id="{79BC7EF7-B87C-C44B-A950-271AB5F7AF80}"/>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8014070" y="2068843"/>
            <a:ext cx="3324751" cy="3324751"/>
          </a:xfrm>
          <a:prstGeom prst="rect">
            <a:avLst/>
          </a:prstGeom>
        </p:spPr>
      </p:pic>
      <p:pic>
        <p:nvPicPr>
          <p:cNvPr id="56" name="Picture 55">
            <a:extLst>
              <a:ext uri="{FF2B5EF4-FFF2-40B4-BE49-F238E27FC236}">
                <a16:creationId xmlns:a16="http://schemas.microsoft.com/office/drawing/2014/main" id="{750AE824-4E0B-F241-B6FF-D15B4296D599}"/>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rot="19089445">
            <a:off x="677519" y="1716432"/>
            <a:ext cx="1534497" cy="1512808"/>
          </a:xfrm>
          <a:prstGeom prst="rect">
            <a:avLst/>
          </a:prstGeom>
        </p:spPr>
      </p:pic>
      <p:pic>
        <p:nvPicPr>
          <p:cNvPr id="57" name="Picture 56">
            <a:extLst>
              <a:ext uri="{FF2B5EF4-FFF2-40B4-BE49-F238E27FC236}">
                <a16:creationId xmlns:a16="http://schemas.microsoft.com/office/drawing/2014/main" id="{64BD006E-569F-054C-A75D-F955F4A226D7}"/>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rot="7828576">
            <a:off x="10188459" y="4164995"/>
            <a:ext cx="1534497" cy="1512808"/>
          </a:xfrm>
          <a:prstGeom prst="rect">
            <a:avLst/>
          </a:prstGeom>
        </p:spPr>
      </p:pic>
    </p:spTree>
    <p:extLst>
      <p:ext uri="{BB962C8B-B14F-4D97-AF65-F5344CB8AC3E}">
        <p14:creationId xmlns:p14="http://schemas.microsoft.com/office/powerpoint/2010/main" val="4022975011"/>
      </p:ext>
    </p:extLst>
  </p:cSld>
  <p:clrMapOvr>
    <a:masterClrMapping/>
  </p:clrMapOvr>
  <p:extLst>
    <p:ext uri="{6950BFC3-D8DA-4A85-94F7-54DA5524770B}">
      <p188:commentRel xmlns:p188="http://schemas.microsoft.com/office/powerpoint/2018/8/main" r:id="rId3"/>
    </p:ext>
  </p:extLst>
</p:sld>
</file>

<file path=ppt/slides/slide13.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9" name="Picture 18" descr="A cloud in the sky&#10;&#10;Description automatically generated with medium confidence">
            <a:extLst>
              <a:ext uri="{FF2B5EF4-FFF2-40B4-BE49-F238E27FC236}">
                <a16:creationId xmlns:a16="http://schemas.microsoft.com/office/drawing/2014/main" id="{9D585EF3-8BCE-AE40-87FC-5293DDBECBDC}"/>
              </a:ext>
            </a:extLst>
          </p:cNvPr>
          <p:cNvPicPr>
            <a:picLocks noChangeAspect="1"/>
          </p:cNvPicPr>
          <p:nvPr/>
        </p:nvPicPr>
        <p:blipFill>
          <a:blip r:embed="rId4"/>
          <a:stretch>
            <a:fillRect/>
          </a:stretch>
        </p:blipFill>
        <p:spPr>
          <a:xfrm>
            <a:off x="0" y="0"/>
            <a:ext cx="12192000" cy="6858000"/>
          </a:xfrm>
          <a:prstGeom prst="rect">
            <a:avLst/>
          </a:prstGeom>
        </p:spPr>
      </p:pic>
      <p:sp>
        <p:nvSpPr>
          <p:cNvPr id="27" name="TextBox 26">
            <a:extLst>
              <a:ext uri="{FF2B5EF4-FFF2-40B4-BE49-F238E27FC236}">
                <a16:creationId xmlns:a16="http://schemas.microsoft.com/office/drawing/2014/main" id="{FFF3C592-964B-9E47-B9F0-2B75E37FD1B1}"/>
              </a:ext>
            </a:extLst>
          </p:cNvPr>
          <p:cNvSpPr txBox="1"/>
          <p:nvPr/>
        </p:nvSpPr>
        <p:spPr>
          <a:xfrm>
            <a:off x="582063" y="898522"/>
            <a:ext cx="4627366" cy="584775"/>
          </a:xfrm>
          <a:prstGeom prst="rect">
            <a:avLst/>
          </a:prstGeom>
          <a:noFill/>
        </p:spPr>
        <p:txBody>
          <a:bodyPr wrap="square" rtlCol="0">
            <a:spAutoFit/>
          </a:bodyPr>
          <a:lstStyle/>
          <a:p>
            <a:r>
              <a:rPr lang="en-US" sz="3200" b="1" dirty="0">
                <a:solidFill>
                  <a:srgbClr val="004A6C"/>
                </a:solidFill>
                <a:latin typeface="Gilroy Black" pitchFamily="2" charset="77"/>
              </a:rPr>
              <a:t>Plenary</a:t>
            </a:r>
          </a:p>
        </p:txBody>
      </p:sp>
      <p:sp>
        <p:nvSpPr>
          <p:cNvPr id="21" name="Rectangle 20">
            <a:extLst>
              <a:ext uri="{FF2B5EF4-FFF2-40B4-BE49-F238E27FC236}">
                <a16:creationId xmlns:a16="http://schemas.microsoft.com/office/drawing/2014/main" id="{647F93F7-C55A-4842-B130-DB8D20AB3C1A}"/>
              </a:ext>
            </a:extLst>
          </p:cNvPr>
          <p:cNvSpPr/>
          <p:nvPr/>
        </p:nvSpPr>
        <p:spPr>
          <a:xfrm>
            <a:off x="582062" y="2381819"/>
            <a:ext cx="7698698" cy="2123658"/>
          </a:xfrm>
          <a:prstGeom prst="rect">
            <a:avLst/>
          </a:prstGeom>
        </p:spPr>
        <p:txBody>
          <a:bodyPr wrap="square">
            <a:spAutoFit/>
          </a:bodyPr>
          <a:lstStyle/>
          <a:p>
            <a:r>
              <a:rPr lang="en-US" sz="4400" dirty="0">
                <a:solidFill>
                  <a:schemeClr val="bg1"/>
                </a:solidFill>
                <a:latin typeface="Gilroy Bold" pitchFamily="2" charset="77"/>
              </a:rPr>
              <a:t>What have you learnt about ocean plastic pollution?</a:t>
            </a:r>
            <a:endParaRPr lang="en-GB" sz="4400" dirty="0">
              <a:solidFill>
                <a:schemeClr val="bg1"/>
              </a:solidFill>
              <a:latin typeface="Gilroy Bold" pitchFamily="2" charset="77"/>
            </a:endParaRPr>
          </a:p>
          <a:p>
            <a:r>
              <a:rPr lang="en-GB" sz="4400" dirty="0">
                <a:solidFill>
                  <a:schemeClr val="bg1"/>
                </a:solidFill>
                <a:latin typeface="Gilroy Bold" pitchFamily="2" charset="77"/>
              </a:rPr>
              <a:t> </a:t>
            </a:r>
          </a:p>
        </p:txBody>
      </p:sp>
      <p:pic>
        <p:nvPicPr>
          <p:cNvPr id="23" name="Picture 22" descr="Icon&#10;&#10;Description automatically generated">
            <a:extLst>
              <a:ext uri="{FF2B5EF4-FFF2-40B4-BE49-F238E27FC236}">
                <a16:creationId xmlns:a16="http://schemas.microsoft.com/office/drawing/2014/main" id="{583D64FF-112B-7A47-9F71-70DFB3EB0417}"/>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8826246" y="3907729"/>
            <a:ext cx="2820268" cy="2724200"/>
          </a:xfrm>
          <a:prstGeom prst="rect">
            <a:avLst/>
          </a:prstGeom>
        </p:spPr>
      </p:pic>
      <p:pic>
        <p:nvPicPr>
          <p:cNvPr id="25" name="Picture 24">
            <a:extLst>
              <a:ext uri="{FF2B5EF4-FFF2-40B4-BE49-F238E27FC236}">
                <a16:creationId xmlns:a16="http://schemas.microsoft.com/office/drawing/2014/main" id="{5C0BC7C3-B1D1-594C-87EC-C1454951B136}"/>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rot="2655843">
            <a:off x="7339269" y="1487770"/>
            <a:ext cx="1764810" cy="1739866"/>
          </a:xfrm>
          <a:prstGeom prst="rect">
            <a:avLst/>
          </a:prstGeom>
        </p:spPr>
      </p:pic>
      <p:pic>
        <p:nvPicPr>
          <p:cNvPr id="3" name="Picture 2" descr="Text&#10;&#10;Description automatically generated with low confidence">
            <a:extLst>
              <a:ext uri="{FF2B5EF4-FFF2-40B4-BE49-F238E27FC236}">
                <a16:creationId xmlns:a16="http://schemas.microsoft.com/office/drawing/2014/main" id="{EF4D64FD-8E0F-4CE5-81A7-D8ABE810E1B3}"/>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270417888"/>
      </p:ext>
    </p:extLst>
  </p:cSld>
  <p:clrMapOvr>
    <a:overrideClrMapping bg1="lt1" tx1="dk1" bg2="lt2" tx2="dk2" accent1="accent1" accent2="accent2" accent3="accent3" accent4="accent4" accent5="accent5" accent6="accent6" hlink="hlink" folHlink="folHlink"/>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329A1B-77B9-924C-A749-B5D42DDBE486}"/>
              </a:ext>
            </a:extLst>
          </p:cNvPr>
          <p:cNvSpPr>
            <a:spLocks noGrp="1"/>
          </p:cNvSpPr>
          <p:nvPr>
            <p:ph type="title"/>
          </p:nvPr>
        </p:nvSpPr>
        <p:spPr/>
        <p:txBody>
          <a:bodyPr/>
          <a:lstStyle/>
          <a:p>
            <a:endParaRPr lang="en-US"/>
          </a:p>
        </p:txBody>
      </p:sp>
      <p:pic>
        <p:nvPicPr>
          <p:cNvPr id="4" name="Picture 3" descr="A cloud in the sky&#10;&#10;Description automatically generated with medium confidence">
            <a:extLst>
              <a:ext uri="{FF2B5EF4-FFF2-40B4-BE49-F238E27FC236}">
                <a16:creationId xmlns:a16="http://schemas.microsoft.com/office/drawing/2014/main" id="{398216A0-B4C2-4C45-BB41-817D671348B1}"/>
              </a:ext>
            </a:extLst>
          </p:cNvPr>
          <p:cNvPicPr>
            <a:picLocks noChangeAspect="1"/>
          </p:cNvPicPr>
          <p:nvPr/>
        </p:nvPicPr>
        <p:blipFill>
          <a:blip r:embed="rId3"/>
          <a:stretch>
            <a:fillRect/>
          </a:stretch>
        </p:blipFill>
        <p:spPr>
          <a:xfrm>
            <a:off x="0" y="0"/>
            <a:ext cx="12192000" cy="6858000"/>
          </a:xfrm>
          <a:prstGeom prst="rect">
            <a:avLst/>
          </a:prstGeom>
        </p:spPr>
      </p:pic>
      <p:sp>
        <p:nvSpPr>
          <p:cNvPr id="5" name="TextBox 4">
            <a:extLst>
              <a:ext uri="{FF2B5EF4-FFF2-40B4-BE49-F238E27FC236}">
                <a16:creationId xmlns:a16="http://schemas.microsoft.com/office/drawing/2014/main" id="{4DD153BB-D986-C142-B9F4-F39CAB23F204}"/>
              </a:ext>
            </a:extLst>
          </p:cNvPr>
          <p:cNvSpPr txBox="1"/>
          <p:nvPr/>
        </p:nvSpPr>
        <p:spPr>
          <a:xfrm>
            <a:off x="574554" y="902812"/>
            <a:ext cx="4400026" cy="606287"/>
          </a:xfrm>
          <a:prstGeom prst="rect">
            <a:avLst/>
          </a:prstGeom>
          <a:noFill/>
        </p:spPr>
        <p:txBody>
          <a:bodyPr wrap="square" rtlCol="0">
            <a:spAutoFit/>
          </a:bodyPr>
          <a:lstStyle/>
          <a:p>
            <a:r>
              <a:rPr lang="en-US" sz="3200" b="1" dirty="0">
                <a:solidFill>
                  <a:srgbClr val="004A6C"/>
                </a:solidFill>
                <a:latin typeface="Gilroy Black" pitchFamily="2" charset="77"/>
              </a:rPr>
              <a:t>Home learning</a:t>
            </a:r>
          </a:p>
        </p:txBody>
      </p:sp>
      <p:pic>
        <p:nvPicPr>
          <p:cNvPr id="7" name="Picture 6">
            <a:extLst>
              <a:ext uri="{FF2B5EF4-FFF2-40B4-BE49-F238E27FC236}">
                <a16:creationId xmlns:a16="http://schemas.microsoft.com/office/drawing/2014/main" id="{F46B9906-685F-D049-9884-F363AE5D46B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5400000">
            <a:off x="8781772" y="1841615"/>
            <a:ext cx="659737" cy="850764"/>
          </a:xfrm>
          <a:prstGeom prst="rect">
            <a:avLst/>
          </a:prstGeom>
        </p:spPr>
      </p:pic>
      <p:pic>
        <p:nvPicPr>
          <p:cNvPr id="8" name="Picture 7">
            <a:extLst>
              <a:ext uri="{FF2B5EF4-FFF2-40B4-BE49-F238E27FC236}">
                <a16:creationId xmlns:a16="http://schemas.microsoft.com/office/drawing/2014/main" id="{32E57AD5-5711-0948-B54C-29C61227B03F}"/>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rot="1458420">
            <a:off x="10453153" y="2146092"/>
            <a:ext cx="1534497" cy="1512808"/>
          </a:xfrm>
          <a:prstGeom prst="rect">
            <a:avLst/>
          </a:prstGeom>
        </p:spPr>
      </p:pic>
      <p:sp>
        <p:nvSpPr>
          <p:cNvPr id="14" name="Rectangle 13">
            <a:extLst>
              <a:ext uri="{FF2B5EF4-FFF2-40B4-BE49-F238E27FC236}">
                <a16:creationId xmlns:a16="http://schemas.microsoft.com/office/drawing/2014/main" id="{733783F0-9A34-FC4E-8438-BF2E4416AF09}"/>
              </a:ext>
            </a:extLst>
          </p:cNvPr>
          <p:cNvSpPr/>
          <p:nvPr/>
        </p:nvSpPr>
        <p:spPr>
          <a:xfrm>
            <a:off x="356996" y="2055813"/>
            <a:ext cx="6403606" cy="3323987"/>
          </a:xfrm>
          <a:prstGeom prst="rect">
            <a:avLst/>
          </a:prstGeom>
        </p:spPr>
        <p:txBody>
          <a:bodyPr wrap="square">
            <a:spAutoFit/>
          </a:bodyPr>
          <a:lstStyle/>
          <a:p>
            <a:r>
              <a:rPr lang="en-GB" sz="3600" b="1" dirty="0">
                <a:solidFill>
                  <a:srgbClr val="F9F6ED"/>
                </a:solidFill>
                <a:latin typeface="Gilroy SemiBold" pitchFamily="2" charset="77"/>
              </a:rPr>
              <a:t>Potato stamp </a:t>
            </a:r>
          </a:p>
          <a:p>
            <a:r>
              <a:rPr lang="en-GB" sz="3600" b="1" dirty="0">
                <a:solidFill>
                  <a:srgbClr val="F9F6ED"/>
                </a:solidFill>
                <a:latin typeface="Gilroy SemiBold" pitchFamily="2" charset="77"/>
              </a:rPr>
              <a:t>wrapping paper</a:t>
            </a:r>
          </a:p>
          <a:p>
            <a:endParaRPr lang="en-GB" b="1" dirty="0">
              <a:solidFill>
                <a:srgbClr val="F9F6ED"/>
              </a:solidFill>
              <a:latin typeface="Gilroy SemiBold" pitchFamily="2" charset="77"/>
            </a:endParaRPr>
          </a:p>
          <a:p>
            <a:r>
              <a:rPr lang="en-GB" sz="2400" b="1" dirty="0">
                <a:solidFill>
                  <a:srgbClr val="F9F6ED"/>
                </a:solidFill>
                <a:latin typeface="Gilroy SemiBold" pitchFamily="2" charset="77"/>
              </a:rPr>
              <a:t>In this activity, you will be shaping a potato into a stamp using a paper clip. You will dip your unique potato stamp shape into paint and press against the brown paper to make a decorative gift wrapping paper.</a:t>
            </a:r>
          </a:p>
        </p:txBody>
      </p:sp>
      <p:pic>
        <p:nvPicPr>
          <p:cNvPr id="15" name="Picture 14" descr="Text&#10;&#10;Description automatically generated">
            <a:extLst>
              <a:ext uri="{FF2B5EF4-FFF2-40B4-BE49-F238E27FC236}">
                <a16:creationId xmlns:a16="http://schemas.microsoft.com/office/drawing/2014/main" id="{003ED3F9-A454-6647-B4F7-FC9D2DC03253}"/>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rot="21216315">
            <a:off x="7107464" y="2832085"/>
            <a:ext cx="4558654" cy="2564243"/>
          </a:xfrm>
          <a:prstGeom prst="rect">
            <a:avLst/>
          </a:prstGeom>
          <a:ln w="57150">
            <a:solidFill>
              <a:schemeClr val="bg1"/>
            </a:solidFill>
          </a:ln>
        </p:spPr>
      </p:pic>
      <p:sp>
        <p:nvSpPr>
          <p:cNvPr id="10" name="Rectangle 9">
            <a:extLst>
              <a:ext uri="{FF2B5EF4-FFF2-40B4-BE49-F238E27FC236}">
                <a16:creationId xmlns:a16="http://schemas.microsoft.com/office/drawing/2014/main" id="{F8E43272-55AB-004B-8FC3-DBD5BC4D41A3}"/>
              </a:ext>
            </a:extLst>
          </p:cNvPr>
          <p:cNvSpPr/>
          <p:nvPr/>
        </p:nvSpPr>
        <p:spPr>
          <a:xfrm>
            <a:off x="6900752" y="2432280"/>
            <a:ext cx="2061282" cy="855025"/>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751E2EB6-D8B2-F642-96E0-B139E8445BD3}"/>
              </a:ext>
            </a:extLst>
          </p:cNvPr>
          <p:cNvSpPr/>
          <p:nvPr/>
        </p:nvSpPr>
        <p:spPr>
          <a:xfrm>
            <a:off x="6978845" y="2520406"/>
            <a:ext cx="2736154" cy="707886"/>
          </a:xfrm>
          <a:prstGeom prst="rect">
            <a:avLst/>
          </a:prstGeom>
        </p:spPr>
        <p:txBody>
          <a:bodyPr wrap="square">
            <a:spAutoFit/>
          </a:bodyPr>
          <a:lstStyle/>
          <a:p>
            <a:r>
              <a:rPr lang="en-US" sz="2000" b="1" dirty="0">
                <a:solidFill>
                  <a:srgbClr val="004A6C"/>
                </a:solidFill>
                <a:latin typeface="Gilroy SemiBold" pitchFamily="2" charset="77"/>
              </a:rPr>
              <a:t>follow the link </a:t>
            </a:r>
            <a:br>
              <a:rPr lang="en-US" sz="2000" b="1" dirty="0">
                <a:solidFill>
                  <a:srgbClr val="004A6C"/>
                </a:solidFill>
                <a:latin typeface="Gilroy SemiBold" pitchFamily="2" charset="77"/>
              </a:rPr>
            </a:br>
            <a:r>
              <a:rPr lang="en-US" sz="2000" b="1" dirty="0">
                <a:solidFill>
                  <a:srgbClr val="004A6C"/>
                </a:solidFill>
                <a:latin typeface="Gilroy SemiBold" pitchFamily="2" charset="77"/>
              </a:rPr>
              <a:t>to learn more</a:t>
            </a:r>
          </a:p>
        </p:txBody>
      </p:sp>
      <p:pic>
        <p:nvPicPr>
          <p:cNvPr id="6" name="Picture 5" descr="Text&#10;&#10;Description automatically generated with low confidence">
            <a:hlinkClick r:id="rId7"/>
            <a:extLst>
              <a:ext uri="{FF2B5EF4-FFF2-40B4-BE49-F238E27FC236}">
                <a16:creationId xmlns:a16="http://schemas.microsoft.com/office/drawing/2014/main" id="{4820D2FF-6A0E-48F9-A4B5-6AE1E0F4FA88}"/>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725" y="0"/>
            <a:ext cx="12192000" cy="6858000"/>
          </a:xfrm>
          <a:prstGeom prst="rect">
            <a:avLst/>
          </a:prstGeom>
        </p:spPr>
      </p:pic>
    </p:spTree>
    <p:extLst>
      <p:ext uri="{BB962C8B-B14F-4D97-AF65-F5344CB8AC3E}">
        <p14:creationId xmlns:p14="http://schemas.microsoft.com/office/powerpoint/2010/main" val="92338175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night sky, ocean floor&#10;&#10;Description automatically generated">
            <a:extLst>
              <a:ext uri="{FF2B5EF4-FFF2-40B4-BE49-F238E27FC236}">
                <a16:creationId xmlns:a16="http://schemas.microsoft.com/office/drawing/2014/main" id="{9BA78B48-F89E-0B4E-B627-307593E071AD}"/>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3143" y="1"/>
            <a:ext cx="12195143" cy="6858000"/>
          </a:xfrm>
          <a:prstGeom prst="rect">
            <a:avLst/>
          </a:prstGeom>
        </p:spPr>
      </p:pic>
      <p:graphicFrame>
        <p:nvGraphicFramePr>
          <p:cNvPr id="8" name="Table 7">
            <a:extLst>
              <a:ext uri="{FF2B5EF4-FFF2-40B4-BE49-F238E27FC236}">
                <a16:creationId xmlns:a16="http://schemas.microsoft.com/office/drawing/2014/main" id="{7D185C09-36CB-D94C-B155-428F4A7655D3}"/>
              </a:ext>
            </a:extLst>
          </p:cNvPr>
          <p:cNvGraphicFramePr>
            <a:graphicFrameLocks noGrp="1"/>
          </p:cNvGraphicFramePr>
          <p:nvPr>
            <p:extLst>
              <p:ext uri="{D42A27DB-BD31-4B8C-83A1-F6EECF244321}">
                <p14:modId xmlns:p14="http://schemas.microsoft.com/office/powerpoint/2010/main" val="1102041573"/>
              </p:ext>
            </p:extLst>
          </p:nvPr>
        </p:nvGraphicFramePr>
        <p:xfrm>
          <a:off x="665137" y="2065241"/>
          <a:ext cx="8428117" cy="4013719"/>
        </p:xfrm>
        <a:graphic>
          <a:graphicData uri="http://schemas.openxmlformats.org/drawingml/2006/table">
            <a:tbl>
              <a:tblPr firstRow="1" bandRow="1">
                <a:tableStyleId>{5940675A-B579-460E-94D1-54222C63F5DA}</a:tableStyleId>
              </a:tblPr>
              <a:tblGrid>
                <a:gridCol w="1013585">
                  <a:extLst>
                    <a:ext uri="{9D8B030D-6E8A-4147-A177-3AD203B41FA5}">
                      <a16:colId xmlns:a16="http://schemas.microsoft.com/office/drawing/2014/main" val="4199838736"/>
                    </a:ext>
                  </a:extLst>
                </a:gridCol>
                <a:gridCol w="2192941">
                  <a:extLst>
                    <a:ext uri="{9D8B030D-6E8A-4147-A177-3AD203B41FA5}">
                      <a16:colId xmlns:a16="http://schemas.microsoft.com/office/drawing/2014/main" val="2078807229"/>
                    </a:ext>
                  </a:extLst>
                </a:gridCol>
                <a:gridCol w="5221591">
                  <a:extLst>
                    <a:ext uri="{9D8B030D-6E8A-4147-A177-3AD203B41FA5}">
                      <a16:colId xmlns:a16="http://schemas.microsoft.com/office/drawing/2014/main" val="2424726316"/>
                    </a:ext>
                  </a:extLst>
                </a:gridCol>
              </a:tblGrid>
              <a:tr h="309252">
                <a:tc>
                  <a:txBody>
                    <a:bodyPr/>
                    <a:lstStyle/>
                    <a:p>
                      <a:pPr algn="l"/>
                      <a:r>
                        <a:rPr lang="en-US" sz="1400" b="1" i="0" dirty="0">
                          <a:solidFill>
                            <a:schemeClr val="bg1"/>
                          </a:solidFill>
                          <a:latin typeface="Gilroy SemiBold" pitchFamily="2" charset="77"/>
                        </a:rPr>
                        <a:t>Slide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400" b="1" i="0">
                          <a:solidFill>
                            <a:schemeClr val="bg1"/>
                          </a:solidFill>
                          <a:latin typeface="Gilroy SemiBold" pitchFamily="2" charset="77"/>
                        </a:rPr>
                        <a:t>Title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400" b="1" i="0" dirty="0">
                          <a:solidFill>
                            <a:schemeClr val="bg1"/>
                          </a:solidFill>
                          <a:latin typeface="Gilroy SemiBold" pitchFamily="2" charset="77"/>
                        </a:rPr>
                        <a:t>Attribution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192835009"/>
                  </a:ext>
                </a:extLst>
              </a:tr>
              <a:tr h="195176">
                <a:tc>
                  <a:txBody>
                    <a:bodyPr/>
                    <a:lstStyle/>
                    <a:p>
                      <a:pPr algn="l"/>
                      <a:r>
                        <a:rPr lang="en-US" sz="1000" b="1" i="0" dirty="0">
                          <a:solidFill>
                            <a:schemeClr val="bg1"/>
                          </a:solidFill>
                          <a:latin typeface="Gilroy SemiBold" pitchFamily="2" charset="77"/>
                        </a:rPr>
                        <a:t>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Hands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By </a:t>
                      </a:r>
                      <a:r>
                        <a:rPr lang="en-GB" sz="1000" b="1" i="0" kern="1200" dirty="0" err="1">
                          <a:solidFill>
                            <a:schemeClr val="bg1"/>
                          </a:solidFill>
                          <a:latin typeface="Gilroy SemiBold" pitchFamily="2" charset="77"/>
                          <a:ea typeface="+mn-ea"/>
                          <a:cs typeface="+mn-cs"/>
                        </a:rPr>
                        <a:t>Wylly</a:t>
                      </a:r>
                      <a:r>
                        <a:rPr lang="en-GB" sz="1000" b="1" i="0" kern="1200" dirty="0">
                          <a:solidFill>
                            <a:schemeClr val="bg1"/>
                          </a:solidFill>
                          <a:latin typeface="Gilroy SemiBold" pitchFamily="2" charset="77"/>
                          <a:ea typeface="+mn-ea"/>
                          <a:cs typeface="+mn-cs"/>
                        </a:rPr>
                        <a:t> </a:t>
                      </a:r>
                      <a:r>
                        <a:rPr lang="en-GB" sz="1000" b="1" i="0" kern="1200" dirty="0" err="1">
                          <a:solidFill>
                            <a:schemeClr val="bg1"/>
                          </a:solidFill>
                          <a:latin typeface="Gilroy SemiBold" pitchFamily="2" charset="77"/>
                          <a:ea typeface="+mn-ea"/>
                          <a:cs typeface="+mn-cs"/>
                        </a:rPr>
                        <a:t>Suhendra</a:t>
                      </a:r>
                      <a:r>
                        <a:rPr lang="en-GB" sz="1000" b="1" i="0" kern="1200" dirty="0">
                          <a:solidFill>
                            <a:schemeClr val="bg1"/>
                          </a:solidFill>
                          <a:latin typeface="Gilroy SemiBold" pitchFamily="2" charset="77"/>
                          <a:ea typeface="+mn-ea"/>
                          <a:cs typeface="+mn-cs"/>
                        </a:rPr>
                        <a:t> via </a:t>
                      </a:r>
                      <a:r>
                        <a:rPr lang="en-GB" sz="1000" b="1" i="0" kern="1200" dirty="0" err="1">
                          <a:solidFill>
                            <a:schemeClr val="bg1"/>
                          </a:solidFill>
                          <a:latin typeface="Gilroy SemiBold" pitchFamily="2" charset="77"/>
                          <a:ea typeface="+mn-ea"/>
                          <a:cs typeface="+mn-cs"/>
                        </a:rPr>
                        <a:t>Unsplash</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636899918"/>
                  </a:ext>
                </a:extLst>
              </a:tr>
              <a:tr h="0">
                <a:tc>
                  <a:txBody>
                    <a:bodyPr/>
                    <a:lstStyle/>
                    <a:p>
                      <a:pPr algn="l"/>
                      <a:r>
                        <a:rPr lang="en-US" sz="1000" b="1" i="0" dirty="0">
                          <a:solidFill>
                            <a:schemeClr val="bg1"/>
                          </a:solidFill>
                          <a:latin typeface="Gilroy SemiBold" pitchFamily="2" charset="77"/>
                        </a:rPr>
                        <a:t>3</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Bottle production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By Muffin via </a:t>
                      </a:r>
                      <a:r>
                        <a:rPr lang="en-US" sz="1000" b="1" i="0" kern="1200" dirty="0" err="1">
                          <a:solidFill>
                            <a:schemeClr val="bg1"/>
                          </a:solidFill>
                          <a:latin typeface="Gilroy SemiBold" pitchFamily="2" charset="77"/>
                          <a:ea typeface="+mn-ea"/>
                          <a:cs typeface="+mn-cs"/>
                        </a:rPr>
                        <a:t>Pexels</a:t>
                      </a:r>
                      <a:endParaRPr lang="en-US" sz="1000" b="1" i="0" kern="1200" dirty="0">
                        <a:solidFill>
                          <a:schemeClr val="bg1"/>
                        </a:solidFill>
                        <a:latin typeface="Gilroy SemiBold" pitchFamily="2" charset="77"/>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047835585"/>
                  </a:ext>
                </a:extLst>
              </a:tr>
              <a:tr h="0">
                <a:tc>
                  <a:txBody>
                    <a:bodyPr/>
                    <a:lstStyle/>
                    <a:p>
                      <a:pPr algn="l"/>
                      <a:r>
                        <a:rPr lang="en-US" sz="1000" b="1" i="0" dirty="0">
                          <a:solidFill>
                            <a:schemeClr val="bg1"/>
                          </a:solidFill>
                          <a:latin typeface="Gilroy SemiBold" pitchFamily="2" charset="77"/>
                        </a:rPr>
                        <a:t>5</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Fruit</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By Nick Fewings via </a:t>
                      </a:r>
                      <a:r>
                        <a:rPr lang="en-US" sz="1000" b="1" i="0" dirty="0" err="1">
                          <a:solidFill>
                            <a:schemeClr val="bg1"/>
                          </a:solidFill>
                          <a:latin typeface="Gilroy SemiBold" pitchFamily="2" charset="77"/>
                        </a:rPr>
                        <a:t>Unsplash</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979464646"/>
                  </a:ext>
                </a:extLst>
              </a:tr>
              <a:tr h="0">
                <a:tc>
                  <a:txBody>
                    <a:bodyPr/>
                    <a:lstStyle/>
                    <a:p>
                      <a:pPr algn="l"/>
                      <a:r>
                        <a:rPr lang="en-US" sz="1000" b="1" i="0" dirty="0">
                          <a:solidFill>
                            <a:schemeClr val="bg1"/>
                          </a:solidFill>
                          <a:latin typeface="Gilroy SemiBold" pitchFamily="2" charset="77"/>
                        </a:rPr>
                        <a:t>6</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Recycling bins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By </a:t>
                      </a:r>
                      <a:r>
                        <a:rPr lang="en-US" sz="1000" b="1" i="0" kern="1200" dirty="0" err="1">
                          <a:solidFill>
                            <a:schemeClr val="bg1"/>
                          </a:solidFill>
                          <a:latin typeface="Gilroy SemiBold" pitchFamily="2" charset="77"/>
                          <a:ea typeface="+mn-ea"/>
                          <a:cs typeface="+mn-cs"/>
                        </a:rPr>
                        <a:t>imordaf</a:t>
                      </a:r>
                      <a:r>
                        <a:rPr lang="en-US" sz="1000" b="1" i="0" kern="1200" dirty="0">
                          <a:solidFill>
                            <a:schemeClr val="bg1"/>
                          </a:solidFill>
                          <a:latin typeface="Gilroy SemiBold" pitchFamily="2" charset="77"/>
                          <a:ea typeface="+mn-ea"/>
                          <a:cs typeface="+mn-cs"/>
                        </a:rPr>
                        <a:t> via </a:t>
                      </a:r>
                      <a:r>
                        <a:rPr lang="en-US" sz="1000" b="1" i="0" kern="1200" dirty="0" err="1">
                          <a:solidFill>
                            <a:schemeClr val="bg1"/>
                          </a:solidFill>
                          <a:latin typeface="Gilroy SemiBold" pitchFamily="2" charset="77"/>
                          <a:ea typeface="+mn-ea"/>
                          <a:cs typeface="+mn-cs"/>
                        </a:rPr>
                        <a:t>Pixabay</a:t>
                      </a:r>
                      <a:endParaRPr lang="en-US" sz="1000" b="1" i="0" kern="1200" dirty="0">
                        <a:solidFill>
                          <a:schemeClr val="bg1"/>
                        </a:solidFill>
                        <a:latin typeface="Gilroy SemiBold" pitchFamily="2" charset="77"/>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994904816"/>
                  </a:ext>
                </a:extLst>
              </a:tr>
              <a:tr h="0">
                <a:tc>
                  <a:txBody>
                    <a:bodyPr/>
                    <a:lstStyle/>
                    <a:p>
                      <a:pPr algn="l"/>
                      <a:r>
                        <a:rPr lang="en-US" sz="1000" b="1" i="0" dirty="0">
                          <a:solidFill>
                            <a:schemeClr val="bg1"/>
                          </a:solidFill>
                          <a:latin typeface="Gilroy SemiBold" pitchFamily="2" charset="77"/>
                        </a:rPr>
                        <a:t>8</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Lemons in reusable bag</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kern="1200" dirty="0">
                          <a:solidFill>
                            <a:schemeClr val="bg1"/>
                          </a:solidFill>
                          <a:latin typeface="Gilroy SemiBold" pitchFamily="2" charset="77"/>
                          <a:ea typeface="+mn-ea"/>
                          <a:cs typeface="+mn-cs"/>
                        </a:rPr>
                        <a:t>By </a:t>
                      </a:r>
                      <a:r>
                        <a:rPr lang="en-GB" sz="1000" b="1" i="0" kern="1200" dirty="0">
                          <a:solidFill>
                            <a:schemeClr val="bg1"/>
                          </a:solidFill>
                          <a:latin typeface="Gilroy SemiBold" pitchFamily="2" charset="77"/>
                          <a:ea typeface="+mn-ea"/>
                          <a:cs typeface="+mn-cs"/>
                        </a:rPr>
                        <a:t>Mathilde Langevin via </a:t>
                      </a:r>
                      <a:r>
                        <a:rPr lang="en-GB" sz="1000" b="1" i="0" kern="1200" dirty="0" err="1">
                          <a:solidFill>
                            <a:schemeClr val="bg1"/>
                          </a:solidFill>
                          <a:latin typeface="Gilroy SemiBold" pitchFamily="2" charset="77"/>
                          <a:ea typeface="+mn-ea"/>
                          <a:cs typeface="+mn-cs"/>
                        </a:rPr>
                        <a:t>Unsplash</a:t>
                      </a:r>
                      <a:endParaRPr lang="en-US" sz="1000" b="1" i="0" kern="1200" dirty="0">
                        <a:solidFill>
                          <a:schemeClr val="bg1"/>
                        </a:solidFill>
                        <a:latin typeface="Gilroy SemiBold" pitchFamily="2" charset="77"/>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848558631"/>
                  </a:ext>
                </a:extLst>
              </a:tr>
              <a:tr h="0">
                <a:tc>
                  <a:txBody>
                    <a:bodyPr/>
                    <a:lstStyle/>
                    <a:p>
                      <a:pPr algn="l"/>
                      <a:r>
                        <a:rPr lang="en-US" sz="1000" b="1" i="0" dirty="0">
                          <a:solidFill>
                            <a:schemeClr val="bg1"/>
                          </a:solidFill>
                          <a:latin typeface="Gilroy SemiBold" pitchFamily="2" charset="77"/>
                        </a:rPr>
                        <a:t>9</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Thinking girl</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By Annie Spratt via </a:t>
                      </a:r>
                      <a:r>
                        <a:rPr lang="en-US" sz="1000" b="1" i="0" dirty="0" err="1">
                          <a:solidFill>
                            <a:schemeClr val="bg1"/>
                          </a:solidFill>
                          <a:latin typeface="Gilroy SemiBold" pitchFamily="2" charset="77"/>
                        </a:rPr>
                        <a:t>Unsplash</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488901597"/>
                  </a:ext>
                </a:extLst>
              </a:tr>
              <a:tr h="0">
                <a:tc>
                  <a:txBody>
                    <a:bodyPr/>
                    <a:lstStyle/>
                    <a:p>
                      <a:pPr algn="l"/>
                      <a:r>
                        <a:rPr lang="en-US" sz="1000" b="1" i="0" dirty="0">
                          <a:solidFill>
                            <a:schemeClr val="bg1"/>
                          </a:solidFill>
                          <a:latin typeface="Gilroy SemiBold" pitchFamily="2" charset="77"/>
                        </a:rPr>
                        <a:t>10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Fixing boy</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By Kevin Jarratt via </a:t>
                      </a:r>
                      <a:r>
                        <a:rPr lang="en-US" sz="1000" b="1" i="0" dirty="0" err="1">
                          <a:solidFill>
                            <a:schemeClr val="bg1"/>
                          </a:solidFill>
                          <a:latin typeface="Gilroy SemiBold" pitchFamily="2" charset="77"/>
                        </a:rPr>
                        <a:t>Unsplash</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619490763"/>
                  </a:ext>
                </a:extLst>
              </a:tr>
              <a:tr h="0">
                <a:tc>
                  <a:txBody>
                    <a:bodyPr/>
                    <a:lstStyle/>
                    <a:p>
                      <a:pPr algn="l"/>
                      <a:r>
                        <a:rPr lang="en-US" sz="1000" b="1" i="0" dirty="0">
                          <a:solidFill>
                            <a:schemeClr val="bg1"/>
                          </a:solidFill>
                          <a:latin typeface="Gilroy SemiBold" pitchFamily="2" charset="77"/>
                        </a:rPr>
                        <a:t>12</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Jellyfish</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GB" sz="1000" b="1" i="0" kern="1200" dirty="0">
                          <a:solidFill>
                            <a:schemeClr val="bg1"/>
                          </a:solidFill>
                          <a:latin typeface="Gilroy SemiBold" pitchFamily="2" charset="77"/>
                          <a:ea typeface="+mn-ea"/>
                          <a:cs typeface="+mn-cs"/>
                        </a:rPr>
                        <a:t>By Thomas </a:t>
                      </a:r>
                      <a:r>
                        <a:rPr lang="en-GB" sz="1000" b="1" i="0" kern="1200" dirty="0" err="1">
                          <a:solidFill>
                            <a:schemeClr val="bg1"/>
                          </a:solidFill>
                          <a:latin typeface="Gilroy SemiBold" pitchFamily="2" charset="77"/>
                          <a:ea typeface="+mn-ea"/>
                          <a:cs typeface="+mn-cs"/>
                        </a:rPr>
                        <a:t>Millot</a:t>
                      </a:r>
                      <a:r>
                        <a:rPr lang="en-GB" sz="1000" b="1" i="0" kern="1200" dirty="0">
                          <a:solidFill>
                            <a:schemeClr val="bg1"/>
                          </a:solidFill>
                          <a:latin typeface="Gilroy SemiBold" pitchFamily="2" charset="77"/>
                          <a:ea typeface="+mn-ea"/>
                          <a:cs typeface="+mn-cs"/>
                        </a:rPr>
                        <a:t> via </a:t>
                      </a:r>
                      <a:r>
                        <a:rPr lang="en-GB" sz="1000" b="1" i="0" kern="1200" dirty="0" err="1">
                          <a:solidFill>
                            <a:schemeClr val="bg1"/>
                          </a:solidFill>
                          <a:latin typeface="Gilroy SemiBold" pitchFamily="2" charset="77"/>
                          <a:ea typeface="+mn-ea"/>
                          <a:cs typeface="+mn-cs"/>
                        </a:rPr>
                        <a:t>Unsplash</a:t>
                      </a:r>
                      <a:endParaRPr lang="en-US" sz="1000" b="1" i="0" kern="1200" dirty="0">
                        <a:solidFill>
                          <a:schemeClr val="bg1"/>
                        </a:solidFill>
                        <a:latin typeface="Gilroy SemiBold" pitchFamily="2" charset="77"/>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39579365"/>
                  </a:ext>
                </a:extLst>
              </a:tr>
              <a:tr h="0">
                <a:tc>
                  <a:txBody>
                    <a:bodyPr/>
                    <a:lstStyle/>
                    <a:p>
                      <a:pPr algn="l"/>
                      <a:r>
                        <a:rPr lang="en-US" sz="1000" b="1" i="0" dirty="0">
                          <a:solidFill>
                            <a:schemeClr val="bg1"/>
                          </a:solidFill>
                          <a:latin typeface="Gilroy SemiBold" pitchFamily="2" charset="77"/>
                        </a:rPr>
                        <a:t>12</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Fish</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By David </a:t>
                      </a:r>
                      <a:r>
                        <a:rPr lang="en-US" sz="1000" b="1" i="0" dirty="0" err="1">
                          <a:solidFill>
                            <a:schemeClr val="bg1"/>
                          </a:solidFill>
                          <a:latin typeface="Gilroy SemiBold" pitchFamily="2" charset="77"/>
                        </a:rPr>
                        <a:t>Chlode</a:t>
                      </a:r>
                      <a:r>
                        <a:rPr lang="en-US" sz="1000" b="1" i="0" dirty="0">
                          <a:solidFill>
                            <a:schemeClr val="bg1"/>
                          </a:solidFill>
                          <a:latin typeface="Gilroy SemiBold" pitchFamily="2" charset="77"/>
                        </a:rPr>
                        <a:t> via </a:t>
                      </a:r>
                      <a:r>
                        <a:rPr lang="en-US" sz="1000" b="1" i="0" dirty="0" err="1">
                          <a:solidFill>
                            <a:schemeClr val="bg1"/>
                          </a:solidFill>
                          <a:latin typeface="Gilroy SemiBold" pitchFamily="2" charset="77"/>
                        </a:rPr>
                        <a:t>Unsplash</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986610834"/>
                  </a:ext>
                </a:extLst>
              </a:tr>
              <a:tr h="0">
                <a:tc>
                  <a:txBody>
                    <a:bodyPr/>
                    <a:lstStyle/>
                    <a:p>
                      <a:pPr algn="l"/>
                      <a:r>
                        <a:rPr lang="en-US" sz="1000" b="1" i="0" dirty="0">
                          <a:solidFill>
                            <a:schemeClr val="bg1"/>
                          </a:solidFill>
                          <a:latin typeface="Gilroy SemiBold" pitchFamily="2" charset="77"/>
                        </a:rPr>
                        <a:t>12</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Lava lamp</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US" sz="1000" b="1" i="0" dirty="0">
                          <a:solidFill>
                            <a:schemeClr val="bg1"/>
                          </a:solidFill>
                          <a:latin typeface="Gilroy SemiBold" pitchFamily="2" charset="77"/>
                        </a:rPr>
                        <a:t>By </a:t>
                      </a:r>
                      <a:r>
                        <a:rPr lang="en-GB" sz="1000" b="1" i="0" kern="1200" dirty="0">
                          <a:solidFill>
                            <a:schemeClr val="bg1"/>
                          </a:solidFill>
                          <a:latin typeface="Gilroy SemiBold" pitchFamily="2" charset="77"/>
                          <a:ea typeface="+mn-ea"/>
                          <a:cs typeface="+mn-cs"/>
                        </a:rPr>
                        <a:t>Martin </a:t>
                      </a:r>
                      <a:r>
                        <a:rPr lang="en-GB" sz="1000" b="1" i="0" kern="1200" dirty="0" err="1">
                          <a:solidFill>
                            <a:schemeClr val="bg1"/>
                          </a:solidFill>
                          <a:latin typeface="Gilroy SemiBold" pitchFamily="2" charset="77"/>
                          <a:ea typeface="+mn-ea"/>
                          <a:cs typeface="+mn-cs"/>
                        </a:rPr>
                        <a:t>Lostak</a:t>
                      </a:r>
                      <a:r>
                        <a:rPr lang="en-GB" sz="1000" b="1" i="0" kern="1200" dirty="0">
                          <a:solidFill>
                            <a:schemeClr val="bg1"/>
                          </a:solidFill>
                          <a:latin typeface="Gilroy SemiBold" pitchFamily="2" charset="77"/>
                          <a:ea typeface="+mn-ea"/>
                          <a:cs typeface="+mn-cs"/>
                        </a:rPr>
                        <a:t> via </a:t>
                      </a:r>
                      <a:r>
                        <a:rPr lang="en-GB" sz="1000" b="1" i="0" kern="1200" dirty="0" err="1">
                          <a:solidFill>
                            <a:schemeClr val="bg1"/>
                          </a:solidFill>
                          <a:latin typeface="Gilroy SemiBold" pitchFamily="2" charset="77"/>
                          <a:ea typeface="+mn-ea"/>
                          <a:cs typeface="+mn-cs"/>
                        </a:rPr>
                        <a:t>Unsplash</a:t>
                      </a:r>
                      <a:endParaRPr lang="en-GB" sz="1000" b="1" i="0" kern="1200" dirty="0">
                        <a:solidFill>
                          <a:schemeClr val="bg1"/>
                        </a:solidFill>
                        <a:latin typeface="Gilroy SemiBold" pitchFamily="2" charset="77"/>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681913553"/>
                  </a:ext>
                </a:extLst>
              </a:tr>
              <a:tr h="158231">
                <a:tc>
                  <a:txBody>
                    <a:bodyPr/>
                    <a:lstStyle/>
                    <a:p>
                      <a:pPr algn="l"/>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520176359"/>
                  </a:ext>
                </a:extLst>
              </a:tr>
              <a:tr h="197947">
                <a:tc>
                  <a:txBody>
                    <a:bodyPr/>
                    <a:lstStyle/>
                    <a:p>
                      <a:pPr algn="l"/>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047100944"/>
                  </a:ext>
                </a:extLst>
              </a:tr>
              <a:tr h="0">
                <a:tc>
                  <a:txBody>
                    <a:bodyPr/>
                    <a:lstStyle/>
                    <a:p>
                      <a:pPr algn="l"/>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144886447"/>
                  </a:ext>
                </a:extLst>
              </a:tr>
              <a:tr h="0">
                <a:tc>
                  <a:txBody>
                    <a:bodyPr/>
                    <a:lstStyle/>
                    <a:p>
                      <a:pPr algn="l"/>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826290543"/>
                  </a:ext>
                </a:extLst>
              </a:tr>
              <a:tr h="290707">
                <a:tc>
                  <a:txBody>
                    <a:bodyPr/>
                    <a:lstStyle/>
                    <a:p>
                      <a:pPr algn="l"/>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076484960"/>
                  </a:ext>
                </a:extLst>
              </a:tr>
            </a:tbl>
          </a:graphicData>
        </a:graphic>
      </p:graphicFrame>
      <p:pic>
        <p:nvPicPr>
          <p:cNvPr id="15" name="Picture 14">
            <a:extLst>
              <a:ext uri="{FF2B5EF4-FFF2-40B4-BE49-F238E27FC236}">
                <a16:creationId xmlns:a16="http://schemas.microsoft.com/office/drawing/2014/main" id="{32A4EB42-237E-5947-A159-3E542598004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43" y="-1"/>
            <a:ext cx="12192000" cy="6858000"/>
          </a:xfrm>
          <a:prstGeom prst="rect">
            <a:avLst/>
          </a:prstGeom>
        </p:spPr>
      </p:pic>
      <p:sp>
        <p:nvSpPr>
          <p:cNvPr id="7" name="TextBox 6">
            <a:extLst>
              <a:ext uri="{FF2B5EF4-FFF2-40B4-BE49-F238E27FC236}">
                <a16:creationId xmlns:a16="http://schemas.microsoft.com/office/drawing/2014/main" id="{20C0A2D1-11C3-7441-B8E9-1A6C22EE17B6}"/>
              </a:ext>
            </a:extLst>
          </p:cNvPr>
          <p:cNvSpPr txBox="1"/>
          <p:nvPr/>
        </p:nvSpPr>
        <p:spPr>
          <a:xfrm>
            <a:off x="574554" y="902812"/>
            <a:ext cx="4400026" cy="606287"/>
          </a:xfrm>
          <a:prstGeom prst="rect">
            <a:avLst/>
          </a:prstGeom>
          <a:noFill/>
        </p:spPr>
        <p:txBody>
          <a:bodyPr wrap="square" rtlCol="0">
            <a:spAutoFit/>
          </a:bodyPr>
          <a:lstStyle/>
          <a:p>
            <a:r>
              <a:rPr lang="en-US" sz="3200" b="1">
                <a:solidFill>
                  <a:srgbClr val="004A6C"/>
                </a:solidFill>
                <a:latin typeface="Gilroy Black" pitchFamily="2" charset="77"/>
              </a:rPr>
              <a:t>Image credits</a:t>
            </a:r>
          </a:p>
        </p:txBody>
      </p:sp>
      <p:sp>
        <p:nvSpPr>
          <p:cNvPr id="16" name="TextBox 15">
            <a:extLst>
              <a:ext uri="{FF2B5EF4-FFF2-40B4-BE49-F238E27FC236}">
                <a16:creationId xmlns:a16="http://schemas.microsoft.com/office/drawing/2014/main" id="{2911A11B-B2DC-1C40-9A41-7D46D28D1AF4}"/>
              </a:ext>
            </a:extLst>
          </p:cNvPr>
          <p:cNvSpPr txBox="1"/>
          <p:nvPr/>
        </p:nvSpPr>
        <p:spPr>
          <a:xfrm>
            <a:off x="665137" y="6078960"/>
            <a:ext cx="4010558" cy="307777"/>
          </a:xfrm>
          <a:prstGeom prst="rect">
            <a:avLst/>
          </a:prstGeom>
          <a:noFill/>
        </p:spPr>
        <p:txBody>
          <a:bodyPr wrap="square" rtlCol="0">
            <a:spAutoFit/>
          </a:bodyPr>
          <a:lstStyle/>
          <a:p>
            <a:r>
              <a:rPr lang="en-US" sz="1400" dirty="0">
                <a:solidFill>
                  <a:schemeClr val="bg1"/>
                </a:solidFill>
                <a:latin typeface="Gilroy Medium" pitchFamily="2" charset="77"/>
              </a:rPr>
              <a:t>All other images are courtesy of Encounter Edu</a:t>
            </a:r>
          </a:p>
        </p:txBody>
      </p:sp>
      <p:pic>
        <p:nvPicPr>
          <p:cNvPr id="17" name="Picture 16" descr="Icon&#10;&#10;Description automatically generated">
            <a:extLst>
              <a:ext uri="{FF2B5EF4-FFF2-40B4-BE49-F238E27FC236}">
                <a16:creationId xmlns:a16="http://schemas.microsoft.com/office/drawing/2014/main" id="{5A8049A9-CC55-1D4B-80C3-95B50B43A6E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9726185" y="4915833"/>
            <a:ext cx="1452800" cy="1046641"/>
          </a:xfrm>
          <a:prstGeom prst="rect">
            <a:avLst/>
          </a:prstGeom>
        </p:spPr>
      </p:pic>
      <p:pic>
        <p:nvPicPr>
          <p:cNvPr id="18" name="Picture 17" descr="Icon&#10;&#10;Description automatically generated">
            <a:extLst>
              <a:ext uri="{FF2B5EF4-FFF2-40B4-BE49-F238E27FC236}">
                <a16:creationId xmlns:a16="http://schemas.microsoft.com/office/drawing/2014/main" id="{BAF801EF-7DF3-F048-8469-309A71A2DC49}"/>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0007617" y="5564280"/>
            <a:ext cx="753392" cy="646331"/>
          </a:xfrm>
          <a:prstGeom prst="rect">
            <a:avLst/>
          </a:prstGeom>
        </p:spPr>
      </p:pic>
      <p:pic>
        <p:nvPicPr>
          <p:cNvPr id="19" name="Picture 18">
            <a:extLst>
              <a:ext uri="{FF2B5EF4-FFF2-40B4-BE49-F238E27FC236}">
                <a16:creationId xmlns:a16="http://schemas.microsoft.com/office/drawing/2014/main" id="{B1257456-A0B5-6442-B7A5-1CD19902DD88}"/>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rot="17964606">
            <a:off x="6051591" y="549652"/>
            <a:ext cx="1431971" cy="1530445"/>
          </a:xfrm>
          <a:prstGeom prst="rect">
            <a:avLst/>
          </a:prstGeom>
        </p:spPr>
      </p:pic>
      <p:pic>
        <p:nvPicPr>
          <p:cNvPr id="20" name="Picture 19" descr="Icon&#10;&#10;Description automatically generated">
            <a:extLst>
              <a:ext uri="{FF2B5EF4-FFF2-40B4-BE49-F238E27FC236}">
                <a16:creationId xmlns:a16="http://schemas.microsoft.com/office/drawing/2014/main" id="{ACD18851-2063-AF45-A663-E3570E46DBB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7151295" y="1454194"/>
            <a:ext cx="753392" cy="646331"/>
          </a:xfrm>
          <a:prstGeom prst="rect">
            <a:avLst/>
          </a:prstGeom>
        </p:spPr>
      </p:pic>
      <p:pic>
        <p:nvPicPr>
          <p:cNvPr id="21" name="Picture 20">
            <a:extLst>
              <a:ext uri="{FF2B5EF4-FFF2-40B4-BE49-F238E27FC236}">
                <a16:creationId xmlns:a16="http://schemas.microsoft.com/office/drawing/2014/main" id="{FC0A3AE3-4C80-3A47-810B-D33620C7AE28}"/>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rot="19877251">
            <a:off x="7921360" y="2817250"/>
            <a:ext cx="1421755" cy="1515452"/>
          </a:xfrm>
          <a:prstGeom prst="rect">
            <a:avLst/>
          </a:prstGeom>
        </p:spPr>
      </p:pic>
      <p:pic>
        <p:nvPicPr>
          <p:cNvPr id="22" name="Picture 21" descr="Icon&#10;&#10;Description automatically generated">
            <a:extLst>
              <a:ext uri="{FF2B5EF4-FFF2-40B4-BE49-F238E27FC236}">
                <a16:creationId xmlns:a16="http://schemas.microsoft.com/office/drawing/2014/main" id="{8269EB8F-062B-1644-A570-290DEC1A30BC}"/>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rot="8315553">
            <a:off x="7409076" y="3207865"/>
            <a:ext cx="753392" cy="646331"/>
          </a:xfrm>
          <a:prstGeom prst="rect">
            <a:avLst/>
          </a:prstGeom>
        </p:spPr>
      </p:pic>
    </p:spTree>
    <p:extLst>
      <p:ext uri="{BB962C8B-B14F-4D97-AF65-F5344CB8AC3E}">
        <p14:creationId xmlns:p14="http://schemas.microsoft.com/office/powerpoint/2010/main" val="27181916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183CF7D-1599-3D40-B9E1-FA9F0ED1F2BD}"/>
              </a:ext>
            </a:extLst>
          </p:cNvPr>
          <p:cNvSpPr/>
          <p:nvPr/>
        </p:nvSpPr>
        <p:spPr>
          <a:xfrm>
            <a:off x="0" y="0"/>
            <a:ext cx="12192000" cy="6858000"/>
          </a:xfrm>
          <a:prstGeom prst="rect">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B66DF09E-CE5E-224B-9D92-939CF255430E}"/>
              </a:ext>
            </a:extLst>
          </p:cNvPr>
          <p:cNvPicPr>
            <a:picLocks noChangeAspect="1"/>
          </p:cNvPicPr>
          <p:nvPr/>
        </p:nvPicPr>
        <p:blipFill>
          <a:blip r:embed="rId4"/>
          <a:stretch>
            <a:fillRect/>
          </a:stretch>
        </p:blipFill>
        <p:spPr>
          <a:xfrm>
            <a:off x="4707701" y="5046466"/>
            <a:ext cx="1153837" cy="944049"/>
          </a:xfrm>
          <a:prstGeom prst="rect">
            <a:avLst/>
          </a:prstGeom>
        </p:spPr>
      </p:pic>
      <p:pic>
        <p:nvPicPr>
          <p:cNvPr id="6" name="Picture 5">
            <a:extLst>
              <a:ext uri="{FF2B5EF4-FFF2-40B4-BE49-F238E27FC236}">
                <a16:creationId xmlns:a16="http://schemas.microsoft.com/office/drawing/2014/main" id="{C4158109-7D23-9748-A2D0-C2C8B1095D05}"/>
              </a:ext>
            </a:extLst>
          </p:cNvPr>
          <p:cNvPicPr>
            <a:picLocks noChangeAspect="1"/>
          </p:cNvPicPr>
          <p:nvPr/>
        </p:nvPicPr>
        <p:blipFill>
          <a:blip r:embed="rId5"/>
          <a:stretch>
            <a:fillRect/>
          </a:stretch>
        </p:blipFill>
        <p:spPr>
          <a:xfrm>
            <a:off x="2197355" y="3853282"/>
            <a:ext cx="1005272" cy="1017383"/>
          </a:xfrm>
          <a:prstGeom prst="rect">
            <a:avLst/>
          </a:prstGeom>
        </p:spPr>
      </p:pic>
      <p:pic>
        <p:nvPicPr>
          <p:cNvPr id="7" name="Picture 6">
            <a:extLst>
              <a:ext uri="{FF2B5EF4-FFF2-40B4-BE49-F238E27FC236}">
                <a16:creationId xmlns:a16="http://schemas.microsoft.com/office/drawing/2014/main" id="{9C3CC33B-77CC-D84F-A7E6-6C64447C97DE}"/>
              </a:ext>
            </a:extLst>
          </p:cNvPr>
          <p:cNvPicPr>
            <a:picLocks noChangeAspect="1"/>
          </p:cNvPicPr>
          <p:nvPr/>
        </p:nvPicPr>
        <p:blipFill>
          <a:blip r:embed="rId6"/>
          <a:stretch>
            <a:fillRect/>
          </a:stretch>
        </p:blipFill>
        <p:spPr>
          <a:xfrm>
            <a:off x="4991297" y="760781"/>
            <a:ext cx="1030798" cy="1030798"/>
          </a:xfrm>
          <a:prstGeom prst="rect">
            <a:avLst/>
          </a:prstGeom>
        </p:spPr>
      </p:pic>
      <p:pic>
        <p:nvPicPr>
          <p:cNvPr id="8" name="Picture 7">
            <a:extLst>
              <a:ext uri="{FF2B5EF4-FFF2-40B4-BE49-F238E27FC236}">
                <a16:creationId xmlns:a16="http://schemas.microsoft.com/office/drawing/2014/main" id="{8B226216-E063-7E4E-BF83-69F8627A3265}"/>
              </a:ext>
            </a:extLst>
          </p:cNvPr>
          <p:cNvPicPr>
            <a:picLocks noChangeAspect="1"/>
          </p:cNvPicPr>
          <p:nvPr/>
        </p:nvPicPr>
        <p:blipFill>
          <a:blip r:embed="rId7"/>
          <a:stretch>
            <a:fillRect/>
          </a:stretch>
        </p:blipFill>
        <p:spPr>
          <a:xfrm>
            <a:off x="7726239" y="1639947"/>
            <a:ext cx="1006560" cy="1029968"/>
          </a:xfrm>
          <a:prstGeom prst="rect">
            <a:avLst/>
          </a:prstGeom>
        </p:spPr>
      </p:pic>
      <p:pic>
        <p:nvPicPr>
          <p:cNvPr id="9" name="Picture 8">
            <a:extLst>
              <a:ext uri="{FF2B5EF4-FFF2-40B4-BE49-F238E27FC236}">
                <a16:creationId xmlns:a16="http://schemas.microsoft.com/office/drawing/2014/main" id="{59EF3A3C-33F8-B442-9D37-CA046EB6DC67}"/>
              </a:ext>
            </a:extLst>
          </p:cNvPr>
          <p:cNvPicPr>
            <a:picLocks noChangeAspect="1"/>
          </p:cNvPicPr>
          <p:nvPr/>
        </p:nvPicPr>
        <p:blipFill>
          <a:blip r:embed="rId8"/>
          <a:stretch>
            <a:fillRect/>
          </a:stretch>
        </p:blipFill>
        <p:spPr>
          <a:xfrm rot="255801">
            <a:off x="7525658" y="3835936"/>
            <a:ext cx="1010305" cy="998557"/>
          </a:xfrm>
          <a:prstGeom prst="rect">
            <a:avLst/>
          </a:prstGeom>
        </p:spPr>
      </p:pic>
      <p:pic>
        <p:nvPicPr>
          <p:cNvPr id="10" name="Picture 9">
            <a:extLst>
              <a:ext uri="{FF2B5EF4-FFF2-40B4-BE49-F238E27FC236}">
                <a16:creationId xmlns:a16="http://schemas.microsoft.com/office/drawing/2014/main" id="{82FA9468-6B15-E74C-91A3-D9189E5177FA}"/>
              </a:ext>
            </a:extLst>
          </p:cNvPr>
          <p:cNvPicPr>
            <a:picLocks noChangeAspect="1"/>
          </p:cNvPicPr>
          <p:nvPr/>
        </p:nvPicPr>
        <p:blipFill>
          <a:blip r:embed="rId9"/>
          <a:stretch>
            <a:fillRect/>
          </a:stretch>
        </p:blipFill>
        <p:spPr>
          <a:xfrm>
            <a:off x="2364786" y="1729696"/>
            <a:ext cx="949092" cy="908271"/>
          </a:xfrm>
          <a:prstGeom prst="rect">
            <a:avLst/>
          </a:prstGeom>
        </p:spPr>
      </p:pic>
      <p:pic>
        <p:nvPicPr>
          <p:cNvPr id="12" name="Picture 11">
            <a:extLst>
              <a:ext uri="{FF2B5EF4-FFF2-40B4-BE49-F238E27FC236}">
                <a16:creationId xmlns:a16="http://schemas.microsoft.com/office/drawing/2014/main" id="{F1F8BE3C-F475-ED4F-BFF8-41CA28F11F82}"/>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661532" y="8908928"/>
            <a:ext cx="12192000" cy="6858000"/>
          </a:xfrm>
          <a:prstGeom prst="rect">
            <a:avLst/>
          </a:prstGeom>
        </p:spPr>
      </p:pic>
      <p:sp>
        <p:nvSpPr>
          <p:cNvPr id="13" name="TextBox 12">
            <a:extLst>
              <a:ext uri="{FF2B5EF4-FFF2-40B4-BE49-F238E27FC236}">
                <a16:creationId xmlns:a16="http://schemas.microsoft.com/office/drawing/2014/main" id="{A2FF3D8D-A93E-6945-AA00-721218D77FD6}"/>
              </a:ext>
            </a:extLst>
          </p:cNvPr>
          <p:cNvSpPr txBox="1"/>
          <p:nvPr/>
        </p:nvSpPr>
        <p:spPr>
          <a:xfrm>
            <a:off x="5027286" y="3062263"/>
            <a:ext cx="1843207" cy="646331"/>
          </a:xfrm>
          <a:prstGeom prst="rect">
            <a:avLst/>
          </a:prstGeom>
          <a:noFill/>
        </p:spPr>
        <p:txBody>
          <a:bodyPr wrap="square" rtlCol="0">
            <a:spAutoFit/>
          </a:bodyPr>
          <a:lstStyle/>
          <a:p>
            <a:r>
              <a:rPr lang="en-US" sz="3600" b="1" dirty="0">
                <a:solidFill>
                  <a:srgbClr val="004A6C"/>
                </a:solidFill>
                <a:latin typeface="Gilroy Black" pitchFamily="2" charset="77"/>
              </a:rPr>
              <a:t>The 6Rs</a:t>
            </a:r>
          </a:p>
        </p:txBody>
      </p:sp>
      <p:sp>
        <p:nvSpPr>
          <p:cNvPr id="16" name="Rectangle 15">
            <a:extLst>
              <a:ext uri="{FF2B5EF4-FFF2-40B4-BE49-F238E27FC236}">
                <a16:creationId xmlns:a16="http://schemas.microsoft.com/office/drawing/2014/main" id="{85647955-E844-F54A-945F-D8122D832E50}"/>
              </a:ext>
            </a:extLst>
          </p:cNvPr>
          <p:cNvSpPr/>
          <p:nvPr/>
        </p:nvSpPr>
        <p:spPr>
          <a:xfrm>
            <a:off x="5959828" y="5266697"/>
            <a:ext cx="1276311" cy="461665"/>
          </a:xfrm>
          <a:prstGeom prst="rect">
            <a:avLst/>
          </a:prstGeom>
        </p:spPr>
        <p:txBody>
          <a:bodyPr wrap="none">
            <a:spAutoFit/>
          </a:bodyPr>
          <a:lstStyle/>
          <a:p>
            <a:r>
              <a:rPr lang="en-US" sz="2400" b="1" dirty="0">
                <a:solidFill>
                  <a:srgbClr val="004A6C"/>
                </a:solidFill>
                <a:latin typeface="Gilroy Black" pitchFamily="2" charset="77"/>
              </a:rPr>
              <a:t>Rethink</a:t>
            </a:r>
          </a:p>
        </p:txBody>
      </p:sp>
      <p:sp>
        <p:nvSpPr>
          <p:cNvPr id="18" name="Rectangle 17">
            <a:extLst>
              <a:ext uri="{FF2B5EF4-FFF2-40B4-BE49-F238E27FC236}">
                <a16:creationId xmlns:a16="http://schemas.microsoft.com/office/drawing/2014/main" id="{B09E40D9-AF11-8E43-927B-CDDB8A729A5D}"/>
              </a:ext>
            </a:extLst>
          </p:cNvPr>
          <p:cNvSpPr/>
          <p:nvPr/>
        </p:nvSpPr>
        <p:spPr>
          <a:xfrm>
            <a:off x="3260418" y="4156742"/>
            <a:ext cx="1152880" cy="461665"/>
          </a:xfrm>
          <a:prstGeom prst="rect">
            <a:avLst/>
          </a:prstGeom>
        </p:spPr>
        <p:txBody>
          <a:bodyPr wrap="none">
            <a:spAutoFit/>
          </a:bodyPr>
          <a:lstStyle/>
          <a:p>
            <a:r>
              <a:rPr lang="en-US" sz="2400" b="1" dirty="0">
                <a:solidFill>
                  <a:srgbClr val="004A6C"/>
                </a:solidFill>
                <a:latin typeface="Gilroy Black" pitchFamily="2" charset="77"/>
              </a:rPr>
              <a:t>Refuse</a:t>
            </a:r>
          </a:p>
        </p:txBody>
      </p:sp>
      <p:sp>
        <p:nvSpPr>
          <p:cNvPr id="20" name="Rectangle 19">
            <a:extLst>
              <a:ext uri="{FF2B5EF4-FFF2-40B4-BE49-F238E27FC236}">
                <a16:creationId xmlns:a16="http://schemas.microsoft.com/office/drawing/2014/main" id="{82E3352F-CB63-6748-BED1-53809EFDD106}"/>
              </a:ext>
            </a:extLst>
          </p:cNvPr>
          <p:cNvSpPr/>
          <p:nvPr/>
        </p:nvSpPr>
        <p:spPr>
          <a:xfrm>
            <a:off x="6055810" y="969394"/>
            <a:ext cx="1284367" cy="461665"/>
          </a:xfrm>
          <a:prstGeom prst="rect">
            <a:avLst/>
          </a:prstGeom>
        </p:spPr>
        <p:txBody>
          <a:bodyPr wrap="square">
            <a:spAutoFit/>
          </a:bodyPr>
          <a:lstStyle/>
          <a:p>
            <a:r>
              <a:rPr lang="en-US" sz="2400" b="1" dirty="0">
                <a:solidFill>
                  <a:srgbClr val="004A6C"/>
                </a:solidFill>
                <a:latin typeface="Gilroy Black" pitchFamily="2" charset="77"/>
              </a:rPr>
              <a:t>Reduce</a:t>
            </a:r>
          </a:p>
        </p:txBody>
      </p:sp>
      <p:sp>
        <p:nvSpPr>
          <p:cNvPr id="22" name="Rectangle 21">
            <a:extLst>
              <a:ext uri="{FF2B5EF4-FFF2-40B4-BE49-F238E27FC236}">
                <a16:creationId xmlns:a16="http://schemas.microsoft.com/office/drawing/2014/main" id="{4803DF65-2ECB-CF4F-9E02-675EB5AE6892}"/>
              </a:ext>
            </a:extLst>
          </p:cNvPr>
          <p:cNvSpPr/>
          <p:nvPr/>
        </p:nvSpPr>
        <p:spPr>
          <a:xfrm>
            <a:off x="8814497" y="1956606"/>
            <a:ext cx="1109405" cy="461665"/>
          </a:xfrm>
          <a:prstGeom prst="rect">
            <a:avLst/>
          </a:prstGeom>
        </p:spPr>
        <p:txBody>
          <a:bodyPr wrap="square">
            <a:spAutoFit/>
          </a:bodyPr>
          <a:lstStyle/>
          <a:p>
            <a:r>
              <a:rPr lang="en-US" sz="2400" b="1" dirty="0">
                <a:solidFill>
                  <a:srgbClr val="004A6C"/>
                </a:solidFill>
                <a:latin typeface="Gilroy Black" pitchFamily="2" charset="77"/>
              </a:rPr>
              <a:t>Reuse</a:t>
            </a:r>
          </a:p>
        </p:txBody>
      </p:sp>
      <p:sp>
        <p:nvSpPr>
          <p:cNvPr id="24" name="Rectangle 23">
            <a:extLst>
              <a:ext uri="{FF2B5EF4-FFF2-40B4-BE49-F238E27FC236}">
                <a16:creationId xmlns:a16="http://schemas.microsoft.com/office/drawing/2014/main" id="{C2B8E35B-A7A1-794B-BCE9-FB5615380119}"/>
              </a:ext>
            </a:extLst>
          </p:cNvPr>
          <p:cNvSpPr/>
          <p:nvPr/>
        </p:nvSpPr>
        <p:spPr>
          <a:xfrm>
            <a:off x="8682238" y="4153869"/>
            <a:ext cx="1300356" cy="461665"/>
          </a:xfrm>
          <a:prstGeom prst="rect">
            <a:avLst/>
          </a:prstGeom>
        </p:spPr>
        <p:txBody>
          <a:bodyPr wrap="none">
            <a:spAutoFit/>
          </a:bodyPr>
          <a:lstStyle/>
          <a:p>
            <a:r>
              <a:rPr lang="en-US" sz="2400" b="1" dirty="0">
                <a:solidFill>
                  <a:srgbClr val="004A6C"/>
                </a:solidFill>
                <a:latin typeface="Gilroy Black" pitchFamily="2" charset="77"/>
              </a:rPr>
              <a:t>Recycle</a:t>
            </a:r>
          </a:p>
        </p:txBody>
      </p:sp>
      <p:sp>
        <p:nvSpPr>
          <p:cNvPr id="26" name="Rectangle 25">
            <a:extLst>
              <a:ext uri="{FF2B5EF4-FFF2-40B4-BE49-F238E27FC236}">
                <a16:creationId xmlns:a16="http://schemas.microsoft.com/office/drawing/2014/main" id="{2BD2E5E7-27B8-094C-A167-F2DEF518BBCE}"/>
              </a:ext>
            </a:extLst>
          </p:cNvPr>
          <p:cNvSpPr/>
          <p:nvPr/>
        </p:nvSpPr>
        <p:spPr>
          <a:xfrm>
            <a:off x="3403778" y="1956606"/>
            <a:ext cx="1127232" cy="461665"/>
          </a:xfrm>
          <a:prstGeom prst="rect">
            <a:avLst/>
          </a:prstGeom>
        </p:spPr>
        <p:txBody>
          <a:bodyPr wrap="none">
            <a:spAutoFit/>
          </a:bodyPr>
          <a:lstStyle/>
          <a:p>
            <a:r>
              <a:rPr lang="en-US" sz="2400" b="1" dirty="0">
                <a:solidFill>
                  <a:srgbClr val="004A6C"/>
                </a:solidFill>
                <a:latin typeface="Gilroy Black" pitchFamily="2" charset="77"/>
              </a:rPr>
              <a:t>Repair</a:t>
            </a:r>
          </a:p>
        </p:txBody>
      </p:sp>
      <p:grpSp>
        <p:nvGrpSpPr>
          <p:cNvPr id="48" name="Group 47">
            <a:extLst>
              <a:ext uri="{FF2B5EF4-FFF2-40B4-BE49-F238E27FC236}">
                <a16:creationId xmlns:a16="http://schemas.microsoft.com/office/drawing/2014/main" id="{50E3612A-6D20-0A47-B392-56BE05971A68}"/>
              </a:ext>
            </a:extLst>
          </p:cNvPr>
          <p:cNvGrpSpPr/>
          <p:nvPr/>
        </p:nvGrpSpPr>
        <p:grpSpPr>
          <a:xfrm>
            <a:off x="4555894" y="1961047"/>
            <a:ext cx="2791430" cy="2836822"/>
            <a:chOff x="4916069" y="2484272"/>
            <a:chExt cx="2182664" cy="2218157"/>
          </a:xfrm>
        </p:grpSpPr>
        <p:pic>
          <p:nvPicPr>
            <p:cNvPr id="32" name="Picture 31">
              <a:extLst>
                <a:ext uri="{FF2B5EF4-FFF2-40B4-BE49-F238E27FC236}">
                  <a16:creationId xmlns:a16="http://schemas.microsoft.com/office/drawing/2014/main" id="{55D85FAB-8321-CA46-82F7-D245F4EDD7CC}"/>
                </a:ext>
              </a:extLst>
            </p:cNvPr>
            <p:cNvPicPr>
              <a:picLocks noChangeAspect="1"/>
            </p:cNvPicPr>
            <p:nvPr/>
          </p:nvPicPr>
          <p:blipFill>
            <a:blip r:embed="rId11"/>
            <a:stretch>
              <a:fillRect/>
            </a:stretch>
          </p:blipFill>
          <p:spPr>
            <a:xfrm rot="2726354">
              <a:off x="5745359" y="2433149"/>
              <a:ext cx="605613" cy="707859"/>
            </a:xfrm>
            <a:prstGeom prst="rect">
              <a:avLst/>
            </a:prstGeom>
          </p:spPr>
        </p:pic>
        <p:pic>
          <p:nvPicPr>
            <p:cNvPr id="41" name="Picture 40">
              <a:extLst>
                <a:ext uri="{FF2B5EF4-FFF2-40B4-BE49-F238E27FC236}">
                  <a16:creationId xmlns:a16="http://schemas.microsoft.com/office/drawing/2014/main" id="{C68EF25D-F719-C442-9EAD-22DBB590A6F4}"/>
                </a:ext>
              </a:extLst>
            </p:cNvPr>
            <p:cNvPicPr>
              <a:picLocks noChangeAspect="1"/>
            </p:cNvPicPr>
            <p:nvPr/>
          </p:nvPicPr>
          <p:blipFill>
            <a:blip r:embed="rId11"/>
            <a:stretch>
              <a:fillRect/>
            </a:stretch>
          </p:blipFill>
          <p:spPr>
            <a:xfrm rot="6568011">
              <a:off x="6441997" y="2832424"/>
              <a:ext cx="605613" cy="707859"/>
            </a:xfrm>
            <a:prstGeom prst="rect">
              <a:avLst/>
            </a:prstGeom>
          </p:spPr>
        </p:pic>
        <p:pic>
          <p:nvPicPr>
            <p:cNvPr id="42" name="Picture 41">
              <a:extLst>
                <a:ext uri="{FF2B5EF4-FFF2-40B4-BE49-F238E27FC236}">
                  <a16:creationId xmlns:a16="http://schemas.microsoft.com/office/drawing/2014/main" id="{F27A4A66-7695-AC46-AF1D-0E8030BC0A5A}"/>
                </a:ext>
              </a:extLst>
            </p:cNvPr>
            <p:cNvPicPr>
              <a:picLocks noChangeAspect="1"/>
            </p:cNvPicPr>
            <p:nvPr/>
          </p:nvPicPr>
          <p:blipFill>
            <a:blip r:embed="rId11"/>
            <a:stretch>
              <a:fillRect/>
            </a:stretch>
          </p:blipFill>
          <p:spPr>
            <a:xfrm rot="10581375">
              <a:off x="6406069" y="3652979"/>
              <a:ext cx="605613" cy="707859"/>
            </a:xfrm>
            <a:prstGeom prst="rect">
              <a:avLst/>
            </a:prstGeom>
          </p:spPr>
        </p:pic>
        <p:grpSp>
          <p:nvGrpSpPr>
            <p:cNvPr id="46" name="Group 45">
              <a:extLst>
                <a:ext uri="{FF2B5EF4-FFF2-40B4-BE49-F238E27FC236}">
                  <a16:creationId xmlns:a16="http://schemas.microsoft.com/office/drawing/2014/main" id="{A9291BA3-CA09-8E4A-94E3-F6209ABD3C76}"/>
                </a:ext>
              </a:extLst>
            </p:cNvPr>
            <p:cNvGrpSpPr/>
            <p:nvPr/>
          </p:nvGrpSpPr>
          <p:grpSpPr>
            <a:xfrm rot="11005365">
              <a:off x="4916069" y="2825863"/>
              <a:ext cx="1404497" cy="1876566"/>
              <a:chOff x="4360736" y="3081173"/>
              <a:chExt cx="1404497" cy="1876566"/>
            </a:xfrm>
          </p:grpSpPr>
          <p:pic>
            <p:nvPicPr>
              <p:cNvPr id="43" name="Picture 42">
                <a:extLst>
                  <a:ext uri="{FF2B5EF4-FFF2-40B4-BE49-F238E27FC236}">
                    <a16:creationId xmlns:a16="http://schemas.microsoft.com/office/drawing/2014/main" id="{202BCEC4-68E7-124A-BE8A-37BE0997E5A2}"/>
                  </a:ext>
                </a:extLst>
              </p:cNvPr>
              <p:cNvPicPr>
                <a:picLocks noChangeAspect="1"/>
              </p:cNvPicPr>
              <p:nvPr/>
            </p:nvPicPr>
            <p:blipFill>
              <a:blip r:embed="rId11"/>
              <a:stretch>
                <a:fillRect/>
              </a:stretch>
            </p:blipFill>
            <p:spPr>
              <a:xfrm rot="2726354">
                <a:off x="4411859" y="3030050"/>
                <a:ext cx="605613" cy="707859"/>
              </a:xfrm>
              <a:prstGeom prst="rect">
                <a:avLst/>
              </a:prstGeom>
            </p:spPr>
          </p:pic>
          <p:pic>
            <p:nvPicPr>
              <p:cNvPr id="44" name="Picture 43">
                <a:extLst>
                  <a:ext uri="{FF2B5EF4-FFF2-40B4-BE49-F238E27FC236}">
                    <a16:creationId xmlns:a16="http://schemas.microsoft.com/office/drawing/2014/main" id="{8EBE960F-5783-A84D-AC8B-852ECB4F6843}"/>
                  </a:ext>
                </a:extLst>
              </p:cNvPr>
              <p:cNvPicPr>
                <a:picLocks noChangeAspect="1"/>
              </p:cNvPicPr>
              <p:nvPr/>
            </p:nvPicPr>
            <p:blipFill>
              <a:blip r:embed="rId11"/>
              <a:stretch>
                <a:fillRect/>
              </a:stretch>
            </p:blipFill>
            <p:spPr>
              <a:xfrm rot="6568011">
                <a:off x="5108497" y="3429325"/>
                <a:ext cx="605613" cy="707859"/>
              </a:xfrm>
              <a:prstGeom prst="rect">
                <a:avLst/>
              </a:prstGeom>
            </p:spPr>
          </p:pic>
          <p:pic>
            <p:nvPicPr>
              <p:cNvPr id="45" name="Picture 44">
                <a:extLst>
                  <a:ext uri="{FF2B5EF4-FFF2-40B4-BE49-F238E27FC236}">
                    <a16:creationId xmlns:a16="http://schemas.microsoft.com/office/drawing/2014/main" id="{8257CA5D-F2F1-D046-B3A1-9D1084391559}"/>
                  </a:ext>
                </a:extLst>
              </p:cNvPr>
              <p:cNvPicPr>
                <a:picLocks noChangeAspect="1"/>
              </p:cNvPicPr>
              <p:nvPr/>
            </p:nvPicPr>
            <p:blipFill>
              <a:blip r:embed="rId11"/>
              <a:stretch>
                <a:fillRect/>
              </a:stretch>
            </p:blipFill>
            <p:spPr>
              <a:xfrm rot="10581375">
                <a:off x="5072569" y="4249880"/>
                <a:ext cx="605613" cy="707859"/>
              </a:xfrm>
              <a:prstGeom prst="rect">
                <a:avLst/>
              </a:prstGeom>
            </p:spPr>
          </p:pic>
        </p:grpSp>
      </p:grpSp>
      <p:pic>
        <p:nvPicPr>
          <p:cNvPr id="49" name="Picture 48" descr="A picture containing text&#10;&#10;Description automatically generated">
            <a:extLst>
              <a:ext uri="{FF2B5EF4-FFF2-40B4-BE49-F238E27FC236}">
                <a16:creationId xmlns:a16="http://schemas.microsoft.com/office/drawing/2014/main" id="{D9962367-CCAE-2C47-8CF4-0AA9859321D2}"/>
              </a:ext>
            </a:extLst>
          </p:cNvPr>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09479380"/>
      </p:ext>
    </p:extLst>
  </p:cSld>
  <p:clrMapOvr>
    <a:masterClrMapping/>
  </p:clrMapOvr>
  <p:extLst>
    <p:ext uri="{6950BFC3-D8DA-4A85-94F7-54DA5524770B}">
      <p188:commentRel xmlns:p188="http://schemas.microsoft.com/office/powerpoint/2018/8/main" r:id="rId3"/>
    </p:ext>
  </p:extLs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2AA9CB2-AA5F-2E41-8215-33126D30FFD5}"/>
              </a:ext>
            </a:extLst>
          </p:cNvPr>
          <p:cNvPicPr>
            <a:picLocks noChangeAspect="1"/>
          </p:cNvPicPr>
          <p:nvPr/>
        </p:nvPicPr>
        <p:blipFill>
          <a:blip r:embed="rId3"/>
          <a:stretch>
            <a:fillRect/>
          </a:stretch>
        </p:blipFill>
        <p:spPr>
          <a:xfrm>
            <a:off x="0" y="0"/>
            <a:ext cx="12192000" cy="6858000"/>
          </a:xfrm>
          <a:prstGeom prst="rect">
            <a:avLst/>
          </a:prstGeom>
        </p:spPr>
      </p:pic>
      <p:sp>
        <p:nvSpPr>
          <p:cNvPr id="14" name="Rectangle 13">
            <a:extLst>
              <a:ext uri="{FF2B5EF4-FFF2-40B4-BE49-F238E27FC236}">
                <a16:creationId xmlns:a16="http://schemas.microsoft.com/office/drawing/2014/main" id="{57FD6437-51D1-FA46-AF2C-C7FD6E5081B0}"/>
              </a:ext>
            </a:extLst>
          </p:cNvPr>
          <p:cNvSpPr/>
          <p:nvPr/>
        </p:nvSpPr>
        <p:spPr>
          <a:xfrm>
            <a:off x="1604649" y="2268075"/>
            <a:ext cx="4643433" cy="830997"/>
          </a:xfrm>
          <a:prstGeom prst="rect">
            <a:avLst/>
          </a:prstGeom>
        </p:spPr>
        <p:txBody>
          <a:bodyPr wrap="square">
            <a:spAutoFit/>
          </a:bodyPr>
          <a:lstStyle/>
          <a:p>
            <a:r>
              <a:rPr lang="en-US" sz="2400" b="1" dirty="0">
                <a:solidFill>
                  <a:schemeClr val="bg1"/>
                </a:solidFill>
                <a:latin typeface="Gilroy Bold" pitchFamily="2" charset="77"/>
              </a:rPr>
              <a:t>Understand what is </a:t>
            </a:r>
            <a:br>
              <a:rPr lang="en-US" sz="2400" b="1" dirty="0">
                <a:solidFill>
                  <a:schemeClr val="bg1"/>
                </a:solidFill>
                <a:latin typeface="Gilroy Bold" pitchFamily="2" charset="77"/>
              </a:rPr>
            </a:br>
            <a:r>
              <a:rPr lang="en-US" sz="2400" b="1" dirty="0">
                <a:solidFill>
                  <a:schemeClr val="bg1"/>
                </a:solidFill>
                <a:latin typeface="Gilroy Bold" pitchFamily="2" charset="77"/>
              </a:rPr>
              <a:t>meant by the 6Rs</a:t>
            </a:r>
          </a:p>
        </p:txBody>
      </p:sp>
      <p:sp>
        <p:nvSpPr>
          <p:cNvPr id="16" name="Rectangle 15">
            <a:extLst>
              <a:ext uri="{FF2B5EF4-FFF2-40B4-BE49-F238E27FC236}">
                <a16:creationId xmlns:a16="http://schemas.microsoft.com/office/drawing/2014/main" id="{947CE0DC-081F-7A4A-BDD2-B8076F82B942}"/>
              </a:ext>
            </a:extLst>
          </p:cNvPr>
          <p:cNvSpPr/>
          <p:nvPr/>
        </p:nvSpPr>
        <p:spPr>
          <a:xfrm>
            <a:off x="7547794" y="2308253"/>
            <a:ext cx="3886666" cy="1200329"/>
          </a:xfrm>
          <a:prstGeom prst="rect">
            <a:avLst/>
          </a:prstGeom>
        </p:spPr>
        <p:txBody>
          <a:bodyPr wrap="square">
            <a:spAutoFit/>
          </a:bodyPr>
          <a:lstStyle/>
          <a:p>
            <a:r>
              <a:rPr lang="en-US" sz="2400" b="1" dirty="0">
                <a:solidFill>
                  <a:schemeClr val="bg1"/>
                </a:solidFill>
                <a:latin typeface="Gilroy Bold" pitchFamily="2" charset="77"/>
              </a:rPr>
              <a:t>Complete an art project about marine plastic pollution</a:t>
            </a:r>
          </a:p>
        </p:txBody>
      </p:sp>
      <p:sp>
        <p:nvSpPr>
          <p:cNvPr id="24" name="Rectangle 23">
            <a:extLst>
              <a:ext uri="{FF2B5EF4-FFF2-40B4-BE49-F238E27FC236}">
                <a16:creationId xmlns:a16="http://schemas.microsoft.com/office/drawing/2014/main" id="{FA6D8A67-7835-6347-8684-807561328A0B}"/>
              </a:ext>
            </a:extLst>
          </p:cNvPr>
          <p:cNvSpPr/>
          <p:nvPr/>
        </p:nvSpPr>
        <p:spPr>
          <a:xfrm>
            <a:off x="645363" y="3246289"/>
            <a:ext cx="578110" cy="570451"/>
          </a:xfrm>
          <a:prstGeom prst="rect">
            <a:avLst/>
          </a:prstGeom>
          <a:solidFill>
            <a:srgbClr val="0090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820A55B9-A2AE-604B-8460-BDD4765F9856}"/>
              </a:ext>
            </a:extLst>
          </p:cNvPr>
          <p:cNvSpPr/>
          <p:nvPr/>
        </p:nvSpPr>
        <p:spPr>
          <a:xfrm>
            <a:off x="644404" y="4585681"/>
            <a:ext cx="578110" cy="570451"/>
          </a:xfrm>
          <a:prstGeom prst="rect">
            <a:avLst/>
          </a:prstGeom>
          <a:solidFill>
            <a:srgbClr val="0090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7C0994B-3F98-3445-A5B9-9F08364DB173}"/>
              </a:ext>
            </a:extLst>
          </p:cNvPr>
          <p:cNvSpPr txBox="1"/>
          <p:nvPr/>
        </p:nvSpPr>
        <p:spPr>
          <a:xfrm>
            <a:off x="574554" y="902812"/>
            <a:ext cx="4400026" cy="606287"/>
          </a:xfrm>
          <a:prstGeom prst="rect">
            <a:avLst/>
          </a:prstGeom>
          <a:noFill/>
        </p:spPr>
        <p:txBody>
          <a:bodyPr wrap="square" rtlCol="0">
            <a:spAutoFit/>
          </a:bodyPr>
          <a:lstStyle/>
          <a:p>
            <a:r>
              <a:rPr lang="en-US" sz="3200" b="1" dirty="0">
                <a:solidFill>
                  <a:srgbClr val="004A6C"/>
                </a:solidFill>
                <a:latin typeface="Gilroy Black" pitchFamily="2" charset="77"/>
              </a:rPr>
              <a:t>Learning objectives</a:t>
            </a:r>
          </a:p>
        </p:txBody>
      </p:sp>
      <p:sp>
        <p:nvSpPr>
          <p:cNvPr id="8" name="Oval 7">
            <a:extLst>
              <a:ext uri="{FF2B5EF4-FFF2-40B4-BE49-F238E27FC236}">
                <a16:creationId xmlns:a16="http://schemas.microsoft.com/office/drawing/2014/main" id="{B9F50FBB-0269-4543-AC0F-554217A64100}"/>
              </a:ext>
            </a:extLst>
          </p:cNvPr>
          <p:cNvSpPr/>
          <p:nvPr/>
        </p:nvSpPr>
        <p:spPr>
          <a:xfrm>
            <a:off x="678351" y="2335400"/>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54485E06-AD02-5F4E-B8CF-E686B1A41200}"/>
              </a:ext>
            </a:extLst>
          </p:cNvPr>
          <p:cNvSpPr/>
          <p:nvPr/>
        </p:nvSpPr>
        <p:spPr>
          <a:xfrm>
            <a:off x="757540" y="2325038"/>
            <a:ext cx="273908" cy="523220"/>
          </a:xfrm>
          <a:prstGeom prst="rect">
            <a:avLst/>
          </a:prstGeom>
        </p:spPr>
        <p:txBody>
          <a:bodyPr wrap="square">
            <a:spAutoFit/>
          </a:bodyPr>
          <a:lstStyle/>
          <a:p>
            <a:r>
              <a:rPr lang="en-US" sz="2800" b="1">
                <a:solidFill>
                  <a:srgbClr val="004A6C"/>
                </a:solidFill>
                <a:latin typeface="Gilroy Bold" pitchFamily="2" charset="77"/>
              </a:rPr>
              <a:t>1 </a:t>
            </a:r>
            <a:endParaRPr lang="en-US" sz="2800">
              <a:solidFill>
                <a:srgbClr val="004A6C"/>
              </a:solidFill>
            </a:endParaRPr>
          </a:p>
        </p:txBody>
      </p:sp>
      <p:sp>
        <p:nvSpPr>
          <p:cNvPr id="44" name="Oval 43">
            <a:extLst>
              <a:ext uri="{FF2B5EF4-FFF2-40B4-BE49-F238E27FC236}">
                <a16:creationId xmlns:a16="http://schemas.microsoft.com/office/drawing/2014/main" id="{7B2ABC9F-74D1-5D48-B9DD-7A6919B19C07}"/>
              </a:ext>
            </a:extLst>
          </p:cNvPr>
          <p:cNvSpPr/>
          <p:nvPr/>
        </p:nvSpPr>
        <p:spPr>
          <a:xfrm>
            <a:off x="6700650" y="2391314"/>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44">
            <a:extLst>
              <a:ext uri="{FF2B5EF4-FFF2-40B4-BE49-F238E27FC236}">
                <a16:creationId xmlns:a16="http://schemas.microsoft.com/office/drawing/2014/main" id="{E0C5B1FB-DFF3-0D49-814E-E1669CD484D9}"/>
              </a:ext>
            </a:extLst>
          </p:cNvPr>
          <p:cNvSpPr/>
          <p:nvPr/>
        </p:nvSpPr>
        <p:spPr>
          <a:xfrm>
            <a:off x="6774323" y="2380952"/>
            <a:ext cx="201624" cy="523220"/>
          </a:xfrm>
          <a:prstGeom prst="rect">
            <a:avLst/>
          </a:prstGeom>
        </p:spPr>
        <p:txBody>
          <a:bodyPr wrap="square">
            <a:spAutoFit/>
          </a:bodyPr>
          <a:lstStyle/>
          <a:p>
            <a:r>
              <a:rPr lang="en-US" sz="2800" b="1" dirty="0">
                <a:solidFill>
                  <a:srgbClr val="004A6C"/>
                </a:solidFill>
                <a:latin typeface="Gilroy Bold" pitchFamily="2" charset="77"/>
              </a:rPr>
              <a:t>3 </a:t>
            </a:r>
            <a:endParaRPr lang="en-US" sz="2800" dirty="0">
              <a:solidFill>
                <a:srgbClr val="004A6C"/>
              </a:solidFill>
            </a:endParaRPr>
          </a:p>
        </p:txBody>
      </p:sp>
      <p:sp>
        <p:nvSpPr>
          <p:cNvPr id="48" name="Rectangle 47">
            <a:extLst>
              <a:ext uri="{FF2B5EF4-FFF2-40B4-BE49-F238E27FC236}">
                <a16:creationId xmlns:a16="http://schemas.microsoft.com/office/drawing/2014/main" id="{1D44FC11-76D0-A249-8E35-44758408CAD0}"/>
              </a:ext>
            </a:extLst>
          </p:cNvPr>
          <p:cNvSpPr/>
          <p:nvPr/>
        </p:nvSpPr>
        <p:spPr>
          <a:xfrm>
            <a:off x="1547355" y="3867640"/>
            <a:ext cx="4107857" cy="830997"/>
          </a:xfrm>
          <a:prstGeom prst="rect">
            <a:avLst/>
          </a:prstGeom>
        </p:spPr>
        <p:txBody>
          <a:bodyPr wrap="square">
            <a:spAutoFit/>
          </a:bodyPr>
          <a:lstStyle/>
          <a:p>
            <a:r>
              <a:rPr lang="en-US" sz="2400" b="1" dirty="0">
                <a:solidFill>
                  <a:schemeClr val="bg1"/>
                </a:solidFill>
                <a:latin typeface="Gilroy Bold" pitchFamily="2" charset="77"/>
              </a:rPr>
              <a:t>Explain how </a:t>
            </a:r>
            <a:br>
              <a:rPr lang="en-US" sz="2400" b="1" dirty="0">
                <a:solidFill>
                  <a:schemeClr val="bg1"/>
                </a:solidFill>
                <a:latin typeface="Gilroy Bold" pitchFamily="2" charset="77"/>
              </a:rPr>
            </a:br>
            <a:r>
              <a:rPr lang="en-US" sz="2400" b="1" dirty="0">
                <a:solidFill>
                  <a:schemeClr val="bg1"/>
                </a:solidFill>
                <a:latin typeface="Gilroy Bold" pitchFamily="2" charset="77"/>
              </a:rPr>
              <a:t>to do the 6Rs </a:t>
            </a:r>
          </a:p>
        </p:txBody>
      </p:sp>
      <p:sp>
        <p:nvSpPr>
          <p:cNvPr id="51" name="Oval 50">
            <a:extLst>
              <a:ext uri="{FF2B5EF4-FFF2-40B4-BE49-F238E27FC236}">
                <a16:creationId xmlns:a16="http://schemas.microsoft.com/office/drawing/2014/main" id="{D2F36E10-1CC6-F644-8215-29B5F7874191}"/>
              </a:ext>
            </a:extLst>
          </p:cNvPr>
          <p:cNvSpPr/>
          <p:nvPr/>
        </p:nvSpPr>
        <p:spPr>
          <a:xfrm>
            <a:off x="679310" y="3950426"/>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ectangle 51">
            <a:extLst>
              <a:ext uri="{FF2B5EF4-FFF2-40B4-BE49-F238E27FC236}">
                <a16:creationId xmlns:a16="http://schemas.microsoft.com/office/drawing/2014/main" id="{F41AA9E7-AA0E-D342-A809-3583BED2504F}"/>
              </a:ext>
            </a:extLst>
          </p:cNvPr>
          <p:cNvSpPr/>
          <p:nvPr/>
        </p:nvSpPr>
        <p:spPr>
          <a:xfrm>
            <a:off x="758499" y="3940064"/>
            <a:ext cx="273908" cy="523220"/>
          </a:xfrm>
          <a:prstGeom prst="rect">
            <a:avLst/>
          </a:prstGeom>
        </p:spPr>
        <p:txBody>
          <a:bodyPr wrap="square">
            <a:spAutoFit/>
          </a:bodyPr>
          <a:lstStyle/>
          <a:p>
            <a:r>
              <a:rPr lang="en-US" sz="2800" b="1">
                <a:solidFill>
                  <a:srgbClr val="004A6C"/>
                </a:solidFill>
                <a:latin typeface="Gilroy Bold" pitchFamily="2" charset="77"/>
              </a:rPr>
              <a:t>2 </a:t>
            </a:r>
            <a:endParaRPr lang="en-US" sz="2800">
              <a:solidFill>
                <a:srgbClr val="004A6C"/>
              </a:solidFill>
            </a:endParaRPr>
          </a:p>
        </p:txBody>
      </p:sp>
      <p:pic>
        <p:nvPicPr>
          <p:cNvPr id="71" name="Picture 70">
            <a:extLst>
              <a:ext uri="{FF2B5EF4-FFF2-40B4-BE49-F238E27FC236}">
                <a16:creationId xmlns:a16="http://schemas.microsoft.com/office/drawing/2014/main" id="{06570C4D-09B4-4446-AE3F-30C145622749}"/>
              </a:ext>
            </a:extLst>
          </p:cNvPr>
          <p:cNvPicPr>
            <a:picLocks noChangeAspect="1"/>
          </p:cNvPicPr>
          <p:nvPr/>
        </p:nvPicPr>
        <p:blipFill>
          <a:blip r:embed="rId4"/>
          <a:stretch>
            <a:fillRect/>
          </a:stretch>
        </p:blipFill>
        <p:spPr>
          <a:xfrm rot="8737780">
            <a:off x="4144168" y="5947960"/>
            <a:ext cx="368300" cy="241300"/>
          </a:xfrm>
          <a:prstGeom prst="rect">
            <a:avLst/>
          </a:prstGeom>
        </p:spPr>
      </p:pic>
      <p:pic>
        <p:nvPicPr>
          <p:cNvPr id="6" name="Picture 5" descr="Icon&#10;&#10;Description automatically generated">
            <a:extLst>
              <a:ext uri="{FF2B5EF4-FFF2-40B4-BE49-F238E27FC236}">
                <a16:creationId xmlns:a16="http://schemas.microsoft.com/office/drawing/2014/main" id="{97351D80-99AE-4D45-B694-F91CAC65C003}"/>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9800088" y="5076053"/>
            <a:ext cx="1452800" cy="1046641"/>
          </a:xfrm>
          <a:prstGeom prst="rect">
            <a:avLst/>
          </a:prstGeom>
        </p:spPr>
      </p:pic>
      <p:pic>
        <p:nvPicPr>
          <p:cNvPr id="10" name="Picture 9" descr="Icon&#10;&#10;Description automatically generated">
            <a:extLst>
              <a:ext uri="{FF2B5EF4-FFF2-40B4-BE49-F238E27FC236}">
                <a16:creationId xmlns:a16="http://schemas.microsoft.com/office/drawing/2014/main" id="{D0659B90-A139-E940-B797-60C41842DDAE}"/>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0081520" y="5724500"/>
            <a:ext cx="753392" cy="646331"/>
          </a:xfrm>
          <a:prstGeom prst="rect">
            <a:avLst/>
          </a:prstGeom>
        </p:spPr>
      </p:pic>
      <p:pic>
        <p:nvPicPr>
          <p:cNvPr id="15" name="Picture 14" descr="Shape, icon, arrow&#10;&#10;Description automatically generated">
            <a:extLst>
              <a:ext uri="{FF2B5EF4-FFF2-40B4-BE49-F238E27FC236}">
                <a16:creationId xmlns:a16="http://schemas.microsoft.com/office/drawing/2014/main" id="{758FAF19-C01B-0946-8DEE-9A9A39EB666A}"/>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3525219" y="4445239"/>
            <a:ext cx="1518918" cy="1623371"/>
          </a:xfrm>
          <a:prstGeom prst="rect">
            <a:avLst/>
          </a:prstGeom>
        </p:spPr>
      </p:pic>
      <p:pic>
        <p:nvPicPr>
          <p:cNvPr id="20" name="Picture 19" descr="Icon&#10;&#10;Description automatically generated">
            <a:extLst>
              <a:ext uri="{FF2B5EF4-FFF2-40B4-BE49-F238E27FC236}">
                <a16:creationId xmlns:a16="http://schemas.microsoft.com/office/drawing/2014/main" id="{5D1732E0-5CC5-CD4E-8240-0F84A3F684C7}"/>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5487757" y="703502"/>
            <a:ext cx="1785598" cy="1105174"/>
          </a:xfrm>
          <a:prstGeom prst="rect">
            <a:avLst/>
          </a:prstGeom>
        </p:spPr>
      </p:pic>
      <p:pic>
        <p:nvPicPr>
          <p:cNvPr id="53" name="Picture 52" descr="Icon&#10;&#10;Description automatically generated">
            <a:extLst>
              <a:ext uri="{FF2B5EF4-FFF2-40B4-BE49-F238E27FC236}">
                <a16:creationId xmlns:a16="http://schemas.microsoft.com/office/drawing/2014/main" id="{32161610-4C27-764A-BD99-3124FF05F8AC}"/>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rot="18126097">
            <a:off x="6556115" y="589817"/>
            <a:ext cx="753392" cy="646331"/>
          </a:xfrm>
          <a:prstGeom prst="rect">
            <a:avLst/>
          </a:prstGeom>
        </p:spPr>
      </p:pic>
      <p:grpSp>
        <p:nvGrpSpPr>
          <p:cNvPr id="26" name="Group 25">
            <a:extLst>
              <a:ext uri="{FF2B5EF4-FFF2-40B4-BE49-F238E27FC236}">
                <a16:creationId xmlns:a16="http://schemas.microsoft.com/office/drawing/2014/main" id="{D80A95D6-A20A-B24E-BE7F-4FC59B25F058}"/>
              </a:ext>
            </a:extLst>
          </p:cNvPr>
          <p:cNvGrpSpPr/>
          <p:nvPr/>
        </p:nvGrpSpPr>
        <p:grpSpPr>
          <a:xfrm>
            <a:off x="351151" y="1843461"/>
            <a:ext cx="1187355" cy="1490503"/>
            <a:chOff x="351151" y="1843461"/>
            <a:chExt cx="1187355" cy="1490503"/>
          </a:xfrm>
        </p:grpSpPr>
        <p:pic>
          <p:nvPicPr>
            <p:cNvPr id="25" name="Picture 24" descr="Icon&#10;&#10;Description automatically generated">
              <a:extLst>
                <a:ext uri="{FF2B5EF4-FFF2-40B4-BE49-F238E27FC236}">
                  <a16:creationId xmlns:a16="http://schemas.microsoft.com/office/drawing/2014/main" id="{FF55D3B8-EC0A-CE44-B034-288206154D01}"/>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361976" y="1843461"/>
              <a:ext cx="1176530" cy="735936"/>
            </a:xfrm>
            <a:prstGeom prst="rect">
              <a:avLst/>
            </a:prstGeom>
          </p:spPr>
        </p:pic>
        <p:pic>
          <p:nvPicPr>
            <p:cNvPr id="73" name="Picture 72" descr="Icon&#10;&#10;Description automatically generated">
              <a:extLst>
                <a:ext uri="{FF2B5EF4-FFF2-40B4-BE49-F238E27FC236}">
                  <a16:creationId xmlns:a16="http://schemas.microsoft.com/office/drawing/2014/main" id="{B8D78793-BF67-4F4A-B8DF-EBC9965D5456}"/>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rot="10800000">
              <a:off x="351151" y="2598028"/>
              <a:ext cx="1176530" cy="735936"/>
            </a:xfrm>
            <a:prstGeom prst="rect">
              <a:avLst/>
            </a:prstGeom>
          </p:spPr>
        </p:pic>
      </p:grpSp>
      <p:grpSp>
        <p:nvGrpSpPr>
          <p:cNvPr id="74" name="Group 73">
            <a:extLst>
              <a:ext uri="{FF2B5EF4-FFF2-40B4-BE49-F238E27FC236}">
                <a16:creationId xmlns:a16="http://schemas.microsoft.com/office/drawing/2014/main" id="{F773FDD1-BA1E-E946-967D-CEF7A65A5577}"/>
              </a:ext>
            </a:extLst>
          </p:cNvPr>
          <p:cNvGrpSpPr/>
          <p:nvPr/>
        </p:nvGrpSpPr>
        <p:grpSpPr>
          <a:xfrm>
            <a:off x="352110" y="3460778"/>
            <a:ext cx="1187355" cy="1490503"/>
            <a:chOff x="351151" y="1843461"/>
            <a:chExt cx="1187355" cy="1490503"/>
          </a:xfrm>
        </p:grpSpPr>
        <p:pic>
          <p:nvPicPr>
            <p:cNvPr id="75" name="Picture 74" descr="Icon&#10;&#10;Description automatically generated">
              <a:extLst>
                <a:ext uri="{FF2B5EF4-FFF2-40B4-BE49-F238E27FC236}">
                  <a16:creationId xmlns:a16="http://schemas.microsoft.com/office/drawing/2014/main" id="{74017E07-CA4B-EC4F-8CFA-BA8374A33525}"/>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361976" y="1843461"/>
              <a:ext cx="1176530" cy="735936"/>
            </a:xfrm>
            <a:prstGeom prst="rect">
              <a:avLst/>
            </a:prstGeom>
          </p:spPr>
        </p:pic>
        <p:pic>
          <p:nvPicPr>
            <p:cNvPr id="76" name="Picture 75" descr="Icon&#10;&#10;Description automatically generated">
              <a:extLst>
                <a:ext uri="{FF2B5EF4-FFF2-40B4-BE49-F238E27FC236}">
                  <a16:creationId xmlns:a16="http://schemas.microsoft.com/office/drawing/2014/main" id="{6B222664-0BD0-CC4A-861C-27BC52A5BE53}"/>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rot="10800000">
              <a:off x="351151" y="2598028"/>
              <a:ext cx="1176530" cy="735936"/>
            </a:xfrm>
            <a:prstGeom prst="rect">
              <a:avLst/>
            </a:prstGeom>
          </p:spPr>
        </p:pic>
      </p:grpSp>
      <p:grpSp>
        <p:nvGrpSpPr>
          <p:cNvPr id="101" name="Group 100">
            <a:extLst>
              <a:ext uri="{FF2B5EF4-FFF2-40B4-BE49-F238E27FC236}">
                <a16:creationId xmlns:a16="http://schemas.microsoft.com/office/drawing/2014/main" id="{88EB63AD-A7BF-054F-AF10-969A5DC20C06}"/>
              </a:ext>
            </a:extLst>
          </p:cNvPr>
          <p:cNvGrpSpPr/>
          <p:nvPr/>
        </p:nvGrpSpPr>
        <p:grpSpPr>
          <a:xfrm>
            <a:off x="6358270" y="1918931"/>
            <a:ext cx="1187355" cy="1490503"/>
            <a:chOff x="351151" y="1843461"/>
            <a:chExt cx="1187355" cy="1490503"/>
          </a:xfrm>
        </p:grpSpPr>
        <p:pic>
          <p:nvPicPr>
            <p:cNvPr id="102" name="Picture 101" descr="Icon&#10;&#10;Description automatically generated">
              <a:extLst>
                <a:ext uri="{FF2B5EF4-FFF2-40B4-BE49-F238E27FC236}">
                  <a16:creationId xmlns:a16="http://schemas.microsoft.com/office/drawing/2014/main" id="{DC5FE2D6-A3F2-9049-8C60-0B9767A33950}"/>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361976" y="1843461"/>
              <a:ext cx="1176530" cy="735936"/>
            </a:xfrm>
            <a:prstGeom prst="rect">
              <a:avLst/>
            </a:prstGeom>
          </p:spPr>
        </p:pic>
        <p:pic>
          <p:nvPicPr>
            <p:cNvPr id="103" name="Picture 102" descr="Icon&#10;&#10;Description automatically generated">
              <a:extLst>
                <a:ext uri="{FF2B5EF4-FFF2-40B4-BE49-F238E27FC236}">
                  <a16:creationId xmlns:a16="http://schemas.microsoft.com/office/drawing/2014/main" id="{8844823B-A316-3440-A9CC-DF7736686960}"/>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rot="10800000">
              <a:off x="351151" y="2598028"/>
              <a:ext cx="1176530" cy="735936"/>
            </a:xfrm>
            <a:prstGeom prst="rect">
              <a:avLst/>
            </a:prstGeom>
          </p:spPr>
        </p:pic>
      </p:grpSp>
      <p:sp>
        <p:nvSpPr>
          <p:cNvPr id="39" name="Rectangle 38">
            <a:extLst>
              <a:ext uri="{FF2B5EF4-FFF2-40B4-BE49-F238E27FC236}">
                <a16:creationId xmlns:a16="http://schemas.microsoft.com/office/drawing/2014/main" id="{E015DC11-E29C-7B41-ADFF-8204FA20961B}"/>
              </a:ext>
            </a:extLst>
          </p:cNvPr>
          <p:cNvSpPr/>
          <p:nvPr/>
        </p:nvSpPr>
        <p:spPr>
          <a:xfrm>
            <a:off x="7478442" y="3867640"/>
            <a:ext cx="3878787" cy="830997"/>
          </a:xfrm>
          <a:prstGeom prst="rect">
            <a:avLst/>
          </a:prstGeom>
        </p:spPr>
        <p:txBody>
          <a:bodyPr wrap="square">
            <a:spAutoFit/>
          </a:bodyPr>
          <a:lstStyle/>
          <a:p>
            <a:pPr lvl="0"/>
            <a:r>
              <a:rPr lang="en-US" sz="2400" b="1" dirty="0">
                <a:solidFill>
                  <a:schemeClr val="bg1"/>
                </a:solidFill>
                <a:latin typeface="Gilroy Bold" pitchFamily="2" charset="77"/>
              </a:rPr>
              <a:t>Share learning with </a:t>
            </a:r>
            <a:br>
              <a:rPr lang="en-US" sz="2400" b="1" dirty="0">
                <a:solidFill>
                  <a:schemeClr val="bg1"/>
                </a:solidFill>
                <a:latin typeface="Gilroy Bold" pitchFamily="2" charset="77"/>
              </a:rPr>
            </a:br>
            <a:r>
              <a:rPr lang="en-US" sz="2400" b="1" dirty="0">
                <a:solidFill>
                  <a:schemeClr val="bg1"/>
                </a:solidFill>
                <a:latin typeface="Gilroy Bold" pitchFamily="2" charset="77"/>
              </a:rPr>
              <a:t>a wider audience</a:t>
            </a:r>
          </a:p>
        </p:txBody>
      </p:sp>
      <p:sp>
        <p:nvSpPr>
          <p:cNvPr id="40" name="Oval 39">
            <a:extLst>
              <a:ext uri="{FF2B5EF4-FFF2-40B4-BE49-F238E27FC236}">
                <a16:creationId xmlns:a16="http://schemas.microsoft.com/office/drawing/2014/main" id="{3EDC73DB-6045-5D48-A0B9-53F483C01DD1}"/>
              </a:ext>
            </a:extLst>
          </p:cNvPr>
          <p:cNvSpPr/>
          <p:nvPr/>
        </p:nvSpPr>
        <p:spPr>
          <a:xfrm>
            <a:off x="6686795" y="4000955"/>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a:extLst>
              <a:ext uri="{FF2B5EF4-FFF2-40B4-BE49-F238E27FC236}">
                <a16:creationId xmlns:a16="http://schemas.microsoft.com/office/drawing/2014/main" id="{949E23FA-DAC8-8D4A-99FA-AF5F2A794C8B}"/>
              </a:ext>
            </a:extLst>
          </p:cNvPr>
          <p:cNvSpPr/>
          <p:nvPr/>
        </p:nvSpPr>
        <p:spPr>
          <a:xfrm>
            <a:off x="6760468" y="3990593"/>
            <a:ext cx="201624" cy="523220"/>
          </a:xfrm>
          <a:prstGeom prst="rect">
            <a:avLst/>
          </a:prstGeom>
        </p:spPr>
        <p:txBody>
          <a:bodyPr wrap="square">
            <a:spAutoFit/>
          </a:bodyPr>
          <a:lstStyle/>
          <a:p>
            <a:r>
              <a:rPr lang="en-US" sz="2800" b="1" dirty="0">
                <a:solidFill>
                  <a:srgbClr val="004A6C"/>
                </a:solidFill>
                <a:latin typeface="Gilroy Bold" pitchFamily="2" charset="77"/>
              </a:rPr>
              <a:t>4 </a:t>
            </a:r>
            <a:endParaRPr lang="en-US" sz="2800" dirty="0">
              <a:solidFill>
                <a:srgbClr val="004A6C"/>
              </a:solidFill>
            </a:endParaRPr>
          </a:p>
        </p:txBody>
      </p:sp>
      <p:grpSp>
        <p:nvGrpSpPr>
          <p:cNvPr id="42" name="Group 41">
            <a:extLst>
              <a:ext uri="{FF2B5EF4-FFF2-40B4-BE49-F238E27FC236}">
                <a16:creationId xmlns:a16="http://schemas.microsoft.com/office/drawing/2014/main" id="{1BBBC553-EA33-D249-AE3D-24EAEE830DA6}"/>
              </a:ext>
            </a:extLst>
          </p:cNvPr>
          <p:cNvGrpSpPr/>
          <p:nvPr/>
        </p:nvGrpSpPr>
        <p:grpSpPr>
          <a:xfrm>
            <a:off x="6358270" y="3528572"/>
            <a:ext cx="1187355" cy="1490503"/>
            <a:chOff x="351151" y="1843461"/>
            <a:chExt cx="1187355" cy="1490503"/>
          </a:xfrm>
        </p:grpSpPr>
        <p:pic>
          <p:nvPicPr>
            <p:cNvPr id="43" name="Picture 42" descr="Icon&#10;&#10;Description automatically generated">
              <a:extLst>
                <a:ext uri="{FF2B5EF4-FFF2-40B4-BE49-F238E27FC236}">
                  <a16:creationId xmlns:a16="http://schemas.microsoft.com/office/drawing/2014/main" id="{1DE1194F-820E-E44A-88DF-0757008ED0E0}"/>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361976" y="1843461"/>
              <a:ext cx="1176530" cy="735936"/>
            </a:xfrm>
            <a:prstGeom prst="rect">
              <a:avLst/>
            </a:prstGeom>
          </p:spPr>
        </p:pic>
        <p:pic>
          <p:nvPicPr>
            <p:cNvPr id="46" name="Picture 45" descr="Icon&#10;&#10;Description automatically generated">
              <a:extLst>
                <a:ext uri="{FF2B5EF4-FFF2-40B4-BE49-F238E27FC236}">
                  <a16:creationId xmlns:a16="http://schemas.microsoft.com/office/drawing/2014/main" id="{A44AE0FD-3512-A34B-8523-E0FB32A13A0B}"/>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rot="10800000">
              <a:off x="351151" y="2598028"/>
              <a:ext cx="1176530" cy="735936"/>
            </a:xfrm>
            <a:prstGeom prst="rect">
              <a:avLst/>
            </a:prstGeom>
          </p:spPr>
        </p:pic>
      </p:grpSp>
      <p:sp>
        <p:nvSpPr>
          <p:cNvPr id="37" name="Rectangle 36">
            <a:extLst>
              <a:ext uri="{FF2B5EF4-FFF2-40B4-BE49-F238E27FC236}">
                <a16:creationId xmlns:a16="http://schemas.microsoft.com/office/drawing/2014/main" id="{EDEB7D3D-7801-466F-86D7-5D4B4592DD1A}"/>
              </a:ext>
            </a:extLst>
          </p:cNvPr>
          <p:cNvSpPr/>
          <p:nvPr/>
        </p:nvSpPr>
        <p:spPr>
          <a:xfrm>
            <a:off x="-543" y="5890330"/>
            <a:ext cx="3867912" cy="655438"/>
          </a:xfrm>
          <a:custGeom>
            <a:avLst/>
            <a:gdLst>
              <a:gd name="connsiteX0" fmla="*/ 0 w 3867912"/>
              <a:gd name="connsiteY0" fmla="*/ 0 h 655438"/>
              <a:gd name="connsiteX1" fmla="*/ 644652 w 3867912"/>
              <a:gd name="connsiteY1" fmla="*/ 0 h 655438"/>
              <a:gd name="connsiteX2" fmla="*/ 1211946 w 3867912"/>
              <a:gd name="connsiteY2" fmla="*/ 0 h 655438"/>
              <a:gd name="connsiteX3" fmla="*/ 1856598 w 3867912"/>
              <a:gd name="connsiteY3" fmla="*/ 0 h 655438"/>
              <a:gd name="connsiteX4" fmla="*/ 2385212 w 3867912"/>
              <a:gd name="connsiteY4" fmla="*/ 0 h 655438"/>
              <a:gd name="connsiteX5" fmla="*/ 2952506 w 3867912"/>
              <a:gd name="connsiteY5" fmla="*/ 0 h 655438"/>
              <a:gd name="connsiteX6" fmla="*/ 3867912 w 3867912"/>
              <a:gd name="connsiteY6" fmla="*/ 0 h 655438"/>
              <a:gd name="connsiteX7" fmla="*/ 3867912 w 3867912"/>
              <a:gd name="connsiteY7" fmla="*/ 655438 h 655438"/>
              <a:gd name="connsiteX8" fmla="*/ 3223260 w 3867912"/>
              <a:gd name="connsiteY8" fmla="*/ 655438 h 655438"/>
              <a:gd name="connsiteX9" fmla="*/ 2694645 w 3867912"/>
              <a:gd name="connsiteY9" fmla="*/ 655438 h 655438"/>
              <a:gd name="connsiteX10" fmla="*/ 2088672 w 3867912"/>
              <a:gd name="connsiteY10" fmla="*/ 655438 h 655438"/>
              <a:gd name="connsiteX11" fmla="*/ 1444020 w 3867912"/>
              <a:gd name="connsiteY11" fmla="*/ 655438 h 655438"/>
              <a:gd name="connsiteX12" fmla="*/ 760689 w 3867912"/>
              <a:gd name="connsiteY12" fmla="*/ 655438 h 655438"/>
              <a:gd name="connsiteX13" fmla="*/ 0 w 3867912"/>
              <a:gd name="connsiteY13" fmla="*/ 655438 h 655438"/>
              <a:gd name="connsiteX14" fmla="*/ 0 w 3867912"/>
              <a:gd name="connsiteY14" fmla="*/ 0 h 65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867912" h="655438" fill="none" extrusionOk="0">
                <a:moveTo>
                  <a:pt x="0" y="0"/>
                </a:moveTo>
                <a:cubicBezTo>
                  <a:pt x="304966" y="17630"/>
                  <a:pt x="428237" y="4067"/>
                  <a:pt x="644652" y="0"/>
                </a:cubicBezTo>
                <a:cubicBezTo>
                  <a:pt x="861067" y="-4067"/>
                  <a:pt x="931804" y="8855"/>
                  <a:pt x="1211946" y="0"/>
                </a:cubicBezTo>
                <a:cubicBezTo>
                  <a:pt x="1492088" y="-8855"/>
                  <a:pt x="1640184" y="-11648"/>
                  <a:pt x="1856598" y="0"/>
                </a:cubicBezTo>
                <a:cubicBezTo>
                  <a:pt x="2073012" y="11648"/>
                  <a:pt x="2169763" y="-23699"/>
                  <a:pt x="2385212" y="0"/>
                </a:cubicBezTo>
                <a:cubicBezTo>
                  <a:pt x="2600661" y="23699"/>
                  <a:pt x="2694055" y="-8483"/>
                  <a:pt x="2952506" y="0"/>
                </a:cubicBezTo>
                <a:cubicBezTo>
                  <a:pt x="3210957" y="8483"/>
                  <a:pt x="3635340" y="13141"/>
                  <a:pt x="3867912" y="0"/>
                </a:cubicBezTo>
                <a:cubicBezTo>
                  <a:pt x="3853222" y="313551"/>
                  <a:pt x="3856115" y="350580"/>
                  <a:pt x="3867912" y="655438"/>
                </a:cubicBezTo>
                <a:cubicBezTo>
                  <a:pt x="3564722" y="644729"/>
                  <a:pt x="3444526" y="675864"/>
                  <a:pt x="3223260" y="655438"/>
                </a:cubicBezTo>
                <a:cubicBezTo>
                  <a:pt x="3001994" y="635012"/>
                  <a:pt x="2856885" y="659866"/>
                  <a:pt x="2694645" y="655438"/>
                </a:cubicBezTo>
                <a:cubicBezTo>
                  <a:pt x="2532406" y="651010"/>
                  <a:pt x="2284208" y="654234"/>
                  <a:pt x="2088672" y="655438"/>
                </a:cubicBezTo>
                <a:cubicBezTo>
                  <a:pt x="1893136" y="656642"/>
                  <a:pt x="1653115" y="667245"/>
                  <a:pt x="1444020" y="655438"/>
                </a:cubicBezTo>
                <a:cubicBezTo>
                  <a:pt x="1234925" y="643631"/>
                  <a:pt x="975588" y="665453"/>
                  <a:pt x="760689" y="655438"/>
                </a:cubicBezTo>
                <a:cubicBezTo>
                  <a:pt x="545790" y="645423"/>
                  <a:pt x="164960" y="627624"/>
                  <a:pt x="0" y="655438"/>
                </a:cubicBezTo>
                <a:cubicBezTo>
                  <a:pt x="3567" y="352459"/>
                  <a:pt x="19913" y="219679"/>
                  <a:pt x="0" y="0"/>
                </a:cubicBezTo>
                <a:close/>
              </a:path>
              <a:path w="3867912" h="655438" stroke="0" extrusionOk="0">
                <a:moveTo>
                  <a:pt x="0" y="0"/>
                </a:moveTo>
                <a:cubicBezTo>
                  <a:pt x="183675" y="9605"/>
                  <a:pt x="273320" y="13848"/>
                  <a:pt x="528615" y="0"/>
                </a:cubicBezTo>
                <a:cubicBezTo>
                  <a:pt x="783911" y="-13848"/>
                  <a:pt x="845610" y="8863"/>
                  <a:pt x="1057229" y="0"/>
                </a:cubicBezTo>
                <a:cubicBezTo>
                  <a:pt x="1268848" y="-8863"/>
                  <a:pt x="1470169" y="-11004"/>
                  <a:pt x="1585844" y="0"/>
                </a:cubicBezTo>
                <a:cubicBezTo>
                  <a:pt x="1701520" y="11004"/>
                  <a:pt x="2021876" y="-19991"/>
                  <a:pt x="2191817" y="0"/>
                </a:cubicBezTo>
                <a:cubicBezTo>
                  <a:pt x="2361758" y="19991"/>
                  <a:pt x="2633079" y="-5786"/>
                  <a:pt x="2759111" y="0"/>
                </a:cubicBezTo>
                <a:cubicBezTo>
                  <a:pt x="2885143" y="5786"/>
                  <a:pt x="3612714" y="-26552"/>
                  <a:pt x="3867912" y="0"/>
                </a:cubicBezTo>
                <a:cubicBezTo>
                  <a:pt x="3900621" y="164502"/>
                  <a:pt x="3887195" y="454625"/>
                  <a:pt x="3867912" y="655438"/>
                </a:cubicBezTo>
                <a:cubicBezTo>
                  <a:pt x="3676924" y="648058"/>
                  <a:pt x="3538098" y="668107"/>
                  <a:pt x="3261939" y="655438"/>
                </a:cubicBezTo>
                <a:cubicBezTo>
                  <a:pt x="2985780" y="642769"/>
                  <a:pt x="2691541" y="661443"/>
                  <a:pt x="2539929" y="655438"/>
                </a:cubicBezTo>
                <a:cubicBezTo>
                  <a:pt x="2388317" y="649434"/>
                  <a:pt x="2113460" y="625366"/>
                  <a:pt x="1895277" y="655438"/>
                </a:cubicBezTo>
                <a:cubicBezTo>
                  <a:pt x="1677094" y="685510"/>
                  <a:pt x="1386170" y="650368"/>
                  <a:pt x="1211946" y="655438"/>
                </a:cubicBezTo>
                <a:cubicBezTo>
                  <a:pt x="1037722" y="660508"/>
                  <a:pt x="860610" y="665551"/>
                  <a:pt x="567294" y="655438"/>
                </a:cubicBezTo>
                <a:cubicBezTo>
                  <a:pt x="273978" y="645325"/>
                  <a:pt x="122230" y="672945"/>
                  <a:pt x="0" y="655438"/>
                </a:cubicBezTo>
                <a:cubicBezTo>
                  <a:pt x="9731" y="371596"/>
                  <a:pt x="-22308" y="220296"/>
                  <a:pt x="0" y="0"/>
                </a:cubicBezTo>
                <a:close/>
              </a:path>
            </a:pathLst>
          </a:custGeom>
          <a:solidFill>
            <a:srgbClr val="214A69"/>
          </a:solidFill>
          <a:ln>
            <a:solidFill>
              <a:srgbClr val="214A69"/>
            </a:solidFill>
            <a:extLst>
              <a:ext uri="{C807C97D-BFC1-408E-A445-0C87EB9F89A2}">
                <ask:lineSketchStyleProps xmlns:ask="http://schemas.microsoft.com/office/drawing/2018/sketchyshapes" sd="3888845737">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11" name="Picture 10" descr="Text&#10;&#10;Description automatically generated with low confidence">
            <a:extLst>
              <a:ext uri="{FF2B5EF4-FFF2-40B4-BE49-F238E27FC236}">
                <a16:creationId xmlns:a16="http://schemas.microsoft.com/office/drawing/2014/main" id="{EAB055A5-86F9-4796-BB25-081F847A1E0A}"/>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748469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ypewriter&#10;&#10;Description automatically generated">
            <a:extLst>
              <a:ext uri="{FF2B5EF4-FFF2-40B4-BE49-F238E27FC236}">
                <a16:creationId xmlns:a16="http://schemas.microsoft.com/office/drawing/2014/main" id="{2A059840-566C-F441-8629-4D53F2C716D5}"/>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0"/>
            <a:ext cx="12214860" cy="6881405"/>
          </a:xfrm>
          <a:prstGeom prst="rect">
            <a:avLst/>
          </a:prstGeom>
        </p:spPr>
      </p:pic>
      <p:sp>
        <p:nvSpPr>
          <p:cNvPr id="39" name="Rectangle 38">
            <a:extLst>
              <a:ext uri="{FF2B5EF4-FFF2-40B4-BE49-F238E27FC236}">
                <a16:creationId xmlns:a16="http://schemas.microsoft.com/office/drawing/2014/main" id="{FEAEDD45-6916-8848-8723-9B2C27D41ECC}"/>
              </a:ext>
            </a:extLst>
          </p:cNvPr>
          <p:cNvSpPr/>
          <p:nvPr/>
        </p:nvSpPr>
        <p:spPr>
          <a:xfrm>
            <a:off x="7620" y="0"/>
            <a:ext cx="12192000" cy="6881405"/>
          </a:xfrm>
          <a:prstGeom prst="rect">
            <a:avLst/>
          </a:prstGeom>
          <a:solidFill>
            <a:srgbClr val="0090D4">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0135AB48-64E2-0A47-9026-3F2AD5DBC8D5}"/>
              </a:ext>
            </a:extLst>
          </p:cNvPr>
          <p:cNvSpPr/>
          <p:nvPr/>
        </p:nvSpPr>
        <p:spPr>
          <a:xfrm>
            <a:off x="532800" y="2423482"/>
            <a:ext cx="2471860" cy="86476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96A07E27-2CC2-0849-A711-63CC28648F2F}"/>
              </a:ext>
            </a:extLst>
          </p:cNvPr>
          <p:cNvSpPr/>
          <p:nvPr/>
        </p:nvSpPr>
        <p:spPr>
          <a:xfrm>
            <a:off x="659494" y="2440579"/>
            <a:ext cx="2230098" cy="769441"/>
          </a:xfrm>
          <a:prstGeom prst="rect">
            <a:avLst/>
          </a:prstGeom>
        </p:spPr>
        <p:txBody>
          <a:bodyPr wrap="none">
            <a:spAutoFit/>
          </a:bodyPr>
          <a:lstStyle/>
          <a:p>
            <a:r>
              <a:rPr lang="en-US" sz="4400" b="1" dirty="0">
                <a:solidFill>
                  <a:srgbClr val="004A6C"/>
                </a:solidFill>
                <a:latin typeface="Gilroy Bold" pitchFamily="2" charset="77"/>
              </a:rPr>
              <a:t>Recycle</a:t>
            </a:r>
          </a:p>
        </p:txBody>
      </p:sp>
      <p:pic>
        <p:nvPicPr>
          <p:cNvPr id="3" name="Picture 2">
            <a:extLst>
              <a:ext uri="{FF2B5EF4-FFF2-40B4-BE49-F238E27FC236}">
                <a16:creationId xmlns:a16="http://schemas.microsoft.com/office/drawing/2014/main" id="{5F9BE9A2-723D-1C42-9BC7-7EE359D9BB0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668" y="11213"/>
            <a:ext cx="12192000" cy="6858000"/>
          </a:xfrm>
          <a:prstGeom prst="rect">
            <a:avLst/>
          </a:prstGeom>
        </p:spPr>
      </p:pic>
      <p:sp>
        <p:nvSpPr>
          <p:cNvPr id="31" name="TextBox 30">
            <a:extLst>
              <a:ext uri="{FF2B5EF4-FFF2-40B4-BE49-F238E27FC236}">
                <a16:creationId xmlns:a16="http://schemas.microsoft.com/office/drawing/2014/main" id="{9A3FA59B-D8B1-7D47-9013-44B6108BB1AA}"/>
              </a:ext>
            </a:extLst>
          </p:cNvPr>
          <p:cNvSpPr txBox="1"/>
          <p:nvPr/>
        </p:nvSpPr>
        <p:spPr>
          <a:xfrm>
            <a:off x="574554" y="902813"/>
            <a:ext cx="3173084" cy="584775"/>
          </a:xfrm>
          <a:prstGeom prst="rect">
            <a:avLst/>
          </a:prstGeom>
          <a:noFill/>
        </p:spPr>
        <p:txBody>
          <a:bodyPr wrap="square" rtlCol="0">
            <a:spAutoFit/>
          </a:bodyPr>
          <a:lstStyle/>
          <a:p>
            <a:r>
              <a:rPr lang="en-US" sz="3200" b="1" dirty="0">
                <a:solidFill>
                  <a:srgbClr val="004A6C"/>
                </a:solidFill>
                <a:latin typeface="Gilroy Black" pitchFamily="2" charset="77"/>
              </a:rPr>
              <a:t>Key vocabulary</a:t>
            </a:r>
          </a:p>
        </p:txBody>
      </p:sp>
      <p:sp>
        <p:nvSpPr>
          <p:cNvPr id="30" name="Rectangle 29">
            <a:extLst>
              <a:ext uri="{FF2B5EF4-FFF2-40B4-BE49-F238E27FC236}">
                <a16:creationId xmlns:a16="http://schemas.microsoft.com/office/drawing/2014/main" id="{A504990A-6837-FF42-BABF-860F3B1EC508}"/>
              </a:ext>
            </a:extLst>
          </p:cNvPr>
          <p:cNvSpPr/>
          <p:nvPr/>
        </p:nvSpPr>
        <p:spPr>
          <a:xfrm>
            <a:off x="3340405" y="2423482"/>
            <a:ext cx="2328875" cy="86476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7597CEAB-F79D-B743-8FDA-78BEF82AA20E}"/>
              </a:ext>
            </a:extLst>
          </p:cNvPr>
          <p:cNvSpPr/>
          <p:nvPr/>
        </p:nvSpPr>
        <p:spPr>
          <a:xfrm>
            <a:off x="3409043" y="2440579"/>
            <a:ext cx="2169184" cy="769441"/>
          </a:xfrm>
          <a:prstGeom prst="rect">
            <a:avLst/>
          </a:prstGeom>
        </p:spPr>
        <p:txBody>
          <a:bodyPr wrap="none">
            <a:spAutoFit/>
          </a:bodyPr>
          <a:lstStyle/>
          <a:p>
            <a:r>
              <a:rPr lang="en-US" sz="4400" b="1" dirty="0">
                <a:solidFill>
                  <a:srgbClr val="004A6C"/>
                </a:solidFill>
                <a:latin typeface="Gilroy Bold" pitchFamily="2" charset="77"/>
              </a:rPr>
              <a:t>Reduce</a:t>
            </a:r>
          </a:p>
        </p:txBody>
      </p:sp>
      <p:sp>
        <p:nvSpPr>
          <p:cNvPr id="2" name="Rectangle 1">
            <a:extLst>
              <a:ext uri="{FF2B5EF4-FFF2-40B4-BE49-F238E27FC236}">
                <a16:creationId xmlns:a16="http://schemas.microsoft.com/office/drawing/2014/main" id="{08127DDA-C213-B34C-8D58-244B183AC214}"/>
              </a:ext>
            </a:extLst>
          </p:cNvPr>
          <p:cNvSpPr/>
          <p:nvPr/>
        </p:nvSpPr>
        <p:spPr>
          <a:xfrm>
            <a:off x="-3783292" y="-1406970"/>
            <a:ext cx="6096000" cy="769441"/>
          </a:xfrm>
          <a:prstGeom prst="rect">
            <a:avLst/>
          </a:prstGeom>
        </p:spPr>
        <p:txBody>
          <a:bodyPr>
            <a:spAutoFit/>
          </a:bodyPr>
          <a:lstStyle/>
          <a:p>
            <a:r>
              <a:rPr lang="en-US" sz="4400" b="1" dirty="0">
                <a:solidFill>
                  <a:srgbClr val="004A6C"/>
                </a:solidFill>
                <a:latin typeface="Gilroy Bold" pitchFamily="2" charset="77"/>
              </a:rPr>
              <a:t> </a:t>
            </a:r>
          </a:p>
        </p:txBody>
      </p:sp>
      <p:sp>
        <p:nvSpPr>
          <p:cNvPr id="16" name="Rectangle 15">
            <a:extLst>
              <a:ext uri="{FF2B5EF4-FFF2-40B4-BE49-F238E27FC236}">
                <a16:creationId xmlns:a16="http://schemas.microsoft.com/office/drawing/2014/main" id="{33030E28-C48C-C141-AE0D-92763C4EFF1E}"/>
              </a:ext>
            </a:extLst>
          </p:cNvPr>
          <p:cNvSpPr/>
          <p:nvPr/>
        </p:nvSpPr>
        <p:spPr>
          <a:xfrm>
            <a:off x="6010453" y="2423482"/>
            <a:ext cx="1938731" cy="86476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64684575-AF47-6C4A-86F7-C5A620F630D4}"/>
              </a:ext>
            </a:extLst>
          </p:cNvPr>
          <p:cNvSpPr/>
          <p:nvPr/>
        </p:nvSpPr>
        <p:spPr>
          <a:xfrm>
            <a:off x="6079091" y="2440579"/>
            <a:ext cx="1776448" cy="769441"/>
          </a:xfrm>
          <a:prstGeom prst="rect">
            <a:avLst/>
          </a:prstGeom>
        </p:spPr>
        <p:txBody>
          <a:bodyPr wrap="none">
            <a:spAutoFit/>
          </a:bodyPr>
          <a:lstStyle/>
          <a:p>
            <a:r>
              <a:rPr lang="en-US" sz="4400" b="1" dirty="0">
                <a:solidFill>
                  <a:srgbClr val="004A6C"/>
                </a:solidFill>
                <a:latin typeface="Gilroy Bold" pitchFamily="2" charset="77"/>
              </a:rPr>
              <a:t>Reuse</a:t>
            </a:r>
          </a:p>
        </p:txBody>
      </p:sp>
      <p:sp>
        <p:nvSpPr>
          <p:cNvPr id="18" name="Rectangle 17">
            <a:extLst>
              <a:ext uri="{FF2B5EF4-FFF2-40B4-BE49-F238E27FC236}">
                <a16:creationId xmlns:a16="http://schemas.microsoft.com/office/drawing/2014/main" id="{8347AE67-56A7-BC4D-A01C-4E8B5A90573D}"/>
              </a:ext>
            </a:extLst>
          </p:cNvPr>
          <p:cNvSpPr/>
          <p:nvPr/>
        </p:nvSpPr>
        <p:spPr>
          <a:xfrm>
            <a:off x="520608" y="3590922"/>
            <a:ext cx="2328875" cy="86476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959A3ADD-3365-5E4C-BE63-E12F6E3AFA65}"/>
              </a:ext>
            </a:extLst>
          </p:cNvPr>
          <p:cNvSpPr/>
          <p:nvPr/>
        </p:nvSpPr>
        <p:spPr>
          <a:xfrm>
            <a:off x="589246" y="3644595"/>
            <a:ext cx="2164375" cy="769441"/>
          </a:xfrm>
          <a:prstGeom prst="rect">
            <a:avLst/>
          </a:prstGeom>
        </p:spPr>
        <p:txBody>
          <a:bodyPr wrap="none">
            <a:spAutoFit/>
          </a:bodyPr>
          <a:lstStyle/>
          <a:p>
            <a:r>
              <a:rPr lang="en-US" sz="4400" b="1" dirty="0">
                <a:solidFill>
                  <a:srgbClr val="004A6C"/>
                </a:solidFill>
                <a:latin typeface="Gilroy Bold" pitchFamily="2" charset="77"/>
              </a:rPr>
              <a:t>Rethink</a:t>
            </a:r>
          </a:p>
        </p:txBody>
      </p:sp>
      <p:sp>
        <p:nvSpPr>
          <p:cNvPr id="20" name="Rectangle 19">
            <a:extLst>
              <a:ext uri="{FF2B5EF4-FFF2-40B4-BE49-F238E27FC236}">
                <a16:creationId xmlns:a16="http://schemas.microsoft.com/office/drawing/2014/main" id="{D3AAC93E-6B61-C74F-87F0-4CE487423D7A}"/>
              </a:ext>
            </a:extLst>
          </p:cNvPr>
          <p:cNvSpPr/>
          <p:nvPr/>
        </p:nvSpPr>
        <p:spPr>
          <a:xfrm>
            <a:off x="3373537" y="3590922"/>
            <a:ext cx="2076288" cy="86476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AB382B12-450B-7948-9982-97F6E5C9598B}"/>
              </a:ext>
            </a:extLst>
          </p:cNvPr>
          <p:cNvSpPr/>
          <p:nvPr/>
        </p:nvSpPr>
        <p:spPr>
          <a:xfrm>
            <a:off x="3442174" y="3644595"/>
            <a:ext cx="1904689" cy="769441"/>
          </a:xfrm>
          <a:prstGeom prst="rect">
            <a:avLst/>
          </a:prstGeom>
        </p:spPr>
        <p:txBody>
          <a:bodyPr wrap="none">
            <a:spAutoFit/>
          </a:bodyPr>
          <a:lstStyle/>
          <a:p>
            <a:r>
              <a:rPr lang="en-US" sz="4400" b="1" dirty="0">
                <a:solidFill>
                  <a:srgbClr val="004A6C"/>
                </a:solidFill>
                <a:latin typeface="Gilroy Bold" pitchFamily="2" charset="77"/>
              </a:rPr>
              <a:t>Repair</a:t>
            </a:r>
          </a:p>
        </p:txBody>
      </p:sp>
      <p:pic>
        <p:nvPicPr>
          <p:cNvPr id="6" name="Picture 5" descr="Text&#10;&#10;Description automatically generated with low confidence">
            <a:extLst>
              <a:ext uri="{FF2B5EF4-FFF2-40B4-BE49-F238E27FC236}">
                <a16:creationId xmlns:a16="http://schemas.microsoft.com/office/drawing/2014/main" id="{33D2ADD5-A4FD-4818-8CEC-5BD8E0A0051F}"/>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5394441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F05BDE-3DDC-1442-8496-6DDE693DAE0A}"/>
              </a:ext>
            </a:extLst>
          </p:cNvPr>
          <p:cNvSpPr>
            <a:spLocks noGrp="1"/>
          </p:cNvSpPr>
          <p:nvPr>
            <p:ph type="title"/>
          </p:nvPr>
        </p:nvSpPr>
        <p:spPr/>
        <p:txBody>
          <a:bodyPr/>
          <a:lstStyle/>
          <a:p>
            <a:endParaRPr lang="en-US"/>
          </a:p>
        </p:txBody>
      </p:sp>
      <p:sp>
        <p:nvSpPr>
          <p:cNvPr id="4" name="Rectangle 3">
            <a:extLst>
              <a:ext uri="{FF2B5EF4-FFF2-40B4-BE49-F238E27FC236}">
                <a16:creationId xmlns:a16="http://schemas.microsoft.com/office/drawing/2014/main" id="{5183CF7D-1599-3D40-B9E1-FA9F0ED1F2BD}"/>
              </a:ext>
            </a:extLst>
          </p:cNvPr>
          <p:cNvSpPr/>
          <p:nvPr/>
        </p:nvSpPr>
        <p:spPr>
          <a:xfrm>
            <a:off x="0" y="0"/>
            <a:ext cx="12192000" cy="6858000"/>
          </a:xfrm>
          <a:prstGeom prst="rect">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B66DF09E-CE5E-224B-9D92-939CF255430E}"/>
              </a:ext>
            </a:extLst>
          </p:cNvPr>
          <p:cNvPicPr>
            <a:picLocks noChangeAspect="1"/>
          </p:cNvPicPr>
          <p:nvPr/>
        </p:nvPicPr>
        <p:blipFill>
          <a:blip r:embed="rId3"/>
          <a:stretch>
            <a:fillRect/>
          </a:stretch>
        </p:blipFill>
        <p:spPr>
          <a:xfrm>
            <a:off x="656527" y="2776201"/>
            <a:ext cx="1379798" cy="1128926"/>
          </a:xfrm>
          <a:prstGeom prst="rect">
            <a:avLst/>
          </a:prstGeom>
        </p:spPr>
      </p:pic>
      <p:pic>
        <p:nvPicPr>
          <p:cNvPr id="6" name="Picture 5">
            <a:extLst>
              <a:ext uri="{FF2B5EF4-FFF2-40B4-BE49-F238E27FC236}">
                <a16:creationId xmlns:a16="http://schemas.microsoft.com/office/drawing/2014/main" id="{C4158109-7D23-9748-A2D0-C2C8B1095D05}"/>
              </a:ext>
            </a:extLst>
          </p:cNvPr>
          <p:cNvPicPr>
            <a:picLocks noChangeAspect="1"/>
          </p:cNvPicPr>
          <p:nvPr/>
        </p:nvPicPr>
        <p:blipFill>
          <a:blip r:embed="rId4"/>
          <a:stretch>
            <a:fillRect/>
          </a:stretch>
        </p:blipFill>
        <p:spPr>
          <a:xfrm>
            <a:off x="2734866" y="2734389"/>
            <a:ext cx="1156801" cy="1170738"/>
          </a:xfrm>
          <a:prstGeom prst="rect">
            <a:avLst/>
          </a:prstGeom>
        </p:spPr>
      </p:pic>
      <p:pic>
        <p:nvPicPr>
          <p:cNvPr id="7" name="Picture 6">
            <a:extLst>
              <a:ext uri="{FF2B5EF4-FFF2-40B4-BE49-F238E27FC236}">
                <a16:creationId xmlns:a16="http://schemas.microsoft.com/office/drawing/2014/main" id="{9C3CC33B-77CC-D84F-A7E6-6C64447C97DE}"/>
              </a:ext>
            </a:extLst>
          </p:cNvPr>
          <p:cNvPicPr>
            <a:picLocks noChangeAspect="1"/>
          </p:cNvPicPr>
          <p:nvPr/>
        </p:nvPicPr>
        <p:blipFill>
          <a:blip r:embed="rId5"/>
          <a:stretch>
            <a:fillRect/>
          </a:stretch>
        </p:blipFill>
        <p:spPr>
          <a:xfrm>
            <a:off x="4590207" y="2790138"/>
            <a:ext cx="1114989" cy="1114989"/>
          </a:xfrm>
          <a:prstGeom prst="rect">
            <a:avLst/>
          </a:prstGeom>
        </p:spPr>
      </p:pic>
      <p:pic>
        <p:nvPicPr>
          <p:cNvPr id="8" name="Picture 7">
            <a:extLst>
              <a:ext uri="{FF2B5EF4-FFF2-40B4-BE49-F238E27FC236}">
                <a16:creationId xmlns:a16="http://schemas.microsoft.com/office/drawing/2014/main" id="{8B226216-E063-7E4E-BF83-69F8627A3265}"/>
              </a:ext>
            </a:extLst>
          </p:cNvPr>
          <p:cNvPicPr>
            <a:picLocks noChangeAspect="1"/>
          </p:cNvPicPr>
          <p:nvPr/>
        </p:nvPicPr>
        <p:blipFill>
          <a:blip r:embed="rId6"/>
          <a:stretch>
            <a:fillRect/>
          </a:stretch>
        </p:blipFill>
        <p:spPr>
          <a:xfrm>
            <a:off x="6416697" y="2692577"/>
            <a:ext cx="1198613" cy="1226487"/>
          </a:xfrm>
          <a:prstGeom prst="rect">
            <a:avLst/>
          </a:prstGeom>
        </p:spPr>
      </p:pic>
      <p:pic>
        <p:nvPicPr>
          <p:cNvPr id="9" name="Picture 8">
            <a:extLst>
              <a:ext uri="{FF2B5EF4-FFF2-40B4-BE49-F238E27FC236}">
                <a16:creationId xmlns:a16="http://schemas.microsoft.com/office/drawing/2014/main" id="{59EF3A3C-33F8-B442-9D37-CA046EB6DC67}"/>
              </a:ext>
            </a:extLst>
          </p:cNvPr>
          <p:cNvPicPr>
            <a:picLocks noChangeAspect="1"/>
          </p:cNvPicPr>
          <p:nvPr/>
        </p:nvPicPr>
        <p:blipFill>
          <a:blip r:embed="rId7"/>
          <a:stretch>
            <a:fillRect/>
          </a:stretch>
        </p:blipFill>
        <p:spPr>
          <a:xfrm>
            <a:off x="8313850" y="2720451"/>
            <a:ext cx="1198613" cy="1184675"/>
          </a:xfrm>
          <a:prstGeom prst="rect">
            <a:avLst/>
          </a:prstGeom>
        </p:spPr>
      </p:pic>
      <p:pic>
        <p:nvPicPr>
          <p:cNvPr id="10" name="Picture 9">
            <a:extLst>
              <a:ext uri="{FF2B5EF4-FFF2-40B4-BE49-F238E27FC236}">
                <a16:creationId xmlns:a16="http://schemas.microsoft.com/office/drawing/2014/main" id="{82FA9468-6B15-E74C-91A3-D9189E5177FA}"/>
              </a:ext>
            </a:extLst>
          </p:cNvPr>
          <p:cNvPicPr>
            <a:picLocks noChangeAspect="1"/>
          </p:cNvPicPr>
          <p:nvPr/>
        </p:nvPicPr>
        <p:blipFill>
          <a:blip r:embed="rId8"/>
          <a:stretch>
            <a:fillRect/>
          </a:stretch>
        </p:blipFill>
        <p:spPr>
          <a:xfrm>
            <a:off x="10121591" y="2664702"/>
            <a:ext cx="1296174" cy="1240425"/>
          </a:xfrm>
          <a:prstGeom prst="rect">
            <a:avLst/>
          </a:prstGeom>
        </p:spPr>
      </p:pic>
      <p:pic>
        <p:nvPicPr>
          <p:cNvPr id="12" name="Picture 11">
            <a:extLst>
              <a:ext uri="{FF2B5EF4-FFF2-40B4-BE49-F238E27FC236}">
                <a16:creationId xmlns:a16="http://schemas.microsoft.com/office/drawing/2014/main" id="{F1F8BE3C-F475-ED4F-BFF8-41CA28F11F82}"/>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3" name="TextBox 12">
            <a:extLst>
              <a:ext uri="{FF2B5EF4-FFF2-40B4-BE49-F238E27FC236}">
                <a16:creationId xmlns:a16="http://schemas.microsoft.com/office/drawing/2014/main" id="{A2FF3D8D-A93E-6945-AA00-721218D77FD6}"/>
              </a:ext>
            </a:extLst>
          </p:cNvPr>
          <p:cNvSpPr txBox="1"/>
          <p:nvPr/>
        </p:nvSpPr>
        <p:spPr>
          <a:xfrm>
            <a:off x="574554" y="902813"/>
            <a:ext cx="3173084" cy="584775"/>
          </a:xfrm>
          <a:prstGeom prst="rect">
            <a:avLst/>
          </a:prstGeom>
          <a:noFill/>
        </p:spPr>
        <p:txBody>
          <a:bodyPr wrap="square" rtlCol="0">
            <a:spAutoFit/>
          </a:bodyPr>
          <a:lstStyle/>
          <a:p>
            <a:r>
              <a:rPr lang="en-US" sz="3200" b="1" dirty="0">
                <a:solidFill>
                  <a:srgbClr val="004A6C"/>
                </a:solidFill>
                <a:latin typeface="Gilroy Black" pitchFamily="2" charset="77"/>
              </a:rPr>
              <a:t>The 6Rs</a:t>
            </a:r>
          </a:p>
        </p:txBody>
      </p:sp>
      <p:sp>
        <p:nvSpPr>
          <p:cNvPr id="15" name="Rectangle 14">
            <a:extLst>
              <a:ext uri="{FF2B5EF4-FFF2-40B4-BE49-F238E27FC236}">
                <a16:creationId xmlns:a16="http://schemas.microsoft.com/office/drawing/2014/main" id="{850C430C-C6D1-3049-B5E7-35C3D795027B}"/>
              </a:ext>
            </a:extLst>
          </p:cNvPr>
          <p:cNvSpPr/>
          <p:nvPr/>
        </p:nvSpPr>
        <p:spPr>
          <a:xfrm>
            <a:off x="661540" y="4358179"/>
            <a:ext cx="1449827" cy="682865"/>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85647955-E844-F54A-945F-D8122D832E50}"/>
              </a:ext>
            </a:extLst>
          </p:cNvPr>
          <p:cNvSpPr/>
          <p:nvPr/>
        </p:nvSpPr>
        <p:spPr>
          <a:xfrm>
            <a:off x="731569" y="4468778"/>
            <a:ext cx="1276311" cy="461665"/>
          </a:xfrm>
          <a:prstGeom prst="rect">
            <a:avLst/>
          </a:prstGeom>
        </p:spPr>
        <p:txBody>
          <a:bodyPr wrap="none">
            <a:spAutoFit/>
          </a:bodyPr>
          <a:lstStyle/>
          <a:p>
            <a:r>
              <a:rPr lang="en-US" sz="2400" b="1" dirty="0">
                <a:solidFill>
                  <a:srgbClr val="004A6C"/>
                </a:solidFill>
                <a:latin typeface="Gilroy Black" pitchFamily="2" charset="77"/>
              </a:rPr>
              <a:t>Rethink</a:t>
            </a:r>
          </a:p>
        </p:txBody>
      </p:sp>
      <p:sp>
        <p:nvSpPr>
          <p:cNvPr id="17" name="Rectangle 16">
            <a:extLst>
              <a:ext uri="{FF2B5EF4-FFF2-40B4-BE49-F238E27FC236}">
                <a16:creationId xmlns:a16="http://schemas.microsoft.com/office/drawing/2014/main" id="{554380F4-4D4E-F544-B5C3-705680716FC6}"/>
              </a:ext>
            </a:extLst>
          </p:cNvPr>
          <p:cNvSpPr/>
          <p:nvPr/>
        </p:nvSpPr>
        <p:spPr>
          <a:xfrm>
            <a:off x="2646519" y="4358179"/>
            <a:ext cx="1254837" cy="682865"/>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B09E40D9-AF11-8E43-927B-CDDB8A729A5D}"/>
              </a:ext>
            </a:extLst>
          </p:cNvPr>
          <p:cNvSpPr/>
          <p:nvPr/>
        </p:nvSpPr>
        <p:spPr>
          <a:xfrm>
            <a:off x="2697497" y="4468778"/>
            <a:ext cx="1152880" cy="461665"/>
          </a:xfrm>
          <a:prstGeom prst="rect">
            <a:avLst/>
          </a:prstGeom>
        </p:spPr>
        <p:txBody>
          <a:bodyPr wrap="none">
            <a:spAutoFit/>
          </a:bodyPr>
          <a:lstStyle/>
          <a:p>
            <a:r>
              <a:rPr lang="en-US" sz="2400" b="1" dirty="0">
                <a:solidFill>
                  <a:srgbClr val="004A6C"/>
                </a:solidFill>
                <a:latin typeface="Gilroy Black" pitchFamily="2" charset="77"/>
              </a:rPr>
              <a:t>Refuse</a:t>
            </a:r>
          </a:p>
        </p:txBody>
      </p:sp>
      <p:sp>
        <p:nvSpPr>
          <p:cNvPr id="19" name="Rectangle 18">
            <a:extLst>
              <a:ext uri="{FF2B5EF4-FFF2-40B4-BE49-F238E27FC236}">
                <a16:creationId xmlns:a16="http://schemas.microsoft.com/office/drawing/2014/main" id="{F5FFA38B-9673-E840-A259-7EF971721F26}"/>
              </a:ext>
            </a:extLst>
          </p:cNvPr>
          <p:cNvSpPr/>
          <p:nvPr/>
        </p:nvSpPr>
        <p:spPr>
          <a:xfrm>
            <a:off x="4466013" y="4358179"/>
            <a:ext cx="1403159" cy="682865"/>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82E3352F-CB63-6748-BED1-53809EFDD106}"/>
              </a:ext>
            </a:extLst>
          </p:cNvPr>
          <p:cNvSpPr/>
          <p:nvPr/>
        </p:nvSpPr>
        <p:spPr>
          <a:xfrm>
            <a:off x="4536042" y="4468779"/>
            <a:ext cx="1284367" cy="461665"/>
          </a:xfrm>
          <a:prstGeom prst="rect">
            <a:avLst/>
          </a:prstGeom>
        </p:spPr>
        <p:txBody>
          <a:bodyPr wrap="square">
            <a:spAutoFit/>
          </a:bodyPr>
          <a:lstStyle/>
          <a:p>
            <a:r>
              <a:rPr lang="en-US" sz="2400" b="1" dirty="0">
                <a:solidFill>
                  <a:srgbClr val="004A6C"/>
                </a:solidFill>
                <a:latin typeface="Gilroy Black" pitchFamily="2" charset="77"/>
              </a:rPr>
              <a:t>Reduce</a:t>
            </a:r>
          </a:p>
        </p:txBody>
      </p:sp>
      <p:sp>
        <p:nvSpPr>
          <p:cNvPr id="21" name="Rectangle 20">
            <a:extLst>
              <a:ext uri="{FF2B5EF4-FFF2-40B4-BE49-F238E27FC236}">
                <a16:creationId xmlns:a16="http://schemas.microsoft.com/office/drawing/2014/main" id="{840A9AAB-630C-8942-B314-6BC4793457DA}"/>
              </a:ext>
            </a:extLst>
          </p:cNvPr>
          <p:cNvSpPr/>
          <p:nvPr/>
        </p:nvSpPr>
        <p:spPr>
          <a:xfrm>
            <a:off x="6431753" y="4358179"/>
            <a:ext cx="1198614" cy="682865"/>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4803DF65-2ECB-CF4F-9E02-675EB5AE6892}"/>
              </a:ext>
            </a:extLst>
          </p:cNvPr>
          <p:cNvSpPr/>
          <p:nvPr/>
        </p:nvSpPr>
        <p:spPr>
          <a:xfrm>
            <a:off x="6480515" y="4468778"/>
            <a:ext cx="1109405" cy="461665"/>
          </a:xfrm>
          <a:prstGeom prst="rect">
            <a:avLst/>
          </a:prstGeom>
        </p:spPr>
        <p:txBody>
          <a:bodyPr wrap="square">
            <a:spAutoFit/>
          </a:bodyPr>
          <a:lstStyle/>
          <a:p>
            <a:r>
              <a:rPr lang="en-US" sz="2400" b="1" dirty="0">
                <a:solidFill>
                  <a:srgbClr val="004A6C"/>
                </a:solidFill>
                <a:latin typeface="Gilroy Black" pitchFamily="2" charset="77"/>
              </a:rPr>
              <a:t>Reuse</a:t>
            </a:r>
          </a:p>
        </p:txBody>
      </p:sp>
      <p:pic>
        <p:nvPicPr>
          <p:cNvPr id="34" name="Picture 33" descr="A picture containing text&#10;&#10;Description automatically generated">
            <a:extLst>
              <a:ext uri="{FF2B5EF4-FFF2-40B4-BE49-F238E27FC236}">
                <a16:creationId xmlns:a16="http://schemas.microsoft.com/office/drawing/2014/main" id="{2498DF99-65C7-4CC1-A46E-0967265BB1E6}"/>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3" name="Rectangle 22">
            <a:extLst>
              <a:ext uri="{FF2B5EF4-FFF2-40B4-BE49-F238E27FC236}">
                <a16:creationId xmlns:a16="http://schemas.microsoft.com/office/drawing/2014/main" id="{6623B2F9-B401-AA49-A757-5299EB6106D5}"/>
              </a:ext>
            </a:extLst>
          </p:cNvPr>
          <p:cNvSpPr/>
          <p:nvPr/>
        </p:nvSpPr>
        <p:spPr>
          <a:xfrm>
            <a:off x="8192949" y="4358179"/>
            <a:ext cx="1418475" cy="682865"/>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C2B8E35B-A7A1-794B-BCE9-FB5615380119}"/>
              </a:ext>
            </a:extLst>
          </p:cNvPr>
          <p:cNvSpPr/>
          <p:nvPr/>
        </p:nvSpPr>
        <p:spPr>
          <a:xfrm>
            <a:off x="8262978" y="4468778"/>
            <a:ext cx="1300356" cy="461665"/>
          </a:xfrm>
          <a:prstGeom prst="rect">
            <a:avLst/>
          </a:prstGeom>
        </p:spPr>
        <p:txBody>
          <a:bodyPr wrap="none">
            <a:spAutoFit/>
          </a:bodyPr>
          <a:lstStyle/>
          <a:p>
            <a:r>
              <a:rPr lang="en-US" sz="2400" b="1" dirty="0">
                <a:solidFill>
                  <a:srgbClr val="004A6C"/>
                </a:solidFill>
                <a:latin typeface="Gilroy Black" pitchFamily="2" charset="77"/>
              </a:rPr>
              <a:t>Recycle</a:t>
            </a:r>
          </a:p>
        </p:txBody>
      </p:sp>
      <p:sp>
        <p:nvSpPr>
          <p:cNvPr id="25" name="Rectangle 24">
            <a:extLst>
              <a:ext uri="{FF2B5EF4-FFF2-40B4-BE49-F238E27FC236}">
                <a16:creationId xmlns:a16="http://schemas.microsoft.com/office/drawing/2014/main" id="{34765133-D8D6-9E4A-BED9-B509B3C539F1}"/>
              </a:ext>
            </a:extLst>
          </p:cNvPr>
          <p:cNvSpPr/>
          <p:nvPr/>
        </p:nvSpPr>
        <p:spPr>
          <a:xfrm>
            <a:off x="10121591" y="4358179"/>
            <a:ext cx="1296175" cy="682865"/>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2BD2E5E7-27B8-094C-A167-F2DEF518BBCE}"/>
              </a:ext>
            </a:extLst>
          </p:cNvPr>
          <p:cNvSpPr/>
          <p:nvPr/>
        </p:nvSpPr>
        <p:spPr>
          <a:xfrm>
            <a:off x="10191620" y="4468778"/>
            <a:ext cx="1127232" cy="461665"/>
          </a:xfrm>
          <a:prstGeom prst="rect">
            <a:avLst/>
          </a:prstGeom>
        </p:spPr>
        <p:txBody>
          <a:bodyPr wrap="none">
            <a:spAutoFit/>
          </a:bodyPr>
          <a:lstStyle/>
          <a:p>
            <a:r>
              <a:rPr lang="en-US" sz="2400" b="1" dirty="0">
                <a:solidFill>
                  <a:srgbClr val="004A6C"/>
                </a:solidFill>
                <a:latin typeface="Gilroy Black" pitchFamily="2" charset="77"/>
              </a:rPr>
              <a:t>Repair</a:t>
            </a:r>
          </a:p>
        </p:txBody>
      </p:sp>
    </p:spTree>
    <p:extLst>
      <p:ext uri="{BB962C8B-B14F-4D97-AF65-F5344CB8AC3E}">
        <p14:creationId xmlns:p14="http://schemas.microsoft.com/office/powerpoint/2010/main" val="11766782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Picture 3" descr="Icon&#10;&#10;Description automatically generated">
            <a:extLst>
              <a:ext uri="{FF2B5EF4-FFF2-40B4-BE49-F238E27FC236}">
                <a16:creationId xmlns:a16="http://schemas.microsoft.com/office/drawing/2014/main" id="{AC038AA9-A7DB-BF46-BE5B-7F39B41C8C56}"/>
              </a:ext>
            </a:extLst>
          </p:cNvPr>
          <p:cNvPicPr>
            <a:picLocks noChangeAspect="1"/>
          </p:cNvPicPr>
          <p:nvPr/>
        </p:nvPicPr>
        <p:blipFill>
          <a:blip r:embed="rId4"/>
          <a:stretch>
            <a:fillRect/>
          </a:stretch>
        </p:blipFill>
        <p:spPr>
          <a:xfrm>
            <a:off x="0" y="0"/>
            <a:ext cx="12192000" cy="6858000"/>
          </a:xfrm>
          <a:prstGeom prst="rect">
            <a:avLst/>
          </a:prstGeom>
        </p:spPr>
      </p:pic>
      <p:pic>
        <p:nvPicPr>
          <p:cNvPr id="8" name="Picture 7" descr="A picture containing colorful&#10;&#10;Description automatically generated">
            <a:extLst>
              <a:ext uri="{FF2B5EF4-FFF2-40B4-BE49-F238E27FC236}">
                <a16:creationId xmlns:a16="http://schemas.microsoft.com/office/drawing/2014/main" id="{539BBEE7-D9F9-9744-AFE2-AEAB4435CB08}"/>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4370698" y="0"/>
            <a:ext cx="7821302" cy="6853185"/>
          </a:xfrm>
          <a:prstGeom prst="rect">
            <a:avLst/>
          </a:prstGeom>
        </p:spPr>
      </p:pic>
      <p:sp>
        <p:nvSpPr>
          <p:cNvPr id="15" name="TextBox 14">
            <a:extLst>
              <a:ext uri="{FF2B5EF4-FFF2-40B4-BE49-F238E27FC236}">
                <a16:creationId xmlns:a16="http://schemas.microsoft.com/office/drawing/2014/main" id="{BE7BD928-4038-0549-B3A5-66123DAF38BD}"/>
              </a:ext>
            </a:extLst>
          </p:cNvPr>
          <p:cNvSpPr txBox="1"/>
          <p:nvPr/>
        </p:nvSpPr>
        <p:spPr>
          <a:xfrm>
            <a:off x="574553" y="902813"/>
            <a:ext cx="3346283" cy="584775"/>
          </a:xfrm>
          <a:prstGeom prst="rect">
            <a:avLst/>
          </a:prstGeom>
          <a:noFill/>
        </p:spPr>
        <p:txBody>
          <a:bodyPr wrap="square" rtlCol="0">
            <a:spAutoFit/>
          </a:bodyPr>
          <a:lstStyle/>
          <a:p>
            <a:r>
              <a:rPr lang="en-US" sz="3200" b="1" dirty="0">
                <a:solidFill>
                  <a:srgbClr val="004A6C"/>
                </a:solidFill>
                <a:latin typeface="Gilroy Black" pitchFamily="2" charset="77"/>
              </a:rPr>
              <a:t>The 6Rs: </a:t>
            </a:r>
            <a:r>
              <a:rPr lang="en-US" sz="3200" b="1" dirty="0">
                <a:solidFill>
                  <a:srgbClr val="0090D4"/>
                </a:solidFill>
                <a:latin typeface="Gilroy Black" pitchFamily="2" charset="77"/>
              </a:rPr>
              <a:t>Reduce</a:t>
            </a:r>
          </a:p>
        </p:txBody>
      </p:sp>
      <p:sp>
        <p:nvSpPr>
          <p:cNvPr id="17" name="Rectangle 16">
            <a:extLst>
              <a:ext uri="{FF2B5EF4-FFF2-40B4-BE49-F238E27FC236}">
                <a16:creationId xmlns:a16="http://schemas.microsoft.com/office/drawing/2014/main" id="{D3E0D89C-3AF7-824E-B91E-0072E74C3878}"/>
              </a:ext>
            </a:extLst>
          </p:cNvPr>
          <p:cNvSpPr/>
          <p:nvPr/>
        </p:nvSpPr>
        <p:spPr>
          <a:xfrm>
            <a:off x="568472" y="2403311"/>
            <a:ext cx="4142073" cy="2127125"/>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215DD2A8-B930-4E46-AB2D-B5F88C104C95}"/>
              </a:ext>
            </a:extLst>
          </p:cNvPr>
          <p:cNvSpPr/>
          <p:nvPr/>
        </p:nvSpPr>
        <p:spPr>
          <a:xfrm>
            <a:off x="772460" y="2632450"/>
            <a:ext cx="3771832" cy="1692771"/>
          </a:xfrm>
          <a:prstGeom prst="rect">
            <a:avLst/>
          </a:prstGeom>
        </p:spPr>
        <p:txBody>
          <a:bodyPr wrap="square">
            <a:spAutoFit/>
          </a:bodyPr>
          <a:lstStyle/>
          <a:p>
            <a:r>
              <a:rPr lang="en-US" sz="2600" dirty="0">
                <a:solidFill>
                  <a:srgbClr val="004A6C"/>
                </a:solidFill>
                <a:latin typeface="Gilroy Bold" pitchFamily="2" charset="77"/>
              </a:rPr>
              <a:t>Reduce the amount of </a:t>
            </a:r>
            <a:br>
              <a:rPr lang="en-US" sz="2600" dirty="0">
                <a:solidFill>
                  <a:srgbClr val="004A6C"/>
                </a:solidFill>
                <a:latin typeface="Gilroy Bold" pitchFamily="2" charset="77"/>
              </a:rPr>
            </a:br>
            <a:r>
              <a:rPr lang="en-US" sz="2600" dirty="0">
                <a:solidFill>
                  <a:srgbClr val="004A6C"/>
                </a:solidFill>
                <a:latin typeface="Gilroy Bold" pitchFamily="2" charset="77"/>
              </a:rPr>
              <a:t>plastic you buy or use.</a:t>
            </a:r>
          </a:p>
          <a:p>
            <a:endParaRPr lang="en-US" sz="2600" dirty="0">
              <a:solidFill>
                <a:srgbClr val="004A6C"/>
              </a:solidFill>
              <a:latin typeface="Gilroy Bold" pitchFamily="2" charset="77"/>
            </a:endParaRPr>
          </a:p>
          <a:p>
            <a:r>
              <a:rPr lang="en-US" sz="2600" dirty="0">
                <a:solidFill>
                  <a:srgbClr val="004A6C"/>
                </a:solidFill>
                <a:latin typeface="Gilroy Medium" pitchFamily="2" charset="77"/>
              </a:rPr>
              <a:t>How could you do this?</a:t>
            </a:r>
          </a:p>
        </p:txBody>
      </p:sp>
      <p:pic>
        <p:nvPicPr>
          <p:cNvPr id="22" name="Picture 21">
            <a:extLst>
              <a:ext uri="{FF2B5EF4-FFF2-40B4-BE49-F238E27FC236}">
                <a16:creationId xmlns:a16="http://schemas.microsoft.com/office/drawing/2014/main" id="{EF818517-5FDF-6D44-B2AE-9734FF09C911}"/>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rot="7747805" flipH="1">
            <a:off x="4214423" y="4668004"/>
            <a:ext cx="659737" cy="771121"/>
          </a:xfrm>
          <a:prstGeom prst="rect">
            <a:avLst/>
          </a:prstGeom>
        </p:spPr>
      </p:pic>
      <p:pic>
        <p:nvPicPr>
          <p:cNvPr id="23" name="Picture 22">
            <a:extLst>
              <a:ext uri="{FF2B5EF4-FFF2-40B4-BE49-F238E27FC236}">
                <a16:creationId xmlns:a16="http://schemas.microsoft.com/office/drawing/2014/main" id="{1C3AC8B8-75D4-CA40-9EA1-6E9926DFAAB5}"/>
              </a:ext>
            </a:extLst>
          </p:cNvPr>
          <p:cNvPicPr>
            <a:picLocks noChangeAspect="1"/>
          </p:cNvPicPr>
          <p:nvPr/>
        </p:nvPicPr>
        <p:blipFill>
          <a:blip r:embed="rId7"/>
          <a:stretch>
            <a:fillRect/>
          </a:stretch>
        </p:blipFill>
        <p:spPr>
          <a:xfrm>
            <a:off x="1853025" y="4840198"/>
            <a:ext cx="1114989" cy="1114989"/>
          </a:xfrm>
          <a:prstGeom prst="rect">
            <a:avLst/>
          </a:prstGeom>
        </p:spPr>
      </p:pic>
      <p:pic>
        <p:nvPicPr>
          <p:cNvPr id="3" name="Picture 2" descr="A bowl of fruits&#10;&#10;Description automatically generated with low confidence">
            <a:extLst>
              <a:ext uri="{FF2B5EF4-FFF2-40B4-BE49-F238E27FC236}">
                <a16:creationId xmlns:a16="http://schemas.microsoft.com/office/drawing/2014/main" id="{7A4B605E-DE2A-0141-B5FE-9CEA78BF6DE1}"/>
              </a:ext>
            </a:extLst>
          </p:cNvPr>
          <p:cNvPicPr>
            <a:picLocks noChangeAspect="1"/>
          </p:cNvPicPr>
          <p:nvPr/>
        </p:nvPicPr>
        <p:blipFill rotWithShape="1">
          <a:blip r:embed="rId8" cstate="email">
            <a:extLst>
              <a:ext uri="{28A0092B-C50C-407E-A947-70E740481C1C}">
                <a14:useLocalDpi xmlns:a14="http://schemas.microsoft.com/office/drawing/2010/main"/>
              </a:ext>
            </a:extLst>
          </a:blip>
          <a:srcRect/>
          <a:stretch/>
        </p:blipFill>
        <p:spPr>
          <a:xfrm>
            <a:off x="4370699" y="-1"/>
            <a:ext cx="7821302" cy="6858001"/>
          </a:xfrm>
          <a:prstGeom prst="rect">
            <a:avLst/>
          </a:prstGeom>
        </p:spPr>
      </p:pic>
    </p:spTree>
    <p:extLst>
      <p:ext uri="{BB962C8B-B14F-4D97-AF65-F5344CB8AC3E}">
        <p14:creationId xmlns:p14="http://schemas.microsoft.com/office/powerpoint/2010/main" val="4105757576"/>
      </p:ext>
    </p:extLst>
  </p:cSld>
  <p:clrMapOvr>
    <a:overrideClrMapping bg1="lt1" tx1="dk1" bg2="lt2" tx2="dk2" accent1="accent1" accent2="accent2" accent3="accent3" accent4="accent4" accent5="accent5" accent6="accent6" hlink="hlink" folHlink="folHlink"/>
  </p:clrMapOvr>
</p:sld>
</file>

<file path=ppt/slides/slide6.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Picture 3" descr="Icon&#10;&#10;Description automatically generated">
            <a:extLst>
              <a:ext uri="{FF2B5EF4-FFF2-40B4-BE49-F238E27FC236}">
                <a16:creationId xmlns:a16="http://schemas.microsoft.com/office/drawing/2014/main" id="{AC038AA9-A7DB-BF46-BE5B-7F39B41C8C56}"/>
              </a:ext>
            </a:extLst>
          </p:cNvPr>
          <p:cNvPicPr>
            <a:picLocks noChangeAspect="1"/>
          </p:cNvPicPr>
          <p:nvPr/>
        </p:nvPicPr>
        <p:blipFill>
          <a:blip r:embed="rId4"/>
          <a:stretch>
            <a:fillRect/>
          </a:stretch>
        </p:blipFill>
        <p:spPr>
          <a:xfrm>
            <a:off x="0" y="0"/>
            <a:ext cx="12192000" cy="6858000"/>
          </a:xfrm>
          <a:prstGeom prst="rect">
            <a:avLst/>
          </a:prstGeom>
        </p:spPr>
      </p:pic>
      <p:pic>
        <p:nvPicPr>
          <p:cNvPr id="7" name="Picture 6" descr="Icon&#10;&#10;Description automatically generated">
            <a:extLst>
              <a:ext uri="{FF2B5EF4-FFF2-40B4-BE49-F238E27FC236}">
                <a16:creationId xmlns:a16="http://schemas.microsoft.com/office/drawing/2014/main" id="{1B908D46-7567-F146-94AD-B6957BAE07C7}"/>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4391890" y="1"/>
            <a:ext cx="7800110" cy="6858000"/>
          </a:xfrm>
          <a:prstGeom prst="rect">
            <a:avLst/>
          </a:prstGeom>
        </p:spPr>
      </p:pic>
      <p:sp>
        <p:nvSpPr>
          <p:cNvPr id="15" name="TextBox 14">
            <a:extLst>
              <a:ext uri="{FF2B5EF4-FFF2-40B4-BE49-F238E27FC236}">
                <a16:creationId xmlns:a16="http://schemas.microsoft.com/office/drawing/2014/main" id="{BE7BD928-4038-0549-B3A5-66123DAF38BD}"/>
              </a:ext>
            </a:extLst>
          </p:cNvPr>
          <p:cNvSpPr txBox="1"/>
          <p:nvPr/>
        </p:nvSpPr>
        <p:spPr>
          <a:xfrm>
            <a:off x="574553" y="902813"/>
            <a:ext cx="3346283" cy="584775"/>
          </a:xfrm>
          <a:prstGeom prst="rect">
            <a:avLst/>
          </a:prstGeom>
          <a:noFill/>
        </p:spPr>
        <p:txBody>
          <a:bodyPr wrap="square" rtlCol="0">
            <a:spAutoFit/>
          </a:bodyPr>
          <a:lstStyle/>
          <a:p>
            <a:r>
              <a:rPr lang="en-US" sz="3200" b="1" dirty="0">
                <a:solidFill>
                  <a:srgbClr val="004A6C"/>
                </a:solidFill>
                <a:latin typeface="Gilroy Black" pitchFamily="2" charset="77"/>
              </a:rPr>
              <a:t>The 6Rs: </a:t>
            </a:r>
            <a:r>
              <a:rPr lang="en-US" sz="3200" b="1" dirty="0">
                <a:solidFill>
                  <a:srgbClr val="0090D4"/>
                </a:solidFill>
                <a:latin typeface="Gilroy Black" pitchFamily="2" charset="77"/>
              </a:rPr>
              <a:t>Reuse</a:t>
            </a:r>
          </a:p>
        </p:txBody>
      </p:sp>
      <p:sp>
        <p:nvSpPr>
          <p:cNvPr id="17" name="Rectangle 16">
            <a:extLst>
              <a:ext uri="{FF2B5EF4-FFF2-40B4-BE49-F238E27FC236}">
                <a16:creationId xmlns:a16="http://schemas.microsoft.com/office/drawing/2014/main" id="{D3E0D89C-3AF7-824E-B91E-0072E74C3878}"/>
              </a:ext>
            </a:extLst>
          </p:cNvPr>
          <p:cNvSpPr/>
          <p:nvPr/>
        </p:nvSpPr>
        <p:spPr>
          <a:xfrm>
            <a:off x="568472" y="2403311"/>
            <a:ext cx="4142073" cy="2127125"/>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215DD2A8-B930-4E46-AB2D-B5F88C104C95}"/>
              </a:ext>
            </a:extLst>
          </p:cNvPr>
          <p:cNvSpPr/>
          <p:nvPr/>
        </p:nvSpPr>
        <p:spPr>
          <a:xfrm>
            <a:off x="772459" y="2632450"/>
            <a:ext cx="3785685" cy="1692771"/>
          </a:xfrm>
          <a:prstGeom prst="rect">
            <a:avLst/>
          </a:prstGeom>
        </p:spPr>
        <p:txBody>
          <a:bodyPr wrap="square">
            <a:spAutoFit/>
          </a:bodyPr>
          <a:lstStyle/>
          <a:p>
            <a:r>
              <a:rPr lang="en-US" sz="2600" dirty="0">
                <a:solidFill>
                  <a:srgbClr val="004A6C"/>
                </a:solidFill>
                <a:latin typeface="Gilroy Bold" pitchFamily="2" charset="77"/>
              </a:rPr>
              <a:t>Reuse bottles and</a:t>
            </a:r>
            <a:br>
              <a:rPr lang="en-US" sz="2600" dirty="0">
                <a:solidFill>
                  <a:srgbClr val="004A6C"/>
                </a:solidFill>
                <a:latin typeface="Gilroy Bold" pitchFamily="2" charset="77"/>
              </a:rPr>
            </a:br>
            <a:r>
              <a:rPr lang="en-US" sz="2600" dirty="0">
                <a:solidFill>
                  <a:srgbClr val="004A6C"/>
                </a:solidFill>
                <a:latin typeface="Gilroy Bold" pitchFamily="2" charset="77"/>
              </a:rPr>
              <a:t>and containers.</a:t>
            </a:r>
          </a:p>
          <a:p>
            <a:endParaRPr lang="en-US" sz="2600" dirty="0">
              <a:solidFill>
                <a:srgbClr val="004A6C"/>
              </a:solidFill>
              <a:latin typeface="Gilroy Medium" pitchFamily="2" charset="77"/>
            </a:endParaRPr>
          </a:p>
          <a:p>
            <a:r>
              <a:rPr lang="en-US" sz="2600" dirty="0">
                <a:solidFill>
                  <a:srgbClr val="004A6C"/>
                </a:solidFill>
                <a:latin typeface="Gilroy Medium" pitchFamily="2" charset="77"/>
              </a:rPr>
              <a:t>How could you do this?</a:t>
            </a:r>
          </a:p>
        </p:txBody>
      </p:sp>
      <p:pic>
        <p:nvPicPr>
          <p:cNvPr id="14" name="Picture 13">
            <a:extLst>
              <a:ext uri="{FF2B5EF4-FFF2-40B4-BE49-F238E27FC236}">
                <a16:creationId xmlns:a16="http://schemas.microsoft.com/office/drawing/2014/main" id="{FFD0376C-9524-C24C-8FA3-065F3D8656BF}"/>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rot="7747805" flipH="1">
            <a:off x="4214423" y="4668004"/>
            <a:ext cx="659737" cy="771121"/>
          </a:xfrm>
          <a:prstGeom prst="rect">
            <a:avLst/>
          </a:prstGeom>
        </p:spPr>
      </p:pic>
      <p:pic>
        <p:nvPicPr>
          <p:cNvPr id="16" name="Picture 15">
            <a:extLst>
              <a:ext uri="{FF2B5EF4-FFF2-40B4-BE49-F238E27FC236}">
                <a16:creationId xmlns:a16="http://schemas.microsoft.com/office/drawing/2014/main" id="{E2060118-E23A-6E40-9C11-F6D1889FC1B7}"/>
              </a:ext>
            </a:extLst>
          </p:cNvPr>
          <p:cNvPicPr>
            <a:picLocks noChangeAspect="1"/>
          </p:cNvPicPr>
          <p:nvPr/>
        </p:nvPicPr>
        <p:blipFill>
          <a:blip r:embed="rId7"/>
          <a:stretch>
            <a:fillRect/>
          </a:stretch>
        </p:blipFill>
        <p:spPr>
          <a:xfrm>
            <a:off x="3006564" y="4678291"/>
            <a:ext cx="853037" cy="872875"/>
          </a:xfrm>
          <a:prstGeom prst="rect">
            <a:avLst/>
          </a:prstGeom>
        </p:spPr>
      </p:pic>
      <p:pic>
        <p:nvPicPr>
          <p:cNvPr id="6" name="Picture 5" descr="A picture containing text&#10;&#10;Description automatically generated">
            <a:extLst>
              <a:ext uri="{FF2B5EF4-FFF2-40B4-BE49-F238E27FC236}">
                <a16:creationId xmlns:a16="http://schemas.microsoft.com/office/drawing/2014/main" id="{53685CEE-4E31-4B11-A834-12D0BBF91CA7}"/>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28467" y="49835"/>
            <a:ext cx="12192000" cy="6858000"/>
          </a:xfrm>
          <a:prstGeom prst="rect">
            <a:avLst/>
          </a:prstGeom>
        </p:spPr>
      </p:pic>
      <p:pic>
        <p:nvPicPr>
          <p:cNvPr id="3" name="Picture 2" descr="A picture containing person, indoor&#10;&#10;Description automatically generated">
            <a:extLst>
              <a:ext uri="{FF2B5EF4-FFF2-40B4-BE49-F238E27FC236}">
                <a16:creationId xmlns:a16="http://schemas.microsoft.com/office/drawing/2014/main" id="{04AF3C53-2003-EE47-8921-72C490731D53}"/>
              </a:ext>
            </a:extLst>
          </p:cNvPr>
          <p:cNvPicPr>
            <a:picLocks noChangeAspect="1"/>
          </p:cNvPicPr>
          <p:nvPr/>
        </p:nvPicPr>
        <p:blipFill rotWithShape="1">
          <a:blip r:embed="rId9" cstate="email">
            <a:extLst>
              <a:ext uri="{28A0092B-C50C-407E-A947-70E740481C1C}">
                <a14:useLocalDpi xmlns:a14="http://schemas.microsoft.com/office/drawing/2010/main"/>
              </a:ext>
            </a:extLst>
          </a:blip>
          <a:srcRect/>
          <a:stretch/>
        </p:blipFill>
        <p:spPr>
          <a:xfrm>
            <a:off x="4384204" y="0"/>
            <a:ext cx="7800110" cy="6858000"/>
          </a:xfrm>
          <a:prstGeom prst="rect">
            <a:avLst/>
          </a:prstGeom>
        </p:spPr>
      </p:pic>
    </p:spTree>
    <p:extLst>
      <p:ext uri="{BB962C8B-B14F-4D97-AF65-F5344CB8AC3E}">
        <p14:creationId xmlns:p14="http://schemas.microsoft.com/office/powerpoint/2010/main" val="3030070080"/>
      </p:ext>
    </p:extLst>
  </p:cSld>
  <p:clrMapOvr>
    <a:overrideClrMapping bg1="lt1" tx1="dk1" bg2="lt2" tx2="dk2" accent1="accent1" accent2="accent2" accent3="accent3" accent4="accent4" accent5="accent5" accent6="accent6" hlink="hlink" folHlink="folHlink"/>
  </p:clrMapOvr>
</p:sld>
</file>

<file path=ppt/slides/slide7.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Picture 3" descr="Icon&#10;&#10;Description automatically generated">
            <a:extLst>
              <a:ext uri="{FF2B5EF4-FFF2-40B4-BE49-F238E27FC236}">
                <a16:creationId xmlns:a16="http://schemas.microsoft.com/office/drawing/2014/main" id="{AC038AA9-A7DB-BF46-BE5B-7F39B41C8C56}"/>
              </a:ext>
            </a:extLst>
          </p:cNvPr>
          <p:cNvPicPr>
            <a:picLocks noChangeAspect="1"/>
          </p:cNvPicPr>
          <p:nvPr/>
        </p:nvPicPr>
        <p:blipFill>
          <a:blip r:embed="rId4"/>
          <a:stretch>
            <a:fillRect/>
          </a:stretch>
        </p:blipFill>
        <p:spPr>
          <a:xfrm>
            <a:off x="0" y="0"/>
            <a:ext cx="12192000" cy="6858000"/>
          </a:xfrm>
          <a:prstGeom prst="rect">
            <a:avLst/>
          </a:prstGeom>
        </p:spPr>
      </p:pic>
      <p:pic>
        <p:nvPicPr>
          <p:cNvPr id="8" name="Picture 7" descr="A picture containing plate, table, food, egg&#10;&#10;Description automatically generated">
            <a:extLst>
              <a:ext uri="{FF2B5EF4-FFF2-40B4-BE49-F238E27FC236}">
                <a16:creationId xmlns:a16="http://schemas.microsoft.com/office/drawing/2014/main" id="{34BFD855-DF52-B64B-ADFF-368648769AE0}"/>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4391889" y="0"/>
            <a:ext cx="7800111" cy="6857999"/>
          </a:xfrm>
          <a:prstGeom prst="rect">
            <a:avLst/>
          </a:prstGeom>
        </p:spPr>
      </p:pic>
      <p:sp>
        <p:nvSpPr>
          <p:cNvPr id="15" name="TextBox 14">
            <a:extLst>
              <a:ext uri="{FF2B5EF4-FFF2-40B4-BE49-F238E27FC236}">
                <a16:creationId xmlns:a16="http://schemas.microsoft.com/office/drawing/2014/main" id="{BE7BD928-4038-0549-B3A5-66123DAF38BD}"/>
              </a:ext>
            </a:extLst>
          </p:cNvPr>
          <p:cNvSpPr txBox="1"/>
          <p:nvPr/>
        </p:nvSpPr>
        <p:spPr>
          <a:xfrm>
            <a:off x="574553" y="902813"/>
            <a:ext cx="3346283" cy="584775"/>
          </a:xfrm>
          <a:prstGeom prst="rect">
            <a:avLst/>
          </a:prstGeom>
          <a:noFill/>
        </p:spPr>
        <p:txBody>
          <a:bodyPr wrap="square" rtlCol="0">
            <a:spAutoFit/>
          </a:bodyPr>
          <a:lstStyle/>
          <a:p>
            <a:r>
              <a:rPr lang="en-US" sz="3200" b="1" dirty="0">
                <a:solidFill>
                  <a:srgbClr val="004A6C"/>
                </a:solidFill>
                <a:latin typeface="Gilroy Black" pitchFamily="2" charset="77"/>
              </a:rPr>
              <a:t>The 6Rs: </a:t>
            </a:r>
            <a:r>
              <a:rPr lang="en-US" sz="3200" b="1" dirty="0">
                <a:solidFill>
                  <a:srgbClr val="0090D4"/>
                </a:solidFill>
                <a:latin typeface="Gilroy Black" pitchFamily="2" charset="77"/>
              </a:rPr>
              <a:t>Refuse</a:t>
            </a:r>
          </a:p>
        </p:txBody>
      </p:sp>
      <p:sp>
        <p:nvSpPr>
          <p:cNvPr id="17" name="Rectangle 16">
            <a:extLst>
              <a:ext uri="{FF2B5EF4-FFF2-40B4-BE49-F238E27FC236}">
                <a16:creationId xmlns:a16="http://schemas.microsoft.com/office/drawing/2014/main" id="{D3E0D89C-3AF7-824E-B91E-0072E74C3878}"/>
              </a:ext>
            </a:extLst>
          </p:cNvPr>
          <p:cNvSpPr/>
          <p:nvPr/>
        </p:nvSpPr>
        <p:spPr>
          <a:xfrm>
            <a:off x="568472" y="2403311"/>
            <a:ext cx="4142073" cy="2570471"/>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215DD2A8-B930-4E46-AB2D-B5F88C104C95}"/>
              </a:ext>
            </a:extLst>
          </p:cNvPr>
          <p:cNvSpPr/>
          <p:nvPr/>
        </p:nvSpPr>
        <p:spPr>
          <a:xfrm>
            <a:off x="772459" y="2632450"/>
            <a:ext cx="3726777" cy="2092881"/>
          </a:xfrm>
          <a:prstGeom prst="rect">
            <a:avLst/>
          </a:prstGeom>
        </p:spPr>
        <p:txBody>
          <a:bodyPr wrap="square">
            <a:spAutoFit/>
          </a:bodyPr>
          <a:lstStyle/>
          <a:p>
            <a:r>
              <a:rPr lang="en-US" sz="2600" dirty="0">
                <a:solidFill>
                  <a:srgbClr val="004A6C"/>
                </a:solidFill>
                <a:latin typeface="Gilroy Bold" pitchFamily="2" charset="77"/>
              </a:rPr>
              <a:t>Say no to pointless plastic.</a:t>
            </a:r>
          </a:p>
          <a:p>
            <a:endParaRPr lang="en-US" sz="2600" dirty="0">
              <a:solidFill>
                <a:srgbClr val="004A6C"/>
              </a:solidFill>
              <a:latin typeface="Gilroy Bold" pitchFamily="2" charset="77"/>
            </a:endParaRPr>
          </a:p>
          <a:p>
            <a:r>
              <a:rPr lang="en-US" sz="2600" dirty="0">
                <a:solidFill>
                  <a:srgbClr val="004A6C"/>
                </a:solidFill>
                <a:latin typeface="Gilroy Medium" pitchFamily="2" charset="77"/>
              </a:rPr>
              <a:t>What could you </a:t>
            </a:r>
            <a:br>
              <a:rPr lang="en-US" sz="2600" dirty="0">
                <a:solidFill>
                  <a:srgbClr val="004A6C"/>
                </a:solidFill>
                <a:latin typeface="Gilroy Medium" pitchFamily="2" charset="77"/>
              </a:rPr>
            </a:br>
            <a:r>
              <a:rPr lang="en-US" sz="2600" dirty="0">
                <a:solidFill>
                  <a:srgbClr val="004A6C"/>
                </a:solidFill>
                <a:latin typeface="Gilroy Medium" pitchFamily="2" charset="77"/>
              </a:rPr>
              <a:t>use instead?</a:t>
            </a:r>
          </a:p>
        </p:txBody>
      </p:sp>
      <p:pic>
        <p:nvPicPr>
          <p:cNvPr id="12" name="Picture 11">
            <a:extLst>
              <a:ext uri="{FF2B5EF4-FFF2-40B4-BE49-F238E27FC236}">
                <a16:creationId xmlns:a16="http://schemas.microsoft.com/office/drawing/2014/main" id="{57C07E3B-DB7B-FA40-B197-31083183C0CA}"/>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rot="6193503" flipH="1">
            <a:off x="4640420" y="5030544"/>
            <a:ext cx="659737" cy="771121"/>
          </a:xfrm>
          <a:prstGeom prst="rect">
            <a:avLst/>
          </a:prstGeom>
        </p:spPr>
      </p:pic>
      <p:pic>
        <p:nvPicPr>
          <p:cNvPr id="13" name="Picture 12">
            <a:extLst>
              <a:ext uri="{FF2B5EF4-FFF2-40B4-BE49-F238E27FC236}">
                <a16:creationId xmlns:a16="http://schemas.microsoft.com/office/drawing/2014/main" id="{8A36B09F-934D-DC47-9035-3D1FD595DBEC}"/>
              </a:ext>
            </a:extLst>
          </p:cNvPr>
          <p:cNvPicPr>
            <a:picLocks noChangeAspect="1"/>
          </p:cNvPicPr>
          <p:nvPr/>
        </p:nvPicPr>
        <p:blipFill>
          <a:blip r:embed="rId7"/>
          <a:stretch>
            <a:fillRect/>
          </a:stretch>
        </p:blipFill>
        <p:spPr>
          <a:xfrm>
            <a:off x="3342435" y="4852256"/>
            <a:ext cx="1156801" cy="1170738"/>
          </a:xfrm>
          <a:prstGeom prst="rect">
            <a:avLst/>
          </a:prstGeom>
        </p:spPr>
      </p:pic>
      <p:pic>
        <p:nvPicPr>
          <p:cNvPr id="3" name="Picture 2" descr="A picture containing text&#10;&#10;Description automatically generated">
            <a:extLst>
              <a:ext uri="{FF2B5EF4-FFF2-40B4-BE49-F238E27FC236}">
                <a16:creationId xmlns:a16="http://schemas.microsoft.com/office/drawing/2014/main" id="{BF9BAE08-D99B-4DFC-B45F-2D67F4D2CB82}"/>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7001436" y="259546"/>
            <a:ext cx="12192000" cy="6858000"/>
          </a:xfrm>
          <a:prstGeom prst="rect">
            <a:avLst/>
          </a:prstGeom>
        </p:spPr>
      </p:pic>
    </p:spTree>
    <p:extLst>
      <p:ext uri="{BB962C8B-B14F-4D97-AF65-F5344CB8AC3E}">
        <p14:creationId xmlns:p14="http://schemas.microsoft.com/office/powerpoint/2010/main" val="3145981778"/>
      </p:ext>
    </p:extLst>
  </p:cSld>
  <p:clrMapOvr>
    <a:overrideClrMapping bg1="lt1" tx1="dk1" bg2="lt2" tx2="dk2" accent1="accent1" accent2="accent2" accent3="accent3" accent4="accent4" accent5="accent5" accent6="accent6" hlink="hlink" folHlink="folHlink"/>
  </p:clrMapOvr>
</p:sld>
</file>

<file path=ppt/slides/slide8.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Picture 3" descr="Icon&#10;&#10;Description automatically generated">
            <a:extLst>
              <a:ext uri="{FF2B5EF4-FFF2-40B4-BE49-F238E27FC236}">
                <a16:creationId xmlns:a16="http://schemas.microsoft.com/office/drawing/2014/main" id="{AC038AA9-A7DB-BF46-BE5B-7F39B41C8C56}"/>
              </a:ext>
            </a:extLst>
          </p:cNvPr>
          <p:cNvPicPr>
            <a:picLocks noChangeAspect="1"/>
          </p:cNvPicPr>
          <p:nvPr/>
        </p:nvPicPr>
        <p:blipFill>
          <a:blip r:embed="rId4"/>
          <a:stretch>
            <a:fillRect/>
          </a:stretch>
        </p:blipFill>
        <p:spPr>
          <a:xfrm>
            <a:off x="0" y="0"/>
            <a:ext cx="12192000" cy="6858000"/>
          </a:xfrm>
          <a:prstGeom prst="rect">
            <a:avLst/>
          </a:prstGeom>
        </p:spPr>
      </p:pic>
      <p:pic>
        <p:nvPicPr>
          <p:cNvPr id="5" name="Picture 4" descr="A picture containing person&#10;&#10;Description automatically generated">
            <a:extLst>
              <a:ext uri="{FF2B5EF4-FFF2-40B4-BE49-F238E27FC236}">
                <a16:creationId xmlns:a16="http://schemas.microsoft.com/office/drawing/2014/main" id="{08DAB889-B5DF-AD41-ADF3-AC2AA5120583}"/>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4391889" y="0"/>
            <a:ext cx="7800111" cy="6858000"/>
          </a:xfrm>
          <a:prstGeom prst="rect">
            <a:avLst/>
          </a:prstGeom>
        </p:spPr>
      </p:pic>
      <p:sp>
        <p:nvSpPr>
          <p:cNvPr id="15" name="TextBox 14">
            <a:extLst>
              <a:ext uri="{FF2B5EF4-FFF2-40B4-BE49-F238E27FC236}">
                <a16:creationId xmlns:a16="http://schemas.microsoft.com/office/drawing/2014/main" id="{BE7BD928-4038-0549-B3A5-66123DAF38BD}"/>
              </a:ext>
            </a:extLst>
          </p:cNvPr>
          <p:cNvSpPr txBox="1"/>
          <p:nvPr/>
        </p:nvSpPr>
        <p:spPr>
          <a:xfrm>
            <a:off x="574553" y="902813"/>
            <a:ext cx="3346283" cy="584775"/>
          </a:xfrm>
          <a:prstGeom prst="rect">
            <a:avLst/>
          </a:prstGeom>
          <a:noFill/>
        </p:spPr>
        <p:txBody>
          <a:bodyPr wrap="square" rtlCol="0">
            <a:spAutoFit/>
          </a:bodyPr>
          <a:lstStyle/>
          <a:p>
            <a:r>
              <a:rPr lang="en-US" sz="3200" b="1" dirty="0">
                <a:solidFill>
                  <a:srgbClr val="004A6C"/>
                </a:solidFill>
                <a:latin typeface="Gilroy Black" pitchFamily="2" charset="77"/>
              </a:rPr>
              <a:t>The 6Rs: </a:t>
            </a:r>
            <a:r>
              <a:rPr lang="en-US" sz="3200" b="1" dirty="0">
                <a:solidFill>
                  <a:srgbClr val="0090D4"/>
                </a:solidFill>
                <a:latin typeface="Gilroy Black" pitchFamily="2" charset="77"/>
              </a:rPr>
              <a:t>Rethink</a:t>
            </a:r>
          </a:p>
        </p:txBody>
      </p:sp>
      <p:sp>
        <p:nvSpPr>
          <p:cNvPr id="17" name="Rectangle 16">
            <a:extLst>
              <a:ext uri="{FF2B5EF4-FFF2-40B4-BE49-F238E27FC236}">
                <a16:creationId xmlns:a16="http://schemas.microsoft.com/office/drawing/2014/main" id="{D3E0D89C-3AF7-824E-B91E-0072E74C3878}"/>
              </a:ext>
            </a:extLst>
          </p:cNvPr>
          <p:cNvSpPr/>
          <p:nvPr/>
        </p:nvSpPr>
        <p:spPr>
          <a:xfrm>
            <a:off x="568472" y="2403311"/>
            <a:ext cx="4142073" cy="2570471"/>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215DD2A8-B930-4E46-AB2D-B5F88C104C95}"/>
              </a:ext>
            </a:extLst>
          </p:cNvPr>
          <p:cNvSpPr/>
          <p:nvPr/>
        </p:nvSpPr>
        <p:spPr>
          <a:xfrm>
            <a:off x="772459" y="2632450"/>
            <a:ext cx="3771832" cy="2092881"/>
          </a:xfrm>
          <a:prstGeom prst="rect">
            <a:avLst/>
          </a:prstGeom>
        </p:spPr>
        <p:txBody>
          <a:bodyPr wrap="square">
            <a:spAutoFit/>
          </a:bodyPr>
          <a:lstStyle/>
          <a:p>
            <a:r>
              <a:rPr lang="en-US" sz="2600" dirty="0">
                <a:solidFill>
                  <a:srgbClr val="004A6C"/>
                </a:solidFill>
                <a:latin typeface="Gilroy Bold" pitchFamily="2" charset="77"/>
              </a:rPr>
              <a:t>Rethink what you </a:t>
            </a:r>
            <a:br>
              <a:rPr lang="en-US" sz="2600" dirty="0">
                <a:solidFill>
                  <a:srgbClr val="004A6C"/>
                </a:solidFill>
                <a:latin typeface="Gilroy Bold" pitchFamily="2" charset="77"/>
              </a:rPr>
            </a:br>
            <a:r>
              <a:rPr lang="en-US" sz="2600" dirty="0">
                <a:solidFill>
                  <a:srgbClr val="004A6C"/>
                </a:solidFill>
                <a:latin typeface="Gilroy Bold" pitchFamily="2" charset="77"/>
              </a:rPr>
              <a:t>do with your </a:t>
            </a:r>
            <a:br>
              <a:rPr lang="en-US" sz="2600" dirty="0">
                <a:solidFill>
                  <a:srgbClr val="004A6C"/>
                </a:solidFill>
                <a:latin typeface="Gilroy Bold" pitchFamily="2" charset="77"/>
              </a:rPr>
            </a:br>
            <a:r>
              <a:rPr lang="en-US" sz="2600" dirty="0">
                <a:solidFill>
                  <a:srgbClr val="004A6C"/>
                </a:solidFill>
                <a:latin typeface="Gilroy Bold" pitchFamily="2" charset="77"/>
              </a:rPr>
              <a:t>plastic rubbish.</a:t>
            </a:r>
          </a:p>
          <a:p>
            <a:endParaRPr lang="en-US" sz="2600" dirty="0">
              <a:solidFill>
                <a:srgbClr val="004A6C"/>
              </a:solidFill>
              <a:latin typeface="Gilroy Bold" pitchFamily="2" charset="77"/>
            </a:endParaRPr>
          </a:p>
          <a:p>
            <a:r>
              <a:rPr lang="en-US" sz="2600" dirty="0">
                <a:solidFill>
                  <a:srgbClr val="004A6C"/>
                </a:solidFill>
                <a:latin typeface="Gilroy Medium" pitchFamily="2" charset="77"/>
              </a:rPr>
              <a:t>How could you do this?</a:t>
            </a:r>
          </a:p>
        </p:txBody>
      </p:sp>
      <p:pic>
        <p:nvPicPr>
          <p:cNvPr id="12" name="Picture 11">
            <a:extLst>
              <a:ext uri="{FF2B5EF4-FFF2-40B4-BE49-F238E27FC236}">
                <a16:creationId xmlns:a16="http://schemas.microsoft.com/office/drawing/2014/main" id="{57C07E3B-DB7B-FA40-B197-31083183C0CA}"/>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rot="7747805" flipH="1">
            <a:off x="4214423" y="5102358"/>
            <a:ext cx="659737" cy="771121"/>
          </a:xfrm>
          <a:prstGeom prst="rect">
            <a:avLst/>
          </a:prstGeom>
        </p:spPr>
      </p:pic>
      <p:pic>
        <p:nvPicPr>
          <p:cNvPr id="14" name="Picture 13">
            <a:extLst>
              <a:ext uri="{FF2B5EF4-FFF2-40B4-BE49-F238E27FC236}">
                <a16:creationId xmlns:a16="http://schemas.microsoft.com/office/drawing/2014/main" id="{CB354E96-8E7F-4142-90E4-7F257D8C9A56}"/>
              </a:ext>
            </a:extLst>
          </p:cNvPr>
          <p:cNvPicPr>
            <a:picLocks noChangeAspect="1"/>
          </p:cNvPicPr>
          <p:nvPr/>
        </p:nvPicPr>
        <p:blipFill>
          <a:blip r:embed="rId7"/>
          <a:stretch>
            <a:fillRect/>
          </a:stretch>
        </p:blipFill>
        <p:spPr>
          <a:xfrm>
            <a:off x="2910910" y="4994519"/>
            <a:ext cx="1126121" cy="921372"/>
          </a:xfrm>
          <a:prstGeom prst="rect">
            <a:avLst/>
          </a:prstGeom>
        </p:spPr>
      </p:pic>
      <p:pic>
        <p:nvPicPr>
          <p:cNvPr id="7" name="Picture 6" descr="Icon&#10;&#10;Description automatically generated">
            <a:extLst>
              <a:ext uri="{FF2B5EF4-FFF2-40B4-BE49-F238E27FC236}">
                <a16:creationId xmlns:a16="http://schemas.microsoft.com/office/drawing/2014/main" id="{DAC62CE2-D471-0F44-952E-3279446FB538}"/>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7540266" y="374074"/>
            <a:ext cx="1256550" cy="1368136"/>
          </a:xfrm>
          <a:prstGeom prst="rect">
            <a:avLst/>
          </a:prstGeom>
        </p:spPr>
      </p:pic>
      <p:pic>
        <p:nvPicPr>
          <p:cNvPr id="8" name="Picture 7" descr="A picture containing text&#10;&#10;Description automatically generated">
            <a:extLst>
              <a:ext uri="{FF2B5EF4-FFF2-40B4-BE49-F238E27FC236}">
                <a16:creationId xmlns:a16="http://schemas.microsoft.com/office/drawing/2014/main" id="{F7087CC9-D941-4739-ADDF-8EEB17588843}"/>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243922307"/>
      </p:ext>
    </p:extLst>
  </p:cSld>
  <p:clrMapOvr>
    <a:overrideClrMapping bg1="lt1" tx1="dk1" bg2="lt2" tx2="dk2" accent1="accent1" accent2="accent2" accent3="accent3" accent4="accent4" accent5="accent5" accent6="accent6" hlink="hlink" folHlink="folHlink"/>
  </p:clrMapOvr>
</p:sld>
</file>

<file path=ppt/slides/slide9.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Picture 3" descr="Icon&#10;&#10;Description automatically generated">
            <a:extLst>
              <a:ext uri="{FF2B5EF4-FFF2-40B4-BE49-F238E27FC236}">
                <a16:creationId xmlns:a16="http://schemas.microsoft.com/office/drawing/2014/main" id="{AC038AA9-A7DB-BF46-BE5B-7F39B41C8C56}"/>
              </a:ext>
            </a:extLst>
          </p:cNvPr>
          <p:cNvPicPr>
            <a:picLocks noChangeAspect="1"/>
          </p:cNvPicPr>
          <p:nvPr/>
        </p:nvPicPr>
        <p:blipFill>
          <a:blip r:embed="rId4"/>
          <a:stretch>
            <a:fillRect/>
          </a:stretch>
        </p:blipFill>
        <p:spPr>
          <a:xfrm>
            <a:off x="0" y="0"/>
            <a:ext cx="12192000" cy="6858000"/>
          </a:xfrm>
          <a:prstGeom prst="rect">
            <a:avLst/>
          </a:prstGeom>
        </p:spPr>
      </p:pic>
      <p:sp>
        <p:nvSpPr>
          <p:cNvPr id="15" name="TextBox 14">
            <a:extLst>
              <a:ext uri="{FF2B5EF4-FFF2-40B4-BE49-F238E27FC236}">
                <a16:creationId xmlns:a16="http://schemas.microsoft.com/office/drawing/2014/main" id="{BE7BD928-4038-0549-B3A5-66123DAF38BD}"/>
              </a:ext>
            </a:extLst>
          </p:cNvPr>
          <p:cNvSpPr txBox="1"/>
          <p:nvPr/>
        </p:nvSpPr>
        <p:spPr>
          <a:xfrm>
            <a:off x="574553" y="902813"/>
            <a:ext cx="3346283" cy="584775"/>
          </a:xfrm>
          <a:prstGeom prst="rect">
            <a:avLst/>
          </a:prstGeom>
          <a:noFill/>
        </p:spPr>
        <p:txBody>
          <a:bodyPr wrap="square" rtlCol="0">
            <a:spAutoFit/>
          </a:bodyPr>
          <a:lstStyle/>
          <a:p>
            <a:r>
              <a:rPr lang="en-US" sz="3200" b="1" dirty="0">
                <a:solidFill>
                  <a:srgbClr val="004A6C"/>
                </a:solidFill>
                <a:latin typeface="Gilroy Black" pitchFamily="2" charset="77"/>
              </a:rPr>
              <a:t>The 6Rs: </a:t>
            </a:r>
            <a:r>
              <a:rPr lang="en-US" sz="3200" b="1" dirty="0">
                <a:solidFill>
                  <a:srgbClr val="0090D4"/>
                </a:solidFill>
                <a:latin typeface="Gilroy Black" pitchFamily="2" charset="77"/>
              </a:rPr>
              <a:t>Repair</a:t>
            </a:r>
          </a:p>
        </p:txBody>
      </p:sp>
      <p:pic>
        <p:nvPicPr>
          <p:cNvPr id="3" name="Picture 2" descr="A picture containing text&#10;&#10;Description automatically generated">
            <a:extLst>
              <a:ext uri="{FF2B5EF4-FFF2-40B4-BE49-F238E27FC236}">
                <a16:creationId xmlns:a16="http://schemas.microsoft.com/office/drawing/2014/main" id="{B30875C6-491B-43C8-9DC2-1848596951E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7" name="Rectangle 16">
            <a:extLst>
              <a:ext uri="{FF2B5EF4-FFF2-40B4-BE49-F238E27FC236}">
                <a16:creationId xmlns:a16="http://schemas.microsoft.com/office/drawing/2014/main" id="{D3E0D89C-3AF7-824E-B91E-0072E74C3878}"/>
              </a:ext>
            </a:extLst>
          </p:cNvPr>
          <p:cNvSpPr/>
          <p:nvPr/>
        </p:nvSpPr>
        <p:spPr>
          <a:xfrm>
            <a:off x="568472" y="2403311"/>
            <a:ext cx="4142073" cy="2570471"/>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215DD2A8-B930-4E46-AB2D-B5F88C104C95}"/>
              </a:ext>
            </a:extLst>
          </p:cNvPr>
          <p:cNvSpPr/>
          <p:nvPr/>
        </p:nvSpPr>
        <p:spPr>
          <a:xfrm>
            <a:off x="772459" y="2632450"/>
            <a:ext cx="3771832" cy="2123658"/>
          </a:xfrm>
          <a:prstGeom prst="rect">
            <a:avLst/>
          </a:prstGeom>
        </p:spPr>
        <p:txBody>
          <a:bodyPr wrap="square">
            <a:spAutoFit/>
          </a:bodyPr>
          <a:lstStyle/>
          <a:p>
            <a:r>
              <a:rPr lang="en-US" sz="2600" dirty="0">
                <a:solidFill>
                  <a:srgbClr val="004A6C"/>
                </a:solidFill>
                <a:latin typeface="Gilroy Bold" pitchFamily="2" charset="77"/>
              </a:rPr>
              <a:t>Fix things which are broken rather than buying something new.</a:t>
            </a:r>
          </a:p>
          <a:p>
            <a:endParaRPr lang="en-US" sz="2800" dirty="0"/>
          </a:p>
          <a:p>
            <a:r>
              <a:rPr lang="en-US" sz="2600" dirty="0">
                <a:solidFill>
                  <a:srgbClr val="004A6C"/>
                </a:solidFill>
                <a:latin typeface="Gilroy Medium" pitchFamily="2" charset="77"/>
              </a:rPr>
              <a:t>How could you do this?</a:t>
            </a:r>
          </a:p>
        </p:txBody>
      </p:sp>
      <p:pic>
        <p:nvPicPr>
          <p:cNvPr id="12" name="Picture 11">
            <a:extLst>
              <a:ext uri="{FF2B5EF4-FFF2-40B4-BE49-F238E27FC236}">
                <a16:creationId xmlns:a16="http://schemas.microsoft.com/office/drawing/2014/main" id="{57C07E3B-DB7B-FA40-B197-31083183C0CA}"/>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rot="7747805" flipH="1">
            <a:off x="4503637" y="5087426"/>
            <a:ext cx="659737" cy="771121"/>
          </a:xfrm>
          <a:prstGeom prst="rect">
            <a:avLst/>
          </a:prstGeom>
        </p:spPr>
      </p:pic>
      <p:pic>
        <p:nvPicPr>
          <p:cNvPr id="16" name="Picture 15">
            <a:extLst>
              <a:ext uri="{FF2B5EF4-FFF2-40B4-BE49-F238E27FC236}">
                <a16:creationId xmlns:a16="http://schemas.microsoft.com/office/drawing/2014/main" id="{C9103315-5A89-0640-9A48-48D2E195E2D0}"/>
              </a:ext>
            </a:extLst>
          </p:cNvPr>
          <p:cNvPicPr>
            <a:picLocks noChangeAspect="1"/>
          </p:cNvPicPr>
          <p:nvPr/>
        </p:nvPicPr>
        <p:blipFill>
          <a:blip r:embed="rId7"/>
          <a:stretch>
            <a:fillRect/>
          </a:stretch>
        </p:blipFill>
        <p:spPr>
          <a:xfrm>
            <a:off x="3282962" y="4877680"/>
            <a:ext cx="1043283" cy="998411"/>
          </a:xfrm>
          <a:prstGeom prst="rect">
            <a:avLst/>
          </a:prstGeom>
        </p:spPr>
      </p:pic>
      <p:pic>
        <p:nvPicPr>
          <p:cNvPr id="6" name="Picture 5">
            <a:extLst>
              <a:ext uri="{FF2B5EF4-FFF2-40B4-BE49-F238E27FC236}">
                <a16:creationId xmlns:a16="http://schemas.microsoft.com/office/drawing/2014/main" id="{78131962-0277-E84C-AFBA-29469F8DD2C0}"/>
              </a:ext>
            </a:extLst>
          </p:cNvPr>
          <p:cNvPicPr>
            <a:picLocks noChangeAspect="1"/>
          </p:cNvPicPr>
          <p:nvPr/>
        </p:nvPicPr>
        <p:blipFill rotWithShape="1">
          <a:blip r:embed="rId8" cstate="email">
            <a:extLst>
              <a:ext uri="{28A0092B-C50C-407E-A947-70E740481C1C}">
                <a14:useLocalDpi xmlns:a14="http://schemas.microsoft.com/office/drawing/2010/main"/>
              </a:ext>
            </a:extLst>
          </a:blip>
          <a:srcRect/>
          <a:stretch/>
        </p:blipFill>
        <p:spPr>
          <a:xfrm>
            <a:off x="4391888" y="0"/>
            <a:ext cx="7800112" cy="6858000"/>
          </a:xfrm>
          <a:prstGeom prst="rect">
            <a:avLst/>
          </a:prstGeom>
        </p:spPr>
      </p:pic>
      <p:pic>
        <p:nvPicPr>
          <p:cNvPr id="5" name="Picture 4" descr="A picture containing person&#10;&#10;Description automatically generated">
            <a:extLst>
              <a:ext uri="{FF2B5EF4-FFF2-40B4-BE49-F238E27FC236}">
                <a16:creationId xmlns:a16="http://schemas.microsoft.com/office/drawing/2014/main" id="{8EB194A1-5322-F14B-8703-27E76347B149}"/>
              </a:ext>
            </a:extLst>
          </p:cNvPr>
          <p:cNvPicPr>
            <a:picLocks noChangeAspect="1"/>
          </p:cNvPicPr>
          <p:nvPr/>
        </p:nvPicPr>
        <p:blipFill rotWithShape="1">
          <a:blip r:embed="rId9" cstate="email">
            <a:extLst>
              <a:ext uri="{28A0092B-C50C-407E-A947-70E740481C1C}">
                <a14:useLocalDpi xmlns:a14="http://schemas.microsoft.com/office/drawing/2010/main"/>
              </a:ext>
            </a:extLst>
          </a:blip>
          <a:srcRect/>
          <a:stretch/>
        </p:blipFill>
        <p:spPr>
          <a:xfrm>
            <a:off x="4355931" y="0"/>
            <a:ext cx="7836069" cy="6858000"/>
          </a:xfrm>
          <a:prstGeom prst="rect">
            <a:avLst/>
          </a:prstGeom>
        </p:spPr>
      </p:pic>
    </p:spTree>
    <p:extLst>
      <p:ext uri="{BB962C8B-B14F-4D97-AF65-F5344CB8AC3E}">
        <p14:creationId xmlns:p14="http://schemas.microsoft.com/office/powerpoint/2010/main" val="3383725861"/>
      </p:ext>
    </p:extLst>
  </p:cSld>
  <p:clrMapOvr>
    <a:overrideClrMapping bg1="lt1" tx1="dk1" bg2="lt2" tx2="dk2" accent1="accent1" accent2="accent2" accent3="accent3" accent4="accent4" accent5="accent5" accent6="accent6" hlink="hlink" folHlink="folHlink"/>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DF3CADEC272EC47A0E7F131D361E962" ma:contentTypeVersion="17" ma:contentTypeDescription="Create a new document." ma:contentTypeScope="" ma:versionID="45387289818170a2abfe359cb0abbcf8">
  <xsd:schema xmlns:xsd="http://www.w3.org/2001/XMLSchema" xmlns:xs="http://www.w3.org/2001/XMLSchema" xmlns:p="http://schemas.microsoft.com/office/2006/metadata/properties" xmlns:ns2="764ce334-4dea-4cda-96fd-5a46cc3154a2" xmlns:ns3="edf7c51f-8958-4cb5-b692-975806f17f35" targetNamespace="http://schemas.microsoft.com/office/2006/metadata/properties" ma:root="true" ma:fieldsID="f5b0215a64afade8cc991fdc94baf36c" ns2:_="" ns3:_="">
    <xsd:import namespace="764ce334-4dea-4cda-96fd-5a46cc3154a2"/>
    <xsd:import namespace="edf7c51f-8958-4cb5-b692-975806f17f35"/>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Location" minOccurs="0"/>
                <xsd:element ref="ns3:SharedWithUsers" minOccurs="0"/>
                <xsd:element ref="ns3:SharedWithDetails" minOccurs="0"/>
                <xsd:element ref="ns2:MediaServiceAutoKeyPoints" minOccurs="0"/>
                <xsd:element ref="ns2:MediaServiceKeyPoints" minOccurs="0"/>
                <xsd:element ref="ns2:_Flow_SignoffStatus" minOccurs="0"/>
                <xsd:element ref="ns2:MediaLengthInSecond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64ce334-4dea-4cda-96fd-5a46cc3154a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5"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_Flow_SignoffStatus" ma:index="20" nillable="true" ma:displayName="Sign-off status" ma:internalName="Sign_x002d_off_x0020_status">
      <xsd:simpleType>
        <xsd:restriction base="dms:Text"/>
      </xsd:simpleType>
    </xsd:element>
    <xsd:element name="MediaLengthInSeconds" ma:index="21"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99affbd4-4267-4163-968f-31649eba30c7"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edf7c51f-8958-4cb5-b692-975806f17f35"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12c46cc1-e504-45ce-b475-70eb2bc32c3b}" ma:internalName="TaxCatchAll" ma:showField="CatchAllData" ma:web="edf7c51f-8958-4cb5-b692-975806f17f3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Flow_SignoffStatus xmlns="764ce334-4dea-4cda-96fd-5a46cc3154a2" xsi:nil="true"/>
    <TaxCatchAll xmlns="edf7c51f-8958-4cb5-b692-975806f17f35" xsi:nil="true"/>
    <lcf76f155ced4ddcb4097134ff3c332f xmlns="764ce334-4dea-4cda-96fd-5a46cc3154a2">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ACBA21C2-5829-4605-BF8B-CA792CD4015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64ce334-4dea-4cda-96fd-5a46cc3154a2"/>
    <ds:schemaRef ds:uri="edf7c51f-8958-4cb5-b692-975806f17f3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40C6264-D9B2-4627-A979-5FE1A9F1261C}">
  <ds:schemaRefs>
    <ds:schemaRef ds:uri="http://schemas.microsoft.com/sharepoint/v3/contenttype/forms"/>
  </ds:schemaRefs>
</ds:datastoreItem>
</file>

<file path=customXml/itemProps3.xml><?xml version="1.0" encoding="utf-8"?>
<ds:datastoreItem xmlns:ds="http://schemas.openxmlformats.org/officeDocument/2006/customXml" ds:itemID="{C7FB9D79-E3BA-4F63-80CE-63BAD07BAA45}">
  <ds:schemaRefs>
    <ds:schemaRef ds:uri="http://purl.org/dc/dcmitype/"/>
    <ds:schemaRef ds:uri="http://schemas.microsoft.com/office/infopath/2007/PartnerControls"/>
    <ds:schemaRef ds:uri="http://schemas.microsoft.com/office/2006/documentManagement/types"/>
    <ds:schemaRef ds:uri="http://purl.org/dc/elements/1.1/"/>
    <ds:schemaRef ds:uri="http://schemas.openxmlformats.org/package/2006/metadata/core-properties"/>
    <ds:schemaRef ds:uri="http://schemas.microsoft.com/office/2006/metadata/properties"/>
    <ds:schemaRef ds:uri="edf7c51f-8958-4cb5-b692-975806f17f35"/>
    <ds:schemaRef ds:uri="764ce334-4dea-4cda-96fd-5a46cc3154a2"/>
    <ds:schemaRef ds:uri="http://www.w3.org/XML/1998/namespace"/>
    <ds:schemaRef ds:uri="http://purl.org/dc/terms/"/>
  </ds:schemaRefs>
</ds:datastoreItem>
</file>

<file path=docProps/app.xml><?xml version="1.0" encoding="utf-8"?>
<Properties xmlns="http://schemas.openxmlformats.org/officeDocument/2006/extended-properties" xmlns:vt="http://schemas.openxmlformats.org/officeDocument/2006/docPropsVTypes">
  <Template/>
  <TotalTime>5393</TotalTime>
  <Words>771</Words>
  <Application>Microsoft Macintosh PowerPoint</Application>
  <PresentationFormat>Widescreen</PresentationFormat>
  <Paragraphs>140</Paragraphs>
  <Slides>16</Slides>
  <Notes>16</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16</vt:i4>
      </vt:variant>
    </vt:vector>
  </HeadingPairs>
  <TitlesOfParts>
    <vt:vector size="24" baseType="lpstr">
      <vt:lpstr>Arial</vt:lpstr>
      <vt:lpstr>Calibri</vt:lpstr>
      <vt:lpstr>Calibri Light</vt:lpstr>
      <vt:lpstr>Gilroy Black</vt:lpstr>
      <vt:lpstr>Gilroy Bold</vt:lpstr>
      <vt:lpstr>Gilroy Medium</vt:lpstr>
      <vt:lpstr>Gilroy SemiBold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Adam</dc:creator>
  <cp:lastModifiedBy>Becky Root</cp:lastModifiedBy>
  <cp:revision>4</cp:revision>
  <dcterms:created xsi:type="dcterms:W3CDTF">2021-08-19T08:20:23Z</dcterms:created>
  <dcterms:modified xsi:type="dcterms:W3CDTF">2023-03-27T13:15:56Z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0x0101008DF3CADEC272EC47A0E7F131D361E962</vt:lpwstr>
  </property>
  <property fmtid="{D5CDD505-2E9C-101B-9397-08002B2CF9AE}" pid="3" name="MediaServiceImageTags">
    <vt:lpwstr/>
  </property>
</Properties>
</file>