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theme/themeOverride4.xml" ContentType="application/vnd.openxmlformats-officedocument.themeOverride+xml"/>
  <Override PartName="/ppt/notesSlides/notesSlide7.xml" ContentType="application/vnd.openxmlformats-officedocument.presentationml.notesSlide+xml"/>
  <Override PartName="/ppt/theme/themeOverride5.xml" ContentType="application/vnd.openxmlformats-officedocument.themeOverride+xml"/>
  <Override PartName="/ppt/notesSlides/notesSlide8.xml" ContentType="application/vnd.openxmlformats-officedocument.presentationml.notesSlide+xml"/>
  <Override PartName="/ppt/theme/themeOverride6.xml" ContentType="application/vnd.openxmlformats-officedocument.themeOverride+xml"/>
  <Override PartName="/ppt/notesSlides/notesSlide9.xml" ContentType="application/vnd.openxmlformats-officedocument.presentationml.notesSlide+xml"/>
  <Override PartName="/ppt/theme/themeOverride7.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8.xml" ContentType="application/vnd.openxmlformats-officedocument.themeOverride+xml"/>
  <Override PartName="/ppt/notesSlides/notesSlide12.xml" ContentType="application/vnd.openxmlformats-officedocument.presentationml.notesSlide+xml"/>
  <Override PartName="/ppt/theme/themeOverride9.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56" r:id="rId5"/>
    <p:sldId id="257" r:id="rId6"/>
    <p:sldId id="258" r:id="rId7"/>
    <p:sldId id="288" r:id="rId8"/>
    <p:sldId id="289" r:id="rId9"/>
    <p:sldId id="292" r:id="rId10"/>
    <p:sldId id="293" r:id="rId11"/>
    <p:sldId id="290" r:id="rId12"/>
    <p:sldId id="297" r:id="rId13"/>
    <p:sldId id="298" r:id="rId14"/>
    <p:sldId id="277" r:id="rId15"/>
    <p:sldId id="296" r:id="rId16"/>
    <p:sldId id="299"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29"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14A69"/>
    <a:srgbClr val="004A6C"/>
    <a:srgbClr val="0090D4"/>
    <a:srgbClr val="F9F6ED"/>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9452DD-148E-A642-A394-13810AAD1954}" v="1" dt="2023-03-27T13:14:52.0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218"/>
  </p:normalViewPr>
  <p:slideViewPr>
    <p:cSldViewPr snapToGrid="0">
      <p:cViewPr varScale="1">
        <p:scale>
          <a:sx n="120" d="100"/>
          <a:sy n="120" d="100"/>
        </p:scale>
        <p:origin x="145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D3B78C81-D7EF-C94F-9B32-C7E7CEBD7002}"/>
    <pc:docChg chg="custSel modSld">
      <pc:chgData name="Becky Root" userId="aae79a8e-4f34-44f0-938a-d9bdbc43ff73" providerId="ADAL" clId="{D3B78C81-D7EF-C94F-9B32-C7E7CEBD7002}" dt="2021-11-24T10:51:10.405" v="1"/>
      <pc:docMkLst>
        <pc:docMk/>
      </pc:docMkLst>
      <pc:sldChg chg="addSp delSp modSp mod">
        <pc:chgData name="Becky Root" userId="aae79a8e-4f34-44f0-938a-d9bdbc43ff73" providerId="ADAL" clId="{D3B78C81-D7EF-C94F-9B32-C7E7CEBD7002}" dt="2021-11-24T10:51:10.405" v="1"/>
        <pc:sldMkLst>
          <pc:docMk/>
          <pc:sldMk cId="1539444185" sldId="258"/>
        </pc:sldMkLst>
        <pc:picChg chg="del">
          <ac:chgData name="Becky Root" userId="aae79a8e-4f34-44f0-938a-d9bdbc43ff73" providerId="ADAL" clId="{D3B78C81-D7EF-C94F-9B32-C7E7CEBD7002}" dt="2021-11-24T10:51:09.931" v="0" actId="478"/>
          <ac:picMkLst>
            <pc:docMk/>
            <pc:sldMk cId="1539444185" sldId="258"/>
            <ac:picMk id="9" creationId="{AEA8AF04-59C4-4B7D-9361-4421B553AD7A}"/>
          </ac:picMkLst>
        </pc:picChg>
        <pc:picChg chg="add mod">
          <ac:chgData name="Becky Root" userId="aae79a8e-4f34-44f0-938a-d9bdbc43ff73" providerId="ADAL" clId="{D3B78C81-D7EF-C94F-9B32-C7E7CEBD7002}" dt="2021-11-24T10:51:10.405" v="1"/>
          <ac:picMkLst>
            <pc:docMk/>
            <pc:sldMk cId="1539444185" sldId="258"/>
            <ac:picMk id="14" creationId="{C4F256E0-84A8-3246-8E40-B69CE663E482}"/>
          </ac:picMkLst>
        </pc:picChg>
      </pc:sldChg>
    </pc:docChg>
  </pc:docChgLst>
  <pc:docChgLst>
    <pc:chgData name="Becky Root" userId="aae79a8e-4f34-44f0-938a-d9bdbc43ff73" providerId="ADAL" clId="{4C7E8CB4-3703-0C48-BBFD-935B46D1BF5B}"/>
    <pc:docChg chg="undo custSel addSld delSld modSld">
      <pc:chgData name="Becky Root" userId="aae79a8e-4f34-44f0-938a-d9bdbc43ff73" providerId="ADAL" clId="{4C7E8CB4-3703-0C48-BBFD-935B46D1BF5B}" dt="2021-11-01T14:58:17.505" v="20" actId="2696"/>
      <pc:docMkLst>
        <pc:docMk/>
      </pc:docMkLst>
      <pc:sldChg chg="del">
        <pc:chgData name="Becky Root" userId="aae79a8e-4f34-44f0-938a-d9bdbc43ff73" providerId="ADAL" clId="{4C7E8CB4-3703-0C48-BBFD-935B46D1BF5B}" dt="2021-11-01T14:58:17.505" v="20" actId="2696"/>
        <pc:sldMkLst>
          <pc:docMk/>
          <pc:sldMk cId="1409417080" sldId="286"/>
        </pc:sldMkLst>
      </pc:sldChg>
      <pc:sldChg chg="addSp delSp modSp add mod">
        <pc:chgData name="Becky Root" userId="aae79a8e-4f34-44f0-938a-d9bdbc43ff73" providerId="ADAL" clId="{4C7E8CB4-3703-0C48-BBFD-935B46D1BF5B}" dt="2021-11-01T14:57:54.099" v="19" actId="20577"/>
        <pc:sldMkLst>
          <pc:docMk/>
          <pc:sldMk cId="1773621452" sldId="299"/>
        </pc:sldMkLst>
        <pc:spChg chg="add del mod">
          <ac:chgData name="Becky Root" userId="aae79a8e-4f34-44f0-938a-d9bdbc43ff73" providerId="ADAL" clId="{4C7E8CB4-3703-0C48-BBFD-935B46D1BF5B}" dt="2021-11-01T14:57:43.847" v="13" actId="478"/>
          <ac:spMkLst>
            <pc:docMk/>
            <pc:sldMk cId="1773621452" sldId="299"/>
            <ac:spMk id="2" creationId="{7286A99A-3979-CA4A-849B-02B53D140DEC}"/>
          </ac:spMkLst>
        </pc:spChg>
        <pc:spChg chg="del">
          <ac:chgData name="Becky Root" userId="aae79a8e-4f34-44f0-938a-d9bdbc43ff73" providerId="ADAL" clId="{4C7E8CB4-3703-0C48-BBFD-935B46D1BF5B}" dt="2021-11-01T14:57:18.939" v="1" actId="478"/>
          <ac:spMkLst>
            <pc:docMk/>
            <pc:sldMk cId="1773621452" sldId="299"/>
            <ac:spMk id="3" creationId="{385F9C15-7DEB-6B46-A701-CC94D14954F1}"/>
          </ac:spMkLst>
        </pc:spChg>
        <pc:spChg chg="add del mod">
          <ac:chgData name="Becky Root" userId="aae79a8e-4f34-44f0-938a-d9bdbc43ff73" providerId="ADAL" clId="{4C7E8CB4-3703-0C48-BBFD-935B46D1BF5B}" dt="2021-11-01T14:57:20.495" v="3"/>
          <ac:spMkLst>
            <pc:docMk/>
            <pc:sldMk cId="1773621452" sldId="299"/>
            <ac:spMk id="9" creationId="{E5F17C67-8737-A34D-82F1-410DCE010265}"/>
          </ac:spMkLst>
        </pc:spChg>
        <pc:spChg chg="add del mod">
          <ac:chgData name="Becky Root" userId="aae79a8e-4f34-44f0-938a-d9bdbc43ff73" providerId="ADAL" clId="{4C7E8CB4-3703-0C48-BBFD-935B46D1BF5B}" dt="2021-11-01T14:57:20.495" v="3"/>
          <ac:spMkLst>
            <pc:docMk/>
            <pc:sldMk cId="1773621452" sldId="299"/>
            <ac:spMk id="10" creationId="{37ED9114-9693-7046-A2A3-7E10182FB6AB}"/>
          </ac:spMkLst>
        </pc:spChg>
        <pc:spChg chg="add del mod">
          <ac:chgData name="Becky Root" userId="aae79a8e-4f34-44f0-938a-d9bdbc43ff73" providerId="ADAL" clId="{4C7E8CB4-3703-0C48-BBFD-935B46D1BF5B}" dt="2021-11-01T14:57:20.495" v="3"/>
          <ac:spMkLst>
            <pc:docMk/>
            <pc:sldMk cId="1773621452" sldId="299"/>
            <ac:spMk id="13" creationId="{8200E9C8-04FD-9242-B4A2-B04DF516CC13}"/>
          </ac:spMkLst>
        </pc:spChg>
        <pc:spChg chg="add del mod">
          <ac:chgData name="Becky Root" userId="aae79a8e-4f34-44f0-938a-d9bdbc43ff73" providerId="ADAL" clId="{4C7E8CB4-3703-0C48-BBFD-935B46D1BF5B}" dt="2021-11-01T14:57:20.495" v="3"/>
          <ac:spMkLst>
            <pc:docMk/>
            <pc:sldMk cId="1773621452" sldId="299"/>
            <ac:spMk id="14" creationId="{3693DA2F-9DFF-844A-9BE1-76C0AFAD95EE}"/>
          </ac:spMkLst>
        </pc:spChg>
        <pc:spChg chg="add mod">
          <ac:chgData name="Becky Root" userId="aae79a8e-4f34-44f0-938a-d9bdbc43ff73" providerId="ADAL" clId="{4C7E8CB4-3703-0C48-BBFD-935B46D1BF5B}" dt="2021-11-01T14:57:24.652" v="5"/>
          <ac:spMkLst>
            <pc:docMk/>
            <pc:sldMk cId="1773621452" sldId="299"/>
            <ac:spMk id="16" creationId="{DBC82A28-BBF8-2D41-8D9F-5F8730C71C2B}"/>
          </ac:spMkLst>
        </pc:spChg>
        <pc:spChg chg="add mod">
          <ac:chgData name="Becky Root" userId="aae79a8e-4f34-44f0-938a-d9bdbc43ff73" providerId="ADAL" clId="{4C7E8CB4-3703-0C48-BBFD-935B46D1BF5B}" dt="2021-11-01T14:57:24.652" v="5"/>
          <ac:spMkLst>
            <pc:docMk/>
            <pc:sldMk cId="1773621452" sldId="299"/>
            <ac:spMk id="17" creationId="{42940A48-4017-5147-A46B-AE20330E70B4}"/>
          </ac:spMkLst>
        </pc:spChg>
        <pc:spChg chg="add mod">
          <ac:chgData name="Becky Root" userId="aae79a8e-4f34-44f0-938a-d9bdbc43ff73" providerId="ADAL" clId="{4C7E8CB4-3703-0C48-BBFD-935B46D1BF5B}" dt="2021-11-01T14:57:24.652" v="5"/>
          <ac:spMkLst>
            <pc:docMk/>
            <pc:sldMk cId="1773621452" sldId="299"/>
            <ac:spMk id="21" creationId="{B0281A95-4C80-6E47-82A9-1D8537D988B6}"/>
          </ac:spMkLst>
        </pc:spChg>
        <pc:spChg chg="add mod">
          <ac:chgData name="Becky Root" userId="aae79a8e-4f34-44f0-938a-d9bdbc43ff73" providerId="ADAL" clId="{4C7E8CB4-3703-0C48-BBFD-935B46D1BF5B}" dt="2021-11-01T14:57:54.099" v="19" actId="20577"/>
          <ac:spMkLst>
            <pc:docMk/>
            <pc:sldMk cId="1773621452" sldId="299"/>
            <ac:spMk id="22" creationId="{FE68F273-165E-5E49-A73F-46461557AD4D}"/>
          </ac:spMkLst>
        </pc:spChg>
        <pc:spChg chg="del">
          <ac:chgData name="Becky Root" userId="aae79a8e-4f34-44f0-938a-d9bdbc43ff73" providerId="ADAL" clId="{4C7E8CB4-3703-0C48-BBFD-935B46D1BF5B}" dt="2021-11-01T14:57:18.939" v="1" actId="478"/>
          <ac:spMkLst>
            <pc:docMk/>
            <pc:sldMk cId="1773621452" sldId="299"/>
            <ac:spMk id="24" creationId="{989B5257-87B1-4646-BDE5-60CF2A47B9D5}"/>
          </ac:spMkLst>
        </pc:spChg>
        <pc:spChg chg="del">
          <ac:chgData name="Becky Root" userId="aae79a8e-4f34-44f0-938a-d9bdbc43ff73" providerId="ADAL" clId="{4C7E8CB4-3703-0C48-BBFD-935B46D1BF5B}" dt="2021-11-01T14:57:18.939" v="1" actId="478"/>
          <ac:spMkLst>
            <pc:docMk/>
            <pc:sldMk cId="1773621452" sldId="299"/>
            <ac:spMk id="27" creationId="{FFF3C592-964B-9E47-B9F0-2B75E37FD1B1}"/>
          </ac:spMkLst>
        </pc:spChg>
        <pc:picChg chg="add del mod">
          <ac:chgData name="Becky Root" userId="aae79a8e-4f34-44f0-938a-d9bdbc43ff73" providerId="ADAL" clId="{4C7E8CB4-3703-0C48-BBFD-935B46D1BF5B}" dt="2021-11-01T14:57:20.495" v="3"/>
          <ac:picMkLst>
            <pc:docMk/>
            <pc:sldMk cId="1773621452" sldId="299"/>
            <ac:picMk id="8" creationId="{0B619C4F-88B8-3146-AFCC-511990C9BC11}"/>
          </ac:picMkLst>
        </pc:picChg>
        <pc:picChg chg="add del mod">
          <ac:chgData name="Becky Root" userId="aae79a8e-4f34-44f0-938a-d9bdbc43ff73" providerId="ADAL" clId="{4C7E8CB4-3703-0C48-BBFD-935B46D1BF5B}" dt="2021-11-01T14:57:20.495" v="3"/>
          <ac:picMkLst>
            <pc:docMk/>
            <pc:sldMk cId="1773621452" sldId="299"/>
            <ac:picMk id="11" creationId="{5C28FC35-85FC-CB4D-A85C-6BB4502F169E}"/>
          </ac:picMkLst>
        </pc:picChg>
        <pc:picChg chg="add del mod">
          <ac:chgData name="Becky Root" userId="aae79a8e-4f34-44f0-938a-d9bdbc43ff73" providerId="ADAL" clId="{4C7E8CB4-3703-0C48-BBFD-935B46D1BF5B}" dt="2021-11-01T14:57:20.495" v="3"/>
          <ac:picMkLst>
            <pc:docMk/>
            <pc:sldMk cId="1773621452" sldId="299"/>
            <ac:picMk id="12" creationId="{17C8B480-97C4-C54B-A226-EA023BE9877F}"/>
          </ac:picMkLst>
        </pc:picChg>
        <pc:picChg chg="add mod">
          <ac:chgData name="Becky Root" userId="aae79a8e-4f34-44f0-938a-d9bdbc43ff73" providerId="ADAL" clId="{4C7E8CB4-3703-0C48-BBFD-935B46D1BF5B}" dt="2021-11-01T14:57:24.652" v="5"/>
          <ac:picMkLst>
            <pc:docMk/>
            <pc:sldMk cId="1773621452" sldId="299"/>
            <ac:picMk id="15" creationId="{19BB1D8F-A333-F941-BA63-3E1D30C85B58}"/>
          </ac:picMkLst>
        </pc:picChg>
        <pc:picChg chg="add mod">
          <ac:chgData name="Becky Root" userId="aae79a8e-4f34-44f0-938a-d9bdbc43ff73" providerId="ADAL" clId="{4C7E8CB4-3703-0C48-BBFD-935B46D1BF5B}" dt="2021-11-01T14:57:24.652" v="5"/>
          <ac:picMkLst>
            <pc:docMk/>
            <pc:sldMk cId="1773621452" sldId="299"/>
            <ac:picMk id="18" creationId="{C4369B1E-B22C-8F4C-8A03-A63C1D911F6C}"/>
          </ac:picMkLst>
        </pc:picChg>
        <pc:picChg chg="del">
          <ac:chgData name="Becky Root" userId="aae79a8e-4f34-44f0-938a-d9bdbc43ff73" providerId="ADAL" clId="{4C7E8CB4-3703-0C48-BBFD-935B46D1BF5B}" dt="2021-11-01T14:57:21.873" v="4" actId="478"/>
          <ac:picMkLst>
            <pc:docMk/>
            <pc:sldMk cId="1773621452" sldId="299"/>
            <ac:picMk id="19" creationId="{9D585EF3-8BCE-AE40-87FC-5293DDBECBDC}"/>
          </ac:picMkLst>
        </pc:picChg>
        <pc:picChg chg="add mod">
          <ac:chgData name="Becky Root" userId="aae79a8e-4f34-44f0-938a-d9bdbc43ff73" providerId="ADAL" clId="{4C7E8CB4-3703-0C48-BBFD-935B46D1BF5B}" dt="2021-11-01T14:57:33.411" v="8" actId="1076"/>
          <ac:picMkLst>
            <pc:docMk/>
            <pc:sldMk cId="1773621452" sldId="299"/>
            <ac:picMk id="20" creationId="{8129838D-BCB2-1742-8C0A-8F6D3243AB7E}"/>
          </ac:picMkLst>
        </pc:picChg>
        <pc:picChg chg="del">
          <ac:chgData name="Becky Root" userId="aae79a8e-4f34-44f0-938a-d9bdbc43ff73" providerId="ADAL" clId="{4C7E8CB4-3703-0C48-BBFD-935B46D1BF5B}" dt="2021-11-01T14:57:18.939" v="1" actId="478"/>
          <ac:picMkLst>
            <pc:docMk/>
            <pc:sldMk cId="1773621452" sldId="299"/>
            <ac:picMk id="29" creationId="{AC96E055-9DC2-4148-B8A4-12BB6B94E240}"/>
          </ac:picMkLst>
        </pc:picChg>
        <pc:picChg chg="del">
          <ac:chgData name="Becky Root" userId="aae79a8e-4f34-44f0-938a-d9bdbc43ff73" providerId="ADAL" clId="{4C7E8CB4-3703-0C48-BBFD-935B46D1BF5B}" dt="2021-11-01T14:57:18.939" v="1" actId="478"/>
          <ac:picMkLst>
            <pc:docMk/>
            <pc:sldMk cId="1773621452" sldId="299"/>
            <ac:picMk id="30" creationId="{FE7F70F1-1C7E-E54E-8CEF-B949ADB0DEC7}"/>
          </ac:picMkLst>
        </pc:picChg>
      </pc:sldChg>
    </pc:docChg>
  </pc:docChgLst>
  <pc:docChgLst>
    <pc:chgData name="Sarah Duffy" userId="ca92ddb4-4620-4127-97b1-8232d187080b" providerId="ADAL" clId="{8764DA43-ADFD-4C3F-A16B-2457407460DF}"/>
    <pc:docChg chg="undo custSel modSld">
      <pc:chgData name="Sarah Duffy" userId="ca92ddb4-4620-4127-97b1-8232d187080b" providerId="ADAL" clId="{8764DA43-ADFD-4C3F-A16B-2457407460DF}" dt="2021-11-26T14:26:40.453" v="479" actId="20577"/>
      <pc:docMkLst>
        <pc:docMk/>
      </pc:docMkLst>
      <pc:sldChg chg="modNotesTx">
        <pc:chgData name="Sarah Duffy" userId="ca92ddb4-4620-4127-97b1-8232d187080b" providerId="ADAL" clId="{8764DA43-ADFD-4C3F-A16B-2457407460DF}" dt="2021-11-26T14:24:41.982" v="460"/>
        <pc:sldMkLst>
          <pc:docMk/>
          <pc:sldMk cId="312134143" sldId="256"/>
        </pc:sldMkLst>
      </pc:sldChg>
      <pc:sldChg chg="addSp delSp modSp mod delCm">
        <pc:chgData name="Sarah Duffy" userId="ca92ddb4-4620-4127-97b1-8232d187080b" providerId="ADAL" clId="{8764DA43-ADFD-4C3F-A16B-2457407460DF}" dt="2021-11-26T14:24:57.458" v="464" actId="1076"/>
        <pc:sldMkLst>
          <pc:docMk/>
          <pc:sldMk cId="74846918" sldId="257"/>
        </pc:sldMkLst>
        <pc:spChg chg="mod">
          <ac:chgData name="Sarah Duffy" userId="ca92ddb4-4620-4127-97b1-8232d187080b" providerId="ADAL" clId="{8764DA43-ADFD-4C3F-A16B-2457407460DF}" dt="2021-11-22T16:29:03.781" v="439" actId="1076"/>
          <ac:spMkLst>
            <pc:docMk/>
            <pc:sldMk cId="74846918" sldId="257"/>
            <ac:spMk id="8" creationId="{B9F50FBB-0269-4543-AC0F-554217A64100}"/>
          </ac:spMkLst>
        </pc:spChg>
        <pc:spChg chg="add del mod ord">
          <ac:chgData name="Sarah Duffy" userId="ca92ddb4-4620-4127-97b1-8232d187080b" providerId="ADAL" clId="{8764DA43-ADFD-4C3F-A16B-2457407460DF}" dt="2021-11-22T16:05:05.135" v="167" actId="478"/>
          <ac:spMkLst>
            <pc:docMk/>
            <pc:sldMk cId="74846918" sldId="257"/>
            <ac:spMk id="9" creationId="{BE898A5A-BF5A-4487-BA37-BCCD73400A70}"/>
          </ac:spMkLst>
        </pc:spChg>
        <pc:spChg chg="mod">
          <ac:chgData name="Sarah Duffy" userId="ca92ddb4-4620-4127-97b1-8232d187080b" providerId="ADAL" clId="{8764DA43-ADFD-4C3F-A16B-2457407460DF}" dt="2021-11-22T16:29:13.811" v="441" actId="1076"/>
          <ac:spMkLst>
            <pc:docMk/>
            <pc:sldMk cId="74846918" sldId="257"/>
            <ac:spMk id="14" creationId="{57FD6437-51D1-FA46-AF2C-C7FD6E5081B0}"/>
          </ac:spMkLst>
        </pc:spChg>
        <pc:spChg chg="mod">
          <ac:chgData name="Sarah Duffy" userId="ca92ddb4-4620-4127-97b1-8232d187080b" providerId="ADAL" clId="{8764DA43-ADFD-4C3F-A16B-2457407460DF}" dt="2021-11-22T16:30:02.916" v="450" actId="1076"/>
          <ac:spMkLst>
            <pc:docMk/>
            <pc:sldMk cId="74846918" sldId="257"/>
            <ac:spMk id="16" creationId="{947CE0DC-081F-7A4A-BDD2-B8076F82B942}"/>
          </ac:spMkLst>
        </pc:spChg>
        <pc:spChg chg="mod">
          <ac:chgData name="Sarah Duffy" userId="ca92ddb4-4620-4127-97b1-8232d187080b" providerId="ADAL" clId="{8764DA43-ADFD-4C3F-A16B-2457407460DF}" dt="2021-11-22T16:29:03.781" v="439" actId="1076"/>
          <ac:spMkLst>
            <pc:docMk/>
            <pc:sldMk cId="74846918" sldId="257"/>
            <ac:spMk id="18" creationId="{54485E06-AD02-5F4E-B8CF-E686B1A41200}"/>
          </ac:spMkLst>
        </pc:spChg>
        <pc:spChg chg="mod">
          <ac:chgData name="Sarah Duffy" userId="ca92ddb4-4620-4127-97b1-8232d187080b" providerId="ADAL" clId="{8764DA43-ADFD-4C3F-A16B-2457407460DF}" dt="2021-11-22T16:30:22.473" v="456" actId="1076"/>
          <ac:spMkLst>
            <pc:docMk/>
            <pc:sldMk cId="74846918" sldId="257"/>
            <ac:spMk id="39" creationId="{E015DC11-E29C-7B41-ADFF-8204FA20961B}"/>
          </ac:spMkLst>
        </pc:spChg>
        <pc:spChg chg="mod">
          <ac:chgData name="Sarah Duffy" userId="ca92ddb4-4620-4127-97b1-8232d187080b" providerId="ADAL" clId="{8764DA43-ADFD-4C3F-A16B-2457407460DF}" dt="2021-11-22T16:30:14.848" v="454" actId="1076"/>
          <ac:spMkLst>
            <pc:docMk/>
            <pc:sldMk cId="74846918" sldId="257"/>
            <ac:spMk id="40" creationId="{3EDC73DB-6045-5D48-A0B9-53F483C01DD1}"/>
          </ac:spMkLst>
        </pc:spChg>
        <pc:spChg chg="mod">
          <ac:chgData name="Sarah Duffy" userId="ca92ddb4-4620-4127-97b1-8232d187080b" providerId="ADAL" clId="{8764DA43-ADFD-4C3F-A16B-2457407460DF}" dt="2021-11-22T16:30:14.848" v="454" actId="1076"/>
          <ac:spMkLst>
            <pc:docMk/>
            <pc:sldMk cId="74846918" sldId="257"/>
            <ac:spMk id="41" creationId="{949E23FA-DAC8-8D4A-99FA-AF5F2A794C8B}"/>
          </ac:spMkLst>
        </pc:spChg>
        <pc:spChg chg="mod">
          <ac:chgData name="Sarah Duffy" userId="ca92ddb4-4620-4127-97b1-8232d187080b" providerId="ADAL" clId="{8764DA43-ADFD-4C3F-A16B-2457407460DF}" dt="2021-11-22T16:29:54.789" v="448" actId="1076"/>
          <ac:spMkLst>
            <pc:docMk/>
            <pc:sldMk cId="74846918" sldId="257"/>
            <ac:spMk id="44" creationId="{7B2ABC9F-74D1-5D48-B9DD-7A6919B19C07}"/>
          </ac:spMkLst>
        </pc:spChg>
        <pc:spChg chg="mod">
          <ac:chgData name="Sarah Duffy" userId="ca92ddb4-4620-4127-97b1-8232d187080b" providerId="ADAL" clId="{8764DA43-ADFD-4C3F-A16B-2457407460DF}" dt="2021-11-22T16:29:54.789" v="448" actId="1076"/>
          <ac:spMkLst>
            <pc:docMk/>
            <pc:sldMk cId="74846918" sldId="257"/>
            <ac:spMk id="45" creationId="{E0C5B1FB-DFF3-0D49-814E-E1669CD484D9}"/>
          </ac:spMkLst>
        </pc:spChg>
        <pc:spChg chg="mod">
          <ac:chgData name="Sarah Duffy" userId="ca92ddb4-4620-4127-97b1-8232d187080b" providerId="ADAL" clId="{8764DA43-ADFD-4C3F-A16B-2457407460DF}" dt="2021-11-22T16:28:35.909" v="434" actId="1076"/>
          <ac:spMkLst>
            <pc:docMk/>
            <pc:sldMk cId="74846918" sldId="257"/>
            <ac:spMk id="48" creationId="{1D44FC11-76D0-A249-8E35-44758408CAD0}"/>
          </ac:spMkLst>
        </pc:spChg>
        <pc:spChg chg="mod">
          <ac:chgData name="Sarah Duffy" userId="ca92ddb4-4620-4127-97b1-8232d187080b" providerId="ADAL" clId="{8764DA43-ADFD-4C3F-A16B-2457407460DF}" dt="2021-11-22T16:28:29.238" v="432" actId="1076"/>
          <ac:spMkLst>
            <pc:docMk/>
            <pc:sldMk cId="74846918" sldId="257"/>
            <ac:spMk id="51" creationId="{D2F36E10-1CC6-F644-8215-29B5F7874191}"/>
          </ac:spMkLst>
        </pc:spChg>
        <pc:spChg chg="mod">
          <ac:chgData name="Sarah Duffy" userId="ca92ddb4-4620-4127-97b1-8232d187080b" providerId="ADAL" clId="{8764DA43-ADFD-4C3F-A16B-2457407460DF}" dt="2021-11-22T16:28:29.238" v="432" actId="1076"/>
          <ac:spMkLst>
            <pc:docMk/>
            <pc:sldMk cId="74846918" sldId="257"/>
            <ac:spMk id="52" creationId="{F41AA9E7-AA0E-D342-A809-3583BED2504F}"/>
          </ac:spMkLst>
        </pc:spChg>
        <pc:spChg chg="mod">
          <ac:chgData name="Sarah Duffy" userId="ca92ddb4-4620-4127-97b1-8232d187080b" providerId="ADAL" clId="{8764DA43-ADFD-4C3F-A16B-2457407460DF}" dt="2021-11-22T16:29:42.897" v="446" actId="1076"/>
          <ac:spMkLst>
            <pc:docMk/>
            <pc:sldMk cId="74846918" sldId="257"/>
            <ac:spMk id="55" creationId="{8E2EA91F-00D3-E340-8484-1EC50EAC21EC}"/>
          </ac:spMkLst>
        </pc:spChg>
        <pc:spChg chg="add del mod">
          <ac:chgData name="Sarah Duffy" userId="ca92ddb4-4620-4127-97b1-8232d187080b" providerId="ADAL" clId="{8764DA43-ADFD-4C3F-A16B-2457407460DF}" dt="2021-11-22T16:24:29.620" v="401" actId="478"/>
          <ac:spMkLst>
            <pc:docMk/>
            <pc:sldMk cId="74846918" sldId="257"/>
            <ac:spMk id="56" creationId="{5A5EE413-7C1B-4A64-B528-F3A18A85FE12}"/>
          </ac:spMkLst>
        </pc:spChg>
        <pc:spChg chg="add del mod">
          <ac:chgData name="Sarah Duffy" userId="ca92ddb4-4620-4127-97b1-8232d187080b" providerId="ADAL" clId="{8764DA43-ADFD-4C3F-A16B-2457407460DF}" dt="2021-11-26T14:24:53.001" v="462" actId="478"/>
          <ac:spMkLst>
            <pc:docMk/>
            <pc:sldMk cId="74846918" sldId="257"/>
            <ac:spMk id="57" creationId="{4171C2B5-01D3-49C4-AA17-A542AE3A243C}"/>
          </ac:spMkLst>
        </pc:spChg>
        <pc:spChg chg="mod">
          <ac:chgData name="Sarah Duffy" userId="ca92ddb4-4620-4127-97b1-8232d187080b" providerId="ADAL" clId="{8764DA43-ADFD-4C3F-A16B-2457407460DF}" dt="2021-11-22T16:29:33.911" v="444" actId="1076"/>
          <ac:spMkLst>
            <pc:docMk/>
            <pc:sldMk cId="74846918" sldId="257"/>
            <ac:spMk id="58" creationId="{D735544C-6E6A-144B-98AB-DF3D40774A78}"/>
          </ac:spMkLst>
        </pc:spChg>
        <pc:spChg chg="mod">
          <ac:chgData name="Sarah Duffy" userId="ca92ddb4-4620-4127-97b1-8232d187080b" providerId="ADAL" clId="{8764DA43-ADFD-4C3F-A16B-2457407460DF}" dt="2021-11-22T16:29:33.911" v="444" actId="1076"/>
          <ac:spMkLst>
            <pc:docMk/>
            <pc:sldMk cId="74846918" sldId="257"/>
            <ac:spMk id="59" creationId="{2A17FE0C-5330-774D-A4DA-223B41C2854D}"/>
          </ac:spMkLst>
        </pc:spChg>
        <pc:grpChg chg="mod">
          <ac:chgData name="Sarah Duffy" userId="ca92ddb4-4620-4127-97b1-8232d187080b" providerId="ADAL" clId="{8764DA43-ADFD-4C3F-A16B-2457407460DF}" dt="2021-11-22T16:29:08.966" v="440" actId="1076"/>
          <ac:grpSpMkLst>
            <pc:docMk/>
            <pc:sldMk cId="74846918" sldId="257"/>
            <ac:grpSpMk id="26" creationId="{D80A95D6-A20A-B24E-BE7F-4FC59B25F058}"/>
          </ac:grpSpMkLst>
        </pc:grpChg>
        <pc:grpChg chg="mod">
          <ac:chgData name="Sarah Duffy" userId="ca92ddb4-4620-4127-97b1-8232d187080b" providerId="ADAL" clId="{8764DA43-ADFD-4C3F-A16B-2457407460DF}" dt="2021-11-22T16:30:19.060" v="455" actId="1076"/>
          <ac:grpSpMkLst>
            <pc:docMk/>
            <pc:sldMk cId="74846918" sldId="257"/>
            <ac:grpSpMk id="42" creationId="{1BBBC553-EA33-D249-AE3D-24EAEE830DA6}"/>
          </ac:grpSpMkLst>
        </pc:grpChg>
        <pc:grpChg chg="mod">
          <ac:chgData name="Sarah Duffy" userId="ca92ddb4-4620-4127-97b1-8232d187080b" providerId="ADAL" clId="{8764DA43-ADFD-4C3F-A16B-2457407460DF}" dt="2021-11-22T16:28:32.401" v="433" actId="1076"/>
          <ac:grpSpMkLst>
            <pc:docMk/>
            <pc:sldMk cId="74846918" sldId="257"/>
            <ac:grpSpMk id="74" creationId="{F773FDD1-BA1E-E946-967D-CEF7A65A5577}"/>
          </ac:grpSpMkLst>
        </pc:grpChg>
        <pc:grpChg chg="mod">
          <ac:chgData name="Sarah Duffy" userId="ca92ddb4-4620-4127-97b1-8232d187080b" providerId="ADAL" clId="{8764DA43-ADFD-4C3F-A16B-2457407460DF}" dt="2021-11-22T16:29:37.403" v="445" actId="1076"/>
          <ac:grpSpMkLst>
            <pc:docMk/>
            <pc:sldMk cId="74846918" sldId="257"/>
            <ac:grpSpMk id="86" creationId="{F695F652-F9DE-CC45-B7EE-510A3735A7F0}"/>
          </ac:grpSpMkLst>
        </pc:grpChg>
        <pc:grpChg chg="mod">
          <ac:chgData name="Sarah Duffy" userId="ca92ddb4-4620-4127-97b1-8232d187080b" providerId="ADAL" clId="{8764DA43-ADFD-4C3F-A16B-2457407460DF}" dt="2021-11-22T16:29:58.515" v="449" actId="1076"/>
          <ac:grpSpMkLst>
            <pc:docMk/>
            <pc:sldMk cId="74846918" sldId="257"/>
            <ac:grpSpMk id="101" creationId="{88EB63AD-A7BF-054F-AF10-969A5DC20C06}"/>
          </ac:grpSpMkLst>
        </pc:grpChg>
        <pc:picChg chg="mod">
          <ac:chgData name="Sarah Duffy" userId="ca92ddb4-4620-4127-97b1-8232d187080b" providerId="ADAL" clId="{8764DA43-ADFD-4C3F-A16B-2457407460DF}" dt="2021-11-22T16:28:38.951" v="435" actId="1076"/>
          <ac:picMkLst>
            <pc:docMk/>
            <pc:sldMk cId="74846918" sldId="257"/>
            <ac:picMk id="3" creationId="{F2AA9CB2-AA5F-2E41-8215-33126D30FFD5}"/>
          </ac:picMkLst>
        </pc:picChg>
        <pc:picChg chg="add del mod">
          <ac:chgData name="Sarah Duffy" userId="ca92ddb4-4620-4127-97b1-8232d187080b" providerId="ADAL" clId="{8764DA43-ADFD-4C3F-A16B-2457407460DF}" dt="2021-11-22T15:46:34.130" v="4" actId="478"/>
          <ac:picMkLst>
            <pc:docMk/>
            <pc:sldMk cId="74846918" sldId="257"/>
            <ac:picMk id="4" creationId="{6804F9CE-D0BE-41E7-A701-19F95A5A3260}"/>
          </ac:picMkLst>
        </pc:picChg>
        <pc:picChg chg="mod">
          <ac:chgData name="Sarah Duffy" userId="ca92ddb4-4620-4127-97b1-8232d187080b" providerId="ADAL" clId="{8764DA43-ADFD-4C3F-A16B-2457407460DF}" dt="2021-11-26T14:24:55.783" v="463" actId="1076"/>
          <ac:picMkLst>
            <pc:docMk/>
            <pc:sldMk cId="74846918" sldId="257"/>
            <ac:picMk id="6" creationId="{97351D80-99AE-4D45-B694-F91CAC65C003}"/>
          </ac:picMkLst>
        </pc:picChg>
        <pc:picChg chg="add del mod modCrop">
          <ac:chgData name="Sarah Duffy" userId="ca92ddb4-4620-4127-97b1-8232d187080b" providerId="ADAL" clId="{8764DA43-ADFD-4C3F-A16B-2457407460DF}" dt="2021-11-22T16:05:04.504" v="166" actId="478"/>
          <ac:picMkLst>
            <pc:docMk/>
            <pc:sldMk cId="74846918" sldId="257"/>
            <ac:picMk id="7" creationId="{F2F90661-6CF1-4D36-94F3-36E3D3AEF91C}"/>
          </ac:picMkLst>
        </pc:picChg>
        <pc:picChg chg="mod">
          <ac:chgData name="Sarah Duffy" userId="ca92ddb4-4620-4127-97b1-8232d187080b" providerId="ADAL" clId="{8764DA43-ADFD-4C3F-A16B-2457407460DF}" dt="2021-11-26T14:24:57.458" v="464" actId="1076"/>
          <ac:picMkLst>
            <pc:docMk/>
            <pc:sldMk cId="74846918" sldId="257"/>
            <ac:picMk id="10" creationId="{D0659B90-A139-E940-B797-60C41842DDAE}"/>
          </ac:picMkLst>
        </pc:picChg>
        <pc:picChg chg="add del mod modCrop">
          <ac:chgData name="Sarah Duffy" userId="ca92ddb4-4620-4127-97b1-8232d187080b" providerId="ADAL" clId="{8764DA43-ADFD-4C3F-A16B-2457407460DF}" dt="2021-11-22T16:20:15.085" v="340" actId="478"/>
          <ac:picMkLst>
            <pc:docMk/>
            <pc:sldMk cId="74846918" sldId="257"/>
            <ac:picMk id="12" creationId="{B6A36674-ED35-4B71-B96C-54382A8AD4E0}"/>
          </ac:picMkLst>
        </pc:picChg>
        <pc:picChg chg="add del mod">
          <ac:chgData name="Sarah Duffy" userId="ca92ddb4-4620-4127-97b1-8232d187080b" providerId="ADAL" clId="{8764DA43-ADFD-4C3F-A16B-2457407460DF}" dt="2021-11-22T16:20:24.652" v="343" actId="478"/>
          <ac:picMkLst>
            <pc:docMk/>
            <pc:sldMk cId="74846918" sldId="257"/>
            <ac:picMk id="17" creationId="{48F2727D-8089-4367-B37F-172D290F5467}"/>
          </ac:picMkLst>
        </pc:picChg>
        <pc:picChg chg="add del mod">
          <ac:chgData name="Sarah Duffy" userId="ca92ddb4-4620-4127-97b1-8232d187080b" providerId="ADAL" clId="{8764DA43-ADFD-4C3F-A16B-2457407460DF}" dt="2021-11-22T16:24:52.341" v="406" actId="478"/>
          <ac:picMkLst>
            <pc:docMk/>
            <pc:sldMk cId="74846918" sldId="257"/>
            <ac:picMk id="21" creationId="{693A9CD8-6098-444F-A294-C9CCD3D74D5A}"/>
          </ac:picMkLst>
        </pc:picChg>
        <pc:picChg chg="add del mod">
          <ac:chgData name="Sarah Duffy" userId="ca92ddb4-4620-4127-97b1-8232d187080b" providerId="ADAL" clId="{8764DA43-ADFD-4C3F-A16B-2457407460DF}" dt="2021-11-22T16:26:24.283" v="415" actId="478"/>
          <ac:picMkLst>
            <pc:docMk/>
            <pc:sldMk cId="74846918" sldId="257"/>
            <ac:picMk id="23" creationId="{B72D4575-1C81-4A19-9F47-EE5E10A3C138}"/>
          </ac:picMkLst>
        </pc:picChg>
        <pc:picChg chg="add del mod">
          <ac:chgData name="Sarah Duffy" userId="ca92ddb4-4620-4127-97b1-8232d187080b" providerId="ADAL" clId="{8764DA43-ADFD-4C3F-A16B-2457407460DF}" dt="2021-11-26T14:24:52.429" v="461" actId="478"/>
          <ac:picMkLst>
            <pc:docMk/>
            <pc:sldMk cId="74846918" sldId="257"/>
            <ac:picMk id="28" creationId="{F412A646-4D49-495E-ABC2-DE2181AB537B}"/>
          </ac:picMkLst>
        </pc:picChg>
        <pc:picChg chg="add del mod">
          <ac:chgData name="Sarah Duffy" userId="ca92ddb4-4620-4127-97b1-8232d187080b" providerId="ADAL" clId="{8764DA43-ADFD-4C3F-A16B-2457407460DF}" dt="2021-11-22T16:06:58.449" v="190"/>
          <ac:picMkLst>
            <pc:docMk/>
            <pc:sldMk cId="74846918" sldId="257"/>
            <ac:picMk id="54" creationId="{008E9C0E-D271-4F60-985A-AF568892CFB3}"/>
          </ac:picMkLst>
        </pc:picChg>
        <pc:picChg chg="mod">
          <ac:chgData name="Sarah Duffy" userId="ca92ddb4-4620-4127-97b1-8232d187080b" providerId="ADAL" clId="{8764DA43-ADFD-4C3F-A16B-2457407460DF}" dt="2021-11-22T15:46:59.553" v="9" actId="1076"/>
          <ac:picMkLst>
            <pc:docMk/>
            <pc:sldMk cId="74846918" sldId="257"/>
            <ac:picMk id="87" creationId="{169A4C91-22D6-3846-9B7B-BC2447470CA4}"/>
          </ac:picMkLst>
        </pc:picChg>
        <pc:picChg chg="mod">
          <ac:chgData name="Sarah Duffy" userId="ca92ddb4-4620-4127-97b1-8232d187080b" providerId="ADAL" clId="{8764DA43-ADFD-4C3F-A16B-2457407460DF}" dt="2021-11-22T15:46:59.553" v="9" actId="1076"/>
          <ac:picMkLst>
            <pc:docMk/>
            <pc:sldMk cId="74846918" sldId="257"/>
            <ac:picMk id="88" creationId="{D93D4AD9-F02C-1D44-825D-8249902F2FE5}"/>
          </ac:picMkLst>
        </pc:picChg>
      </pc:sldChg>
      <pc:sldChg chg="addSp delSp modSp mod">
        <pc:chgData name="Sarah Duffy" userId="ca92ddb4-4620-4127-97b1-8232d187080b" providerId="ADAL" clId="{8764DA43-ADFD-4C3F-A16B-2457407460DF}" dt="2021-11-22T16:21:10.890" v="353" actId="962"/>
        <pc:sldMkLst>
          <pc:docMk/>
          <pc:sldMk cId="1539444185" sldId="258"/>
        </pc:sldMkLst>
        <pc:spChg chg="add del mod ord">
          <ac:chgData name="Sarah Duffy" userId="ca92ddb4-4620-4127-97b1-8232d187080b" providerId="ADAL" clId="{8764DA43-ADFD-4C3F-A16B-2457407460DF}" dt="2021-11-22T16:21:04.053" v="350" actId="478"/>
          <ac:spMkLst>
            <pc:docMk/>
            <pc:sldMk cId="1539444185" sldId="258"/>
            <ac:spMk id="15" creationId="{D84CFB94-CCE5-448A-A71E-346AB39A9C0A}"/>
          </ac:spMkLst>
        </pc:spChg>
        <pc:picChg chg="add del mod">
          <ac:chgData name="Sarah Duffy" userId="ca92ddb4-4620-4127-97b1-8232d187080b" providerId="ADAL" clId="{8764DA43-ADFD-4C3F-A16B-2457407460DF}" dt="2021-11-22T16:21:03.282" v="349" actId="478"/>
          <ac:picMkLst>
            <pc:docMk/>
            <pc:sldMk cId="1539444185" sldId="258"/>
            <ac:picMk id="6" creationId="{0E8DE30F-834B-4590-AE04-652CAF34BCFB}"/>
          </ac:picMkLst>
        </pc:picChg>
        <pc:picChg chg="add mod">
          <ac:chgData name="Sarah Duffy" userId="ca92ddb4-4620-4127-97b1-8232d187080b" providerId="ADAL" clId="{8764DA43-ADFD-4C3F-A16B-2457407460DF}" dt="2021-11-22T16:21:10.890" v="353" actId="962"/>
          <ac:picMkLst>
            <pc:docMk/>
            <pc:sldMk cId="1539444185" sldId="258"/>
            <ac:picMk id="9" creationId="{AEA8AF04-59C4-4B7D-9361-4421B553AD7A}"/>
          </ac:picMkLst>
        </pc:picChg>
      </pc:sldChg>
      <pc:sldChg chg="addSp modSp mod">
        <pc:chgData name="Sarah Duffy" userId="ca92ddb4-4620-4127-97b1-8232d187080b" providerId="ADAL" clId="{8764DA43-ADFD-4C3F-A16B-2457407460DF}" dt="2021-11-22T16:10:07.223" v="220" actId="27614"/>
        <pc:sldMkLst>
          <pc:docMk/>
          <pc:sldMk cId="3355105880" sldId="277"/>
        </pc:sldMkLst>
        <pc:spChg chg="mod">
          <ac:chgData name="Sarah Duffy" userId="ca92ddb4-4620-4127-97b1-8232d187080b" providerId="ADAL" clId="{8764DA43-ADFD-4C3F-A16B-2457407460DF}" dt="2021-11-22T16:09:49.609" v="216" actId="1076"/>
          <ac:spMkLst>
            <pc:docMk/>
            <pc:sldMk cId="3355105880" sldId="277"/>
            <ac:spMk id="5" creationId="{DD4AEC3E-A193-0D4B-80FD-4057FF0D8403}"/>
          </ac:spMkLst>
        </pc:spChg>
        <pc:spChg chg="mod">
          <ac:chgData name="Sarah Duffy" userId="ca92ddb4-4620-4127-97b1-8232d187080b" providerId="ADAL" clId="{8764DA43-ADFD-4C3F-A16B-2457407460DF}" dt="2021-11-22T16:09:52.346" v="217" actId="1076"/>
          <ac:spMkLst>
            <pc:docMk/>
            <pc:sldMk cId="3355105880" sldId="277"/>
            <ac:spMk id="24" creationId="{C1BEFEF7-CF7D-1D43-8B4B-2CC4A5417508}"/>
          </ac:spMkLst>
        </pc:spChg>
        <pc:spChg chg="mod">
          <ac:chgData name="Sarah Duffy" userId="ca92ddb4-4620-4127-97b1-8232d187080b" providerId="ADAL" clId="{8764DA43-ADFD-4C3F-A16B-2457407460DF}" dt="2021-11-22T16:09:56.018" v="218" actId="1076"/>
          <ac:spMkLst>
            <pc:docMk/>
            <pc:sldMk cId="3355105880" sldId="277"/>
            <ac:spMk id="25" creationId="{489BC72E-096F-2D4C-B6A2-3FEB16F53432}"/>
          </ac:spMkLst>
        </pc:spChg>
        <pc:picChg chg="add mod">
          <ac:chgData name="Sarah Duffy" userId="ca92ddb4-4620-4127-97b1-8232d187080b" providerId="ADAL" clId="{8764DA43-ADFD-4C3F-A16B-2457407460DF}" dt="2021-11-22T16:10:07.223" v="220" actId="27614"/>
          <ac:picMkLst>
            <pc:docMk/>
            <pc:sldMk cId="3355105880" sldId="277"/>
            <ac:picMk id="3" creationId="{A27BFC88-03BD-48CE-A890-A9308C3C4276}"/>
          </ac:picMkLst>
        </pc:picChg>
      </pc:sldChg>
      <pc:sldChg chg="addSp modSp mod modNotesTx">
        <pc:chgData name="Sarah Duffy" userId="ca92ddb4-4620-4127-97b1-8232d187080b" providerId="ADAL" clId="{8764DA43-ADFD-4C3F-A16B-2457407460DF}" dt="2021-11-26T14:26:40.453" v="479" actId="20577"/>
        <pc:sldMkLst>
          <pc:docMk/>
          <pc:sldMk cId="1212384054" sldId="288"/>
        </pc:sldMkLst>
        <pc:picChg chg="add mod">
          <ac:chgData name="Sarah Duffy" userId="ca92ddb4-4620-4127-97b1-8232d187080b" providerId="ADAL" clId="{8764DA43-ADFD-4C3F-A16B-2457407460DF}" dt="2021-11-22T15:51:15.627" v="57" actId="962"/>
          <ac:picMkLst>
            <pc:docMk/>
            <pc:sldMk cId="1212384054" sldId="288"/>
            <ac:picMk id="3" creationId="{D162E91F-4536-47F3-A28E-5B3335010050}"/>
          </ac:picMkLst>
        </pc:picChg>
      </pc:sldChg>
      <pc:sldChg chg="addSp delSp modSp mod">
        <pc:chgData name="Sarah Duffy" userId="ca92ddb4-4620-4127-97b1-8232d187080b" providerId="ADAL" clId="{8764DA43-ADFD-4C3F-A16B-2457407460DF}" dt="2021-11-26T14:25:12" v="466" actId="478"/>
        <pc:sldMkLst>
          <pc:docMk/>
          <pc:sldMk cId="4203238698" sldId="289"/>
        </pc:sldMkLst>
        <pc:spChg chg="add del mod">
          <ac:chgData name="Sarah Duffy" userId="ca92ddb4-4620-4127-97b1-8232d187080b" providerId="ADAL" clId="{8764DA43-ADFD-4C3F-A16B-2457407460DF}" dt="2021-11-22T16:03:21.654" v="151" actId="478"/>
          <ac:spMkLst>
            <pc:docMk/>
            <pc:sldMk cId="4203238698" sldId="289"/>
            <ac:spMk id="10" creationId="{614853D8-5D42-47E4-964D-FC422C263B83}"/>
          </ac:spMkLst>
        </pc:spChg>
        <pc:spChg chg="add del mod">
          <ac:chgData name="Sarah Duffy" userId="ca92ddb4-4620-4127-97b1-8232d187080b" providerId="ADAL" clId="{8764DA43-ADFD-4C3F-A16B-2457407460DF}" dt="2021-11-26T14:25:12" v="466" actId="478"/>
          <ac:spMkLst>
            <pc:docMk/>
            <pc:sldMk cId="4203238698" sldId="289"/>
            <ac:spMk id="18" creationId="{76DC41C9-DF09-4A5F-8983-E56E95610797}"/>
          </ac:spMkLst>
        </pc:spChg>
        <pc:picChg chg="add del mod">
          <ac:chgData name="Sarah Duffy" userId="ca92ddb4-4620-4127-97b1-8232d187080b" providerId="ADAL" clId="{8764DA43-ADFD-4C3F-A16B-2457407460DF}" dt="2021-11-22T15:53:55.703" v="84" actId="478"/>
          <ac:picMkLst>
            <pc:docMk/>
            <pc:sldMk cId="4203238698" sldId="289"/>
            <ac:picMk id="3" creationId="{98A04A8E-E21A-4FA3-9E80-7142C1C28D71}"/>
          </ac:picMkLst>
        </pc:picChg>
        <pc:picChg chg="ord">
          <ac:chgData name="Sarah Duffy" userId="ca92ddb4-4620-4127-97b1-8232d187080b" providerId="ADAL" clId="{8764DA43-ADFD-4C3F-A16B-2457407460DF}" dt="2021-11-22T16:19:08.094" v="320" actId="166"/>
          <ac:picMkLst>
            <pc:docMk/>
            <pc:sldMk cId="4203238698" sldId="289"/>
            <ac:picMk id="5" creationId="{D7D67357-A61C-3045-9F00-47625B7D8E17}"/>
          </ac:picMkLst>
        </pc:picChg>
        <pc:picChg chg="add del mod">
          <ac:chgData name="Sarah Duffy" userId="ca92ddb4-4620-4127-97b1-8232d187080b" providerId="ADAL" clId="{8764DA43-ADFD-4C3F-A16B-2457407460DF}" dt="2021-11-22T16:03:21.052" v="150" actId="478"/>
          <ac:picMkLst>
            <pc:docMk/>
            <pc:sldMk cId="4203238698" sldId="289"/>
            <ac:picMk id="6" creationId="{D18139DD-7165-4117-8CA0-BDBBC26A626A}"/>
          </ac:picMkLst>
        </pc:picChg>
        <pc:picChg chg="mod">
          <ac:chgData name="Sarah Duffy" userId="ca92ddb4-4620-4127-97b1-8232d187080b" providerId="ADAL" clId="{8764DA43-ADFD-4C3F-A16B-2457407460DF}" dt="2021-11-22T16:07:42.606" v="199" actId="1076"/>
          <ac:picMkLst>
            <pc:docMk/>
            <pc:sldMk cId="4203238698" sldId="289"/>
            <ac:picMk id="7" creationId="{0739044E-2A93-C14B-862B-9FEC0F2AE715}"/>
          </ac:picMkLst>
        </pc:picChg>
        <pc:picChg chg="mod">
          <ac:chgData name="Sarah Duffy" userId="ca92ddb4-4620-4127-97b1-8232d187080b" providerId="ADAL" clId="{8764DA43-ADFD-4C3F-A16B-2457407460DF}" dt="2021-11-22T16:03:32.116" v="156" actId="1076"/>
          <ac:picMkLst>
            <pc:docMk/>
            <pc:sldMk cId="4203238698" sldId="289"/>
            <ac:picMk id="9" creationId="{81767267-9595-2846-8A11-9F1D2E2662A1}"/>
          </ac:picMkLst>
        </pc:picChg>
        <pc:picChg chg="add del mod">
          <ac:chgData name="Sarah Duffy" userId="ca92ddb4-4620-4127-97b1-8232d187080b" providerId="ADAL" clId="{8764DA43-ADFD-4C3F-A16B-2457407460DF}" dt="2021-11-22T16:18:42.268" v="313" actId="478"/>
          <ac:picMkLst>
            <pc:docMk/>
            <pc:sldMk cId="4203238698" sldId="289"/>
            <ac:picMk id="12" creationId="{6DBE5304-85BC-49F4-A355-CADE2CE37DD6}"/>
          </ac:picMkLst>
        </pc:picChg>
        <pc:picChg chg="add del mod">
          <ac:chgData name="Sarah Duffy" userId="ca92ddb4-4620-4127-97b1-8232d187080b" providerId="ADAL" clId="{8764DA43-ADFD-4C3F-A16B-2457407460DF}" dt="2021-11-22T16:19:05.332" v="319" actId="478"/>
          <ac:picMkLst>
            <pc:docMk/>
            <pc:sldMk cId="4203238698" sldId="289"/>
            <ac:picMk id="14" creationId="{26A75EA3-882F-4251-BE7C-62E40B775660}"/>
          </ac:picMkLst>
        </pc:picChg>
        <pc:picChg chg="add del mod">
          <ac:chgData name="Sarah Duffy" userId="ca92ddb4-4620-4127-97b1-8232d187080b" providerId="ADAL" clId="{8764DA43-ADFD-4C3F-A16B-2457407460DF}" dt="2021-11-22T16:18:43.048" v="314" actId="478"/>
          <ac:picMkLst>
            <pc:docMk/>
            <pc:sldMk cId="4203238698" sldId="289"/>
            <ac:picMk id="15" creationId="{4A1093B8-16C9-4F9A-852F-B0045A25127E}"/>
          </ac:picMkLst>
        </pc:picChg>
        <pc:picChg chg="mod">
          <ac:chgData name="Sarah Duffy" userId="ca92ddb4-4620-4127-97b1-8232d187080b" providerId="ADAL" clId="{8764DA43-ADFD-4C3F-A16B-2457407460DF}" dt="2021-11-22T16:07:44.910" v="200" actId="1076"/>
          <ac:picMkLst>
            <pc:docMk/>
            <pc:sldMk cId="4203238698" sldId="289"/>
            <ac:picMk id="17" creationId="{0D02C0B7-2A36-6C4B-9DD2-DC3BB3880C9A}"/>
          </ac:picMkLst>
        </pc:picChg>
        <pc:picChg chg="add del mod">
          <ac:chgData name="Sarah Duffy" userId="ca92ddb4-4620-4127-97b1-8232d187080b" providerId="ADAL" clId="{8764DA43-ADFD-4C3F-A16B-2457407460DF}" dt="2021-11-26T14:25:11.599" v="465" actId="478"/>
          <ac:picMkLst>
            <pc:docMk/>
            <pc:sldMk cId="4203238698" sldId="289"/>
            <ac:picMk id="20" creationId="{51A6344D-68CA-4A92-91DF-7D3BCEB190AC}"/>
          </ac:picMkLst>
        </pc:picChg>
        <pc:picChg chg="mod">
          <ac:chgData name="Sarah Duffy" userId="ca92ddb4-4620-4127-97b1-8232d187080b" providerId="ADAL" clId="{8764DA43-ADFD-4C3F-A16B-2457407460DF}" dt="2021-11-22T16:03:37.533" v="158" actId="14100"/>
          <ac:picMkLst>
            <pc:docMk/>
            <pc:sldMk cId="4203238698" sldId="289"/>
            <ac:picMk id="21" creationId="{D9196D72-C359-5347-BEF4-E4A6639CF86C}"/>
          </ac:picMkLst>
        </pc:picChg>
      </pc:sldChg>
      <pc:sldChg chg="addSp delSp modSp mod">
        <pc:chgData name="Sarah Duffy" userId="ca92ddb4-4620-4127-97b1-8232d187080b" providerId="ADAL" clId="{8764DA43-ADFD-4C3F-A16B-2457407460DF}" dt="2021-11-22T16:20:08.921" v="338" actId="962"/>
        <pc:sldMkLst>
          <pc:docMk/>
          <pc:sldMk cId="2489777245" sldId="290"/>
        </pc:sldMkLst>
        <pc:spChg chg="add mod">
          <ac:chgData name="Sarah Duffy" userId="ca92ddb4-4620-4127-97b1-8232d187080b" providerId="ADAL" clId="{8764DA43-ADFD-4C3F-A16B-2457407460DF}" dt="2021-11-22T16:19:30.634" v="326"/>
          <ac:spMkLst>
            <pc:docMk/>
            <pc:sldMk cId="2489777245" sldId="290"/>
            <ac:spMk id="18" creationId="{81118DAC-E19A-4F33-9533-D117E1054497}"/>
          </ac:spMkLst>
        </pc:spChg>
        <pc:picChg chg="add del mod">
          <ac:chgData name="Sarah Duffy" userId="ca92ddb4-4620-4127-97b1-8232d187080b" providerId="ADAL" clId="{8764DA43-ADFD-4C3F-A16B-2457407460DF}" dt="2021-11-22T15:59:47.572" v="93" actId="931"/>
          <ac:picMkLst>
            <pc:docMk/>
            <pc:sldMk cId="2489777245" sldId="290"/>
            <ac:picMk id="3" creationId="{5EC33C53-FAE7-4A63-BF86-DCE8FDDC65F7}"/>
          </ac:picMkLst>
        </pc:picChg>
        <pc:picChg chg="ord">
          <ac:chgData name="Sarah Duffy" userId="ca92ddb4-4620-4127-97b1-8232d187080b" providerId="ADAL" clId="{8764DA43-ADFD-4C3F-A16B-2457407460DF}" dt="2021-11-22T16:19:33.570" v="327" actId="166"/>
          <ac:picMkLst>
            <pc:docMk/>
            <pc:sldMk cId="2489777245" sldId="290"/>
            <ac:picMk id="5" creationId="{08E66881-9E1B-FD48-9B4C-2586C5EA4E0E}"/>
          </ac:picMkLst>
        </pc:picChg>
        <pc:picChg chg="add del mod">
          <ac:chgData name="Sarah Duffy" userId="ca92ddb4-4620-4127-97b1-8232d187080b" providerId="ADAL" clId="{8764DA43-ADFD-4C3F-A16B-2457407460DF}" dt="2021-11-22T16:03:16.237" v="149" actId="478"/>
          <ac:picMkLst>
            <pc:docMk/>
            <pc:sldMk cId="2489777245" sldId="290"/>
            <ac:picMk id="7" creationId="{09EEBD61-AB5E-426F-AFEE-CCFA7240D3E7}"/>
          </ac:picMkLst>
        </pc:picChg>
        <pc:picChg chg="add del mod">
          <ac:chgData name="Sarah Duffy" userId="ca92ddb4-4620-4127-97b1-8232d187080b" providerId="ADAL" clId="{8764DA43-ADFD-4C3F-A16B-2457407460DF}" dt="2021-11-22T16:19:28.297" v="324" actId="478"/>
          <ac:picMkLst>
            <pc:docMk/>
            <pc:sldMk cId="2489777245" sldId="290"/>
            <ac:picMk id="11" creationId="{248C556A-F11B-46DB-B88C-B8DB6EE5654D}"/>
          </ac:picMkLst>
        </pc:picChg>
        <pc:picChg chg="add del mod">
          <ac:chgData name="Sarah Duffy" userId="ca92ddb4-4620-4127-97b1-8232d187080b" providerId="ADAL" clId="{8764DA43-ADFD-4C3F-A16B-2457407460DF}" dt="2021-11-22T16:19:42.265" v="329" actId="931"/>
          <ac:picMkLst>
            <pc:docMk/>
            <pc:sldMk cId="2489777245" sldId="290"/>
            <ac:picMk id="13" creationId="{D2694889-A2DA-425E-B082-84915EAB3067}"/>
          </ac:picMkLst>
        </pc:picChg>
        <pc:picChg chg="add del mod">
          <ac:chgData name="Sarah Duffy" userId="ca92ddb4-4620-4127-97b1-8232d187080b" providerId="ADAL" clId="{8764DA43-ADFD-4C3F-A16B-2457407460DF}" dt="2021-11-22T16:03:14.986" v="148" actId="478"/>
          <ac:picMkLst>
            <pc:docMk/>
            <pc:sldMk cId="2489777245" sldId="290"/>
            <ac:picMk id="14" creationId="{36FD3B89-ED0C-4FAB-AAC0-586185A3599E}"/>
          </ac:picMkLst>
        </pc:picChg>
        <pc:picChg chg="add del mod">
          <ac:chgData name="Sarah Duffy" userId="ca92ddb4-4620-4127-97b1-8232d187080b" providerId="ADAL" clId="{8764DA43-ADFD-4C3F-A16B-2457407460DF}" dt="2021-11-22T16:19:29.221" v="325" actId="478"/>
          <ac:picMkLst>
            <pc:docMk/>
            <pc:sldMk cId="2489777245" sldId="290"/>
            <ac:picMk id="15" creationId="{8EC9F1E5-97BA-4CAD-B8C0-FED4F213B5AB}"/>
          </ac:picMkLst>
        </pc:picChg>
        <pc:picChg chg="add del mod">
          <ac:chgData name="Sarah Duffy" userId="ca92ddb4-4620-4127-97b1-8232d187080b" providerId="ADAL" clId="{8764DA43-ADFD-4C3F-A16B-2457407460DF}" dt="2021-11-22T16:19:55.758" v="333" actId="478"/>
          <ac:picMkLst>
            <pc:docMk/>
            <pc:sldMk cId="2489777245" sldId="290"/>
            <ac:picMk id="20" creationId="{9AFCD34B-ADE1-4242-A424-5F4CB1E9E427}"/>
          </ac:picMkLst>
        </pc:picChg>
        <pc:picChg chg="del mod">
          <ac:chgData name="Sarah Duffy" userId="ca92ddb4-4620-4127-97b1-8232d187080b" providerId="ADAL" clId="{8764DA43-ADFD-4C3F-A16B-2457407460DF}" dt="2021-11-22T16:19:59.915" v="335" actId="478"/>
          <ac:picMkLst>
            <pc:docMk/>
            <pc:sldMk cId="2489777245" sldId="290"/>
            <ac:picMk id="21" creationId="{D9196D72-C359-5347-BEF4-E4A6639CF86C}"/>
          </ac:picMkLst>
        </pc:picChg>
        <pc:picChg chg="add mod">
          <ac:chgData name="Sarah Duffy" userId="ca92ddb4-4620-4127-97b1-8232d187080b" providerId="ADAL" clId="{8764DA43-ADFD-4C3F-A16B-2457407460DF}" dt="2021-11-22T16:20:08.921" v="338" actId="962"/>
          <ac:picMkLst>
            <pc:docMk/>
            <pc:sldMk cId="2489777245" sldId="290"/>
            <ac:picMk id="23" creationId="{25EF75CA-0E63-456E-8727-8C82B342C585}"/>
          </ac:picMkLst>
        </pc:picChg>
      </pc:sldChg>
      <pc:sldChg chg="addSp delSp modSp mod">
        <pc:chgData name="Sarah Duffy" userId="ca92ddb4-4620-4127-97b1-8232d187080b" providerId="ADAL" clId="{8764DA43-ADFD-4C3F-A16B-2457407460DF}" dt="2021-11-22T16:22:59.235" v="380" actId="962"/>
        <pc:sldMkLst>
          <pc:docMk/>
          <pc:sldMk cId="4270417888" sldId="296"/>
        </pc:sldMkLst>
        <pc:spChg chg="add del">
          <ac:chgData name="Sarah Duffy" userId="ca92ddb4-4620-4127-97b1-8232d187080b" providerId="ADAL" clId="{8764DA43-ADFD-4C3F-A16B-2457407460DF}" dt="2021-11-22T16:22:25.212" v="369" actId="931"/>
          <ac:spMkLst>
            <pc:docMk/>
            <pc:sldMk cId="4270417888" sldId="296"/>
            <ac:spMk id="3" creationId="{385F9C15-7DEB-6B46-A701-CC94D14954F1}"/>
          </ac:spMkLst>
        </pc:spChg>
        <pc:spChg chg="add del mod">
          <ac:chgData name="Sarah Duffy" userId="ca92ddb4-4620-4127-97b1-8232d187080b" providerId="ADAL" clId="{8764DA43-ADFD-4C3F-A16B-2457407460DF}" dt="2021-11-22T16:22:43.456" v="375" actId="478"/>
          <ac:spMkLst>
            <pc:docMk/>
            <pc:sldMk cId="4270417888" sldId="296"/>
            <ac:spMk id="8" creationId="{F03B8307-02A3-4658-ADFC-94984AAAC752}"/>
          </ac:spMkLst>
        </pc:spChg>
        <pc:picChg chg="add del mod">
          <ac:chgData name="Sarah Duffy" userId="ca92ddb4-4620-4127-97b1-8232d187080b" providerId="ADAL" clId="{8764DA43-ADFD-4C3F-A16B-2457407460DF}" dt="2021-11-22T16:22:18.414" v="368" actId="931"/>
          <ac:picMkLst>
            <pc:docMk/>
            <pc:sldMk cId="4270417888" sldId="296"/>
            <ac:picMk id="4" creationId="{5366E534-605E-42D4-BD09-A70B446B3F0F}"/>
          </ac:picMkLst>
        </pc:picChg>
        <pc:picChg chg="add del mod">
          <ac:chgData name="Sarah Duffy" userId="ca92ddb4-4620-4127-97b1-8232d187080b" providerId="ADAL" clId="{8764DA43-ADFD-4C3F-A16B-2457407460DF}" dt="2021-11-22T16:22:43.888" v="376" actId="1076"/>
          <ac:picMkLst>
            <pc:docMk/>
            <pc:sldMk cId="4270417888" sldId="296"/>
            <ac:picMk id="6" creationId="{7CA23098-B3A8-4DD1-8A81-F07927FE289A}"/>
          </ac:picMkLst>
        </pc:picChg>
        <pc:picChg chg="add mod">
          <ac:chgData name="Sarah Duffy" userId="ca92ddb4-4620-4127-97b1-8232d187080b" providerId="ADAL" clId="{8764DA43-ADFD-4C3F-A16B-2457407460DF}" dt="2021-11-22T16:22:59.235" v="380" actId="962"/>
          <ac:picMkLst>
            <pc:docMk/>
            <pc:sldMk cId="4270417888" sldId="296"/>
            <ac:picMk id="10" creationId="{63936ABF-0B1B-4280-8DC9-C5BA9E4C8A24}"/>
          </ac:picMkLst>
        </pc:picChg>
        <pc:picChg chg="mod">
          <ac:chgData name="Sarah Duffy" userId="ca92ddb4-4620-4127-97b1-8232d187080b" providerId="ADAL" clId="{8764DA43-ADFD-4C3F-A16B-2457407460DF}" dt="2021-11-22T16:22:44.444" v="377" actId="1076"/>
          <ac:picMkLst>
            <pc:docMk/>
            <pc:sldMk cId="4270417888" sldId="296"/>
            <ac:picMk id="19" creationId="{9D585EF3-8BCE-AE40-87FC-5293DDBECBDC}"/>
          </ac:picMkLst>
        </pc:picChg>
      </pc:sldChg>
      <pc:sldChg chg="addSp delSp modSp mod">
        <pc:chgData name="Sarah Duffy" userId="ca92ddb4-4620-4127-97b1-8232d187080b" providerId="ADAL" clId="{8764DA43-ADFD-4C3F-A16B-2457407460DF}" dt="2021-11-22T16:21:53.209" v="363" actId="1076"/>
        <pc:sldMkLst>
          <pc:docMk/>
          <pc:sldMk cId="3698842401" sldId="297"/>
        </pc:sldMkLst>
        <pc:spChg chg="add del mod">
          <ac:chgData name="Sarah Duffy" userId="ca92ddb4-4620-4127-97b1-8232d187080b" providerId="ADAL" clId="{8764DA43-ADFD-4C3F-A16B-2457407460DF}" dt="2021-11-22T16:14:57.530" v="273" actId="478"/>
          <ac:spMkLst>
            <pc:docMk/>
            <pc:sldMk cId="3698842401" sldId="297"/>
            <ac:spMk id="26" creationId="{821A9736-1036-44B5-9BF7-2E6127C611EE}"/>
          </ac:spMkLst>
        </pc:spChg>
        <pc:spChg chg="add mod">
          <ac:chgData name="Sarah Duffy" userId="ca92ddb4-4620-4127-97b1-8232d187080b" providerId="ADAL" clId="{8764DA43-ADFD-4C3F-A16B-2457407460DF}" dt="2021-11-22T16:18:23.892" v="310" actId="14100"/>
          <ac:spMkLst>
            <pc:docMk/>
            <pc:sldMk cId="3698842401" sldId="297"/>
            <ac:spMk id="27" creationId="{9BEEE2E4-89CA-4B8F-8A83-7982605F1588}"/>
          </ac:spMkLst>
        </pc:spChg>
        <pc:grpChg chg="add del mod">
          <ac:chgData name="Sarah Duffy" userId="ca92ddb4-4620-4127-97b1-8232d187080b" providerId="ADAL" clId="{8764DA43-ADFD-4C3F-A16B-2457407460DF}" dt="2021-11-22T16:12:34.674" v="252" actId="165"/>
          <ac:grpSpMkLst>
            <pc:docMk/>
            <pc:sldMk cId="3698842401" sldId="297"/>
            <ac:grpSpMk id="15" creationId="{6B722B92-8337-4DDA-9233-9F545ED2EB37}"/>
          </ac:grpSpMkLst>
        </pc:grpChg>
        <pc:grpChg chg="add del mod">
          <ac:chgData name="Sarah Duffy" userId="ca92ddb4-4620-4127-97b1-8232d187080b" providerId="ADAL" clId="{8764DA43-ADFD-4C3F-A16B-2457407460DF}" dt="2021-11-22T16:16:02.810" v="288" actId="478"/>
          <ac:grpSpMkLst>
            <pc:docMk/>
            <pc:sldMk cId="3698842401" sldId="297"/>
            <ac:grpSpMk id="25" creationId="{44FCB750-E715-4B68-917C-833A0FD8C209}"/>
          </ac:grpSpMkLst>
        </pc:grpChg>
        <pc:picChg chg="add del mod modCrop">
          <ac:chgData name="Sarah Duffy" userId="ca92ddb4-4620-4127-97b1-8232d187080b" providerId="ADAL" clId="{8764DA43-ADFD-4C3F-A16B-2457407460DF}" dt="2021-11-22T16:11:49.389" v="240" actId="478"/>
          <ac:picMkLst>
            <pc:docMk/>
            <pc:sldMk cId="3698842401" sldId="297"/>
            <ac:picMk id="3" creationId="{C8D179C2-94D9-48DD-8689-16F9C398B240}"/>
          </ac:picMkLst>
        </pc:picChg>
        <pc:picChg chg="ord">
          <ac:chgData name="Sarah Duffy" userId="ca92ddb4-4620-4127-97b1-8232d187080b" providerId="ADAL" clId="{8764DA43-ADFD-4C3F-A16B-2457407460DF}" dt="2021-11-22T16:21:34.728" v="355" actId="166"/>
          <ac:picMkLst>
            <pc:docMk/>
            <pc:sldMk cId="3698842401" sldId="297"/>
            <ac:picMk id="6" creationId="{E01F35FC-E1B8-5745-B7BF-5F6D9A06186F}"/>
          </ac:picMkLst>
        </pc:picChg>
        <pc:picChg chg="mod">
          <ac:chgData name="Sarah Duffy" userId="ca92ddb4-4620-4127-97b1-8232d187080b" providerId="ADAL" clId="{8764DA43-ADFD-4C3F-A16B-2457407460DF}" dt="2021-11-22T16:17:17.847" v="301" actId="1076"/>
          <ac:picMkLst>
            <pc:docMk/>
            <pc:sldMk cId="3698842401" sldId="297"/>
            <ac:picMk id="9" creationId="{81767267-9595-2846-8A11-9F1D2E2662A1}"/>
          </ac:picMkLst>
        </pc:picChg>
        <pc:picChg chg="add del mod">
          <ac:chgData name="Sarah Duffy" userId="ca92ddb4-4620-4127-97b1-8232d187080b" providerId="ADAL" clId="{8764DA43-ADFD-4C3F-A16B-2457407460DF}" dt="2021-11-22T16:09:10.496" v="212" actId="931"/>
          <ac:picMkLst>
            <pc:docMk/>
            <pc:sldMk cId="3698842401" sldId="297"/>
            <ac:picMk id="10" creationId="{412179E7-A98D-45F5-9FBF-C632E3EE96B5}"/>
          </ac:picMkLst>
        </pc:picChg>
        <pc:picChg chg="add del mod">
          <ac:chgData name="Sarah Duffy" userId="ca92ddb4-4620-4127-97b1-8232d187080b" providerId="ADAL" clId="{8764DA43-ADFD-4C3F-A16B-2457407460DF}" dt="2021-11-22T16:12:12.913" v="247" actId="478"/>
          <ac:picMkLst>
            <pc:docMk/>
            <pc:sldMk cId="3698842401" sldId="297"/>
            <ac:picMk id="12" creationId="{DD543171-EC69-4BAC-B2F6-4E1AB7A31DAF}"/>
          </ac:picMkLst>
        </pc:picChg>
        <pc:picChg chg="add del mod">
          <ac:chgData name="Sarah Duffy" userId="ca92ddb4-4620-4127-97b1-8232d187080b" providerId="ADAL" clId="{8764DA43-ADFD-4C3F-A16B-2457407460DF}" dt="2021-11-22T16:08:34.772" v="208"/>
          <ac:picMkLst>
            <pc:docMk/>
            <pc:sldMk cId="3698842401" sldId="297"/>
            <ac:picMk id="13" creationId="{9B9DE9BC-E0BC-4EEF-8917-6FF2C7839E29}"/>
          </ac:picMkLst>
        </pc:picChg>
        <pc:picChg chg="add del mod topLvl modCrop">
          <ac:chgData name="Sarah Duffy" userId="ca92ddb4-4620-4127-97b1-8232d187080b" providerId="ADAL" clId="{8764DA43-ADFD-4C3F-A16B-2457407460DF}" dt="2021-11-22T16:16:05" v="289" actId="478"/>
          <ac:picMkLst>
            <pc:docMk/>
            <pc:sldMk cId="3698842401" sldId="297"/>
            <ac:picMk id="14" creationId="{642F4B6D-ACE2-4605-BC39-382759487691}"/>
          </ac:picMkLst>
        </pc:picChg>
        <pc:picChg chg="add del mod">
          <ac:chgData name="Sarah Duffy" userId="ca92ddb4-4620-4127-97b1-8232d187080b" providerId="ADAL" clId="{8764DA43-ADFD-4C3F-A16B-2457407460DF}" dt="2021-11-22T16:12:07.724" v="245" actId="478"/>
          <ac:picMkLst>
            <pc:docMk/>
            <pc:sldMk cId="3698842401" sldId="297"/>
            <ac:picMk id="18" creationId="{45A47DC1-F06B-44B4-8DE1-2C481F2394E4}"/>
          </ac:picMkLst>
        </pc:picChg>
        <pc:picChg chg="add del mod topLvl modCrop">
          <ac:chgData name="Sarah Duffy" userId="ca92ddb4-4620-4127-97b1-8232d187080b" providerId="ADAL" clId="{8764DA43-ADFD-4C3F-A16B-2457407460DF}" dt="2021-11-22T16:16:02.810" v="288" actId="478"/>
          <ac:picMkLst>
            <pc:docMk/>
            <pc:sldMk cId="3698842401" sldId="297"/>
            <ac:picMk id="20" creationId="{6C4B7607-2A25-41CD-8D84-5C04F1E8FC61}"/>
          </ac:picMkLst>
        </pc:picChg>
        <pc:picChg chg="del mod">
          <ac:chgData name="Sarah Duffy" userId="ca92ddb4-4620-4127-97b1-8232d187080b" providerId="ADAL" clId="{8764DA43-ADFD-4C3F-A16B-2457407460DF}" dt="2021-11-22T16:21:49.738" v="361" actId="478"/>
          <ac:picMkLst>
            <pc:docMk/>
            <pc:sldMk cId="3698842401" sldId="297"/>
            <ac:picMk id="21" creationId="{D9196D72-C359-5347-BEF4-E4A6639CF86C}"/>
          </ac:picMkLst>
        </pc:picChg>
        <pc:picChg chg="add del mod">
          <ac:chgData name="Sarah Duffy" userId="ca92ddb4-4620-4127-97b1-8232d187080b" providerId="ADAL" clId="{8764DA43-ADFD-4C3F-A16B-2457407460DF}" dt="2021-11-22T16:15:33.938" v="278" actId="478"/>
          <ac:picMkLst>
            <pc:docMk/>
            <pc:sldMk cId="3698842401" sldId="297"/>
            <ac:picMk id="23" creationId="{19582BFF-06CF-419B-91FB-3255F52E04C4}"/>
          </ac:picMkLst>
        </pc:picChg>
        <pc:picChg chg="add del mod">
          <ac:chgData name="Sarah Duffy" userId="ca92ddb4-4620-4127-97b1-8232d187080b" providerId="ADAL" clId="{8764DA43-ADFD-4C3F-A16B-2457407460DF}" dt="2021-11-22T16:16:00.025" v="286" actId="478"/>
          <ac:picMkLst>
            <pc:docMk/>
            <pc:sldMk cId="3698842401" sldId="297"/>
            <ac:picMk id="29" creationId="{8A47898F-176F-4D9A-9713-144D38D781A3}"/>
          </ac:picMkLst>
        </pc:picChg>
        <pc:picChg chg="add del mod">
          <ac:chgData name="Sarah Duffy" userId="ca92ddb4-4620-4127-97b1-8232d187080b" providerId="ADAL" clId="{8764DA43-ADFD-4C3F-A16B-2457407460DF}" dt="2021-11-22T16:17:00.319" v="297" actId="478"/>
          <ac:picMkLst>
            <pc:docMk/>
            <pc:sldMk cId="3698842401" sldId="297"/>
            <ac:picMk id="31" creationId="{B276A28C-0399-4B90-8167-99C669CF100D}"/>
          </ac:picMkLst>
        </pc:picChg>
        <pc:picChg chg="add del mod">
          <ac:chgData name="Sarah Duffy" userId="ca92ddb4-4620-4127-97b1-8232d187080b" providerId="ADAL" clId="{8764DA43-ADFD-4C3F-A16B-2457407460DF}" dt="2021-11-22T16:21:31.672" v="354" actId="478"/>
          <ac:picMkLst>
            <pc:docMk/>
            <pc:sldMk cId="3698842401" sldId="297"/>
            <ac:picMk id="33" creationId="{3D8F552E-82F3-4F14-AB84-E8A4ED636737}"/>
          </ac:picMkLst>
        </pc:picChg>
        <pc:picChg chg="add mod">
          <ac:chgData name="Sarah Duffy" userId="ca92ddb4-4620-4127-97b1-8232d187080b" providerId="ADAL" clId="{8764DA43-ADFD-4C3F-A16B-2457407460DF}" dt="2021-11-22T16:21:53.209" v="363" actId="1076"/>
          <ac:picMkLst>
            <pc:docMk/>
            <pc:sldMk cId="3698842401" sldId="297"/>
            <ac:picMk id="35" creationId="{85FE8FBF-5E5C-4B8A-AAA9-452C76E4B8F1}"/>
          </ac:picMkLst>
        </pc:picChg>
      </pc:sldChg>
      <pc:sldChg chg="addSp delSp modSp mod">
        <pc:chgData name="Sarah Duffy" userId="ca92ddb4-4620-4127-97b1-8232d187080b" providerId="ADAL" clId="{8764DA43-ADFD-4C3F-A16B-2457407460DF}" dt="2021-11-22T16:24:39.948" v="403" actId="1076"/>
        <pc:sldMkLst>
          <pc:docMk/>
          <pc:sldMk cId="1773621452" sldId="299"/>
        </pc:sldMkLst>
        <pc:spChg chg="add mod">
          <ac:chgData name="Sarah Duffy" userId="ca92ddb4-4620-4127-97b1-8232d187080b" providerId="ADAL" clId="{8764DA43-ADFD-4C3F-A16B-2457407460DF}" dt="2021-11-22T16:24:04.904" v="397" actId="14100"/>
          <ac:spMkLst>
            <pc:docMk/>
            <pc:sldMk cId="1773621452" sldId="299"/>
            <ac:spMk id="11" creationId="{5BA3264E-0278-41D8-B5AE-2F785EEAA29B}"/>
          </ac:spMkLst>
        </pc:spChg>
        <pc:picChg chg="add del mod">
          <ac:chgData name="Sarah Duffy" userId="ca92ddb4-4620-4127-97b1-8232d187080b" providerId="ADAL" clId="{8764DA43-ADFD-4C3F-A16B-2457407460DF}" dt="2021-11-22T16:23:19.821" v="384" actId="478"/>
          <ac:picMkLst>
            <pc:docMk/>
            <pc:sldMk cId="1773621452" sldId="299"/>
            <ac:picMk id="3" creationId="{41819548-80A6-4200-8CDE-DC88FAC175FD}"/>
          </ac:picMkLst>
        </pc:picChg>
        <pc:picChg chg="add del mod">
          <ac:chgData name="Sarah Duffy" userId="ca92ddb4-4620-4127-97b1-8232d187080b" providerId="ADAL" clId="{8764DA43-ADFD-4C3F-A16B-2457407460DF}" dt="2021-11-22T16:23:42.329" v="389" actId="478"/>
          <ac:picMkLst>
            <pc:docMk/>
            <pc:sldMk cId="1773621452" sldId="299"/>
            <ac:picMk id="5" creationId="{DDB8E751-DC44-4BB3-A3A4-CBA82EF289E6}"/>
          </ac:picMkLst>
        </pc:picChg>
        <pc:picChg chg="add mod">
          <ac:chgData name="Sarah Duffy" userId="ca92ddb4-4620-4127-97b1-8232d187080b" providerId="ADAL" clId="{8764DA43-ADFD-4C3F-A16B-2457407460DF}" dt="2021-11-22T16:24:39.948" v="403" actId="1076"/>
          <ac:picMkLst>
            <pc:docMk/>
            <pc:sldMk cId="1773621452" sldId="299"/>
            <ac:picMk id="7" creationId="{2577C7DA-BE35-4D95-AA1B-D06A55AE71E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27/03/2023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solidFill>
                  <a:srgbClr val="111138"/>
                </a:solidFill>
                <a:effectLst/>
                <a:latin typeface="EuclidSquare"/>
                <a:ea typeface="Calibri" panose="020F0502020204030204" pitchFamily="34" charset="0"/>
                <a:cs typeface="Times New Roman" panose="02020603050405020304" pitchFamily="18" charset="0"/>
              </a:rPr>
              <a:t>In this lesson students consider what happens to their rubbish once they have disposed of it. They discover the route a plastic bottle might take to landfill, recycling or ending up as litter. Students then go on to discover how plastic bottles can be recycled and the new products that can be made. </a:t>
            </a:r>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a:t>
            </a:fld>
            <a:endParaRPr lang="en-GB"/>
          </a:p>
        </p:txBody>
      </p:sp>
    </p:spTree>
    <p:extLst>
      <p:ext uri="{BB962C8B-B14F-4D97-AF65-F5344CB8AC3E}">
        <p14:creationId xmlns:p14="http://schemas.microsoft.com/office/powerpoint/2010/main" val="21753328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sz="1200" b="1" dirty="0"/>
              <a:t>What do you think these problems might be?</a:t>
            </a:r>
          </a:p>
          <a:p>
            <a:endParaRPr lang="en-US" sz="1200" dirty="0"/>
          </a:p>
          <a:p>
            <a:r>
              <a:rPr lang="en-US" sz="1200" dirty="0"/>
              <a:t>Now, get them to continue to think about the problems, but this time for life in the ocean. Ask them how they think plastic might end up in the ocean. </a:t>
            </a:r>
          </a:p>
          <a:p>
            <a:r>
              <a:rPr lang="en-US" sz="1200" dirty="0"/>
              <a:t>Plastic is often thrown into rivers and streams and can end up in the ocean.</a:t>
            </a:r>
          </a:p>
          <a:p>
            <a:r>
              <a:rPr lang="en-US" sz="1200" dirty="0"/>
              <a:t>Fishing lines, nets and hooks are sometimes dropped into the ocean.</a:t>
            </a:r>
          </a:p>
          <a:p>
            <a:r>
              <a:rPr lang="en-US" sz="1200" dirty="0"/>
              <a:t>Tiny pieces of plastic in clothing and washing products get washed down the drain and can also end up in the ocean. </a:t>
            </a:r>
            <a:endParaRPr lang="en-GB" sz="1200" dirty="0"/>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3400160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583060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4028746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scrap paper for the recycling diary- tell the children that by doing this they are recycling the paper. Model how to follow the instructions so they can fold their own paper to make their own diary. If you have some time, (at any point before they are sent home) then considering giving them an opportunity to decorate the cover of their diary so they feel more of a sense of ownership towards it. </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2145283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426457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recycle – to put a material through a process so that it can be used again, usually in a new or different way.</a:t>
            </a:r>
          </a:p>
          <a:p>
            <a:r>
              <a:rPr lang="en-US" dirty="0"/>
              <a:t>landfill – a place where rubbish is dumped and buried between layers of earth</a:t>
            </a:r>
          </a:p>
          <a:p>
            <a:r>
              <a:rPr lang="en-US" dirty="0"/>
              <a:t>pollute – to make the earth, air or water dirty, dangerous or poisonous</a:t>
            </a:r>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1 introduces students to the different ways in which rubbish is disposed of at home and school. </a:t>
            </a:r>
          </a:p>
          <a:p>
            <a:r>
              <a:rPr lang="en-US" dirty="0"/>
              <a:t>· Ask students to discuss in pairs what happens to rubbish in their homes, what types of bins do they have inside and outside their houses? · Take some feedback, drawing out answers about different types of bins and who takes the rubbish away.</a:t>
            </a:r>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1750954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1910771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the children what it looks like to shred and to weave something so they can visualize what is happening to the plastic. </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2912204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3533335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b="1" dirty="0"/>
              <a:t>Do you think this is a good place for our rubbish to end up? Why?</a:t>
            </a:r>
          </a:p>
          <a:p>
            <a:pPr marL="0" marR="0" lvl="0" indent="0" defTabSz="914034" eaLnBrk="1" fontAlgn="auto" latinLnBrk="0" hangingPunct="1">
              <a:lnSpc>
                <a:spcPct val="100000"/>
              </a:lnSpc>
              <a:spcBef>
                <a:spcPts val="0"/>
              </a:spcBef>
              <a:spcAft>
                <a:spcPts val="0"/>
              </a:spcAft>
              <a:buClrTx/>
              <a:buSzTx/>
              <a:buFontTx/>
              <a:buNone/>
              <a:tabLst/>
              <a:defRPr/>
            </a:pPr>
            <a:endParaRPr lang="en-US" dirty="0"/>
          </a:p>
          <a:p>
            <a:r>
              <a:rPr lang="en-US" sz="1200" dirty="0"/>
              <a:t>Explain to the children what happens at a landfill:</a:t>
            </a:r>
          </a:p>
          <a:p>
            <a:r>
              <a:rPr lang="en-US" sz="1200" dirty="0"/>
              <a:t>The rubbish in landfill sites can release toxins into groundwater, rivers and the atmosphere.</a:t>
            </a:r>
          </a:p>
          <a:p>
            <a:r>
              <a:rPr lang="en-US" sz="1200" dirty="0"/>
              <a:t>We are running out of space to put landfill sites.</a:t>
            </a:r>
          </a:p>
          <a:p>
            <a:r>
              <a:rPr lang="en-US" sz="1200" dirty="0"/>
              <a:t>Plastic takes hundreds of years to break down so it will be in landfill for a long time. </a:t>
            </a:r>
            <a:endParaRPr lang="en-GB" sz="1200"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1806692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b="1" dirty="0"/>
              <a:t>Do you think this is a good place for our rubbish to end up? Why?</a:t>
            </a:r>
          </a:p>
          <a:p>
            <a:pPr marL="0" marR="0" lvl="0" indent="0" defTabSz="914034" eaLnBrk="1" fontAlgn="auto" latinLnBrk="0" hangingPunct="1">
              <a:lnSpc>
                <a:spcPct val="100000"/>
              </a:lnSpc>
              <a:spcBef>
                <a:spcPts val="0"/>
              </a:spcBef>
              <a:spcAft>
                <a:spcPts val="0"/>
              </a:spcAft>
              <a:buClrTx/>
              <a:buSzTx/>
              <a:buFontTx/>
              <a:buNone/>
              <a:tabLst/>
              <a:defRPr/>
            </a:pPr>
            <a:endParaRPr lang="en-US" dirty="0"/>
          </a:p>
          <a:p>
            <a:r>
              <a:rPr lang="en-US" sz="1200" dirty="0"/>
              <a:t>Explain to the children what happens at a landfill:</a:t>
            </a:r>
          </a:p>
          <a:p>
            <a:r>
              <a:rPr lang="en-US" sz="1200" dirty="0"/>
              <a:t>The rubbish in landfill sites can release toxins into groundwater, rivers and the atmosphere.</a:t>
            </a:r>
          </a:p>
          <a:p>
            <a:r>
              <a:rPr lang="en-US" sz="1200" dirty="0"/>
              <a:t>We are running out of space to put landfill sites.</a:t>
            </a:r>
          </a:p>
          <a:p>
            <a:r>
              <a:rPr lang="en-US" sz="1200" dirty="0"/>
              <a:t>Plastic takes hundreds of years to break down so it will be in landfill for a long time. </a:t>
            </a:r>
            <a:endParaRPr lang="en-GB" sz="1200"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1594634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13.emf"/><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jpg"/><Relationship Id="rId7"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2.xml"/><Relationship Id="rId7"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36.png"/><Relationship Id="rId5" Type="http://schemas.openxmlformats.org/officeDocument/2006/relationships/image" Target="../media/image35.jp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10.png"/><Relationship Id="rId5" Type="http://schemas.openxmlformats.org/officeDocument/2006/relationships/image" Target="../media/image38.jpeg"/><Relationship Id="rId4" Type="http://schemas.openxmlformats.org/officeDocument/2006/relationships/image" Target="../media/image35.jpg"/></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9.jpeg"/><Relationship Id="rId7"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11.pn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5.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5.png"/><Relationship Id="rId5" Type="http://schemas.openxmlformats.org/officeDocument/2006/relationships/image" Target="../media/image13.emf"/><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6.xml"/><Relationship Id="rId7"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5.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7.xml"/><Relationship Id="rId7"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18.png"/><Relationship Id="rId4" Type="http://schemas.openxmlformats.org/officeDocument/2006/relationships/image" Target="../media/image20.png"/><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8.xml"/><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5.png"/><Relationship Id="rId5" Type="http://schemas.openxmlformats.org/officeDocument/2006/relationships/image" Target="../media/image25.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9.xml"/><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5.png"/><Relationship Id="rId5" Type="http://schemas.openxmlformats.org/officeDocument/2006/relationships/image" Target="../media/image25.png"/><Relationship Id="rId4" Type="http://schemas.openxmlformats.org/officeDocument/2006/relationships/image" Target="../media/image2.jpe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C9BFE9F-7FA2-8C42-B963-0A08E5C425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bird standing in water&#10;&#10;Description automatically generated with low confidence">
            <a:extLst>
              <a:ext uri="{FF2B5EF4-FFF2-40B4-BE49-F238E27FC236}">
                <a16:creationId xmlns:a16="http://schemas.microsoft.com/office/drawing/2014/main" id="{27589C8F-0E47-2346-A5D8-4A5C679A8EC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 y="0"/>
            <a:ext cx="12192000" cy="6858000"/>
          </a:xfrm>
          <a:prstGeom prst="rect">
            <a:avLst/>
          </a:prstGeom>
        </p:spPr>
      </p:pic>
      <p:sp>
        <p:nvSpPr>
          <p:cNvPr id="13" name="Rectangle 12">
            <a:extLst>
              <a:ext uri="{FF2B5EF4-FFF2-40B4-BE49-F238E27FC236}">
                <a16:creationId xmlns:a16="http://schemas.microsoft.com/office/drawing/2014/main" id="{4E0A72F1-D532-7A41-AF26-FDBAD6E7CB08}"/>
              </a:ext>
            </a:extLst>
          </p:cNvPr>
          <p:cNvSpPr/>
          <p:nvPr/>
        </p:nvSpPr>
        <p:spPr>
          <a:xfrm>
            <a:off x="568471" y="2846656"/>
            <a:ext cx="5887747" cy="334632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F2B9107-6851-384A-8CCF-1CEF1897EA61}"/>
              </a:ext>
            </a:extLst>
          </p:cNvPr>
          <p:cNvSpPr/>
          <p:nvPr/>
        </p:nvSpPr>
        <p:spPr>
          <a:xfrm>
            <a:off x="772460" y="3075793"/>
            <a:ext cx="5683758" cy="2862322"/>
          </a:xfrm>
          <a:prstGeom prst="rect">
            <a:avLst/>
          </a:prstGeom>
        </p:spPr>
        <p:txBody>
          <a:bodyPr wrap="square">
            <a:spAutoFit/>
          </a:bodyPr>
          <a:lstStyle/>
          <a:p>
            <a:r>
              <a:rPr lang="en-US" sz="3600" dirty="0">
                <a:solidFill>
                  <a:srgbClr val="004A6C"/>
                </a:solidFill>
                <a:latin typeface="Gilroy Bold" pitchFamily="2" charset="77"/>
              </a:rPr>
              <a:t>Litter in the ocean is a big problem for wildlife.</a:t>
            </a:r>
          </a:p>
          <a:p>
            <a:endParaRPr lang="en-US" sz="3600" dirty="0">
              <a:solidFill>
                <a:srgbClr val="004A6C"/>
              </a:solidFill>
              <a:latin typeface="Gilroy" pitchFamily="2" charset="77"/>
            </a:endParaRPr>
          </a:p>
          <a:p>
            <a:r>
              <a:rPr lang="en-US" sz="3600" dirty="0">
                <a:solidFill>
                  <a:srgbClr val="004A6C"/>
                </a:solidFill>
                <a:latin typeface="Gilroy" pitchFamily="2" charset="77"/>
              </a:rPr>
              <a:t>What do you think these problems might be?</a:t>
            </a:r>
          </a:p>
        </p:txBody>
      </p:sp>
      <p:pic>
        <p:nvPicPr>
          <p:cNvPr id="16" name="Picture 15">
            <a:extLst>
              <a:ext uri="{FF2B5EF4-FFF2-40B4-BE49-F238E27FC236}">
                <a16:creationId xmlns:a16="http://schemas.microsoft.com/office/drawing/2014/main" id="{EEDEC43F-B0E9-8640-90D1-087B9F336B34}"/>
              </a:ext>
            </a:extLst>
          </p:cNvPr>
          <p:cNvPicPr>
            <a:picLocks noChangeAspect="1"/>
          </p:cNvPicPr>
          <p:nvPr/>
        </p:nvPicPr>
        <p:blipFill>
          <a:blip r:embed="rId5"/>
          <a:stretch>
            <a:fillRect/>
          </a:stretch>
        </p:blipFill>
        <p:spPr>
          <a:xfrm rot="996447">
            <a:off x="4844300" y="1793916"/>
            <a:ext cx="659737" cy="775443"/>
          </a:xfrm>
          <a:prstGeom prst="rect">
            <a:avLst/>
          </a:prstGeom>
        </p:spPr>
      </p:pic>
    </p:spTree>
    <p:extLst>
      <p:ext uri="{BB962C8B-B14F-4D97-AF65-F5344CB8AC3E}">
        <p14:creationId xmlns:p14="http://schemas.microsoft.com/office/powerpoint/2010/main" val="3786892591"/>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783254"/>
            <a:ext cx="4627366" cy="830997"/>
          </a:xfrm>
          <a:prstGeom prst="rect">
            <a:avLst/>
          </a:prstGeom>
          <a:noFill/>
        </p:spPr>
        <p:txBody>
          <a:bodyPr wrap="square" rtlCol="0">
            <a:spAutoFit/>
          </a:bodyPr>
          <a:lstStyle/>
          <a:p>
            <a:r>
              <a:rPr lang="en-US" sz="2400" b="1" dirty="0">
                <a:solidFill>
                  <a:srgbClr val="004A6C"/>
                </a:solidFill>
                <a:latin typeface="Gilroy Black" pitchFamily="2" charset="77"/>
              </a:rPr>
              <a:t>Your task: </a:t>
            </a:r>
          </a:p>
          <a:p>
            <a:r>
              <a:rPr lang="en-US" sz="2400" b="1" dirty="0">
                <a:solidFill>
                  <a:srgbClr val="0090D4"/>
                </a:solidFill>
                <a:latin typeface="Gilroy Black" pitchFamily="2" charset="77"/>
              </a:rPr>
              <a:t>Let’s get recycling</a:t>
            </a:r>
          </a:p>
        </p:txBody>
      </p:sp>
      <p:sp>
        <p:nvSpPr>
          <p:cNvPr id="24" name="Rectangle 23">
            <a:extLst>
              <a:ext uri="{FF2B5EF4-FFF2-40B4-BE49-F238E27FC236}">
                <a16:creationId xmlns:a16="http://schemas.microsoft.com/office/drawing/2014/main" id="{C1BEFEF7-CF7D-1D43-8B4B-2CC4A5417508}"/>
              </a:ext>
            </a:extLst>
          </p:cNvPr>
          <p:cNvSpPr/>
          <p:nvPr/>
        </p:nvSpPr>
        <p:spPr>
          <a:xfrm>
            <a:off x="501892" y="2790511"/>
            <a:ext cx="6096000" cy="288107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89BC72E-096F-2D4C-B6A2-3FEB16F53432}"/>
              </a:ext>
            </a:extLst>
          </p:cNvPr>
          <p:cNvSpPr/>
          <p:nvPr/>
        </p:nvSpPr>
        <p:spPr>
          <a:xfrm>
            <a:off x="718283" y="3042879"/>
            <a:ext cx="5663217" cy="2308324"/>
          </a:xfrm>
          <a:prstGeom prst="rect">
            <a:avLst/>
          </a:prstGeom>
        </p:spPr>
        <p:txBody>
          <a:bodyPr wrap="square">
            <a:spAutoFit/>
          </a:bodyPr>
          <a:lstStyle/>
          <a:p>
            <a:pPr marL="514350" indent="-514350">
              <a:buFont typeface="+mj-lt"/>
              <a:buAutoNum type="arabicPeriod"/>
            </a:pPr>
            <a:r>
              <a:rPr lang="en-US" sz="2400" b="1" dirty="0">
                <a:solidFill>
                  <a:srgbClr val="004A6C"/>
                </a:solidFill>
                <a:latin typeface="Gilroy Bold" pitchFamily="2" charset="77"/>
              </a:rPr>
              <a:t>Create a poster to explain why recycling is so important and why everyone should do it. </a:t>
            </a:r>
          </a:p>
          <a:p>
            <a:pPr marL="514350" indent="-514350">
              <a:buFont typeface="+mj-lt"/>
              <a:buAutoNum type="arabicPeriod"/>
            </a:pPr>
            <a:endParaRPr lang="en-US" sz="2400" b="1" dirty="0">
              <a:solidFill>
                <a:srgbClr val="004A6C"/>
              </a:solidFill>
              <a:latin typeface="Gilroy Bold" pitchFamily="2" charset="77"/>
            </a:endParaRPr>
          </a:p>
          <a:p>
            <a:pPr marL="514350" indent="-514350">
              <a:buFont typeface="+mj-lt"/>
              <a:buAutoNum type="arabicPeriod"/>
            </a:pPr>
            <a:r>
              <a:rPr lang="en-US" sz="2400" b="1" dirty="0">
                <a:solidFill>
                  <a:srgbClr val="004A6C"/>
                </a:solidFill>
                <a:latin typeface="Gilroy Bold" pitchFamily="2" charset="77"/>
              </a:rPr>
              <a:t>Plan a speech to tell people about what can be recycled at school. </a:t>
            </a:r>
          </a:p>
        </p:txBody>
      </p:sp>
      <p:sp>
        <p:nvSpPr>
          <p:cNvPr id="5" name="Rectangle 4">
            <a:extLst>
              <a:ext uri="{FF2B5EF4-FFF2-40B4-BE49-F238E27FC236}">
                <a16:creationId xmlns:a16="http://schemas.microsoft.com/office/drawing/2014/main" id="{DD4AEC3E-A193-0D4B-80FD-4057FF0D8403}"/>
              </a:ext>
            </a:extLst>
          </p:cNvPr>
          <p:cNvSpPr/>
          <p:nvPr/>
        </p:nvSpPr>
        <p:spPr>
          <a:xfrm>
            <a:off x="501892" y="2122495"/>
            <a:ext cx="3615092" cy="584775"/>
          </a:xfrm>
          <a:prstGeom prst="rect">
            <a:avLst/>
          </a:prstGeom>
        </p:spPr>
        <p:txBody>
          <a:bodyPr wrap="none">
            <a:spAutoFit/>
          </a:bodyPr>
          <a:lstStyle/>
          <a:p>
            <a:r>
              <a:rPr lang="en-US" sz="3200" b="1" dirty="0">
                <a:solidFill>
                  <a:srgbClr val="004A6C"/>
                </a:solidFill>
                <a:latin typeface="Gilroy Bold" pitchFamily="2" charset="77"/>
              </a:rPr>
              <a:t>Choose your task:</a:t>
            </a:r>
          </a:p>
        </p:txBody>
      </p:sp>
      <p:pic>
        <p:nvPicPr>
          <p:cNvPr id="7" name="Picture 6" descr="A picture containing logo&#10;&#10;Description automatically generated">
            <a:extLst>
              <a:ext uri="{FF2B5EF4-FFF2-40B4-BE49-F238E27FC236}">
                <a16:creationId xmlns:a16="http://schemas.microsoft.com/office/drawing/2014/main" id="{F344D63C-1705-BE4E-BAD0-77EBAC46C0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716" y="775032"/>
            <a:ext cx="1771625" cy="1622473"/>
          </a:xfrm>
          <a:prstGeom prst="rect">
            <a:avLst/>
          </a:prstGeom>
        </p:spPr>
      </p:pic>
      <p:pic>
        <p:nvPicPr>
          <p:cNvPr id="9" name="Picture 8" descr="Icon&#10;&#10;Description automatically generated">
            <a:extLst>
              <a:ext uri="{FF2B5EF4-FFF2-40B4-BE49-F238E27FC236}">
                <a16:creationId xmlns:a16="http://schemas.microsoft.com/office/drawing/2014/main" id="{AADF80FC-335D-1643-AF46-5536C5A77C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00961" y="452073"/>
            <a:ext cx="1679688" cy="1622473"/>
          </a:xfrm>
          <a:prstGeom prst="rect">
            <a:avLst/>
          </a:prstGeom>
        </p:spPr>
      </p:pic>
      <p:pic>
        <p:nvPicPr>
          <p:cNvPr id="11" name="Picture 10" descr="Shape&#10;&#10;Description automatically generated">
            <a:extLst>
              <a:ext uri="{FF2B5EF4-FFF2-40B4-BE49-F238E27FC236}">
                <a16:creationId xmlns:a16="http://schemas.microsoft.com/office/drawing/2014/main" id="{7AA24468-6A4E-404C-8EF3-E5AB602B5DB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85845" y="1398058"/>
            <a:ext cx="3480242" cy="3402253"/>
          </a:xfrm>
          <a:prstGeom prst="rect">
            <a:avLst/>
          </a:prstGeom>
        </p:spPr>
      </p:pic>
      <p:sp>
        <p:nvSpPr>
          <p:cNvPr id="12" name="Rectangle 11">
            <a:extLst>
              <a:ext uri="{FF2B5EF4-FFF2-40B4-BE49-F238E27FC236}">
                <a16:creationId xmlns:a16="http://schemas.microsoft.com/office/drawing/2014/main" id="{4B7408BF-4436-D34A-9704-0A21ADBFADB9}"/>
              </a:ext>
            </a:extLst>
          </p:cNvPr>
          <p:cNvSpPr/>
          <p:nvPr/>
        </p:nvSpPr>
        <p:spPr>
          <a:xfrm>
            <a:off x="7403539" y="4957546"/>
            <a:ext cx="3982814" cy="1200329"/>
          </a:xfrm>
          <a:prstGeom prst="rect">
            <a:avLst/>
          </a:prstGeom>
        </p:spPr>
        <p:txBody>
          <a:bodyPr wrap="square">
            <a:spAutoFit/>
          </a:bodyPr>
          <a:lstStyle/>
          <a:p>
            <a:pPr algn="ctr"/>
            <a:r>
              <a:rPr lang="en-US" sz="2400" b="1" dirty="0">
                <a:solidFill>
                  <a:srgbClr val="004A6C"/>
                </a:solidFill>
                <a:latin typeface="Gilroy Bold" pitchFamily="2" charset="77"/>
              </a:rPr>
              <a:t>This is the recycling logo, whenever you see this, </a:t>
            </a:r>
            <a:br>
              <a:rPr lang="en-US" sz="2400" b="1" dirty="0">
                <a:solidFill>
                  <a:srgbClr val="004A6C"/>
                </a:solidFill>
                <a:latin typeface="Gilroy Bold" pitchFamily="2" charset="77"/>
              </a:rPr>
            </a:br>
            <a:r>
              <a:rPr lang="en-US" sz="2400" b="1" dirty="0">
                <a:solidFill>
                  <a:srgbClr val="004A6C"/>
                </a:solidFill>
                <a:latin typeface="Gilroy Bold" pitchFamily="2" charset="77"/>
              </a:rPr>
              <a:t>it means you can recycle.</a:t>
            </a:r>
          </a:p>
        </p:txBody>
      </p:sp>
      <p:pic>
        <p:nvPicPr>
          <p:cNvPr id="16" name="Picture 15">
            <a:extLst>
              <a:ext uri="{FF2B5EF4-FFF2-40B4-BE49-F238E27FC236}">
                <a16:creationId xmlns:a16="http://schemas.microsoft.com/office/drawing/2014/main" id="{08C9AF36-3B38-494D-96DB-F7F8C4DA77F7}"/>
              </a:ext>
            </a:extLst>
          </p:cNvPr>
          <p:cNvPicPr>
            <a:picLocks noChangeAspect="1"/>
          </p:cNvPicPr>
          <p:nvPr/>
        </p:nvPicPr>
        <p:blipFill>
          <a:blip r:embed="rId7"/>
          <a:stretch>
            <a:fillRect/>
          </a:stretch>
        </p:blipFill>
        <p:spPr>
          <a:xfrm rot="1358146" flipH="1">
            <a:off x="11006460" y="4107098"/>
            <a:ext cx="659737" cy="771121"/>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A27BFC88-03BD-48CE-A890-A9308C3C427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55105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Content Placeholder 5" descr="Text&#10;&#10;Description automatically generated with low confidence">
            <a:extLst>
              <a:ext uri="{FF2B5EF4-FFF2-40B4-BE49-F238E27FC236}">
                <a16:creationId xmlns:a16="http://schemas.microsoft.com/office/drawing/2014/main" id="{7CA23098-B3A8-4DD1-8A81-F07927FE289A}"/>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2228144" y="1825625"/>
            <a:ext cx="7735712" cy="4351338"/>
          </a:xfrm>
        </p:spPr>
      </p:pic>
      <p:pic>
        <p:nvPicPr>
          <p:cNvPr id="19" name="Picture 18" descr="A cloud in the sky&#10;&#10;Description automatically generated with medium confidence">
            <a:extLst>
              <a:ext uri="{FF2B5EF4-FFF2-40B4-BE49-F238E27FC236}">
                <a16:creationId xmlns:a16="http://schemas.microsoft.com/office/drawing/2014/main" id="{9D585EF3-8BCE-AE40-87FC-5293DDBECBDC}"/>
              </a:ext>
            </a:extLst>
          </p:cNvPr>
          <p:cNvPicPr>
            <a:picLocks noChangeAspect="1"/>
          </p:cNvPicPr>
          <p:nvPr/>
        </p:nvPicPr>
        <p:blipFill>
          <a:blip r:embed="rId5"/>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989B5257-87B1-4646-BDE5-60CF2A47B9D5}"/>
              </a:ext>
            </a:extLst>
          </p:cNvPr>
          <p:cNvSpPr/>
          <p:nvPr/>
        </p:nvSpPr>
        <p:spPr>
          <a:xfrm>
            <a:off x="582062" y="2381818"/>
            <a:ext cx="7214331" cy="1446550"/>
          </a:xfrm>
          <a:prstGeom prst="rect">
            <a:avLst/>
          </a:prstGeom>
        </p:spPr>
        <p:txBody>
          <a:bodyPr wrap="square">
            <a:spAutoFit/>
          </a:bodyPr>
          <a:lstStyle/>
          <a:p>
            <a:r>
              <a:rPr lang="en-GB" sz="4400" dirty="0">
                <a:solidFill>
                  <a:schemeClr val="bg1"/>
                </a:solidFill>
                <a:latin typeface="Gilroy Bold" pitchFamily="2" charset="77"/>
              </a:rPr>
              <a:t>Share your posters and speeches with the class. </a:t>
            </a:r>
          </a:p>
        </p:txBody>
      </p:sp>
      <p:sp>
        <p:nvSpPr>
          <p:cNvPr id="27" name="TextBox 26">
            <a:extLst>
              <a:ext uri="{FF2B5EF4-FFF2-40B4-BE49-F238E27FC236}">
                <a16:creationId xmlns:a16="http://schemas.microsoft.com/office/drawing/2014/main" id="{FFF3C592-964B-9E47-B9F0-2B75E37FD1B1}"/>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Plenary</a:t>
            </a:r>
          </a:p>
        </p:txBody>
      </p:sp>
      <p:pic>
        <p:nvPicPr>
          <p:cNvPr id="29" name="Picture 28" descr="Icon&#10;&#10;Description automatically generated">
            <a:extLst>
              <a:ext uri="{FF2B5EF4-FFF2-40B4-BE49-F238E27FC236}">
                <a16:creationId xmlns:a16="http://schemas.microsoft.com/office/drawing/2014/main" id="{AC96E055-9DC2-4148-B8A4-12BB6B94E2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26246" y="3907729"/>
            <a:ext cx="2820268" cy="2724200"/>
          </a:xfrm>
          <a:prstGeom prst="rect">
            <a:avLst/>
          </a:prstGeom>
        </p:spPr>
      </p:pic>
      <p:pic>
        <p:nvPicPr>
          <p:cNvPr id="30" name="Picture 29">
            <a:extLst>
              <a:ext uri="{FF2B5EF4-FFF2-40B4-BE49-F238E27FC236}">
                <a16:creationId xmlns:a16="http://schemas.microsoft.com/office/drawing/2014/main" id="{FE7F70F1-1C7E-E54E-8CEF-B949ADB0DE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655843">
            <a:off x="6093987" y="1487771"/>
            <a:ext cx="1764810" cy="1739866"/>
          </a:xfrm>
          <a:prstGeom prst="rect">
            <a:avLst/>
          </a:prstGeom>
        </p:spPr>
      </p:pic>
      <p:pic>
        <p:nvPicPr>
          <p:cNvPr id="10" name="Picture 9" descr="Text&#10;&#10;Description automatically generated with low confidence">
            <a:extLst>
              <a:ext uri="{FF2B5EF4-FFF2-40B4-BE49-F238E27FC236}">
                <a16:creationId xmlns:a16="http://schemas.microsoft.com/office/drawing/2014/main" id="{63936ABF-0B1B-4280-8DC9-C5BA9E4C8A2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70417888"/>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 name="Picture 14" descr="A cloud in the sky&#10;&#10;Description automatically generated with medium confidence">
            <a:extLst>
              <a:ext uri="{FF2B5EF4-FFF2-40B4-BE49-F238E27FC236}">
                <a16:creationId xmlns:a16="http://schemas.microsoft.com/office/drawing/2014/main" id="{19BB1D8F-A333-F941-BA63-3E1D30C85B58}"/>
              </a:ext>
            </a:extLst>
          </p:cNvPr>
          <p:cNvPicPr>
            <a:picLocks noChangeAspect="1"/>
          </p:cNvPicPr>
          <p:nvPr/>
        </p:nvPicPr>
        <p:blipFill>
          <a:blip r:embed="rId4"/>
          <a:stretch>
            <a:fillRect/>
          </a:stretch>
        </p:blipFill>
        <p:spPr>
          <a:xfrm>
            <a:off x="0" y="0"/>
            <a:ext cx="12192000" cy="6858000"/>
          </a:xfrm>
          <a:prstGeom prst="rect">
            <a:avLst/>
          </a:prstGeom>
        </p:spPr>
      </p:pic>
      <p:sp>
        <p:nvSpPr>
          <p:cNvPr id="16" name="Rectangle 15">
            <a:extLst>
              <a:ext uri="{FF2B5EF4-FFF2-40B4-BE49-F238E27FC236}">
                <a16:creationId xmlns:a16="http://schemas.microsoft.com/office/drawing/2014/main" id="{DBC82A28-BBF8-2D41-8D9F-5F8730C71C2B}"/>
              </a:ext>
            </a:extLst>
          </p:cNvPr>
          <p:cNvSpPr/>
          <p:nvPr/>
        </p:nvSpPr>
        <p:spPr>
          <a:xfrm>
            <a:off x="568473" y="2422311"/>
            <a:ext cx="3579856" cy="286292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2940A48-4017-5147-A46B-AE20330E70B4}"/>
              </a:ext>
            </a:extLst>
          </p:cNvPr>
          <p:cNvSpPr/>
          <p:nvPr/>
        </p:nvSpPr>
        <p:spPr>
          <a:xfrm>
            <a:off x="772460" y="2631788"/>
            <a:ext cx="2938508" cy="2462213"/>
          </a:xfrm>
          <a:prstGeom prst="rect">
            <a:avLst/>
          </a:prstGeom>
        </p:spPr>
        <p:txBody>
          <a:bodyPr wrap="square">
            <a:spAutoFit/>
          </a:bodyPr>
          <a:lstStyle/>
          <a:p>
            <a:r>
              <a:rPr lang="en-US" sz="2200" b="1" dirty="0">
                <a:solidFill>
                  <a:srgbClr val="004A6C"/>
                </a:solidFill>
                <a:latin typeface="Gilroy Bold" pitchFamily="2" charset="77"/>
              </a:rPr>
              <a:t>Keep a trash diary for the next week, record any items you throw away, what the material was and whether it was possible to recycle it.</a:t>
            </a:r>
            <a:endParaRPr lang="en-GB" sz="2200" b="1" dirty="0">
              <a:solidFill>
                <a:srgbClr val="004A6C"/>
              </a:solidFill>
              <a:latin typeface="Gilroy Bold" pitchFamily="2" charset="77"/>
            </a:endParaRPr>
          </a:p>
        </p:txBody>
      </p:sp>
      <p:pic>
        <p:nvPicPr>
          <p:cNvPr id="18" name="Picture 17" descr="A person writing on a book&#10;&#10;Description automatically generated with medium confidence">
            <a:extLst>
              <a:ext uri="{FF2B5EF4-FFF2-40B4-BE49-F238E27FC236}">
                <a16:creationId xmlns:a16="http://schemas.microsoft.com/office/drawing/2014/main" id="{C4369B1E-B22C-8F4C-8A03-A63C1D911F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20" name="Picture 19">
            <a:extLst>
              <a:ext uri="{FF2B5EF4-FFF2-40B4-BE49-F238E27FC236}">
                <a16:creationId xmlns:a16="http://schemas.microsoft.com/office/drawing/2014/main" id="{8129838D-BCB2-1742-8C0A-8F6D3243AB7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1" name="TextBox 20">
            <a:extLst>
              <a:ext uri="{FF2B5EF4-FFF2-40B4-BE49-F238E27FC236}">
                <a16:creationId xmlns:a16="http://schemas.microsoft.com/office/drawing/2014/main" id="{B0281A95-4C80-6E47-82A9-1D8537D988B6}"/>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Home learning</a:t>
            </a:r>
          </a:p>
        </p:txBody>
      </p:sp>
      <p:sp>
        <p:nvSpPr>
          <p:cNvPr id="22" name="Rectangle 21">
            <a:extLst>
              <a:ext uri="{FF2B5EF4-FFF2-40B4-BE49-F238E27FC236}">
                <a16:creationId xmlns:a16="http://schemas.microsoft.com/office/drawing/2014/main" id="{FE68F273-165E-5E49-A73F-46461557AD4D}"/>
              </a:ext>
            </a:extLst>
          </p:cNvPr>
          <p:cNvSpPr/>
          <p:nvPr/>
        </p:nvSpPr>
        <p:spPr>
          <a:xfrm>
            <a:off x="1959725" y="2378297"/>
            <a:ext cx="3685701" cy="1785104"/>
          </a:xfrm>
          <a:prstGeom prst="rect">
            <a:avLst/>
          </a:prstGeom>
        </p:spPr>
        <p:txBody>
          <a:bodyPr wrap="square">
            <a:spAutoFit/>
          </a:bodyPr>
          <a:lstStyle/>
          <a:p>
            <a:r>
              <a:rPr lang="en-US" sz="2200" dirty="0">
                <a:solidFill>
                  <a:srgbClr val="004A6C"/>
                </a:solidFill>
                <a:latin typeface="Gilroy Bold" pitchFamily="2" charset="77"/>
              </a:rPr>
              <a:t>Keep a diary for a week </a:t>
            </a:r>
            <a:br>
              <a:rPr lang="en-US" sz="2200" dirty="0">
                <a:solidFill>
                  <a:srgbClr val="004A6C"/>
                </a:solidFill>
                <a:latin typeface="Gilroy Bold" pitchFamily="2" charset="77"/>
              </a:rPr>
            </a:br>
            <a:r>
              <a:rPr lang="en-US" sz="2200" dirty="0">
                <a:solidFill>
                  <a:srgbClr val="004A6C"/>
                </a:solidFill>
                <a:latin typeface="Gilroy Bold" pitchFamily="2" charset="77"/>
              </a:rPr>
              <a:t>to record the recycling in your house: what did you recycle and where did you see the recycling logo?</a:t>
            </a:r>
            <a:endParaRPr lang="en-GB" sz="2200" dirty="0">
              <a:solidFill>
                <a:srgbClr val="004A6C"/>
              </a:solidFill>
              <a:latin typeface="Gilroy Bold" pitchFamily="2" charset="77"/>
            </a:endParaRPr>
          </a:p>
        </p:txBody>
      </p:sp>
      <p:sp>
        <p:nvSpPr>
          <p:cNvPr id="11" name="Rectangle 10">
            <a:extLst>
              <a:ext uri="{FF2B5EF4-FFF2-40B4-BE49-F238E27FC236}">
                <a16:creationId xmlns:a16="http://schemas.microsoft.com/office/drawing/2014/main" id="{5BA3264E-0278-41D8-B5AE-2F785EEAA29B}"/>
              </a:ext>
            </a:extLst>
          </p:cNvPr>
          <p:cNvSpPr/>
          <p:nvPr/>
        </p:nvSpPr>
        <p:spPr>
          <a:xfrm>
            <a:off x="0" y="5917170"/>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Text&#10;&#10;Description automatically generated with low confidence">
            <a:extLst>
              <a:ext uri="{FF2B5EF4-FFF2-40B4-BE49-F238E27FC236}">
                <a16:creationId xmlns:a16="http://schemas.microsoft.com/office/drawing/2014/main" id="{2577C7DA-BE35-4D95-AA1B-D06A55AE71E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296" y="0"/>
            <a:ext cx="12192000" cy="6858000"/>
          </a:xfrm>
          <a:prstGeom prst="rect">
            <a:avLst/>
          </a:prstGeom>
        </p:spPr>
      </p:pic>
    </p:spTree>
    <p:extLst>
      <p:ext uri="{BB962C8B-B14F-4D97-AF65-F5344CB8AC3E}">
        <p14:creationId xmlns:p14="http://schemas.microsoft.com/office/powerpoint/2010/main" val="1773621452"/>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798134261"/>
              </p:ext>
            </p:extLst>
          </p:nvPr>
        </p:nvGraphicFramePr>
        <p:xfrm>
          <a:off x="13419956" y="1550561"/>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Mixed bottles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mali</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maeder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Jonathan </a:t>
                      </a:r>
                      <a:r>
                        <a:rPr lang="en-US" sz="1000" b="1" i="0" dirty="0" err="1">
                          <a:solidFill>
                            <a:schemeClr val="bg1"/>
                          </a:solidFill>
                          <a:latin typeface="Gilroy SemiBold" pitchFamily="2" charset="77"/>
                        </a:rPr>
                        <a:t>Chng</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Wooden barn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Pixabay</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Metal 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Markus </a:t>
                      </a:r>
                      <a:r>
                        <a:rPr lang="en-US" sz="1000" b="1" i="0" dirty="0" err="1">
                          <a:solidFill>
                            <a:schemeClr val="bg1"/>
                          </a:solidFill>
                          <a:latin typeface="Gilroy SemiBold" pitchFamily="2" charset="77"/>
                        </a:rPr>
                        <a:t>Spiske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Glass jars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Yulia</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Khlebnikova</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vUnsplash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Plastic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Rawpixels.com</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Plastic cutlery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Alexas</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Fotos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Sponge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Capri23auto via </a:t>
                      </a:r>
                      <a:r>
                        <a:rPr lang="en-US" sz="1000" b="1" i="0" err="1">
                          <a:solidFill>
                            <a:schemeClr val="bg1"/>
                          </a:solidFill>
                          <a:latin typeface="Gilroy SemiBold" pitchFamily="2" charset="77"/>
                        </a:rPr>
                        <a:t>Pixabay</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Packaged strawberries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Albany Colley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Muffin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Basketball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Skeeze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Highlighters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Mitchell Luo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Plastic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Nareeta</a:t>
                      </a:r>
                      <a:r>
                        <a:rPr lang="en-US" sz="1000" b="1" i="0" dirty="0">
                          <a:solidFill>
                            <a:schemeClr val="bg1"/>
                          </a:solidFill>
                          <a:latin typeface="Gilroy SemiBold" pitchFamily="2" charset="77"/>
                        </a:rPr>
                        <a:t> Martin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Chocolate bars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Denny </a:t>
                      </a:r>
                      <a:r>
                        <a:rPr lang="en-US" sz="1000" b="1" i="0" dirty="0" err="1">
                          <a:solidFill>
                            <a:schemeClr val="bg1"/>
                          </a:solidFill>
                          <a:latin typeface="Gilroy SemiBold" pitchFamily="2" charset="77"/>
                        </a:rPr>
                        <a:t>Mullerv</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r>
                        <a:rPr lang="en-US" sz="1000" b="1" i="0" dirty="0">
                          <a:solidFill>
                            <a:schemeClr val="bg1"/>
                          </a:solidFill>
                          <a:latin typeface="Gilroy SemiBold" pitchFamily="2" charset="77"/>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Becker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Tree>
    <p:extLst>
      <p:ext uri="{BB962C8B-B14F-4D97-AF65-F5344CB8AC3E}">
        <p14:creationId xmlns:p14="http://schemas.microsoft.com/office/powerpoint/2010/main" val="271819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0" y="-12128"/>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7472" y="2751042"/>
            <a:ext cx="4643433" cy="830997"/>
          </a:xfrm>
          <a:prstGeom prst="rect">
            <a:avLst/>
          </a:prstGeom>
        </p:spPr>
        <p:txBody>
          <a:bodyPr wrap="square">
            <a:spAutoFit/>
          </a:bodyPr>
          <a:lstStyle/>
          <a:p>
            <a:pPr lvl="0"/>
            <a:r>
              <a:rPr lang="en-US" sz="2400" b="1" dirty="0">
                <a:solidFill>
                  <a:schemeClr val="bg1"/>
                </a:solidFill>
                <a:latin typeface="Gilroy Bold" pitchFamily="2" charset="77"/>
              </a:rPr>
              <a:t>Understand what happens to rubbish when it is thrown away</a:t>
            </a:r>
          </a:p>
        </p:txBody>
      </p:sp>
      <p:sp>
        <p:nvSpPr>
          <p:cNvPr id="16" name="Rectangle 15">
            <a:extLst>
              <a:ext uri="{FF2B5EF4-FFF2-40B4-BE49-F238E27FC236}">
                <a16:creationId xmlns:a16="http://schemas.microsoft.com/office/drawing/2014/main" id="{947CE0DC-081F-7A4A-BDD2-B8076F82B942}"/>
              </a:ext>
            </a:extLst>
          </p:cNvPr>
          <p:cNvSpPr/>
          <p:nvPr/>
        </p:nvSpPr>
        <p:spPr>
          <a:xfrm>
            <a:off x="7633826" y="3533151"/>
            <a:ext cx="4534018" cy="830997"/>
          </a:xfrm>
          <a:prstGeom prst="rect">
            <a:avLst/>
          </a:prstGeom>
        </p:spPr>
        <p:txBody>
          <a:bodyPr wrap="square">
            <a:spAutoFit/>
          </a:bodyPr>
          <a:lstStyle/>
          <a:p>
            <a:r>
              <a:rPr lang="en-GB" sz="2400" b="1" dirty="0">
                <a:solidFill>
                  <a:schemeClr val="bg1"/>
                </a:solidFill>
                <a:latin typeface="Gilroy Bold" pitchFamily="2" charset="77"/>
              </a:rPr>
              <a:t>Create a poster or write </a:t>
            </a:r>
            <a:br>
              <a:rPr lang="en-GB" sz="2400" b="1" dirty="0">
                <a:solidFill>
                  <a:schemeClr val="bg1"/>
                </a:solidFill>
                <a:latin typeface="Gilroy Bold" pitchFamily="2" charset="77"/>
              </a:rPr>
            </a:br>
            <a:r>
              <a:rPr lang="en-GB" sz="2400" b="1" dirty="0">
                <a:solidFill>
                  <a:schemeClr val="bg1"/>
                </a:solidFill>
                <a:latin typeface="Gilroy Bold" pitchFamily="2" charset="77"/>
              </a:rPr>
              <a:t>a speech about recycling  </a:t>
            </a:r>
          </a:p>
        </p:txBody>
      </p:sp>
      <p:sp>
        <p:nvSpPr>
          <p:cNvPr id="24" name="Rectangle 23">
            <a:extLst>
              <a:ext uri="{FF2B5EF4-FFF2-40B4-BE49-F238E27FC236}">
                <a16:creationId xmlns:a16="http://schemas.microsoft.com/office/drawing/2014/main" id="{FA6D8A67-7835-6347-8684-807561328A0B}"/>
              </a:ext>
            </a:extLst>
          </p:cNvPr>
          <p:cNvSpPr/>
          <p:nvPr/>
        </p:nvSpPr>
        <p:spPr>
          <a:xfrm>
            <a:off x="645363" y="3246289"/>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585681"/>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756184" y="285714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835373" y="2846784"/>
            <a:ext cx="273908" cy="523220"/>
          </a:xfrm>
          <a:prstGeom prst="rect">
            <a:avLst/>
          </a:prstGeom>
        </p:spPr>
        <p:txBody>
          <a:bodyPr wrap="square">
            <a:spAutoFit/>
          </a:bodyPr>
          <a:lstStyle/>
          <a:p>
            <a:r>
              <a:rPr lang="en-US" sz="2800" b="1" dirty="0">
                <a:solidFill>
                  <a:srgbClr val="004A6C"/>
                </a:solidFill>
                <a:latin typeface="Gilroy Bold" pitchFamily="2" charset="77"/>
              </a:rPr>
              <a:t>1 </a:t>
            </a:r>
            <a:endParaRPr lang="en-US" sz="2800" dirty="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834930" y="367347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908603" y="3663112"/>
            <a:ext cx="201624" cy="523220"/>
          </a:xfrm>
          <a:prstGeom prst="rect">
            <a:avLst/>
          </a:prstGeom>
        </p:spPr>
        <p:txBody>
          <a:bodyPr wrap="square">
            <a:spAutoFit/>
          </a:bodyPr>
          <a:lstStyle/>
          <a:p>
            <a:r>
              <a:rPr lang="en-US" sz="2800" b="1" dirty="0">
                <a:solidFill>
                  <a:srgbClr val="004A6C"/>
                </a:solidFill>
                <a:latin typeface="Gilroy Bold" pitchFamily="2" charset="77"/>
              </a:rPr>
              <a:t>4 </a:t>
            </a:r>
            <a:endParaRPr lang="en-US" sz="2800" dirty="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93231" y="4119138"/>
            <a:ext cx="4709432" cy="830997"/>
          </a:xfrm>
          <a:prstGeom prst="rect">
            <a:avLst/>
          </a:prstGeom>
        </p:spPr>
        <p:txBody>
          <a:bodyPr wrap="square">
            <a:spAutoFit/>
          </a:bodyPr>
          <a:lstStyle/>
          <a:p>
            <a:r>
              <a:rPr lang="en-US" sz="2400" b="1" dirty="0">
                <a:solidFill>
                  <a:schemeClr val="bg1"/>
                </a:solidFill>
                <a:latin typeface="Gilroy Bold" pitchFamily="2" charset="77"/>
              </a:rPr>
              <a:t>Discover what can be made from recycled plastic</a:t>
            </a:r>
          </a:p>
        </p:txBody>
      </p:sp>
      <p:sp>
        <p:nvSpPr>
          <p:cNvPr id="51" name="Oval 50">
            <a:extLst>
              <a:ext uri="{FF2B5EF4-FFF2-40B4-BE49-F238E27FC236}">
                <a16:creationId xmlns:a16="http://schemas.microsoft.com/office/drawing/2014/main" id="{D2F36E10-1CC6-F644-8215-29B5F7874191}"/>
              </a:ext>
            </a:extLst>
          </p:cNvPr>
          <p:cNvSpPr/>
          <p:nvPr/>
        </p:nvSpPr>
        <p:spPr>
          <a:xfrm>
            <a:off x="756676" y="428338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835865" y="4273027"/>
            <a:ext cx="273908" cy="523220"/>
          </a:xfrm>
          <a:prstGeom prst="rect">
            <a:avLst/>
          </a:prstGeom>
        </p:spPr>
        <p:txBody>
          <a:bodyPr wrap="square">
            <a:spAutoFit/>
          </a:bodyPr>
          <a:lstStyle/>
          <a:p>
            <a:r>
              <a:rPr lang="en-US" sz="2800" b="1" dirty="0">
                <a:solidFill>
                  <a:srgbClr val="004A6C"/>
                </a:solidFill>
                <a:latin typeface="Gilroy Bold" pitchFamily="2" charset="77"/>
              </a:rPr>
              <a:t>2 </a:t>
            </a:r>
            <a:endParaRPr lang="en-US" sz="2800" dirty="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7635400" y="2015595"/>
            <a:ext cx="4534019" cy="1200329"/>
          </a:xfrm>
          <a:prstGeom prst="rect">
            <a:avLst/>
          </a:prstGeom>
        </p:spPr>
        <p:txBody>
          <a:bodyPr wrap="square">
            <a:spAutoFit/>
          </a:bodyPr>
          <a:lstStyle/>
          <a:p>
            <a:pPr lvl="0"/>
            <a:r>
              <a:rPr lang="en-US" sz="2400" b="1" dirty="0">
                <a:solidFill>
                  <a:schemeClr val="bg1"/>
                </a:solidFill>
                <a:latin typeface="Gilroy Bold" pitchFamily="2" charset="77"/>
              </a:rPr>
              <a:t>Think about what happens to rubbish that doesn’t go in the bin</a:t>
            </a:r>
          </a:p>
        </p:txBody>
      </p:sp>
      <p:sp>
        <p:nvSpPr>
          <p:cNvPr id="58" name="Oval 57">
            <a:extLst>
              <a:ext uri="{FF2B5EF4-FFF2-40B4-BE49-F238E27FC236}">
                <a16:creationId xmlns:a16="http://schemas.microsoft.com/office/drawing/2014/main" id="{D735544C-6E6A-144B-98AB-DF3D40774A78}"/>
              </a:ext>
            </a:extLst>
          </p:cNvPr>
          <p:cNvSpPr/>
          <p:nvPr/>
        </p:nvSpPr>
        <p:spPr>
          <a:xfrm>
            <a:off x="6837887" y="228726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912286" y="2293937"/>
            <a:ext cx="273908" cy="523220"/>
          </a:xfrm>
          <a:prstGeom prst="rect">
            <a:avLst/>
          </a:prstGeom>
        </p:spPr>
        <p:txBody>
          <a:bodyPr wrap="square">
            <a:spAutoFit/>
          </a:bodyPr>
          <a:lstStyle/>
          <a:p>
            <a:r>
              <a:rPr lang="en-US" sz="2800" b="1" dirty="0">
                <a:solidFill>
                  <a:srgbClr val="004A6C"/>
                </a:solidFill>
                <a:latin typeface="Gilroy Bold" pitchFamily="2" charset="77"/>
              </a:rPr>
              <a:t>3</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717477" y="1798281"/>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62148" y="5431867"/>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001849">
            <a:off x="5351892" y="5603501"/>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98528" y="295560"/>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487757" y="703502"/>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6556115" y="589817"/>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428311" y="2362586"/>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452118" y="3803536"/>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6458870" y="1780461"/>
            <a:ext cx="1187355" cy="1490503"/>
            <a:chOff x="368917" y="1614808"/>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79742" y="1614808"/>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68917" y="2369375"/>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6496359" y="3162314"/>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39" name="Rectangle 38">
            <a:extLst>
              <a:ext uri="{FF2B5EF4-FFF2-40B4-BE49-F238E27FC236}">
                <a16:creationId xmlns:a16="http://schemas.microsoft.com/office/drawing/2014/main" id="{E015DC11-E29C-7B41-ADFF-8204FA20961B}"/>
              </a:ext>
            </a:extLst>
          </p:cNvPr>
          <p:cNvSpPr/>
          <p:nvPr/>
        </p:nvSpPr>
        <p:spPr>
          <a:xfrm>
            <a:off x="7633826" y="4933097"/>
            <a:ext cx="3878787" cy="830997"/>
          </a:xfrm>
          <a:prstGeom prst="rect">
            <a:avLst/>
          </a:prstGeom>
        </p:spPr>
        <p:txBody>
          <a:bodyPr wrap="square">
            <a:spAutoFit/>
          </a:bodyPr>
          <a:lstStyle/>
          <a:p>
            <a:pPr lvl="0"/>
            <a:r>
              <a:rPr lang="en-US" sz="2400" b="1" dirty="0">
                <a:solidFill>
                  <a:schemeClr val="bg1"/>
                </a:solidFill>
                <a:latin typeface="Gilroy Bold" pitchFamily="2" charset="77"/>
              </a:rPr>
              <a:t>Keep a rubbish </a:t>
            </a:r>
            <a:br>
              <a:rPr lang="en-US" sz="2400" b="1" dirty="0">
                <a:solidFill>
                  <a:schemeClr val="bg1"/>
                </a:solidFill>
                <a:latin typeface="Gilroy Bold" pitchFamily="2" charset="77"/>
              </a:rPr>
            </a:br>
            <a:r>
              <a:rPr lang="en-US" sz="2400" b="1" dirty="0">
                <a:solidFill>
                  <a:schemeClr val="bg1"/>
                </a:solidFill>
                <a:latin typeface="Gilroy Bold" pitchFamily="2" charset="77"/>
              </a:rPr>
              <a:t>and recycling diary</a:t>
            </a:r>
          </a:p>
        </p:txBody>
      </p:sp>
      <p:sp>
        <p:nvSpPr>
          <p:cNvPr id="40" name="Oval 39">
            <a:extLst>
              <a:ext uri="{FF2B5EF4-FFF2-40B4-BE49-F238E27FC236}">
                <a16:creationId xmlns:a16="http://schemas.microsoft.com/office/drawing/2014/main" id="{3EDC73DB-6045-5D48-A0B9-53F483C01DD1}"/>
              </a:ext>
            </a:extLst>
          </p:cNvPr>
          <p:cNvSpPr/>
          <p:nvPr/>
        </p:nvSpPr>
        <p:spPr>
          <a:xfrm>
            <a:off x="6834930" y="5156132"/>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949E23FA-DAC8-8D4A-99FA-AF5F2A794C8B}"/>
              </a:ext>
            </a:extLst>
          </p:cNvPr>
          <p:cNvSpPr/>
          <p:nvPr/>
        </p:nvSpPr>
        <p:spPr>
          <a:xfrm>
            <a:off x="6908603" y="5145770"/>
            <a:ext cx="201624" cy="523220"/>
          </a:xfrm>
          <a:prstGeom prst="rect">
            <a:avLst/>
          </a:prstGeom>
        </p:spPr>
        <p:txBody>
          <a:bodyPr wrap="square">
            <a:spAutoFit/>
          </a:bodyPr>
          <a:lstStyle/>
          <a:p>
            <a:r>
              <a:rPr lang="en-US" sz="2800" b="1" dirty="0">
                <a:solidFill>
                  <a:srgbClr val="004A6C"/>
                </a:solidFill>
                <a:latin typeface="Gilroy Bold" pitchFamily="2" charset="77"/>
              </a:rPr>
              <a:t>5 </a:t>
            </a:r>
            <a:endParaRPr lang="en-US" sz="2800" dirty="0">
              <a:solidFill>
                <a:srgbClr val="004A6C"/>
              </a:solidFill>
            </a:endParaRPr>
          </a:p>
        </p:txBody>
      </p:sp>
      <p:grpSp>
        <p:nvGrpSpPr>
          <p:cNvPr id="42" name="Group 41">
            <a:extLst>
              <a:ext uri="{FF2B5EF4-FFF2-40B4-BE49-F238E27FC236}">
                <a16:creationId xmlns:a16="http://schemas.microsoft.com/office/drawing/2014/main" id="{1BBBC553-EA33-D249-AE3D-24EAEE830DA6}"/>
              </a:ext>
            </a:extLst>
          </p:cNvPr>
          <p:cNvGrpSpPr/>
          <p:nvPr/>
        </p:nvGrpSpPr>
        <p:grpSpPr>
          <a:xfrm>
            <a:off x="6499316" y="4630119"/>
            <a:ext cx="1187355" cy="1490503"/>
            <a:chOff x="351151" y="1843461"/>
            <a:chExt cx="1187355" cy="1490503"/>
          </a:xfrm>
        </p:grpSpPr>
        <p:pic>
          <p:nvPicPr>
            <p:cNvPr id="43" name="Picture 42" descr="Icon&#10;&#10;Description automatically generated">
              <a:extLst>
                <a:ext uri="{FF2B5EF4-FFF2-40B4-BE49-F238E27FC236}">
                  <a16:creationId xmlns:a16="http://schemas.microsoft.com/office/drawing/2014/main" id="{1DE1194F-820E-E44A-88DF-0757008ED0E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46" name="Picture 45" descr="Icon&#10;&#10;Description automatically generated">
              <a:extLst>
                <a:ext uri="{FF2B5EF4-FFF2-40B4-BE49-F238E27FC236}">
                  <a16:creationId xmlns:a16="http://schemas.microsoft.com/office/drawing/2014/main" id="{A44AE0FD-3512-A34B-8523-E0FB32A13A0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9200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423482"/>
            <a:ext cx="247186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440579"/>
            <a:ext cx="2230098" cy="769441"/>
          </a:xfrm>
          <a:prstGeom prst="rect">
            <a:avLst/>
          </a:prstGeom>
        </p:spPr>
        <p:txBody>
          <a:bodyPr wrap="none">
            <a:spAutoFit/>
          </a:bodyPr>
          <a:lstStyle/>
          <a:p>
            <a:r>
              <a:rPr lang="en-US" sz="4400" b="1" dirty="0">
                <a:solidFill>
                  <a:srgbClr val="004A6C"/>
                </a:solidFill>
                <a:latin typeface="Gilroy Bold" pitchFamily="2" charset="77"/>
              </a:rPr>
              <a:t>Recycle</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0" y="0"/>
            <a:ext cx="12192000" cy="6858000"/>
          </a:xfrm>
          <a:prstGeom prst="rect">
            <a:avLst/>
          </a:prstGeom>
        </p:spPr>
      </p:pic>
      <p:sp>
        <p:nvSpPr>
          <p:cNvPr id="31" name="TextBox 30">
            <a:extLst>
              <a:ext uri="{FF2B5EF4-FFF2-40B4-BE49-F238E27FC236}">
                <a16:creationId xmlns:a16="http://schemas.microsoft.com/office/drawing/2014/main" id="{9A3FA59B-D8B1-7D47-9013-44B6108BB1AA}"/>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Key vocabulary</a:t>
            </a:r>
          </a:p>
        </p:txBody>
      </p:sp>
      <p:sp>
        <p:nvSpPr>
          <p:cNvPr id="30" name="Rectangle 29">
            <a:extLst>
              <a:ext uri="{FF2B5EF4-FFF2-40B4-BE49-F238E27FC236}">
                <a16:creationId xmlns:a16="http://schemas.microsoft.com/office/drawing/2014/main" id="{A504990A-6837-FF42-BABF-860F3B1EC508}"/>
              </a:ext>
            </a:extLst>
          </p:cNvPr>
          <p:cNvSpPr/>
          <p:nvPr/>
        </p:nvSpPr>
        <p:spPr>
          <a:xfrm>
            <a:off x="3340405" y="2423482"/>
            <a:ext cx="2263841"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597CEAB-F79D-B743-8FDA-78BEF82AA20E}"/>
              </a:ext>
            </a:extLst>
          </p:cNvPr>
          <p:cNvSpPr/>
          <p:nvPr/>
        </p:nvSpPr>
        <p:spPr>
          <a:xfrm>
            <a:off x="3409043" y="2440579"/>
            <a:ext cx="2090637" cy="769441"/>
          </a:xfrm>
          <a:prstGeom prst="rect">
            <a:avLst/>
          </a:prstGeom>
        </p:spPr>
        <p:txBody>
          <a:bodyPr wrap="none">
            <a:spAutoFit/>
          </a:bodyPr>
          <a:lstStyle/>
          <a:p>
            <a:r>
              <a:rPr lang="en-US" sz="4400" b="1" dirty="0">
                <a:solidFill>
                  <a:srgbClr val="004A6C"/>
                </a:solidFill>
                <a:latin typeface="Gilroy Bold" pitchFamily="2" charset="77"/>
              </a:rPr>
              <a:t>Landfill</a:t>
            </a:r>
          </a:p>
        </p:txBody>
      </p:sp>
      <p:sp>
        <p:nvSpPr>
          <p:cNvPr id="2" name="Rectangle 1">
            <a:extLst>
              <a:ext uri="{FF2B5EF4-FFF2-40B4-BE49-F238E27FC236}">
                <a16:creationId xmlns:a16="http://schemas.microsoft.com/office/drawing/2014/main" id="{08127DDA-C213-B34C-8D58-244B183AC214}"/>
              </a:ext>
            </a:extLst>
          </p:cNvPr>
          <p:cNvSpPr/>
          <p:nvPr/>
        </p:nvSpPr>
        <p:spPr>
          <a:xfrm>
            <a:off x="-3783292" y="-1406970"/>
            <a:ext cx="6096000" cy="769441"/>
          </a:xfrm>
          <a:prstGeom prst="rect">
            <a:avLst/>
          </a:prstGeom>
        </p:spPr>
        <p:txBody>
          <a:bodyPr>
            <a:spAutoFit/>
          </a:bodyPr>
          <a:lstStyle/>
          <a:p>
            <a:r>
              <a:rPr lang="en-US" sz="4400" b="1" dirty="0">
                <a:solidFill>
                  <a:srgbClr val="004A6C"/>
                </a:solidFill>
                <a:latin typeface="Gilroy Bold" pitchFamily="2" charset="77"/>
              </a:rPr>
              <a:t> </a:t>
            </a:r>
          </a:p>
        </p:txBody>
      </p:sp>
      <p:sp>
        <p:nvSpPr>
          <p:cNvPr id="58" name="Rectangle 57">
            <a:extLst>
              <a:ext uri="{FF2B5EF4-FFF2-40B4-BE49-F238E27FC236}">
                <a16:creationId xmlns:a16="http://schemas.microsoft.com/office/drawing/2014/main" id="{87424AC3-F74B-A142-8753-E03BA67DF1BC}"/>
              </a:ext>
            </a:extLst>
          </p:cNvPr>
          <p:cNvSpPr/>
          <p:nvPr/>
        </p:nvSpPr>
        <p:spPr>
          <a:xfrm>
            <a:off x="5972769" y="2423482"/>
            <a:ext cx="2072713"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75ABE87C-F477-554A-B0C2-ED769F8F2623}"/>
              </a:ext>
            </a:extLst>
          </p:cNvPr>
          <p:cNvSpPr/>
          <p:nvPr/>
        </p:nvSpPr>
        <p:spPr>
          <a:xfrm>
            <a:off x="6041407" y="2440579"/>
            <a:ext cx="2004075" cy="769441"/>
          </a:xfrm>
          <a:prstGeom prst="rect">
            <a:avLst/>
          </a:prstGeom>
        </p:spPr>
        <p:txBody>
          <a:bodyPr wrap="none">
            <a:spAutoFit/>
          </a:bodyPr>
          <a:lstStyle/>
          <a:p>
            <a:r>
              <a:rPr lang="en-US" sz="4400" b="1" dirty="0">
                <a:solidFill>
                  <a:srgbClr val="004A6C"/>
                </a:solidFill>
                <a:latin typeface="Gilroy Bold" pitchFamily="2" charset="77"/>
              </a:rPr>
              <a:t>Pollute</a:t>
            </a:r>
          </a:p>
        </p:txBody>
      </p:sp>
      <p:pic>
        <p:nvPicPr>
          <p:cNvPr id="14" name="Picture 13" descr="Text&#10;&#10;Description automatically generated with low confidence">
            <a:extLst>
              <a:ext uri="{FF2B5EF4-FFF2-40B4-BE49-F238E27FC236}">
                <a16:creationId xmlns:a16="http://schemas.microsoft.com/office/drawing/2014/main" id="{C4F256E0-84A8-3246-8E40-B69CE663E48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5D0702-1897-CE43-B306-D9AD81B1BAD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AC8407D3-71C6-9E45-90FE-A1823B0A172B}"/>
              </a:ext>
            </a:extLst>
          </p:cNvPr>
          <p:cNvSpPr/>
          <p:nvPr/>
        </p:nvSpPr>
        <p:spPr>
          <a:xfrm>
            <a:off x="620047" y="2226730"/>
            <a:ext cx="5495786" cy="249492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F61A722-77AC-C04C-B69B-F9245CBA2A9F}"/>
              </a:ext>
            </a:extLst>
          </p:cNvPr>
          <p:cNvSpPr txBox="1"/>
          <p:nvPr/>
        </p:nvSpPr>
        <p:spPr>
          <a:xfrm>
            <a:off x="783700" y="2367171"/>
            <a:ext cx="5680517" cy="2123658"/>
          </a:xfrm>
          <a:prstGeom prst="rect">
            <a:avLst/>
          </a:prstGeom>
          <a:noFill/>
        </p:spPr>
        <p:txBody>
          <a:bodyPr wrap="square" rtlCol="0">
            <a:spAutoFit/>
          </a:bodyPr>
          <a:lstStyle/>
          <a:p>
            <a:r>
              <a:rPr lang="en-US" sz="4400" b="1" dirty="0">
                <a:solidFill>
                  <a:srgbClr val="004A6C"/>
                </a:solidFill>
                <a:latin typeface="Gilroy Bold" pitchFamily="2" charset="77"/>
              </a:rPr>
              <a:t>What happens to your rubbish when you throw it away?</a:t>
            </a:r>
          </a:p>
        </p:txBody>
      </p:sp>
      <p:pic>
        <p:nvPicPr>
          <p:cNvPr id="3" name="Picture 2" descr="Text&#10;&#10;Description automatically generated with low confidence">
            <a:extLst>
              <a:ext uri="{FF2B5EF4-FFF2-40B4-BE49-F238E27FC236}">
                <a16:creationId xmlns:a16="http://schemas.microsoft.com/office/drawing/2014/main" id="{D162E91F-4536-47F3-A28E-5B333501005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12384054"/>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1"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68471" y="887696"/>
            <a:ext cx="2147282" cy="584775"/>
          </a:xfrm>
          <a:prstGeom prst="rect">
            <a:avLst/>
          </a:prstGeom>
          <a:noFill/>
        </p:spPr>
        <p:txBody>
          <a:bodyPr wrap="square" rtlCol="0">
            <a:spAutoFit/>
          </a:bodyPr>
          <a:lstStyle/>
          <a:p>
            <a:r>
              <a:rPr lang="en-US" sz="3200" b="1" dirty="0">
                <a:solidFill>
                  <a:srgbClr val="004A6C"/>
                </a:solidFill>
                <a:latin typeface="Gilroy Black" pitchFamily="2" charset="77"/>
              </a:rPr>
              <a:t>Recycling</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5747184" flipH="1">
            <a:off x="4114206" y="4919550"/>
            <a:ext cx="769685" cy="899632"/>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568471" y="2403311"/>
            <a:ext cx="4216441" cy="241807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2632449"/>
            <a:ext cx="4012452" cy="1938992"/>
          </a:xfrm>
          <a:prstGeom prst="rect">
            <a:avLst/>
          </a:prstGeom>
        </p:spPr>
        <p:txBody>
          <a:bodyPr wrap="square">
            <a:spAutoFit/>
          </a:bodyPr>
          <a:lstStyle/>
          <a:p>
            <a:r>
              <a:rPr lang="en-US" sz="2400" dirty="0">
                <a:solidFill>
                  <a:srgbClr val="004A6C"/>
                </a:solidFill>
                <a:latin typeface="Gilroy Bold" pitchFamily="2" charset="77"/>
              </a:rPr>
              <a:t>Lots of rubbish can be recycled. This means it is used again. Glass, paper, foil and some plastic can be recycled. </a:t>
            </a:r>
            <a:endParaRPr lang="en-GB" sz="2400" dirty="0">
              <a:solidFill>
                <a:srgbClr val="004A6C"/>
              </a:solidFill>
              <a:latin typeface="Gilroy Bold" pitchFamily="2" charset="77"/>
            </a:endParaRP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4675050">
            <a:off x="1739763" y="5103989"/>
            <a:ext cx="688339" cy="590522"/>
          </a:xfrm>
          <a:prstGeom prst="rect">
            <a:avLst/>
          </a:prstGeom>
        </p:spPr>
      </p:pic>
      <p:pic>
        <p:nvPicPr>
          <p:cNvPr id="7" name="Picture 6" descr="Icon&#10;&#10;Description automatically generated">
            <a:extLst>
              <a:ext uri="{FF2B5EF4-FFF2-40B4-BE49-F238E27FC236}">
                <a16:creationId xmlns:a16="http://schemas.microsoft.com/office/drawing/2014/main" id="{0739044E-2A93-C14B-862B-9FEC0F2AE71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78407" y="4852719"/>
            <a:ext cx="1902411" cy="1177474"/>
          </a:xfrm>
          <a:prstGeom prst="rect">
            <a:avLst/>
          </a:prstGeom>
        </p:spPr>
      </p:pic>
      <p:pic>
        <p:nvPicPr>
          <p:cNvPr id="5" name="Picture 4" descr="A picture containing cup&#10;&#10;Description automatically generated">
            <a:extLst>
              <a:ext uri="{FF2B5EF4-FFF2-40B4-BE49-F238E27FC236}">
                <a16:creationId xmlns:a16="http://schemas.microsoft.com/office/drawing/2014/main" id="{D7D67357-A61C-3045-9F00-47625B7D8E1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30290" y="4815"/>
            <a:ext cx="7061709" cy="6848370"/>
          </a:xfrm>
          <a:prstGeom prst="rect">
            <a:avLst/>
          </a:prstGeom>
        </p:spPr>
      </p:pic>
    </p:spTree>
    <p:extLst>
      <p:ext uri="{BB962C8B-B14F-4D97-AF65-F5344CB8AC3E}">
        <p14:creationId xmlns:p14="http://schemas.microsoft.com/office/powerpoint/2010/main" val="4203238698"/>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2AB9F0-F65D-A748-8D4C-8728DD5A00E5}"/>
              </a:ext>
            </a:extLst>
          </p:cNvPr>
          <p:cNvSpPr/>
          <p:nvPr/>
        </p:nvSpPr>
        <p:spPr>
          <a:xfrm>
            <a:off x="0" y="0"/>
            <a:ext cx="12192000" cy="6858000"/>
          </a:xfrm>
          <a:prstGeom prst="rect">
            <a:avLst/>
          </a:prstGeom>
          <a:solidFill>
            <a:srgbClr val="FAB5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picture containing plate, indoor, white&#10;&#10;Description automatically generated">
            <a:extLst>
              <a:ext uri="{FF2B5EF4-FFF2-40B4-BE49-F238E27FC236}">
                <a16:creationId xmlns:a16="http://schemas.microsoft.com/office/drawing/2014/main" id="{AB5A739E-33CF-3346-82CD-714729F3C51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73736" y="1781279"/>
            <a:ext cx="3584863" cy="3584863"/>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735390" y="589233"/>
            <a:ext cx="7175555" cy="89605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939378" y="714309"/>
            <a:ext cx="7484186" cy="660142"/>
          </a:xfrm>
          <a:prstGeom prst="rect">
            <a:avLst/>
          </a:prstGeom>
        </p:spPr>
        <p:txBody>
          <a:bodyPr wrap="square">
            <a:spAutoFit/>
          </a:bodyPr>
          <a:lstStyle/>
          <a:p>
            <a:r>
              <a:rPr lang="en-US" sz="3600" dirty="0">
                <a:solidFill>
                  <a:srgbClr val="004A6C"/>
                </a:solidFill>
                <a:latin typeface="Gilroy Bold" pitchFamily="2" charset="77"/>
              </a:rPr>
              <a:t>Plastic bottles can be recycled</a:t>
            </a:r>
          </a:p>
        </p:txBody>
      </p:sp>
      <p:pic>
        <p:nvPicPr>
          <p:cNvPr id="5" name="Picture 4" descr="A picture containing person, hand, colorful&#10;&#10;Description automatically generated">
            <a:extLst>
              <a:ext uri="{FF2B5EF4-FFF2-40B4-BE49-F238E27FC236}">
                <a16:creationId xmlns:a16="http://schemas.microsoft.com/office/drawing/2014/main" id="{FD87881E-AF16-0849-9F87-32421F7446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8259" y="1795431"/>
            <a:ext cx="3545032" cy="3545032"/>
          </a:xfrm>
          <a:prstGeom prst="rect">
            <a:avLst/>
          </a:prstGeom>
        </p:spPr>
      </p:pic>
      <p:pic>
        <p:nvPicPr>
          <p:cNvPr id="25" name="Picture 24" descr="Icon&#10;&#10;Description automatically generated">
            <a:extLst>
              <a:ext uri="{FF2B5EF4-FFF2-40B4-BE49-F238E27FC236}">
                <a16:creationId xmlns:a16="http://schemas.microsoft.com/office/drawing/2014/main" id="{DDC7B985-8405-F241-8435-97B72936B61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4675050">
            <a:off x="7966303" y="1296186"/>
            <a:ext cx="753392" cy="646331"/>
          </a:xfrm>
          <a:prstGeom prst="rect">
            <a:avLst/>
          </a:prstGeom>
        </p:spPr>
      </p:pic>
      <p:pic>
        <p:nvPicPr>
          <p:cNvPr id="26" name="Picture 25" descr="Icon&#10;&#10;Description automatically generated">
            <a:extLst>
              <a:ext uri="{FF2B5EF4-FFF2-40B4-BE49-F238E27FC236}">
                <a16:creationId xmlns:a16="http://schemas.microsoft.com/office/drawing/2014/main" id="{077A19DB-A5BE-FC41-9713-6D990F1B04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10945" y="481653"/>
            <a:ext cx="2206589" cy="1365741"/>
          </a:xfrm>
          <a:prstGeom prst="rect">
            <a:avLst/>
          </a:prstGeom>
        </p:spPr>
      </p:pic>
      <p:sp>
        <p:nvSpPr>
          <p:cNvPr id="33" name="Rectangle 32">
            <a:extLst>
              <a:ext uri="{FF2B5EF4-FFF2-40B4-BE49-F238E27FC236}">
                <a16:creationId xmlns:a16="http://schemas.microsoft.com/office/drawing/2014/main" id="{C44CE68C-4BCB-F54B-81D4-F3EF9F618C10}"/>
              </a:ext>
            </a:extLst>
          </p:cNvPr>
          <p:cNvSpPr/>
          <p:nvPr/>
        </p:nvSpPr>
        <p:spPr>
          <a:xfrm>
            <a:off x="618259" y="4898447"/>
            <a:ext cx="3416875" cy="145472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8FD929A-F60E-6E4F-8897-3B813A4330EA}"/>
              </a:ext>
            </a:extLst>
          </p:cNvPr>
          <p:cNvSpPr/>
          <p:nvPr/>
        </p:nvSpPr>
        <p:spPr>
          <a:xfrm>
            <a:off x="802696" y="5121769"/>
            <a:ext cx="3048000" cy="1015663"/>
          </a:xfrm>
          <a:prstGeom prst="rect">
            <a:avLst/>
          </a:prstGeom>
        </p:spPr>
        <p:txBody>
          <a:bodyPr wrap="square">
            <a:spAutoFit/>
          </a:bodyPr>
          <a:lstStyle/>
          <a:p>
            <a:r>
              <a:rPr lang="en-US" sz="2000" dirty="0">
                <a:solidFill>
                  <a:srgbClr val="004A6C"/>
                </a:solidFill>
                <a:latin typeface="Gilroy Bold" pitchFamily="2" charset="77"/>
              </a:rPr>
              <a:t>First they are taken to the recycling center, shredded and washed.</a:t>
            </a:r>
            <a:endParaRPr lang="en-GB" sz="2000" dirty="0">
              <a:solidFill>
                <a:srgbClr val="004A6C"/>
              </a:solidFill>
              <a:latin typeface="Gilroy Bold" pitchFamily="2" charset="77"/>
            </a:endParaRPr>
          </a:p>
        </p:txBody>
      </p:sp>
      <p:pic>
        <p:nvPicPr>
          <p:cNvPr id="9" name="Picture 8" descr="A picture containing indoor&#10;&#10;Description automatically generated">
            <a:extLst>
              <a:ext uri="{FF2B5EF4-FFF2-40B4-BE49-F238E27FC236}">
                <a16:creationId xmlns:a16="http://schemas.microsoft.com/office/drawing/2014/main" id="{AC1D2630-58CD-3247-8F19-704C8938D62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329543" y="1795431"/>
            <a:ext cx="3584863" cy="3584863"/>
          </a:xfrm>
          <a:prstGeom prst="rect">
            <a:avLst/>
          </a:prstGeom>
        </p:spPr>
      </p:pic>
      <p:sp>
        <p:nvSpPr>
          <p:cNvPr id="34" name="Rectangle 33">
            <a:extLst>
              <a:ext uri="{FF2B5EF4-FFF2-40B4-BE49-F238E27FC236}">
                <a16:creationId xmlns:a16="http://schemas.microsoft.com/office/drawing/2014/main" id="{1B898B9A-A5CD-C046-B4C7-089FFC1E3EE6}"/>
              </a:ext>
            </a:extLst>
          </p:cNvPr>
          <p:cNvSpPr/>
          <p:nvPr/>
        </p:nvSpPr>
        <p:spPr>
          <a:xfrm>
            <a:off x="4457700" y="4898447"/>
            <a:ext cx="3416875" cy="145472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96BEA7E6-00E0-FA42-B5AA-2720C20112D7}"/>
              </a:ext>
            </a:extLst>
          </p:cNvPr>
          <p:cNvSpPr/>
          <p:nvPr/>
        </p:nvSpPr>
        <p:spPr>
          <a:xfrm>
            <a:off x="4549918" y="5121769"/>
            <a:ext cx="3232438" cy="1015663"/>
          </a:xfrm>
          <a:prstGeom prst="rect">
            <a:avLst/>
          </a:prstGeom>
        </p:spPr>
        <p:txBody>
          <a:bodyPr wrap="square">
            <a:spAutoFit/>
          </a:bodyPr>
          <a:lstStyle/>
          <a:p>
            <a:r>
              <a:rPr lang="en-US" sz="2000" dirty="0">
                <a:solidFill>
                  <a:srgbClr val="004A6C"/>
                </a:solidFill>
                <a:latin typeface="Gilroy Bold" pitchFamily="2" charset="77"/>
              </a:rPr>
              <a:t>Then the plastic is melted down and separated to make long plastic strings.</a:t>
            </a:r>
            <a:endParaRPr lang="en-GB" sz="2000" dirty="0">
              <a:solidFill>
                <a:srgbClr val="004A6C"/>
              </a:solidFill>
              <a:latin typeface="Gilroy Bold" pitchFamily="2" charset="77"/>
            </a:endParaRPr>
          </a:p>
        </p:txBody>
      </p:sp>
      <p:sp>
        <p:nvSpPr>
          <p:cNvPr id="36" name="Rectangle 35">
            <a:extLst>
              <a:ext uri="{FF2B5EF4-FFF2-40B4-BE49-F238E27FC236}">
                <a16:creationId xmlns:a16="http://schemas.microsoft.com/office/drawing/2014/main" id="{BBB9E5E7-D2A4-2641-8B34-F16E6ECB6BA1}"/>
              </a:ext>
            </a:extLst>
          </p:cNvPr>
          <p:cNvSpPr/>
          <p:nvPr/>
        </p:nvSpPr>
        <p:spPr>
          <a:xfrm>
            <a:off x="8239991" y="4898447"/>
            <a:ext cx="3416875" cy="145472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F41523B-AA60-7C44-B0C3-A24A3C3FE71E}"/>
              </a:ext>
            </a:extLst>
          </p:cNvPr>
          <p:cNvSpPr/>
          <p:nvPr/>
        </p:nvSpPr>
        <p:spPr>
          <a:xfrm>
            <a:off x="8332209" y="5121769"/>
            <a:ext cx="3241532" cy="1015663"/>
          </a:xfrm>
          <a:prstGeom prst="rect">
            <a:avLst/>
          </a:prstGeom>
        </p:spPr>
        <p:txBody>
          <a:bodyPr wrap="square">
            <a:spAutoFit/>
          </a:bodyPr>
          <a:lstStyle/>
          <a:p>
            <a:r>
              <a:rPr lang="en-US" sz="2000" dirty="0">
                <a:solidFill>
                  <a:srgbClr val="004A6C"/>
                </a:solidFill>
                <a:latin typeface="Gilroy Bold" pitchFamily="2" charset="77"/>
              </a:rPr>
              <a:t>The long plastic strings are woven into a material called polyester.</a:t>
            </a:r>
            <a:endParaRPr lang="en-GB" sz="2000" dirty="0">
              <a:solidFill>
                <a:srgbClr val="004A6C"/>
              </a:solidFill>
              <a:latin typeface="Gilroy Bold" pitchFamily="2" charset="77"/>
            </a:endParaRPr>
          </a:p>
        </p:txBody>
      </p:sp>
    </p:spTree>
    <p:extLst>
      <p:ext uri="{BB962C8B-B14F-4D97-AF65-F5344CB8AC3E}">
        <p14:creationId xmlns:p14="http://schemas.microsoft.com/office/powerpoint/2010/main" val="4105757576"/>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2AB9F0-F65D-A748-8D4C-8728DD5A00E5}"/>
              </a:ext>
            </a:extLst>
          </p:cNvPr>
          <p:cNvSpPr/>
          <p:nvPr/>
        </p:nvSpPr>
        <p:spPr>
          <a:xfrm>
            <a:off x="0" y="0"/>
            <a:ext cx="12192000" cy="6858000"/>
          </a:xfrm>
          <a:prstGeom prst="rect">
            <a:avLst/>
          </a:prstGeom>
          <a:solidFill>
            <a:srgbClr val="FAB5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1EA5723-739F-1547-AC09-439F40E790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2435" y="2618374"/>
            <a:ext cx="3138190" cy="3138190"/>
          </a:xfrm>
          <a:prstGeom prst="rect">
            <a:avLst/>
          </a:prstGeom>
        </p:spPr>
      </p:pic>
      <p:pic>
        <p:nvPicPr>
          <p:cNvPr id="13" name="Picture 12" descr="A picture containing grass, outdoor&#10;&#10;Description automatically generated">
            <a:extLst>
              <a:ext uri="{FF2B5EF4-FFF2-40B4-BE49-F238E27FC236}">
                <a16:creationId xmlns:a16="http://schemas.microsoft.com/office/drawing/2014/main" id="{A38647BC-90CC-D14D-AAF3-F9249FD71F6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53017" y="2647644"/>
            <a:ext cx="3169886" cy="3169886"/>
          </a:xfrm>
          <a:prstGeom prst="rect">
            <a:avLst/>
          </a:prstGeom>
        </p:spPr>
      </p:pic>
      <p:pic>
        <p:nvPicPr>
          <p:cNvPr id="16" name="Picture 15" descr="A picture containing mirror, reflection&#10;&#10;Description automatically generated">
            <a:extLst>
              <a:ext uri="{FF2B5EF4-FFF2-40B4-BE49-F238E27FC236}">
                <a16:creationId xmlns:a16="http://schemas.microsoft.com/office/drawing/2014/main" id="{962C6767-B034-EB48-9F02-7014DD1445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44405" y="2442849"/>
            <a:ext cx="3354056" cy="3354056"/>
          </a:xfrm>
          <a:prstGeom prst="rect">
            <a:avLst/>
          </a:prstGeom>
        </p:spPr>
      </p:pic>
      <p:pic>
        <p:nvPicPr>
          <p:cNvPr id="18" name="Picture 17">
            <a:extLst>
              <a:ext uri="{FF2B5EF4-FFF2-40B4-BE49-F238E27FC236}">
                <a16:creationId xmlns:a16="http://schemas.microsoft.com/office/drawing/2014/main" id="{2F13AE97-3356-5E4B-BA9C-2DDBAEB6335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009087" y="2683711"/>
            <a:ext cx="2951942" cy="2931723"/>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735390" y="862083"/>
            <a:ext cx="8256210" cy="144313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939378" y="987158"/>
            <a:ext cx="7880584" cy="1200329"/>
          </a:xfrm>
          <a:prstGeom prst="rect">
            <a:avLst/>
          </a:prstGeom>
        </p:spPr>
        <p:txBody>
          <a:bodyPr wrap="square">
            <a:spAutoFit/>
          </a:bodyPr>
          <a:lstStyle/>
          <a:p>
            <a:r>
              <a:rPr lang="en-US" sz="3600" dirty="0">
                <a:solidFill>
                  <a:srgbClr val="004A6C"/>
                </a:solidFill>
                <a:latin typeface="Gilroy Bold" pitchFamily="2" charset="77"/>
              </a:rPr>
              <a:t>Did you know these items are made from recycled plastic bottles?</a:t>
            </a:r>
            <a:endParaRPr lang="en-GB" sz="3600" dirty="0">
              <a:solidFill>
                <a:srgbClr val="004A6C"/>
              </a:solidFill>
              <a:latin typeface="Gilroy Bold" pitchFamily="2" charset="77"/>
            </a:endParaRPr>
          </a:p>
        </p:txBody>
      </p:sp>
      <p:pic>
        <p:nvPicPr>
          <p:cNvPr id="26" name="Picture 25">
            <a:extLst>
              <a:ext uri="{FF2B5EF4-FFF2-40B4-BE49-F238E27FC236}">
                <a16:creationId xmlns:a16="http://schemas.microsoft.com/office/drawing/2014/main" id="{324FDBFB-0C26-3A4A-A78D-B1D4198C682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8638463">
            <a:off x="-14847" y="2201739"/>
            <a:ext cx="1534497" cy="1512808"/>
          </a:xfrm>
          <a:prstGeom prst="rect">
            <a:avLst/>
          </a:prstGeom>
        </p:spPr>
      </p:pic>
      <p:pic>
        <p:nvPicPr>
          <p:cNvPr id="28" name="Picture 27">
            <a:extLst>
              <a:ext uri="{FF2B5EF4-FFF2-40B4-BE49-F238E27FC236}">
                <a16:creationId xmlns:a16="http://schemas.microsoft.com/office/drawing/2014/main" id="{63D01933-B9AC-A040-923A-FE650C9A498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8171807">
            <a:off x="7905518" y="4650986"/>
            <a:ext cx="1534497" cy="1512808"/>
          </a:xfrm>
          <a:prstGeom prst="rect">
            <a:avLst/>
          </a:prstGeom>
        </p:spPr>
      </p:pic>
      <p:sp>
        <p:nvSpPr>
          <p:cNvPr id="6" name="Rectangle 5">
            <a:extLst>
              <a:ext uri="{FF2B5EF4-FFF2-40B4-BE49-F238E27FC236}">
                <a16:creationId xmlns:a16="http://schemas.microsoft.com/office/drawing/2014/main" id="{EC44D282-FFDC-2E4C-B398-974CE8AD9872}"/>
              </a:ext>
            </a:extLst>
          </p:cNvPr>
          <p:cNvSpPr/>
          <p:nvPr/>
        </p:nvSpPr>
        <p:spPr>
          <a:xfrm>
            <a:off x="998490" y="5955165"/>
            <a:ext cx="10195020" cy="461665"/>
          </a:xfrm>
          <a:prstGeom prst="rect">
            <a:avLst/>
          </a:prstGeom>
        </p:spPr>
        <p:txBody>
          <a:bodyPr wrap="square">
            <a:spAutoFit/>
          </a:bodyPr>
          <a:lstStyle/>
          <a:p>
            <a:r>
              <a:rPr lang="en-GB" sz="2400" dirty="0">
                <a:solidFill>
                  <a:srgbClr val="004A6C"/>
                </a:solidFill>
                <a:latin typeface="Gilroy Bold" pitchFamily="2" charset="77"/>
              </a:rPr>
              <a:t>What do you think happens to the rubbish that doesn’t get recycled?</a:t>
            </a:r>
          </a:p>
        </p:txBody>
      </p:sp>
      <p:pic>
        <p:nvPicPr>
          <p:cNvPr id="25" name="Picture 24" descr="Icon&#10;&#10;Description automatically generated">
            <a:extLst>
              <a:ext uri="{FF2B5EF4-FFF2-40B4-BE49-F238E27FC236}">
                <a16:creationId xmlns:a16="http://schemas.microsoft.com/office/drawing/2014/main" id="{EF0059A8-6317-D14C-9A71-6ABCC779045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4675050">
            <a:off x="9324947" y="1623179"/>
            <a:ext cx="753392" cy="646331"/>
          </a:xfrm>
          <a:prstGeom prst="rect">
            <a:avLst/>
          </a:prstGeom>
        </p:spPr>
      </p:pic>
      <p:pic>
        <p:nvPicPr>
          <p:cNvPr id="29" name="Picture 28" descr="Icon&#10;&#10;Description automatically generated">
            <a:extLst>
              <a:ext uri="{FF2B5EF4-FFF2-40B4-BE49-F238E27FC236}">
                <a16:creationId xmlns:a16="http://schemas.microsoft.com/office/drawing/2014/main" id="{9DB9AB12-D8E3-8A45-A23A-8C24978C564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269589" y="915799"/>
            <a:ext cx="2206589" cy="1365741"/>
          </a:xfrm>
          <a:prstGeom prst="rect">
            <a:avLst/>
          </a:prstGeom>
        </p:spPr>
      </p:pic>
    </p:spTree>
    <p:extLst>
      <p:ext uri="{BB962C8B-B14F-4D97-AF65-F5344CB8AC3E}">
        <p14:creationId xmlns:p14="http://schemas.microsoft.com/office/powerpoint/2010/main" val="1780861833"/>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4" name="Picture 3" descr="A picture containing indoor, kitchen appliance, food processor&#10;&#10;Description automatically generated">
            <a:extLst>
              <a:ext uri="{FF2B5EF4-FFF2-40B4-BE49-F238E27FC236}">
                <a16:creationId xmlns:a16="http://schemas.microsoft.com/office/drawing/2014/main" id="{80856091-7D6F-EE4F-927E-A5C43F92F37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225699" y="-1"/>
            <a:ext cx="7966301" cy="6858001"/>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4" y="911500"/>
            <a:ext cx="1870192" cy="584775"/>
          </a:xfrm>
          <a:prstGeom prst="rect">
            <a:avLst/>
          </a:prstGeom>
          <a:noFill/>
        </p:spPr>
        <p:txBody>
          <a:bodyPr wrap="square" rtlCol="0">
            <a:spAutoFit/>
          </a:bodyPr>
          <a:lstStyle/>
          <a:p>
            <a:r>
              <a:rPr lang="en-US" sz="3200" b="1" dirty="0">
                <a:solidFill>
                  <a:srgbClr val="004A6C"/>
                </a:solidFill>
                <a:latin typeface="Gilroy ExtraBold" pitchFamily="2" charset="77"/>
              </a:rPr>
              <a:t>Landfill</a:t>
            </a:r>
          </a:p>
        </p:txBody>
      </p:sp>
      <p:sp>
        <p:nvSpPr>
          <p:cNvPr id="19" name="Rectangle 18">
            <a:extLst>
              <a:ext uri="{FF2B5EF4-FFF2-40B4-BE49-F238E27FC236}">
                <a16:creationId xmlns:a16="http://schemas.microsoft.com/office/drawing/2014/main" id="{E97CD0CA-9E57-B54B-870D-4B4ECE972491}"/>
              </a:ext>
            </a:extLst>
          </p:cNvPr>
          <p:cNvSpPr/>
          <p:nvPr/>
        </p:nvSpPr>
        <p:spPr>
          <a:xfrm>
            <a:off x="568471" y="2514146"/>
            <a:ext cx="3657227" cy="270901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2743284"/>
            <a:ext cx="3308885" cy="2308324"/>
          </a:xfrm>
          <a:prstGeom prst="rect">
            <a:avLst/>
          </a:prstGeom>
        </p:spPr>
        <p:txBody>
          <a:bodyPr wrap="square">
            <a:spAutoFit/>
          </a:bodyPr>
          <a:lstStyle/>
          <a:p>
            <a:r>
              <a:rPr lang="en-US" sz="3600" dirty="0">
                <a:solidFill>
                  <a:srgbClr val="004A6C"/>
                </a:solidFill>
                <a:latin typeface="Gilroy Bold" pitchFamily="2" charset="77"/>
              </a:rPr>
              <a:t>If plastic isn’t recycled it might go to a landfill site.</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7100585">
            <a:off x="4212610" y="1972581"/>
            <a:ext cx="753392" cy="646331"/>
          </a:xfrm>
          <a:prstGeom prst="rect">
            <a:avLst/>
          </a:prstGeom>
        </p:spPr>
      </p:pic>
      <p:sp>
        <p:nvSpPr>
          <p:cNvPr id="18" name="Rectangle 17">
            <a:extLst>
              <a:ext uri="{FF2B5EF4-FFF2-40B4-BE49-F238E27FC236}">
                <a16:creationId xmlns:a16="http://schemas.microsoft.com/office/drawing/2014/main" id="{81118DAC-E19A-4F33-9533-D117E1054497}"/>
              </a:ext>
            </a:extLst>
          </p:cNvPr>
          <p:cNvSpPr/>
          <p:nvPr/>
        </p:nvSpPr>
        <p:spPr>
          <a:xfrm>
            <a:off x="0" y="5917170"/>
            <a:ext cx="12192000" cy="655438"/>
          </a:xfrm>
          <a:custGeom>
            <a:avLst/>
            <a:gdLst>
              <a:gd name="connsiteX0" fmla="*/ 0 w 12192000"/>
              <a:gd name="connsiteY0" fmla="*/ 0 h 655438"/>
              <a:gd name="connsiteX1" fmla="*/ 555413 w 12192000"/>
              <a:gd name="connsiteY1" fmla="*/ 0 h 655438"/>
              <a:gd name="connsiteX2" fmla="*/ 1232747 w 12192000"/>
              <a:gd name="connsiteY2" fmla="*/ 0 h 655438"/>
              <a:gd name="connsiteX3" fmla="*/ 2153920 w 12192000"/>
              <a:gd name="connsiteY3" fmla="*/ 0 h 655438"/>
              <a:gd name="connsiteX4" fmla="*/ 2953173 w 12192000"/>
              <a:gd name="connsiteY4" fmla="*/ 0 h 655438"/>
              <a:gd name="connsiteX5" fmla="*/ 3874347 w 12192000"/>
              <a:gd name="connsiteY5" fmla="*/ 0 h 655438"/>
              <a:gd name="connsiteX6" fmla="*/ 4185920 w 12192000"/>
              <a:gd name="connsiteY6" fmla="*/ 0 h 655438"/>
              <a:gd name="connsiteX7" fmla="*/ 4985173 w 12192000"/>
              <a:gd name="connsiteY7" fmla="*/ 0 h 655438"/>
              <a:gd name="connsiteX8" fmla="*/ 5662507 w 12192000"/>
              <a:gd name="connsiteY8" fmla="*/ 0 h 655438"/>
              <a:gd name="connsiteX9" fmla="*/ 6096000 w 12192000"/>
              <a:gd name="connsiteY9" fmla="*/ 0 h 655438"/>
              <a:gd name="connsiteX10" fmla="*/ 6407573 w 12192000"/>
              <a:gd name="connsiteY10" fmla="*/ 0 h 655438"/>
              <a:gd name="connsiteX11" fmla="*/ 7084907 w 12192000"/>
              <a:gd name="connsiteY11" fmla="*/ 0 h 655438"/>
              <a:gd name="connsiteX12" fmla="*/ 7884160 w 12192000"/>
              <a:gd name="connsiteY12" fmla="*/ 0 h 655438"/>
              <a:gd name="connsiteX13" fmla="*/ 8317653 w 12192000"/>
              <a:gd name="connsiteY13" fmla="*/ 0 h 655438"/>
              <a:gd name="connsiteX14" fmla="*/ 8873067 w 12192000"/>
              <a:gd name="connsiteY14" fmla="*/ 0 h 655438"/>
              <a:gd name="connsiteX15" fmla="*/ 9306560 w 12192000"/>
              <a:gd name="connsiteY15" fmla="*/ 0 h 655438"/>
              <a:gd name="connsiteX16" fmla="*/ 9861973 w 12192000"/>
              <a:gd name="connsiteY16" fmla="*/ 0 h 655438"/>
              <a:gd name="connsiteX17" fmla="*/ 10539307 w 12192000"/>
              <a:gd name="connsiteY17" fmla="*/ 0 h 655438"/>
              <a:gd name="connsiteX18" fmla="*/ 11094720 w 12192000"/>
              <a:gd name="connsiteY18" fmla="*/ 0 h 655438"/>
              <a:gd name="connsiteX19" fmla="*/ 12192000 w 12192000"/>
              <a:gd name="connsiteY19" fmla="*/ 0 h 655438"/>
              <a:gd name="connsiteX20" fmla="*/ 12192000 w 12192000"/>
              <a:gd name="connsiteY20" fmla="*/ 655438 h 655438"/>
              <a:gd name="connsiteX21" fmla="*/ 11758507 w 12192000"/>
              <a:gd name="connsiteY21" fmla="*/ 655438 h 655438"/>
              <a:gd name="connsiteX22" fmla="*/ 10959253 w 12192000"/>
              <a:gd name="connsiteY22" fmla="*/ 655438 h 655438"/>
              <a:gd name="connsiteX23" fmla="*/ 10160000 w 12192000"/>
              <a:gd name="connsiteY23" fmla="*/ 655438 h 655438"/>
              <a:gd name="connsiteX24" fmla="*/ 9238827 w 12192000"/>
              <a:gd name="connsiteY24" fmla="*/ 655438 h 655438"/>
              <a:gd name="connsiteX25" fmla="*/ 8683413 w 12192000"/>
              <a:gd name="connsiteY25" fmla="*/ 655438 h 655438"/>
              <a:gd name="connsiteX26" fmla="*/ 7762240 w 12192000"/>
              <a:gd name="connsiteY26" fmla="*/ 655438 h 655438"/>
              <a:gd name="connsiteX27" fmla="*/ 7084907 w 12192000"/>
              <a:gd name="connsiteY27" fmla="*/ 655438 h 655438"/>
              <a:gd name="connsiteX28" fmla="*/ 6773333 w 12192000"/>
              <a:gd name="connsiteY28" fmla="*/ 655438 h 655438"/>
              <a:gd name="connsiteX29" fmla="*/ 6339840 w 12192000"/>
              <a:gd name="connsiteY29" fmla="*/ 655438 h 655438"/>
              <a:gd name="connsiteX30" fmla="*/ 6028267 w 12192000"/>
              <a:gd name="connsiteY30" fmla="*/ 655438 h 655438"/>
              <a:gd name="connsiteX31" fmla="*/ 5472853 w 12192000"/>
              <a:gd name="connsiteY31" fmla="*/ 655438 h 655438"/>
              <a:gd name="connsiteX32" fmla="*/ 4917440 w 12192000"/>
              <a:gd name="connsiteY32" fmla="*/ 655438 h 655438"/>
              <a:gd name="connsiteX33" fmla="*/ 4483947 w 12192000"/>
              <a:gd name="connsiteY33" fmla="*/ 655438 h 655438"/>
              <a:gd name="connsiteX34" fmla="*/ 3806613 w 12192000"/>
              <a:gd name="connsiteY34" fmla="*/ 655438 h 655438"/>
              <a:gd name="connsiteX35" fmla="*/ 3129280 w 12192000"/>
              <a:gd name="connsiteY35" fmla="*/ 655438 h 655438"/>
              <a:gd name="connsiteX36" fmla="*/ 2817707 w 12192000"/>
              <a:gd name="connsiteY36" fmla="*/ 655438 h 655438"/>
              <a:gd name="connsiteX37" fmla="*/ 2140373 w 12192000"/>
              <a:gd name="connsiteY37" fmla="*/ 655438 h 655438"/>
              <a:gd name="connsiteX38" fmla="*/ 1463040 w 12192000"/>
              <a:gd name="connsiteY38" fmla="*/ 655438 h 655438"/>
              <a:gd name="connsiteX39" fmla="*/ 1029547 w 12192000"/>
              <a:gd name="connsiteY39" fmla="*/ 655438 h 655438"/>
              <a:gd name="connsiteX40" fmla="*/ 596053 w 12192000"/>
              <a:gd name="connsiteY40" fmla="*/ 655438 h 655438"/>
              <a:gd name="connsiteX41" fmla="*/ 0 w 12192000"/>
              <a:gd name="connsiteY41" fmla="*/ 655438 h 655438"/>
              <a:gd name="connsiteX42" fmla="*/ 0 w 12192000"/>
              <a:gd name="connsiteY42"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192000" h="655438" fill="none" extrusionOk="0">
                <a:moveTo>
                  <a:pt x="0" y="0"/>
                </a:moveTo>
                <a:cubicBezTo>
                  <a:pt x="145676" y="-13640"/>
                  <a:pt x="303391" y="-18960"/>
                  <a:pt x="555413" y="0"/>
                </a:cubicBezTo>
                <a:cubicBezTo>
                  <a:pt x="807435" y="18960"/>
                  <a:pt x="1034511" y="-26547"/>
                  <a:pt x="1232747" y="0"/>
                </a:cubicBezTo>
                <a:cubicBezTo>
                  <a:pt x="1430983" y="26547"/>
                  <a:pt x="1926515" y="37152"/>
                  <a:pt x="2153920" y="0"/>
                </a:cubicBezTo>
                <a:cubicBezTo>
                  <a:pt x="2381325" y="-37152"/>
                  <a:pt x="2643071" y="-8794"/>
                  <a:pt x="2953173" y="0"/>
                </a:cubicBezTo>
                <a:cubicBezTo>
                  <a:pt x="3263275" y="8794"/>
                  <a:pt x="3460031" y="19636"/>
                  <a:pt x="3874347" y="0"/>
                </a:cubicBezTo>
                <a:cubicBezTo>
                  <a:pt x="4288663" y="-19636"/>
                  <a:pt x="4112471" y="-12921"/>
                  <a:pt x="4185920" y="0"/>
                </a:cubicBezTo>
                <a:cubicBezTo>
                  <a:pt x="4259369" y="12921"/>
                  <a:pt x="4735215" y="9483"/>
                  <a:pt x="4985173" y="0"/>
                </a:cubicBezTo>
                <a:cubicBezTo>
                  <a:pt x="5235131" y="-9483"/>
                  <a:pt x="5356943" y="5932"/>
                  <a:pt x="5662507" y="0"/>
                </a:cubicBezTo>
                <a:cubicBezTo>
                  <a:pt x="5968071" y="-5932"/>
                  <a:pt x="5975389" y="14937"/>
                  <a:pt x="6096000" y="0"/>
                </a:cubicBezTo>
                <a:cubicBezTo>
                  <a:pt x="6216611" y="-14937"/>
                  <a:pt x="6280514" y="-710"/>
                  <a:pt x="6407573" y="0"/>
                </a:cubicBezTo>
                <a:cubicBezTo>
                  <a:pt x="6534632" y="710"/>
                  <a:pt x="6866408" y="15843"/>
                  <a:pt x="7084907" y="0"/>
                </a:cubicBezTo>
                <a:cubicBezTo>
                  <a:pt x="7303406" y="-15843"/>
                  <a:pt x="7687178" y="15970"/>
                  <a:pt x="7884160" y="0"/>
                </a:cubicBezTo>
                <a:cubicBezTo>
                  <a:pt x="8081142" y="-15970"/>
                  <a:pt x="8136379" y="-18176"/>
                  <a:pt x="8317653" y="0"/>
                </a:cubicBezTo>
                <a:cubicBezTo>
                  <a:pt x="8498927" y="18176"/>
                  <a:pt x="8600038" y="-9264"/>
                  <a:pt x="8873067" y="0"/>
                </a:cubicBezTo>
                <a:cubicBezTo>
                  <a:pt x="9146096" y="9264"/>
                  <a:pt x="9155574" y="16112"/>
                  <a:pt x="9306560" y="0"/>
                </a:cubicBezTo>
                <a:cubicBezTo>
                  <a:pt x="9457546" y="-16112"/>
                  <a:pt x="9742025" y="-3562"/>
                  <a:pt x="9861973" y="0"/>
                </a:cubicBezTo>
                <a:cubicBezTo>
                  <a:pt x="9981921" y="3562"/>
                  <a:pt x="10321962" y="29033"/>
                  <a:pt x="10539307" y="0"/>
                </a:cubicBezTo>
                <a:cubicBezTo>
                  <a:pt x="10756652" y="-29033"/>
                  <a:pt x="10929670" y="-8856"/>
                  <a:pt x="11094720" y="0"/>
                </a:cubicBezTo>
                <a:cubicBezTo>
                  <a:pt x="11259770" y="8856"/>
                  <a:pt x="11889496" y="12551"/>
                  <a:pt x="12192000" y="0"/>
                </a:cubicBezTo>
                <a:cubicBezTo>
                  <a:pt x="12219465" y="216626"/>
                  <a:pt x="12189876" y="446889"/>
                  <a:pt x="12192000" y="655438"/>
                </a:cubicBezTo>
                <a:cubicBezTo>
                  <a:pt x="12099851" y="664409"/>
                  <a:pt x="11901548" y="665119"/>
                  <a:pt x="11758507" y="655438"/>
                </a:cubicBezTo>
                <a:cubicBezTo>
                  <a:pt x="11615466" y="645757"/>
                  <a:pt x="11311823" y="628062"/>
                  <a:pt x="10959253" y="655438"/>
                </a:cubicBezTo>
                <a:cubicBezTo>
                  <a:pt x="10606683" y="682814"/>
                  <a:pt x="10431035" y="650420"/>
                  <a:pt x="10160000" y="655438"/>
                </a:cubicBezTo>
                <a:cubicBezTo>
                  <a:pt x="9888965" y="660456"/>
                  <a:pt x="9685726" y="669713"/>
                  <a:pt x="9238827" y="655438"/>
                </a:cubicBezTo>
                <a:cubicBezTo>
                  <a:pt x="8791928" y="641163"/>
                  <a:pt x="8950186" y="633982"/>
                  <a:pt x="8683413" y="655438"/>
                </a:cubicBezTo>
                <a:cubicBezTo>
                  <a:pt x="8416640" y="676894"/>
                  <a:pt x="8042906" y="615765"/>
                  <a:pt x="7762240" y="655438"/>
                </a:cubicBezTo>
                <a:cubicBezTo>
                  <a:pt x="7481574" y="695111"/>
                  <a:pt x="7306936" y="680704"/>
                  <a:pt x="7084907" y="655438"/>
                </a:cubicBezTo>
                <a:cubicBezTo>
                  <a:pt x="6862878" y="630172"/>
                  <a:pt x="6881938" y="657700"/>
                  <a:pt x="6773333" y="655438"/>
                </a:cubicBezTo>
                <a:cubicBezTo>
                  <a:pt x="6664728" y="653176"/>
                  <a:pt x="6494482" y="675364"/>
                  <a:pt x="6339840" y="655438"/>
                </a:cubicBezTo>
                <a:cubicBezTo>
                  <a:pt x="6185198" y="635512"/>
                  <a:pt x="6140911" y="647426"/>
                  <a:pt x="6028267" y="655438"/>
                </a:cubicBezTo>
                <a:cubicBezTo>
                  <a:pt x="5915623" y="663450"/>
                  <a:pt x="5661990" y="644872"/>
                  <a:pt x="5472853" y="655438"/>
                </a:cubicBezTo>
                <a:cubicBezTo>
                  <a:pt x="5283716" y="666004"/>
                  <a:pt x="5061285" y="628370"/>
                  <a:pt x="4917440" y="655438"/>
                </a:cubicBezTo>
                <a:cubicBezTo>
                  <a:pt x="4773595" y="682506"/>
                  <a:pt x="4622030" y="661358"/>
                  <a:pt x="4483947" y="655438"/>
                </a:cubicBezTo>
                <a:cubicBezTo>
                  <a:pt x="4345864" y="649518"/>
                  <a:pt x="4084959" y="671186"/>
                  <a:pt x="3806613" y="655438"/>
                </a:cubicBezTo>
                <a:cubicBezTo>
                  <a:pt x="3528267" y="639690"/>
                  <a:pt x="3320954" y="635111"/>
                  <a:pt x="3129280" y="655438"/>
                </a:cubicBezTo>
                <a:cubicBezTo>
                  <a:pt x="2937606" y="675765"/>
                  <a:pt x="2932743" y="669133"/>
                  <a:pt x="2817707" y="655438"/>
                </a:cubicBezTo>
                <a:cubicBezTo>
                  <a:pt x="2702671" y="641743"/>
                  <a:pt x="2304179" y="670842"/>
                  <a:pt x="2140373" y="655438"/>
                </a:cubicBezTo>
                <a:cubicBezTo>
                  <a:pt x="1976567" y="640034"/>
                  <a:pt x="1685514" y="648700"/>
                  <a:pt x="1463040" y="655438"/>
                </a:cubicBezTo>
                <a:cubicBezTo>
                  <a:pt x="1240566" y="662176"/>
                  <a:pt x="1118695" y="635264"/>
                  <a:pt x="1029547" y="655438"/>
                </a:cubicBezTo>
                <a:cubicBezTo>
                  <a:pt x="940399" y="675612"/>
                  <a:pt x="736952" y="675715"/>
                  <a:pt x="596053" y="655438"/>
                </a:cubicBezTo>
                <a:cubicBezTo>
                  <a:pt x="455154" y="635161"/>
                  <a:pt x="152737" y="635811"/>
                  <a:pt x="0" y="655438"/>
                </a:cubicBezTo>
                <a:cubicBezTo>
                  <a:pt x="3825" y="430836"/>
                  <a:pt x="-17954" y="290828"/>
                  <a:pt x="0" y="0"/>
                </a:cubicBezTo>
                <a:close/>
              </a:path>
              <a:path w="12192000" h="655438" stroke="0" extrusionOk="0">
                <a:moveTo>
                  <a:pt x="0" y="0"/>
                </a:moveTo>
                <a:cubicBezTo>
                  <a:pt x="133661" y="-6488"/>
                  <a:pt x="179796" y="-6163"/>
                  <a:pt x="311573" y="0"/>
                </a:cubicBezTo>
                <a:cubicBezTo>
                  <a:pt x="443350" y="6163"/>
                  <a:pt x="510527" y="-3077"/>
                  <a:pt x="623147" y="0"/>
                </a:cubicBezTo>
                <a:cubicBezTo>
                  <a:pt x="735767" y="3077"/>
                  <a:pt x="866872" y="-7575"/>
                  <a:pt x="934720" y="0"/>
                </a:cubicBezTo>
                <a:cubicBezTo>
                  <a:pt x="1002568" y="7575"/>
                  <a:pt x="1332094" y="-3835"/>
                  <a:pt x="1490133" y="0"/>
                </a:cubicBezTo>
                <a:cubicBezTo>
                  <a:pt x="1648172" y="3835"/>
                  <a:pt x="1797388" y="21647"/>
                  <a:pt x="1923627" y="0"/>
                </a:cubicBezTo>
                <a:cubicBezTo>
                  <a:pt x="2049866" y="-21647"/>
                  <a:pt x="2414104" y="-4383"/>
                  <a:pt x="2600960" y="0"/>
                </a:cubicBezTo>
                <a:cubicBezTo>
                  <a:pt x="2787816" y="4383"/>
                  <a:pt x="3165653" y="2893"/>
                  <a:pt x="3522133" y="0"/>
                </a:cubicBezTo>
                <a:cubicBezTo>
                  <a:pt x="3878613" y="-2893"/>
                  <a:pt x="3966333" y="26771"/>
                  <a:pt x="4077547" y="0"/>
                </a:cubicBezTo>
                <a:cubicBezTo>
                  <a:pt x="4188761" y="-26771"/>
                  <a:pt x="4295998" y="6881"/>
                  <a:pt x="4389120" y="0"/>
                </a:cubicBezTo>
                <a:cubicBezTo>
                  <a:pt x="4482242" y="-6881"/>
                  <a:pt x="4628374" y="15058"/>
                  <a:pt x="4822613" y="0"/>
                </a:cubicBezTo>
                <a:cubicBezTo>
                  <a:pt x="5016852" y="-15058"/>
                  <a:pt x="5293181" y="22397"/>
                  <a:pt x="5499947" y="0"/>
                </a:cubicBezTo>
                <a:cubicBezTo>
                  <a:pt x="5706713" y="-22397"/>
                  <a:pt x="5904615" y="20321"/>
                  <a:pt x="6055360" y="0"/>
                </a:cubicBezTo>
                <a:cubicBezTo>
                  <a:pt x="6206105" y="-20321"/>
                  <a:pt x="6392342" y="-6921"/>
                  <a:pt x="6610773" y="0"/>
                </a:cubicBezTo>
                <a:cubicBezTo>
                  <a:pt x="6829204" y="6921"/>
                  <a:pt x="6993926" y="-3575"/>
                  <a:pt x="7166187" y="0"/>
                </a:cubicBezTo>
                <a:cubicBezTo>
                  <a:pt x="7338448" y="3575"/>
                  <a:pt x="7585624" y="7332"/>
                  <a:pt x="7843520" y="0"/>
                </a:cubicBezTo>
                <a:cubicBezTo>
                  <a:pt x="8101416" y="-7332"/>
                  <a:pt x="8135914" y="-10874"/>
                  <a:pt x="8277013" y="0"/>
                </a:cubicBezTo>
                <a:cubicBezTo>
                  <a:pt x="8418112" y="10874"/>
                  <a:pt x="8754492" y="21940"/>
                  <a:pt x="8954347" y="0"/>
                </a:cubicBezTo>
                <a:cubicBezTo>
                  <a:pt x="9154202" y="-21940"/>
                  <a:pt x="9210196" y="-11274"/>
                  <a:pt x="9387840" y="0"/>
                </a:cubicBezTo>
                <a:cubicBezTo>
                  <a:pt x="9565484" y="11274"/>
                  <a:pt x="9915844" y="32015"/>
                  <a:pt x="10187093" y="0"/>
                </a:cubicBezTo>
                <a:cubicBezTo>
                  <a:pt x="10458342" y="-32015"/>
                  <a:pt x="10626388" y="-13496"/>
                  <a:pt x="10986347" y="0"/>
                </a:cubicBezTo>
                <a:cubicBezTo>
                  <a:pt x="11346306" y="13496"/>
                  <a:pt x="11687672" y="28562"/>
                  <a:pt x="12192000" y="0"/>
                </a:cubicBezTo>
                <a:cubicBezTo>
                  <a:pt x="12178376" y="283851"/>
                  <a:pt x="12194781" y="431567"/>
                  <a:pt x="12192000" y="655438"/>
                </a:cubicBezTo>
                <a:cubicBezTo>
                  <a:pt x="11941682" y="650286"/>
                  <a:pt x="11792787" y="657835"/>
                  <a:pt x="11636587" y="655438"/>
                </a:cubicBezTo>
                <a:cubicBezTo>
                  <a:pt x="11480387" y="653041"/>
                  <a:pt x="11266940" y="675865"/>
                  <a:pt x="10959253" y="655438"/>
                </a:cubicBezTo>
                <a:cubicBezTo>
                  <a:pt x="10651566" y="635011"/>
                  <a:pt x="10505469" y="618353"/>
                  <a:pt x="10160000" y="655438"/>
                </a:cubicBezTo>
                <a:cubicBezTo>
                  <a:pt x="9814531" y="692523"/>
                  <a:pt x="9671336" y="663165"/>
                  <a:pt x="9360747" y="655438"/>
                </a:cubicBezTo>
                <a:cubicBezTo>
                  <a:pt x="9050158" y="647711"/>
                  <a:pt x="8918639" y="642175"/>
                  <a:pt x="8683413" y="655438"/>
                </a:cubicBezTo>
                <a:cubicBezTo>
                  <a:pt x="8448187" y="668701"/>
                  <a:pt x="8338798" y="662996"/>
                  <a:pt x="8249920" y="655438"/>
                </a:cubicBezTo>
                <a:cubicBezTo>
                  <a:pt x="8161042" y="647880"/>
                  <a:pt x="8051976" y="666470"/>
                  <a:pt x="7938347" y="655438"/>
                </a:cubicBezTo>
                <a:cubicBezTo>
                  <a:pt x="7824718" y="644406"/>
                  <a:pt x="7593670" y="639799"/>
                  <a:pt x="7382933" y="655438"/>
                </a:cubicBezTo>
                <a:cubicBezTo>
                  <a:pt x="7172196" y="671077"/>
                  <a:pt x="6968069" y="642209"/>
                  <a:pt x="6705600" y="655438"/>
                </a:cubicBezTo>
                <a:cubicBezTo>
                  <a:pt x="6443131" y="668667"/>
                  <a:pt x="6070619" y="666736"/>
                  <a:pt x="5784427" y="655438"/>
                </a:cubicBezTo>
                <a:cubicBezTo>
                  <a:pt x="5498235" y="644140"/>
                  <a:pt x="5305486" y="616169"/>
                  <a:pt x="4985173" y="655438"/>
                </a:cubicBezTo>
                <a:cubicBezTo>
                  <a:pt x="4664860" y="694707"/>
                  <a:pt x="4386791" y="635504"/>
                  <a:pt x="4064000" y="655438"/>
                </a:cubicBezTo>
                <a:cubicBezTo>
                  <a:pt x="3741209" y="675372"/>
                  <a:pt x="3483284" y="621734"/>
                  <a:pt x="3142827" y="655438"/>
                </a:cubicBezTo>
                <a:cubicBezTo>
                  <a:pt x="2802370" y="689142"/>
                  <a:pt x="2644179" y="672865"/>
                  <a:pt x="2465493" y="655438"/>
                </a:cubicBezTo>
                <a:cubicBezTo>
                  <a:pt x="2286807" y="638011"/>
                  <a:pt x="2060302" y="643424"/>
                  <a:pt x="1788160" y="655438"/>
                </a:cubicBezTo>
                <a:cubicBezTo>
                  <a:pt x="1516018" y="667452"/>
                  <a:pt x="1441498" y="661824"/>
                  <a:pt x="1354667" y="655438"/>
                </a:cubicBezTo>
                <a:cubicBezTo>
                  <a:pt x="1267836" y="649052"/>
                  <a:pt x="1081345" y="655567"/>
                  <a:pt x="921173" y="655438"/>
                </a:cubicBezTo>
                <a:cubicBezTo>
                  <a:pt x="761001" y="655309"/>
                  <a:pt x="222441" y="684476"/>
                  <a:pt x="0" y="655438"/>
                </a:cubicBezTo>
                <a:cubicBezTo>
                  <a:pt x="21973" y="390637"/>
                  <a:pt x="19989" y="165237"/>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picture containing boat&#10;&#10;Description automatically generated">
            <a:extLst>
              <a:ext uri="{FF2B5EF4-FFF2-40B4-BE49-F238E27FC236}">
                <a16:creationId xmlns:a16="http://schemas.microsoft.com/office/drawing/2014/main" id="{08E66881-9E1B-FD48-9B4C-2586C5EA4E0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119041" y="1"/>
            <a:ext cx="7072960" cy="6858000"/>
          </a:xfrm>
          <a:prstGeom prst="rect">
            <a:avLst/>
          </a:prstGeom>
        </p:spPr>
      </p:pic>
      <p:pic>
        <p:nvPicPr>
          <p:cNvPr id="23" name="Picture 22" descr="Text&#10;&#10;Description automatically generated with low confidence">
            <a:extLst>
              <a:ext uri="{FF2B5EF4-FFF2-40B4-BE49-F238E27FC236}">
                <a16:creationId xmlns:a16="http://schemas.microsoft.com/office/drawing/2014/main" id="{25EF75CA-0E63-456E-8727-8C82B342C58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89777245"/>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4" name="Picture 3" descr="A picture containing indoor, kitchen appliance, food processor&#10;&#10;Description automatically generated">
            <a:extLst>
              <a:ext uri="{FF2B5EF4-FFF2-40B4-BE49-F238E27FC236}">
                <a16:creationId xmlns:a16="http://schemas.microsoft.com/office/drawing/2014/main" id="{80856091-7D6F-EE4F-927E-A5C43F92F37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225699" y="-1"/>
            <a:ext cx="7966301" cy="6858001"/>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4" y="911500"/>
            <a:ext cx="1870192" cy="584775"/>
          </a:xfrm>
          <a:prstGeom prst="rect">
            <a:avLst/>
          </a:prstGeom>
          <a:noFill/>
        </p:spPr>
        <p:txBody>
          <a:bodyPr wrap="square" rtlCol="0">
            <a:spAutoFit/>
          </a:bodyPr>
          <a:lstStyle/>
          <a:p>
            <a:r>
              <a:rPr lang="en-US" sz="3200" b="1" dirty="0">
                <a:solidFill>
                  <a:srgbClr val="004A6C"/>
                </a:solidFill>
                <a:latin typeface="Gilroy ExtraBold" pitchFamily="2" charset="77"/>
              </a:rPr>
              <a:t>Litter</a:t>
            </a:r>
          </a:p>
        </p:txBody>
      </p:sp>
      <p:sp>
        <p:nvSpPr>
          <p:cNvPr id="19" name="Rectangle 18">
            <a:extLst>
              <a:ext uri="{FF2B5EF4-FFF2-40B4-BE49-F238E27FC236}">
                <a16:creationId xmlns:a16="http://schemas.microsoft.com/office/drawing/2014/main" id="{E97CD0CA-9E57-B54B-870D-4B4ECE972491}"/>
              </a:ext>
            </a:extLst>
          </p:cNvPr>
          <p:cNvSpPr/>
          <p:nvPr/>
        </p:nvSpPr>
        <p:spPr>
          <a:xfrm>
            <a:off x="568471" y="2514147"/>
            <a:ext cx="3657227" cy="221025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2743284"/>
            <a:ext cx="3308885" cy="1754326"/>
          </a:xfrm>
          <a:prstGeom prst="rect">
            <a:avLst/>
          </a:prstGeom>
        </p:spPr>
        <p:txBody>
          <a:bodyPr wrap="square">
            <a:spAutoFit/>
          </a:bodyPr>
          <a:lstStyle/>
          <a:p>
            <a:r>
              <a:rPr lang="en-US" sz="3600" dirty="0">
                <a:solidFill>
                  <a:srgbClr val="004A6C"/>
                </a:solidFill>
                <a:latin typeface="Gilroy Bold" pitchFamily="2" charset="77"/>
              </a:rPr>
              <a:t>Litter causes problems for wildlife.</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7100585">
            <a:off x="4212610" y="1972581"/>
            <a:ext cx="753392" cy="646331"/>
          </a:xfrm>
          <a:prstGeom prst="rect">
            <a:avLst/>
          </a:prstGeom>
        </p:spPr>
      </p:pic>
      <p:pic>
        <p:nvPicPr>
          <p:cNvPr id="5" name="Picture 4" descr="A picture containing boat&#10;&#10;Description automatically generated">
            <a:extLst>
              <a:ext uri="{FF2B5EF4-FFF2-40B4-BE49-F238E27FC236}">
                <a16:creationId xmlns:a16="http://schemas.microsoft.com/office/drawing/2014/main" id="{08E66881-9E1B-FD48-9B4C-2586C5EA4E0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119041" y="1"/>
            <a:ext cx="7072960" cy="6858000"/>
          </a:xfrm>
          <a:prstGeom prst="rect">
            <a:avLst/>
          </a:prstGeom>
        </p:spPr>
      </p:pic>
      <p:sp>
        <p:nvSpPr>
          <p:cNvPr id="27" name="Rectangle 26">
            <a:extLst>
              <a:ext uri="{FF2B5EF4-FFF2-40B4-BE49-F238E27FC236}">
                <a16:creationId xmlns:a16="http://schemas.microsoft.com/office/drawing/2014/main" id="{9BEEE2E4-89CA-4B8F-8A83-7982605F1588}"/>
              </a:ext>
            </a:extLst>
          </p:cNvPr>
          <p:cNvSpPr/>
          <p:nvPr/>
        </p:nvSpPr>
        <p:spPr>
          <a:xfrm>
            <a:off x="0" y="5917170"/>
            <a:ext cx="12192000" cy="655438"/>
          </a:xfrm>
          <a:custGeom>
            <a:avLst/>
            <a:gdLst>
              <a:gd name="connsiteX0" fmla="*/ 0 w 12192000"/>
              <a:gd name="connsiteY0" fmla="*/ 0 h 655438"/>
              <a:gd name="connsiteX1" fmla="*/ 555413 w 12192000"/>
              <a:gd name="connsiteY1" fmla="*/ 0 h 655438"/>
              <a:gd name="connsiteX2" fmla="*/ 1232747 w 12192000"/>
              <a:gd name="connsiteY2" fmla="*/ 0 h 655438"/>
              <a:gd name="connsiteX3" fmla="*/ 2153920 w 12192000"/>
              <a:gd name="connsiteY3" fmla="*/ 0 h 655438"/>
              <a:gd name="connsiteX4" fmla="*/ 2953173 w 12192000"/>
              <a:gd name="connsiteY4" fmla="*/ 0 h 655438"/>
              <a:gd name="connsiteX5" fmla="*/ 3874347 w 12192000"/>
              <a:gd name="connsiteY5" fmla="*/ 0 h 655438"/>
              <a:gd name="connsiteX6" fmla="*/ 4185920 w 12192000"/>
              <a:gd name="connsiteY6" fmla="*/ 0 h 655438"/>
              <a:gd name="connsiteX7" fmla="*/ 4985173 w 12192000"/>
              <a:gd name="connsiteY7" fmla="*/ 0 h 655438"/>
              <a:gd name="connsiteX8" fmla="*/ 5662507 w 12192000"/>
              <a:gd name="connsiteY8" fmla="*/ 0 h 655438"/>
              <a:gd name="connsiteX9" fmla="*/ 6096000 w 12192000"/>
              <a:gd name="connsiteY9" fmla="*/ 0 h 655438"/>
              <a:gd name="connsiteX10" fmla="*/ 6407573 w 12192000"/>
              <a:gd name="connsiteY10" fmla="*/ 0 h 655438"/>
              <a:gd name="connsiteX11" fmla="*/ 7084907 w 12192000"/>
              <a:gd name="connsiteY11" fmla="*/ 0 h 655438"/>
              <a:gd name="connsiteX12" fmla="*/ 7884160 w 12192000"/>
              <a:gd name="connsiteY12" fmla="*/ 0 h 655438"/>
              <a:gd name="connsiteX13" fmla="*/ 8317653 w 12192000"/>
              <a:gd name="connsiteY13" fmla="*/ 0 h 655438"/>
              <a:gd name="connsiteX14" fmla="*/ 8873067 w 12192000"/>
              <a:gd name="connsiteY14" fmla="*/ 0 h 655438"/>
              <a:gd name="connsiteX15" fmla="*/ 9306560 w 12192000"/>
              <a:gd name="connsiteY15" fmla="*/ 0 h 655438"/>
              <a:gd name="connsiteX16" fmla="*/ 9861973 w 12192000"/>
              <a:gd name="connsiteY16" fmla="*/ 0 h 655438"/>
              <a:gd name="connsiteX17" fmla="*/ 10539307 w 12192000"/>
              <a:gd name="connsiteY17" fmla="*/ 0 h 655438"/>
              <a:gd name="connsiteX18" fmla="*/ 11094720 w 12192000"/>
              <a:gd name="connsiteY18" fmla="*/ 0 h 655438"/>
              <a:gd name="connsiteX19" fmla="*/ 12192000 w 12192000"/>
              <a:gd name="connsiteY19" fmla="*/ 0 h 655438"/>
              <a:gd name="connsiteX20" fmla="*/ 12192000 w 12192000"/>
              <a:gd name="connsiteY20" fmla="*/ 655438 h 655438"/>
              <a:gd name="connsiteX21" fmla="*/ 11758507 w 12192000"/>
              <a:gd name="connsiteY21" fmla="*/ 655438 h 655438"/>
              <a:gd name="connsiteX22" fmla="*/ 10959253 w 12192000"/>
              <a:gd name="connsiteY22" fmla="*/ 655438 h 655438"/>
              <a:gd name="connsiteX23" fmla="*/ 10160000 w 12192000"/>
              <a:gd name="connsiteY23" fmla="*/ 655438 h 655438"/>
              <a:gd name="connsiteX24" fmla="*/ 9238827 w 12192000"/>
              <a:gd name="connsiteY24" fmla="*/ 655438 h 655438"/>
              <a:gd name="connsiteX25" fmla="*/ 8683413 w 12192000"/>
              <a:gd name="connsiteY25" fmla="*/ 655438 h 655438"/>
              <a:gd name="connsiteX26" fmla="*/ 7762240 w 12192000"/>
              <a:gd name="connsiteY26" fmla="*/ 655438 h 655438"/>
              <a:gd name="connsiteX27" fmla="*/ 7084907 w 12192000"/>
              <a:gd name="connsiteY27" fmla="*/ 655438 h 655438"/>
              <a:gd name="connsiteX28" fmla="*/ 6773333 w 12192000"/>
              <a:gd name="connsiteY28" fmla="*/ 655438 h 655438"/>
              <a:gd name="connsiteX29" fmla="*/ 6339840 w 12192000"/>
              <a:gd name="connsiteY29" fmla="*/ 655438 h 655438"/>
              <a:gd name="connsiteX30" fmla="*/ 6028267 w 12192000"/>
              <a:gd name="connsiteY30" fmla="*/ 655438 h 655438"/>
              <a:gd name="connsiteX31" fmla="*/ 5472853 w 12192000"/>
              <a:gd name="connsiteY31" fmla="*/ 655438 h 655438"/>
              <a:gd name="connsiteX32" fmla="*/ 4917440 w 12192000"/>
              <a:gd name="connsiteY32" fmla="*/ 655438 h 655438"/>
              <a:gd name="connsiteX33" fmla="*/ 4483947 w 12192000"/>
              <a:gd name="connsiteY33" fmla="*/ 655438 h 655438"/>
              <a:gd name="connsiteX34" fmla="*/ 3806613 w 12192000"/>
              <a:gd name="connsiteY34" fmla="*/ 655438 h 655438"/>
              <a:gd name="connsiteX35" fmla="*/ 3129280 w 12192000"/>
              <a:gd name="connsiteY35" fmla="*/ 655438 h 655438"/>
              <a:gd name="connsiteX36" fmla="*/ 2817707 w 12192000"/>
              <a:gd name="connsiteY36" fmla="*/ 655438 h 655438"/>
              <a:gd name="connsiteX37" fmla="*/ 2140373 w 12192000"/>
              <a:gd name="connsiteY37" fmla="*/ 655438 h 655438"/>
              <a:gd name="connsiteX38" fmla="*/ 1463040 w 12192000"/>
              <a:gd name="connsiteY38" fmla="*/ 655438 h 655438"/>
              <a:gd name="connsiteX39" fmla="*/ 1029547 w 12192000"/>
              <a:gd name="connsiteY39" fmla="*/ 655438 h 655438"/>
              <a:gd name="connsiteX40" fmla="*/ 596053 w 12192000"/>
              <a:gd name="connsiteY40" fmla="*/ 655438 h 655438"/>
              <a:gd name="connsiteX41" fmla="*/ 0 w 12192000"/>
              <a:gd name="connsiteY41" fmla="*/ 655438 h 655438"/>
              <a:gd name="connsiteX42" fmla="*/ 0 w 12192000"/>
              <a:gd name="connsiteY42"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192000" h="655438" fill="none" extrusionOk="0">
                <a:moveTo>
                  <a:pt x="0" y="0"/>
                </a:moveTo>
                <a:cubicBezTo>
                  <a:pt x="145676" y="-13640"/>
                  <a:pt x="303391" y="-18960"/>
                  <a:pt x="555413" y="0"/>
                </a:cubicBezTo>
                <a:cubicBezTo>
                  <a:pt x="807435" y="18960"/>
                  <a:pt x="1034511" y="-26547"/>
                  <a:pt x="1232747" y="0"/>
                </a:cubicBezTo>
                <a:cubicBezTo>
                  <a:pt x="1430983" y="26547"/>
                  <a:pt x="1926515" y="37152"/>
                  <a:pt x="2153920" y="0"/>
                </a:cubicBezTo>
                <a:cubicBezTo>
                  <a:pt x="2381325" y="-37152"/>
                  <a:pt x="2643071" y="-8794"/>
                  <a:pt x="2953173" y="0"/>
                </a:cubicBezTo>
                <a:cubicBezTo>
                  <a:pt x="3263275" y="8794"/>
                  <a:pt x="3460031" y="19636"/>
                  <a:pt x="3874347" y="0"/>
                </a:cubicBezTo>
                <a:cubicBezTo>
                  <a:pt x="4288663" y="-19636"/>
                  <a:pt x="4112471" y="-12921"/>
                  <a:pt x="4185920" y="0"/>
                </a:cubicBezTo>
                <a:cubicBezTo>
                  <a:pt x="4259369" y="12921"/>
                  <a:pt x="4735215" y="9483"/>
                  <a:pt x="4985173" y="0"/>
                </a:cubicBezTo>
                <a:cubicBezTo>
                  <a:pt x="5235131" y="-9483"/>
                  <a:pt x="5356943" y="5932"/>
                  <a:pt x="5662507" y="0"/>
                </a:cubicBezTo>
                <a:cubicBezTo>
                  <a:pt x="5968071" y="-5932"/>
                  <a:pt x="5975389" y="14937"/>
                  <a:pt x="6096000" y="0"/>
                </a:cubicBezTo>
                <a:cubicBezTo>
                  <a:pt x="6216611" y="-14937"/>
                  <a:pt x="6280514" y="-710"/>
                  <a:pt x="6407573" y="0"/>
                </a:cubicBezTo>
                <a:cubicBezTo>
                  <a:pt x="6534632" y="710"/>
                  <a:pt x="6866408" y="15843"/>
                  <a:pt x="7084907" y="0"/>
                </a:cubicBezTo>
                <a:cubicBezTo>
                  <a:pt x="7303406" y="-15843"/>
                  <a:pt x="7687178" y="15970"/>
                  <a:pt x="7884160" y="0"/>
                </a:cubicBezTo>
                <a:cubicBezTo>
                  <a:pt x="8081142" y="-15970"/>
                  <a:pt x="8136379" y="-18176"/>
                  <a:pt x="8317653" y="0"/>
                </a:cubicBezTo>
                <a:cubicBezTo>
                  <a:pt x="8498927" y="18176"/>
                  <a:pt x="8600038" y="-9264"/>
                  <a:pt x="8873067" y="0"/>
                </a:cubicBezTo>
                <a:cubicBezTo>
                  <a:pt x="9146096" y="9264"/>
                  <a:pt x="9155574" y="16112"/>
                  <a:pt x="9306560" y="0"/>
                </a:cubicBezTo>
                <a:cubicBezTo>
                  <a:pt x="9457546" y="-16112"/>
                  <a:pt x="9742025" y="-3562"/>
                  <a:pt x="9861973" y="0"/>
                </a:cubicBezTo>
                <a:cubicBezTo>
                  <a:pt x="9981921" y="3562"/>
                  <a:pt x="10321962" y="29033"/>
                  <a:pt x="10539307" y="0"/>
                </a:cubicBezTo>
                <a:cubicBezTo>
                  <a:pt x="10756652" y="-29033"/>
                  <a:pt x="10929670" y="-8856"/>
                  <a:pt x="11094720" y="0"/>
                </a:cubicBezTo>
                <a:cubicBezTo>
                  <a:pt x="11259770" y="8856"/>
                  <a:pt x="11889496" y="12551"/>
                  <a:pt x="12192000" y="0"/>
                </a:cubicBezTo>
                <a:cubicBezTo>
                  <a:pt x="12219465" y="216626"/>
                  <a:pt x="12189876" y="446889"/>
                  <a:pt x="12192000" y="655438"/>
                </a:cubicBezTo>
                <a:cubicBezTo>
                  <a:pt x="12099851" y="664409"/>
                  <a:pt x="11901548" y="665119"/>
                  <a:pt x="11758507" y="655438"/>
                </a:cubicBezTo>
                <a:cubicBezTo>
                  <a:pt x="11615466" y="645757"/>
                  <a:pt x="11311823" y="628062"/>
                  <a:pt x="10959253" y="655438"/>
                </a:cubicBezTo>
                <a:cubicBezTo>
                  <a:pt x="10606683" y="682814"/>
                  <a:pt x="10431035" y="650420"/>
                  <a:pt x="10160000" y="655438"/>
                </a:cubicBezTo>
                <a:cubicBezTo>
                  <a:pt x="9888965" y="660456"/>
                  <a:pt x="9685726" y="669713"/>
                  <a:pt x="9238827" y="655438"/>
                </a:cubicBezTo>
                <a:cubicBezTo>
                  <a:pt x="8791928" y="641163"/>
                  <a:pt x="8950186" y="633982"/>
                  <a:pt x="8683413" y="655438"/>
                </a:cubicBezTo>
                <a:cubicBezTo>
                  <a:pt x="8416640" y="676894"/>
                  <a:pt x="8042906" y="615765"/>
                  <a:pt x="7762240" y="655438"/>
                </a:cubicBezTo>
                <a:cubicBezTo>
                  <a:pt x="7481574" y="695111"/>
                  <a:pt x="7306936" y="680704"/>
                  <a:pt x="7084907" y="655438"/>
                </a:cubicBezTo>
                <a:cubicBezTo>
                  <a:pt x="6862878" y="630172"/>
                  <a:pt x="6881938" y="657700"/>
                  <a:pt x="6773333" y="655438"/>
                </a:cubicBezTo>
                <a:cubicBezTo>
                  <a:pt x="6664728" y="653176"/>
                  <a:pt x="6494482" y="675364"/>
                  <a:pt x="6339840" y="655438"/>
                </a:cubicBezTo>
                <a:cubicBezTo>
                  <a:pt x="6185198" y="635512"/>
                  <a:pt x="6140911" y="647426"/>
                  <a:pt x="6028267" y="655438"/>
                </a:cubicBezTo>
                <a:cubicBezTo>
                  <a:pt x="5915623" y="663450"/>
                  <a:pt x="5661990" y="644872"/>
                  <a:pt x="5472853" y="655438"/>
                </a:cubicBezTo>
                <a:cubicBezTo>
                  <a:pt x="5283716" y="666004"/>
                  <a:pt x="5061285" y="628370"/>
                  <a:pt x="4917440" y="655438"/>
                </a:cubicBezTo>
                <a:cubicBezTo>
                  <a:pt x="4773595" y="682506"/>
                  <a:pt x="4622030" y="661358"/>
                  <a:pt x="4483947" y="655438"/>
                </a:cubicBezTo>
                <a:cubicBezTo>
                  <a:pt x="4345864" y="649518"/>
                  <a:pt x="4084959" y="671186"/>
                  <a:pt x="3806613" y="655438"/>
                </a:cubicBezTo>
                <a:cubicBezTo>
                  <a:pt x="3528267" y="639690"/>
                  <a:pt x="3320954" y="635111"/>
                  <a:pt x="3129280" y="655438"/>
                </a:cubicBezTo>
                <a:cubicBezTo>
                  <a:pt x="2937606" y="675765"/>
                  <a:pt x="2932743" y="669133"/>
                  <a:pt x="2817707" y="655438"/>
                </a:cubicBezTo>
                <a:cubicBezTo>
                  <a:pt x="2702671" y="641743"/>
                  <a:pt x="2304179" y="670842"/>
                  <a:pt x="2140373" y="655438"/>
                </a:cubicBezTo>
                <a:cubicBezTo>
                  <a:pt x="1976567" y="640034"/>
                  <a:pt x="1685514" y="648700"/>
                  <a:pt x="1463040" y="655438"/>
                </a:cubicBezTo>
                <a:cubicBezTo>
                  <a:pt x="1240566" y="662176"/>
                  <a:pt x="1118695" y="635264"/>
                  <a:pt x="1029547" y="655438"/>
                </a:cubicBezTo>
                <a:cubicBezTo>
                  <a:pt x="940399" y="675612"/>
                  <a:pt x="736952" y="675715"/>
                  <a:pt x="596053" y="655438"/>
                </a:cubicBezTo>
                <a:cubicBezTo>
                  <a:pt x="455154" y="635161"/>
                  <a:pt x="152737" y="635811"/>
                  <a:pt x="0" y="655438"/>
                </a:cubicBezTo>
                <a:cubicBezTo>
                  <a:pt x="3825" y="430836"/>
                  <a:pt x="-17954" y="290828"/>
                  <a:pt x="0" y="0"/>
                </a:cubicBezTo>
                <a:close/>
              </a:path>
              <a:path w="12192000" h="655438" stroke="0" extrusionOk="0">
                <a:moveTo>
                  <a:pt x="0" y="0"/>
                </a:moveTo>
                <a:cubicBezTo>
                  <a:pt x="133661" y="-6488"/>
                  <a:pt x="179796" y="-6163"/>
                  <a:pt x="311573" y="0"/>
                </a:cubicBezTo>
                <a:cubicBezTo>
                  <a:pt x="443350" y="6163"/>
                  <a:pt x="510527" y="-3077"/>
                  <a:pt x="623147" y="0"/>
                </a:cubicBezTo>
                <a:cubicBezTo>
                  <a:pt x="735767" y="3077"/>
                  <a:pt x="866872" y="-7575"/>
                  <a:pt x="934720" y="0"/>
                </a:cubicBezTo>
                <a:cubicBezTo>
                  <a:pt x="1002568" y="7575"/>
                  <a:pt x="1332094" y="-3835"/>
                  <a:pt x="1490133" y="0"/>
                </a:cubicBezTo>
                <a:cubicBezTo>
                  <a:pt x="1648172" y="3835"/>
                  <a:pt x="1797388" y="21647"/>
                  <a:pt x="1923627" y="0"/>
                </a:cubicBezTo>
                <a:cubicBezTo>
                  <a:pt x="2049866" y="-21647"/>
                  <a:pt x="2414104" y="-4383"/>
                  <a:pt x="2600960" y="0"/>
                </a:cubicBezTo>
                <a:cubicBezTo>
                  <a:pt x="2787816" y="4383"/>
                  <a:pt x="3165653" y="2893"/>
                  <a:pt x="3522133" y="0"/>
                </a:cubicBezTo>
                <a:cubicBezTo>
                  <a:pt x="3878613" y="-2893"/>
                  <a:pt x="3966333" y="26771"/>
                  <a:pt x="4077547" y="0"/>
                </a:cubicBezTo>
                <a:cubicBezTo>
                  <a:pt x="4188761" y="-26771"/>
                  <a:pt x="4295998" y="6881"/>
                  <a:pt x="4389120" y="0"/>
                </a:cubicBezTo>
                <a:cubicBezTo>
                  <a:pt x="4482242" y="-6881"/>
                  <a:pt x="4628374" y="15058"/>
                  <a:pt x="4822613" y="0"/>
                </a:cubicBezTo>
                <a:cubicBezTo>
                  <a:pt x="5016852" y="-15058"/>
                  <a:pt x="5293181" y="22397"/>
                  <a:pt x="5499947" y="0"/>
                </a:cubicBezTo>
                <a:cubicBezTo>
                  <a:pt x="5706713" y="-22397"/>
                  <a:pt x="5904615" y="20321"/>
                  <a:pt x="6055360" y="0"/>
                </a:cubicBezTo>
                <a:cubicBezTo>
                  <a:pt x="6206105" y="-20321"/>
                  <a:pt x="6392342" y="-6921"/>
                  <a:pt x="6610773" y="0"/>
                </a:cubicBezTo>
                <a:cubicBezTo>
                  <a:pt x="6829204" y="6921"/>
                  <a:pt x="6993926" y="-3575"/>
                  <a:pt x="7166187" y="0"/>
                </a:cubicBezTo>
                <a:cubicBezTo>
                  <a:pt x="7338448" y="3575"/>
                  <a:pt x="7585624" y="7332"/>
                  <a:pt x="7843520" y="0"/>
                </a:cubicBezTo>
                <a:cubicBezTo>
                  <a:pt x="8101416" y="-7332"/>
                  <a:pt x="8135914" y="-10874"/>
                  <a:pt x="8277013" y="0"/>
                </a:cubicBezTo>
                <a:cubicBezTo>
                  <a:pt x="8418112" y="10874"/>
                  <a:pt x="8754492" y="21940"/>
                  <a:pt x="8954347" y="0"/>
                </a:cubicBezTo>
                <a:cubicBezTo>
                  <a:pt x="9154202" y="-21940"/>
                  <a:pt x="9210196" y="-11274"/>
                  <a:pt x="9387840" y="0"/>
                </a:cubicBezTo>
                <a:cubicBezTo>
                  <a:pt x="9565484" y="11274"/>
                  <a:pt x="9915844" y="32015"/>
                  <a:pt x="10187093" y="0"/>
                </a:cubicBezTo>
                <a:cubicBezTo>
                  <a:pt x="10458342" y="-32015"/>
                  <a:pt x="10626388" y="-13496"/>
                  <a:pt x="10986347" y="0"/>
                </a:cubicBezTo>
                <a:cubicBezTo>
                  <a:pt x="11346306" y="13496"/>
                  <a:pt x="11687672" y="28562"/>
                  <a:pt x="12192000" y="0"/>
                </a:cubicBezTo>
                <a:cubicBezTo>
                  <a:pt x="12178376" y="283851"/>
                  <a:pt x="12194781" y="431567"/>
                  <a:pt x="12192000" y="655438"/>
                </a:cubicBezTo>
                <a:cubicBezTo>
                  <a:pt x="11941682" y="650286"/>
                  <a:pt x="11792787" y="657835"/>
                  <a:pt x="11636587" y="655438"/>
                </a:cubicBezTo>
                <a:cubicBezTo>
                  <a:pt x="11480387" y="653041"/>
                  <a:pt x="11266940" y="675865"/>
                  <a:pt x="10959253" y="655438"/>
                </a:cubicBezTo>
                <a:cubicBezTo>
                  <a:pt x="10651566" y="635011"/>
                  <a:pt x="10505469" y="618353"/>
                  <a:pt x="10160000" y="655438"/>
                </a:cubicBezTo>
                <a:cubicBezTo>
                  <a:pt x="9814531" y="692523"/>
                  <a:pt x="9671336" y="663165"/>
                  <a:pt x="9360747" y="655438"/>
                </a:cubicBezTo>
                <a:cubicBezTo>
                  <a:pt x="9050158" y="647711"/>
                  <a:pt x="8918639" y="642175"/>
                  <a:pt x="8683413" y="655438"/>
                </a:cubicBezTo>
                <a:cubicBezTo>
                  <a:pt x="8448187" y="668701"/>
                  <a:pt x="8338798" y="662996"/>
                  <a:pt x="8249920" y="655438"/>
                </a:cubicBezTo>
                <a:cubicBezTo>
                  <a:pt x="8161042" y="647880"/>
                  <a:pt x="8051976" y="666470"/>
                  <a:pt x="7938347" y="655438"/>
                </a:cubicBezTo>
                <a:cubicBezTo>
                  <a:pt x="7824718" y="644406"/>
                  <a:pt x="7593670" y="639799"/>
                  <a:pt x="7382933" y="655438"/>
                </a:cubicBezTo>
                <a:cubicBezTo>
                  <a:pt x="7172196" y="671077"/>
                  <a:pt x="6968069" y="642209"/>
                  <a:pt x="6705600" y="655438"/>
                </a:cubicBezTo>
                <a:cubicBezTo>
                  <a:pt x="6443131" y="668667"/>
                  <a:pt x="6070619" y="666736"/>
                  <a:pt x="5784427" y="655438"/>
                </a:cubicBezTo>
                <a:cubicBezTo>
                  <a:pt x="5498235" y="644140"/>
                  <a:pt x="5305486" y="616169"/>
                  <a:pt x="4985173" y="655438"/>
                </a:cubicBezTo>
                <a:cubicBezTo>
                  <a:pt x="4664860" y="694707"/>
                  <a:pt x="4386791" y="635504"/>
                  <a:pt x="4064000" y="655438"/>
                </a:cubicBezTo>
                <a:cubicBezTo>
                  <a:pt x="3741209" y="675372"/>
                  <a:pt x="3483284" y="621734"/>
                  <a:pt x="3142827" y="655438"/>
                </a:cubicBezTo>
                <a:cubicBezTo>
                  <a:pt x="2802370" y="689142"/>
                  <a:pt x="2644179" y="672865"/>
                  <a:pt x="2465493" y="655438"/>
                </a:cubicBezTo>
                <a:cubicBezTo>
                  <a:pt x="2286807" y="638011"/>
                  <a:pt x="2060302" y="643424"/>
                  <a:pt x="1788160" y="655438"/>
                </a:cubicBezTo>
                <a:cubicBezTo>
                  <a:pt x="1516018" y="667452"/>
                  <a:pt x="1441498" y="661824"/>
                  <a:pt x="1354667" y="655438"/>
                </a:cubicBezTo>
                <a:cubicBezTo>
                  <a:pt x="1267836" y="649052"/>
                  <a:pt x="1081345" y="655567"/>
                  <a:pt x="921173" y="655438"/>
                </a:cubicBezTo>
                <a:cubicBezTo>
                  <a:pt x="761001" y="655309"/>
                  <a:pt x="222441" y="684476"/>
                  <a:pt x="0" y="655438"/>
                </a:cubicBezTo>
                <a:cubicBezTo>
                  <a:pt x="21973" y="390637"/>
                  <a:pt x="19989" y="165237"/>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picture containing grass&#10;&#10;Description automatically generated">
            <a:extLst>
              <a:ext uri="{FF2B5EF4-FFF2-40B4-BE49-F238E27FC236}">
                <a16:creationId xmlns:a16="http://schemas.microsoft.com/office/drawing/2014/main" id="{E01F35FC-E1B8-5745-B7BF-5F6D9A06186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137"/>
          <a:stretch/>
        </p:blipFill>
        <p:spPr>
          <a:xfrm>
            <a:off x="4999004" y="-1"/>
            <a:ext cx="7192996" cy="6858001"/>
          </a:xfrm>
          <a:prstGeom prst="rect">
            <a:avLst/>
          </a:prstGeom>
        </p:spPr>
      </p:pic>
      <p:pic>
        <p:nvPicPr>
          <p:cNvPr id="35" name="Picture 34" descr="Text&#10;&#10;Description automatically generated with low confidence">
            <a:extLst>
              <a:ext uri="{FF2B5EF4-FFF2-40B4-BE49-F238E27FC236}">
                <a16:creationId xmlns:a16="http://schemas.microsoft.com/office/drawing/2014/main" id="{85FE8FBF-5E5C-4B8A-AAA9-452C76E4B8F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Tree>
    <p:extLst>
      <p:ext uri="{BB962C8B-B14F-4D97-AF65-F5344CB8AC3E}">
        <p14:creationId xmlns:p14="http://schemas.microsoft.com/office/powerpoint/2010/main" val="3698842401"/>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FB9D79-E3BA-4F63-80CE-63BAD07BAA45}">
  <ds:schemaRefs>
    <ds:schemaRef ds:uri="http://schemas.microsoft.com/office/2006/documentManagement/types"/>
    <ds:schemaRef ds:uri="http://purl.org/dc/dcmitype/"/>
    <ds:schemaRef ds:uri="http://purl.org/dc/terms/"/>
    <ds:schemaRef ds:uri="http://purl.org/dc/elements/1.1/"/>
    <ds:schemaRef ds:uri="http://www.w3.org/XML/1998/namespace"/>
    <ds:schemaRef ds:uri="http://schemas.openxmlformats.org/package/2006/metadata/core-properties"/>
    <ds:schemaRef ds:uri="764ce334-4dea-4cda-96fd-5a46cc3154a2"/>
    <ds:schemaRef ds:uri="edf7c51f-8958-4cb5-b692-975806f17f35"/>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3.xml><?xml version="1.0" encoding="utf-8"?>
<ds:datastoreItem xmlns:ds="http://schemas.openxmlformats.org/officeDocument/2006/customXml" ds:itemID="{4CCF3376-97FA-4FD7-8DF2-B380555000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623</TotalTime>
  <Words>998</Words>
  <Application>Microsoft Macintosh PowerPoint</Application>
  <PresentationFormat>Widescreen</PresentationFormat>
  <Paragraphs>135</Paragraphs>
  <Slides>14</Slides>
  <Notes>14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Arial</vt:lpstr>
      <vt:lpstr>Calibri</vt:lpstr>
      <vt:lpstr>Calibri Light</vt:lpstr>
      <vt:lpstr>EuclidSquare</vt:lpstr>
      <vt:lpstr>Gilroy</vt:lpstr>
      <vt:lpstr>Gilroy Black</vt:lpstr>
      <vt:lpstr>Gilroy Bold</vt:lpstr>
      <vt:lpstr>Gilroy ExtraBold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Becky Root</cp:lastModifiedBy>
  <cp:revision>3</cp:revision>
  <dcterms:created xsi:type="dcterms:W3CDTF">2021-08-19T08:20:23Z</dcterms:created>
  <dcterms:modified xsi:type="dcterms:W3CDTF">2023-03-27T13:14:52Z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