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5.xml" ContentType="application/vnd.openxmlformats-officedocument.themeOverride+xml"/>
  <Override PartName="/ppt/notesSlides/notesSlide9.xml" ContentType="application/vnd.openxmlformats-officedocument.presentationml.notesSlide+xml"/>
  <Override PartName="/ppt/theme/themeOverride6.xml" ContentType="application/vnd.openxmlformats-officedocument.themeOverride+xml"/>
  <Override PartName="/ppt/notesSlides/notesSlide10.xml" ContentType="application/vnd.openxmlformats-officedocument.presentationml.notesSlide+xml"/>
  <Override PartName="/ppt/theme/themeOverride7.xml" ContentType="application/vnd.openxmlformats-officedocument.themeOverr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9.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6" r:id="rId5"/>
    <p:sldId id="257" r:id="rId6"/>
    <p:sldId id="258" r:id="rId7"/>
    <p:sldId id="288" r:id="rId8"/>
    <p:sldId id="289" r:id="rId9"/>
    <p:sldId id="290" r:id="rId10"/>
    <p:sldId id="291" r:id="rId11"/>
    <p:sldId id="267" r:id="rId12"/>
    <p:sldId id="292" r:id="rId13"/>
    <p:sldId id="293" r:id="rId14"/>
    <p:sldId id="294" r:id="rId15"/>
    <p:sldId id="295" r:id="rId16"/>
    <p:sldId id="277" r:id="rId17"/>
    <p:sldId id="296" r:id="rId18"/>
    <p:sldId id="286" r:id="rId19"/>
    <p:sldId id="274" r:id="rId20"/>
    <p:sldId id="29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35"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F9F6ED"/>
    <a:srgbClr val="FAB546"/>
    <a:srgbClr val="004A6C"/>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71DA9E-49C0-4E47-A3A1-D168E0B89A71}" v="2" dt="2023-03-27T13:14:07.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14331266-D1ED-49B9-9307-336878C14F0D}"/>
    <pc:docChg chg="undo redo custSel modSld">
      <pc:chgData name="Sarah Duffy" userId="ca92ddb4-4620-4127-97b1-8232d187080b" providerId="ADAL" clId="{14331266-D1ED-49B9-9307-336878C14F0D}" dt="2021-11-26T14:23:31.686" v="395" actId="478"/>
      <pc:docMkLst>
        <pc:docMk/>
      </pc:docMkLst>
      <pc:sldChg chg="addCm delCm modCm modNotesTx">
        <pc:chgData name="Sarah Duffy" userId="ca92ddb4-4620-4127-97b1-8232d187080b" providerId="ADAL" clId="{14331266-D1ED-49B9-9307-336878C14F0D}" dt="2021-11-26T14:16:06.626" v="224"/>
        <pc:sldMkLst>
          <pc:docMk/>
          <pc:sldMk cId="312134143" sldId="256"/>
        </pc:sldMkLst>
      </pc:sldChg>
      <pc:sldChg chg="addSp delSp modSp mod delCm modCm">
        <pc:chgData name="Sarah Duffy" userId="ca92ddb4-4620-4127-97b1-8232d187080b" providerId="ADAL" clId="{14331266-D1ED-49B9-9307-336878C14F0D}" dt="2021-11-26T14:23:31.686" v="395" actId="478"/>
        <pc:sldMkLst>
          <pc:docMk/>
          <pc:sldMk cId="74846918" sldId="257"/>
        </pc:sldMkLst>
        <pc:spChg chg="add del mod">
          <ac:chgData name="Sarah Duffy" userId="ca92ddb4-4620-4127-97b1-8232d187080b" providerId="ADAL" clId="{14331266-D1ED-49B9-9307-336878C14F0D}" dt="2021-11-26T14:23:31.686" v="395" actId="478"/>
          <ac:spMkLst>
            <pc:docMk/>
            <pc:sldMk cId="74846918" sldId="257"/>
            <ac:spMk id="12" creationId="{B8A121CF-BC33-437F-B27A-483EF08087DE}"/>
          </ac:spMkLst>
        </pc:spChg>
        <pc:picChg chg="add del mod">
          <ac:chgData name="Sarah Duffy" userId="ca92ddb4-4620-4127-97b1-8232d187080b" providerId="ADAL" clId="{14331266-D1ED-49B9-9307-336878C14F0D}" dt="2021-11-22T15:37:22.787" v="129" actId="931"/>
          <ac:picMkLst>
            <pc:docMk/>
            <pc:sldMk cId="74846918" sldId="257"/>
            <ac:picMk id="4" creationId="{FCF9DC2E-3CCD-40F3-BBD5-1572ACAE0172}"/>
          </ac:picMkLst>
        </pc:picChg>
        <pc:picChg chg="add del mod">
          <ac:chgData name="Sarah Duffy" userId="ca92ddb4-4620-4127-97b1-8232d187080b" providerId="ADAL" clId="{14331266-D1ED-49B9-9307-336878C14F0D}" dt="2021-11-22T15:37:37.656" v="134" actId="931"/>
          <ac:picMkLst>
            <pc:docMk/>
            <pc:sldMk cId="74846918" sldId="257"/>
            <ac:picMk id="7" creationId="{32460D3A-FB1B-4C00-A9CC-FE9AC79FAA2B}"/>
          </ac:picMkLst>
        </pc:picChg>
        <pc:picChg chg="add del mod">
          <ac:chgData name="Sarah Duffy" userId="ca92ddb4-4620-4127-97b1-8232d187080b" providerId="ADAL" clId="{14331266-D1ED-49B9-9307-336878C14F0D}" dt="2021-11-22T15:39:11.038" v="156" actId="478"/>
          <ac:picMkLst>
            <pc:docMk/>
            <pc:sldMk cId="74846918" sldId="257"/>
            <ac:picMk id="11" creationId="{9DD57393-0F08-4066-94AB-80F8E3F5BA50}"/>
          </ac:picMkLst>
        </pc:picChg>
        <pc:picChg chg="add del mod">
          <ac:chgData name="Sarah Duffy" userId="ca92ddb4-4620-4127-97b1-8232d187080b" providerId="ADAL" clId="{14331266-D1ED-49B9-9307-336878C14F0D}" dt="2021-11-22T15:39:59.909" v="165" actId="931"/>
          <ac:picMkLst>
            <pc:docMk/>
            <pc:sldMk cId="74846918" sldId="257"/>
            <ac:picMk id="17" creationId="{6D4D1FA1-82D6-447F-A1FF-888ED633FCF6}"/>
          </ac:picMkLst>
        </pc:picChg>
        <pc:picChg chg="mod">
          <ac:chgData name="Sarah Duffy" userId="ca92ddb4-4620-4127-97b1-8232d187080b" providerId="ADAL" clId="{14331266-D1ED-49B9-9307-336878C14F0D}" dt="2021-11-22T15:38:14.573" v="149" actId="1076"/>
          <ac:picMkLst>
            <pc:docMk/>
            <pc:sldMk cId="74846918" sldId="257"/>
            <ac:picMk id="20" creationId="{5D1732E0-5CC5-CD4E-8240-0F84A3F684C7}"/>
          </ac:picMkLst>
        </pc:picChg>
        <pc:picChg chg="add del mod">
          <ac:chgData name="Sarah Duffy" userId="ca92ddb4-4620-4127-97b1-8232d187080b" providerId="ADAL" clId="{14331266-D1ED-49B9-9307-336878C14F0D}" dt="2021-11-22T15:41:26.825" v="188" actId="478"/>
          <ac:picMkLst>
            <pc:docMk/>
            <pc:sldMk cId="74846918" sldId="257"/>
            <ac:picMk id="21" creationId="{90480E58-0981-4DBB-AE2A-EE84BF7C9515}"/>
          </ac:picMkLst>
        </pc:picChg>
        <pc:picChg chg="add del mod">
          <ac:chgData name="Sarah Duffy" userId="ca92ddb4-4620-4127-97b1-8232d187080b" providerId="ADAL" clId="{14331266-D1ED-49B9-9307-336878C14F0D}" dt="2021-11-22T15:41:25.822" v="187" actId="478"/>
          <ac:picMkLst>
            <pc:docMk/>
            <pc:sldMk cId="74846918" sldId="257"/>
            <ac:picMk id="23" creationId="{B160C257-D9E7-4D38-8AFE-949C157325DC}"/>
          </ac:picMkLst>
        </pc:picChg>
        <pc:picChg chg="add del mod">
          <ac:chgData name="Sarah Duffy" userId="ca92ddb4-4620-4127-97b1-8232d187080b" providerId="ADAL" clId="{14331266-D1ED-49B9-9307-336878C14F0D}" dt="2021-11-26T14:23:31.257" v="394" actId="478"/>
          <ac:picMkLst>
            <pc:docMk/>
            <pc:sldMk cId="74846918" sldId="257"/>
            <ac:picMk id="28" creationId="{92F301CB-B886-4E8E-AC43-E45F857DD7FA}"/>
          </ac:picMkLst>
        </pc:picChg>
        <pc:picChg chg="mod">
          <ac:chgData name="Sarah Duffy" userId="ca92ddb4-4620-4127-97b1-8232d187080b" providerId="ADAL" clId="{14331266-D1ED-49B9-9307-336878C14F0D}" dt="2021-11-22T15:38:09.474" v="146" actId="1076"/>
          <ac:picMkLst>
            <pc:docMk/>
            <pc:sldMk cId="74846918" sldId="257"/>
            <ac:picMk id="53" creationId="{32161610-4C27-764A-BD99-3124FF05F8AC}"/>
          </ac:picMkLst>
        </pc:picChg>
      </pc:sldChg>
      <pc:sldChg chg="addSp delSp modSp mod">
        <pc:chgData name="Sarah Duffy" userId="ca92ddb4-4620-4127-97b1-8232d187080b" providerId="ADAL" clId="{14331266-D1ED-49B9-9307-336878C14F0D}" dt="2021-11-22T15:38:43.952" v="152" actId="1076"/>
        <pc:sldMkLst>
          <pc:docMk/>
          <pc:sldMk cId="1539444185" sldId="258"/>
        </pc:sldMkLst>
        <pc:spChg chg="mod">
          <ac:chgData name="Sarah Duffy" userId="ca92ddb4-4620-4127-97b1-8232d187080b" providerId="ADAL" clId="{14331266-D1ED-49B9-9307-336878C14F0D}" dt="2021-11-22T15:35:45.755" v="111" actId="1076"/>
          <ac:spMkLst>
            <pc:docMk/>
            <pc:sldMk cId="1539444185" sldId="258"/>
            <ac:spMk id="33" creationId="{BBDE5CCB-5F58-E343-87BF-1DDF6268EAA1}"/>
          </ac:spMkLst>
        </pc:spChg>
        <pc:spChg chg="mod">
          <ac:chgData name="Sarah Duffy" userId="ca92ddb4-4620-4127-97b1-8232d187080b" providerId="ADAL" clId="{14331266-D1ED-49B9-9307-336878C14F0D}" dt="2021-11-22T15:35:45.755" v="111" actId="1076"/>
          <ac:spMkLst>
            <pc:docMk/>
            <pc:sldMk cId="1539444185" sldId="258"/>
            <ac:spMk id="34" creationId="{898DE3C0-3A2E-7D42-A86E-13E6E1D9D544}"/>
          </ac:spMkLst>
        </pc:spChg>
        <pc:spChg chg="mod">
          <ac:chgData name="Sarah Duffy" userId="ca92ddb4-4620-4127-97b1-8232d187080b" providerId="ADAL" clId="{14331266-D1ED-49B9-9307-336878C14F0D}" dt="2021-11-22T15:36:17.918" v="115" actId="1076"/>
          <ac:spMkLst>
            <pc:docMk/>
            <pc:sldMk cId="1539444185" sldId="258"/>
            <ac:spMk id="35" creationId="{CB66E49D-0FA0-D544-AAD0-1E51E1D25BC2}"/>
          </ac:spMkLst>
        </pc:spChg>
        <pc:spChg chg="mod">
          <ac:chgData name="Sarah Duffy" userId="ca92ddb4-4620-4127-97b1-8232d187080b" providerId="ADAL" clId="{14331266-D1ED-49B9-9307-336878C14F0D}" dt="2021-11-22T15:36:17.918" v="115" actId="1076"/>
          <ac:spMkLst>
            <pc:docMk/>
            <pc:sldMk cId="1539444185" sldId="258"/>
            <ac:spMk id="36" creationId="{9D591D90-A816-6247-B924-2C8109914353}"/>
          </ac:spMkLst>
        </pc:spChg>
        <pc:spChg chg="mod">
          <ac:chgData name="Sarah Duffy" userId="ca92ddb4-4620-4127-97b1-8232d187080b" providerId="ADAL" clId="{14331266-D1ED-49B9-9307-336878C14F0D}" dt="2021-11-22T15:34:06.405" v="101" actId="1076"/>
          <ac:spMkLst>
            <pc:docMk/>
            <pc:sldMk cId="1539444185" sldId="258"/>
            <ac:spMk id="37" creationId="{6C15960B-6B2C-8249-A264-5A75E7DD0431}"/>
          </ac:spMkLst>
        </pc:spChg>
        <pc:spChg chg="mod">
          <ac:chgData name="Sarah Duffy" userId="ca92ddb4-4620-4127-97b1-8232d187080b" providerId="ADAL" clId="{14331266-D1ED-49B9-9307-336878C14F0D}" dt="2021-11-22T15:34:06.405" v="101" actId="1076"/>
          <ac:spMkLst>
            <pc:docMk/>
            <pc:sldMk cId="1539444185" sldId="258"/>
            <ac:spMk id="38" creationId="{306CE26A-C370-5C4F-9BDE-CF61AD68922B}"/>
          </ac:spMkLst>
        </pc:spChg>
        <pc:spChg chg="mod">
          <ac:chgData name="Sarah Duffy" userId="ca92ddb4-4620-4127-97b1-8232d187080b" providerId="ADAL" clId="{14331266-D1ED-49B9-9307-336878C14F0D}" dt="2021-11-22T15:34:33.333" v="105" actId="1076"/>
          <ac:spMkLst>
            <pc:docMk/>
            <pc:sldMk cId="1539444185" sldId="258"/>
            <ac:spMk id="40" creationId="{69FAF2C6-C700-E440-A914-1F9A8DFE21FE}"/>
          </ac:spMkLst>
        </pc:spChg>
        <pc:spChg chg="mod">
          <ac:chgData name="Sarah Duffy" userId="ca92ddb4-4620-4127-97b1-8232d187080b" providerId="ADAL" clId="{14331266-D1ED-49B9-9307-336878C14F0D}" dt="2021-11-22T15:34:33.333" v="105" actId="1076"/>
          <ac:spMkLst>
            <pc:docMk/>
            <pc:sldMk cId="1539444185" sldId="258"/>
            <ac:spMk id="41" creationId="{674DB376-A7CA-1E4E-97E2-8DC401156682}"/>
          </ac:spMkLst>
        </pc:spChg>
        <pc:spChg chg="mod">
          <ac:chgData name="Sarah Duffy" userId="ca92ddb4-4620-4127-97b1-8232d187080b" providerId="ADAL" clId="{14331266-D1ED-49B9-9307-336878C14F0D}" dt="2021-11-22T15:34:45.686" v="106" actId="1076"/>
          <ac:spMkLst>
            <pc:docMk/>
            <pc:sldMk cId="1539444185" sldId="258"/>
            <ac:spMk id="42" creationId="{0D1B58A5-9DCF-D142-A79A-0652D3324E09}"/>
          </ac:spMkLst>
        </pc:spChg>
        <pc:spChg chg="mod">
          <ac:chgData name="Sarah Duffy" userId="ca92ddb4-4620-4127-97b1-8232d187080b" providerId="ADAL" clId="{14331266-D1ED-49B9-9307-336878C14F0D}" dt="2021-11-22T15:34:45.686" v="106" actId="1076"/>
          <ac:spMkLst>
            <pc:docMk/>
            <pc:sldMk cId="1539444185" sldId="258"/>
            <ac:spMk id="43" creationId="{0B7EA3F2-13AA-A943-A045-2D886C891E0B}"/>
          </ac:spMkLst>
        </pc:spChg>
        <pc:spChg chg="mod">
          <ac:chgData name="Sarah Duffy" userId="ca92ddb4-4620-4127-97b1-8232d187080b" providerId="ADAL" clId="{14331266-D1ED-49B9-9307-336878C14F0D}" dt="2021-11-22T15:36:23.506" v="116" actId="1076"/>
          <ac:spMkLst>
            <pc:docMk/>
            <pc:sldMk cId="1539444185" sldId="258"/>
            <ac:spMk id="44" creationId="{A654D78E-143B-F540-83DC-E805F973D064}"/>
          </ac:spMkLst>
        </pc:spChg>
        <pc:spChg chg="mod">
          <ac:chgData name="Sarah Duffy" userId="ca92ddb4-4620-4127-97b1-8232d187080b" providerId="ADAL" clId="{14331266-D1ED-49B9-9307-336878C14F0D}" dt="2021-11-22T15:36:23.506" v="116" actId="1076"/>
          <ac:spMkLst>
            <pc:docMk/>
            <pc:sldMk cId="1539444185" sldId="258"/>
            <ac:spMk id="45" creationId="{506C92CF-4E4B-3C48-A573-0A5B4A529083}"/>
          </ac:spMkLst>
        </pc:spChg>
        <pc:spChg chg="mod">
          <ac:chgData name="Sarah Duffy" userId="ca92ddb4-4620-4127-97b1-8232d187080b" providerId="ADAL" clId="{14331266-D1ED-49B9-9307-336878C14F0D}" dt="2021-11-22T15:36:29.878" v="117" actId="1076"/>
          <ac:spMkLst>
            <pc:docMk/>
            <pc:sldMk cId="1539444185" sldId="258"/>
            <ac:spMk id="46" creationId="{15982BA2-A7F6-E344-BECB-52AAFB3AE91E}"/>
          </ac:spMkLst>
        </pc:spChg>
        <pc:spChg chg="mod">
          <ac:chgData name="Sarah Duffy" userId="ca92ddb4-4620-4127-97b1-8232d187080b" providerId="ADAL" clId="{14331266-D1ED-49B9-9307-336878C14F0D}" dt="2021-11-22T15:36:29.878" v="117" actId="1076"/>
          <ac:spMkLst>
            <pc:docMk/>
            <pc:sldMk cId="1539444185" sldId="258"/>
            <ac:spMk id="47" creationId="{4C1F76F2-1483-A545-859A-7FE4389D303C}"/>
          </ac:spMkLst>
        </pc:spChg>
        <pc:spChg chg="mod">
          <ac:chgData name="Sarah Duffy" userId="ca92ddb4-4620-4127-97b1-8232d187080b" providerId="ADAL" clId="{14331266-D1ED-49B9-9307-336878C14F0D}" dt="2021-11-22T15:32:08.880" v="87" actId="1076"/>
          <ac:spMkLst>
            <pc:docMk/>
            <pc:sldMk cId="1539444185" sldId="258"/>
            <ac:spMk id="48" creationId="{F5D819D5-B72E-A04B-AE39-A0FBA1B1763C}"/>
          </ac:spMkLst>
        </pc:spChg>
        <pc:spChg chg="mod">
          <ac:chgData name="Sarah Duffy" userId="ca92ddb4-4620-4127-97b1-8232d187080b" providerId="ADAL" clId="{14331266-D1ED-49B9-9307-336878C14F0D}" dt="2021-11-22T15:32:18.162" v="89" actId="1076"/>
          <ac:spMkLst>
            <pc:docMk/>
            <pc:sldMk cId="1539444185" sldId="258"/>
            <ac:spMk id="49" creationId="{8A4F8D2F-2185-1147-832B-A1E79FFACAD6}"/>
          </ac:spMkLst>
        </pc:spChg>
        <pc:spChg chg="mod">
          <ac:chgData name="Sarah Duffy" userId="ca92ddb4-4620-4127-97b1-8232d187080b" providerId="ADAL" clId="{14331266-D1ED-49B9-9307-336878C14F0D}" dt="2021-11-22T15:35:54.743" v="112" actId="1076"/>
          <ac:spMkLst>
            <pc:docMk/>
            <pc:sldMk cId="1539444185" sldId="258"/>
            <ac:spMk id="50" creationId="{A595B7E7-74E4-7C44-BA46-C04478370D7D}"/>
          </ac:spMkLst>
        </pc:spChg>
        <pc:spChg chg="mod">
          <ac:chgData name="Sarah Duffy" userId="ca92ddb4-4620-4127-97b1-8232d187080b" providerId="ADAL" clId="{14331266-D1ED-49B9-9307-336878C14F0D}" dt="2021-11-22T15:35:54.743" v="112" actId="1076"/>
          <ac:spMkLst>
            <pc:docMk/>
            <pc:sldMk cId="1539444185" sldId="258"/>
            <ac:spMk id="51" creationId="{FA0D0F72-DA1A-BE48-B4AA-C4C504BE8A2D}"/>
          </ac:spMkLst>
        </pc:spChg>
        <pc:spChg chg="mod">
          <ac:chgData name="Sarah Duffy" userId="ca92ddb4-4620-4127-97b1-8232d187080b" providerId="ADAL" clId="{14331266-D1ED-49B9-9307-336878C14F0D}" dt="2021-11-22T15:36:00.043" v="113" actId="1076"/>
          <ac:spMkLst>
            <pc:docMk/>
            <pc:sldMk cId="1539444185" sldId="258"/>
            <ac:spMk id="52" creationId="{7407ED65-1727-234F-94AC-28E50EFC3EA9}"/>
          </ac:spMkLst>
        </pc:spChg>
        <pc:spChg chg="mod">
          <ac:chgData name="Sarah Duffy" userId="ca92ddb4-4620-4127-97b1-8232d187080b" providerId="ADAL" clId="{14331266-D1ED-49B9-9307-336878C14F0D}" dt="2021-11-22T15:36:00.043" v="113" actId="1076"/>
          <ac:spMkLst>
            <pc:docMk/>
            <pc:sldMk cId="1539444185" sldId="258"/>
            <ac:spMk id="53" creationId="{ECA70752-88CB-7040-B4C1-2D3733BD8711}"/>
          </ac:spMkLst>
        </pc:spChg>
        <pc:spChg chg="mod">
          <ac:chgData name="Sarah Duffy" userId="ca92ddb4-4620-4127-97b1-8232d187080b" providerId="ADAL" clId="{14331266-D1ED-49B9-9307-336878C14F0D}" dt="2021-11-22T15:36:35.012" v="118" actId="1076"/>
          <ac:spMkLst>
            <pc:docMk/>
            <pc:sldMk cId="1539444185" sldId="258"/>
            <ac:spMk id="54" creationId="{CF61B890-D2A1-3F42-A77B-CF03F0BE6EEB}"/>
          </ac:spMkLst>
        </pc:spChg>
        <pc:spChg chg="mod">
          <ac:chgData name="Sarah Duffy" userId="ca92ddb4-4620-4127-97b1-8232d187080b" providerId="ADAL" clId="{14331266-D1ED-49B9-9307-336878C14F0D}" dt="2021-11-22T15:36:35.012" v="118" actId="1076"/>
          <ac:spMkLst>
            <pc:docMk/>
            <pc:sldMk cId="1539444185" sldId="258"/>
            <ac:spMk id="55" creationId="{5D6ABCF1-AF09-6046-A1B4-330953C23C2C}"/>
          </ac:spMkLst>
        </pc:spChg>
        <pc:spChg chg="mod">
          <ac:chgData name="Sarah Duffy" userId="ca92ddb4-4620-4127-97b1-8232d187080b" providerId="ADAL" clId="{14331266-D1ED-49B9-9307-336878C14F0D}" dt="2021-11-22T15:36:11.086" v="114" actId="1076"/>
          <ac:spMkLst>
            <pc:docMk/>
            <pc:sldMk cId="1539444185" sldId="258"/>
            <ac:spMk id="56" creationId="{DE06D0D2-3004-124E-859C-01199F12C2F4}"/>
          </ac:spMkLst>
        </pc:spChg>
        <pc:spChg chg="mod">
          <ac:chgData name="Sarah Duffy" userId="ca92ddb4-4620-4127-97b1-8232d187080b" providerId="ADAL" clId="{14331266-D1ED-49B9-9307-336878C14F0D}" dt="2021-11-22T15:36:11.086" v="114" actId="1076"/>
          <ac:spMkLst>
            <pc:docMk/>
            <pc:sldMk cId="1539444185" sldId="258"/>
            <ac:spMk id="57" creationId="{A558CC3D-1BB0-7F43-8628-841AB1399278}"/>
          </ac:spMkLst>
        </pc:spChg>
        <pc:picChg chg="mod ord">
          <ac:chgData name="Sarah Duffy" userId="ca92ddb4-4620-4127-97b1-8232d187080b" providerId="ADAL" clId="{14331266-D1ED-49B9-9307-336878C14F0D}" dt="2021-11-22T15:32:20.702" v="90" actId="1076"/>
          <ac:picMkLst>
            <pc:docMk/>
            <pc:sldMk cId="1539444185" sldId="258"/>
            <ac:picMk id="3" creationId="{5F9BE9A2-723D-1C42-9BC7-7EE359D9BB04}"/>
          </ac:picMkLst>
        </pc:picChg>
        <pc:picChg chg="add del mod ord">
          <ac:chgData name="Sarah Duffy" userId="ca92ddb4-4620-4127-97b1-8232d187080b" providerId="ADAL" clId="{14331266-D1ED-49B9-9307-336878C14F0D}" dt="2021-11-22T15:37:42.695" v="138" actId="478"/>
          <ac:picMkLst>
            <pc:docMk/>
            <pc:sldMk cId="1539444185" sldId="258"/>
            <ac:picMk id="5" creationId="{93AE14F5-E6E6-4EDB-8354-0D69CE62608B}"/>
          </ac:picMkLst>
        </pc:picChg>
        <pc:picChg chg="add del mod">
          <ac:chgData name="Sarah Duffy" userId="ca92ddb4-4620-4127-97b1-8232d187080b" providerId="ADAL" clId="{14331266-D1ED-49B9-9307-336878C14F0D}" dt="2021-11-22T15:38:43.952" v="152" actId="1076"/>
          <ac:picMkLst>
            <pc:docMk/>
            <pc:sldMk cId="1539444185" sldId="258"/>
            <ac:picMk id="7" creationId="{EC3B9E0D-6427-401A-BBD3-74E2CF1C0477}"/>
          </ac:picMkLst>
        </pc:picChg>
      </pc:sldChg>
      <pc:sldChg chg="addSp delSp modSp mod modNotesTx">
        <pc:chgData name="Sarah Duffy" userId="ca92ddb4-4620-4127-97b1-8232d187080b" providerId="ADAL" clId="{14331266-D1ED-49B9-9307-336878C14F0D}" dt="2021-11-26T14:18:46.868" v="241" actId="20577"/>
        <pc:sldMkLst>
          <pc:docMk/>
          <pc:sldMk cId="4151473695" sldId="267"/>
        </pc:sldMkLst>
        <pc:picChg chg="add del mod">
          <ac:chgData name="Sarah Duffy" userId="ca92ddb4-4620-4127-97b1-8232d187080b" providerId="ADAL" clId="{14331266-D1ED-49B9-9307-336878C14F0D}" dt="2021-11-22T15:43:54.309" v="206" actId="478"/>
          <ac:picMkLst>
            <pc:docMk/>
            <pc:sldMk cId="4151473695" sldId="267"/>
            <ac:picMk id="3" creationId="{E4464BB8-882C-4333-9E39-5A3DAB5A670B}"/>
          </ac:picMkLst>
        </pc:picChg>
        <pc:picChg chg="add mod">
          <ac:chgData name="Sarah Duffy" userId="ca92ddb4-4620-4127-97b1-8232d187080b" providerId="ADAL" clId="{14331266-D1ED-49B9-9307-336878C14F0D}" dt="2021-11-22T15:43:59.378" v="207" actId="1076"/>
          <ac:picMkLst>
            <pc:docMk/>
            <pc:sldMk cId="4151473695" sldId="267"/>
            <ac:picMk id="6" creationId="{3DA60668-0B5E-469D-ABFD-937CE5617B39}"/>
          </ac:picMkLst>
        </pc:picChg>
      </pc:sldChg>
      <pc:sldChg chg="addSp delSp modSp mod addCm delCm modCm">
        <pc:chgData name="Sarah Duffy" userId="ca92ddb4-4620-4127-97b1-8232d187080b" providerId="ADAL" clId="{14331266-D1ED-49B9-9307-336878C14F0D}" dt="2021-11-26T14:20:18.514" v="320" actId="1592"/>
        <pc:sldMkLst>
          <pc:docMk/>
          <pc:sldMk cId="3355105880" sldId="277"/>
        </pc:sldMkLst>
        <pc:picChg chg="add del mod">
          <ac:chgData name="Sarah Duffy" userId="ca92ddb4-4620-4127-97b1-8232d187080b" providerId="ADAL" clId="{14331266-D1ED-49B9-9307-336878C14F0D}" dt="2021-11-22T15:44:11.749" v="208" actId="478"/>
          <ac:picMkLst>
            <pc:docMk/>
            <pc:sldMk cId="3355105880" sldId="277"/>
            <ac:picMk id="5" creationId="{A539DDFB-C2F7-4D85-9E33-DE1B69478A2F}"/>
          </ac:picMkLst>
        </pc:picChg>
        <pc:picChg chg="add mod">
          <ac:chgData name="Sarah Duffy" userId="ca92ddb4-4620-4127-97b1-8232d187080b" providerId="ADAL" clId="{14331266-D1ED-49B9-9307-336878C14F0D}" dt="2021-11-22T15:44:18.707" v="211" actId="962"/>
          <ac:picMkLst>
            <pc:docMk/>
            <pc:sldMk cId="3355105880" sldId="277"/>
            <ac:picMk id="7" creationId="{1E34D3FD-1936-4374-8147-B76AC2CAACEE}"/>
          </ac:picMkLst>
        </pc:picChg>
      </pc:sldChg>
      <pc:sldChg chg="addSp modSp mod modNotesTx">
        <pc:chgData name="Sarah Duffy" userId="ca92ddb4-4620-4127-97b1-8232d187080b" providerId="ADAL" clId="{14331266-D1ED-49B9-9307-336878C14F0D}" dt="2021-11-26T14:23:07.455" v="391"/>
        <pc:sldMkLst>
          <pc:docMk/>
          <pc:sldMk cId="1409417080" sldId="286"/>
        </pc:sldMkLst>
        <pc:picChg chg="add mod">
          <ac:chgData name="Sarah Duffy" userId="ca92ddb4-4620-4127-97b1-8232d187080b" providerId="ADAL" clId="{14331266-D1ED-49B9-9307-336878C14F0D}" dt="2021-11-26T14:22:55.747" v="341"/>
          <ac:picMkLst>
            <pc:docMk/>
            <pc:sldMk cId="1409417080" sldId="286"/>
            <ac:picMk id="3" creationId="{4745352B-2DFB-4EAB-8F93-05C47C6B61DC}"/>
          </ac:picMkLst>
        </pc:picChg>
      </pc:sldChg>
      <pc:sldChg chg="modNotesTx">
        <pc:chgData name="Sarah Duffy" userId="ca92ddb4-4620-4127-97b1-8232d187080b" providerId="ADAL" clId="{14331266-D1ED-49B9-9307-336878C14F0D}" dt="2021-11-26T14:17:15.718" v="227" actId="113"/>
        <pc:sldMkLst>
          <pc:docMk/>
          <pc:sldMk cId="1212384054" sldId="288"/>
        </pc:sldMkLst>
      </pc:sldChg>
      <pc:sldChg chg="addCm delCm modCm modNotesTx">
        <pc:chgData name="Sarah Duffy" userId="ca92ddb4-4620-4127-97b1-8232d187080b" providerId="ADAL" clId="{14331266-D1ED-49B9-9307-336878C14F0D}" dt="2021-11-26T14:17:34.918" v="235" actId="20577"/>
        <pc:sldMkLst>
          <pc:docMk/>
          <pc:sldMk cId="4203238698" sldId="289"/>
        </pc:sldMkLst>
      </pc:sldChg>
      <pc:sldChg chg="addCm delCm modCm modNotesTx">
        <pc:chgData name="Sarah Duffy" userId="ca92ddb4-4620-4127-97b1-8232d187080b" providerId="ADAL" clId="{14331266-D1ED-49B9-9307-336878C14F0D}" dt="2021-11-26T14:14:50.335" v="214" actId="1592"/>
        <pc:sldMkLst>
          <pc:docMk/>
          <pc:sldMk cId="2489777245" sldId="290"/>
        </pc:sldMkLst>
      </pc:sldChg>
      <pc:sldChg chg="modNotesTx">
        <pc:chgData name="Sarah Duffy" userId="ca92ddb4-4620-4127-97b1-8232d187080b" providerId="ADAL" clId="{14331266-D1ED-49B9-9307-336878C14F0D}" dt="2021-11-22T15:25:57.158" v="70" actId="20577"/>
        <pc:sldMkLst>
          <pc:docMk/>
          <pc:sldMk cId="2735658060" sldId="291"/>
        </pc:sldMkLst>
      </pc:sldChg>
      <pc:sldChg chg="addSp modSp mod modNotesTx">
        <pc:chgData name="Sarah Duffy" userId="ca92ddb4-4620-4127-97b1-8232d187080b" providerId="ADAL" clId="{14331266-D1ED-49B9-9307-336878C14F0D}" dt="2021-11-26T14:20:05.143" v="319" actId="20577"/>
        <pc:sldMkLst>
          <pc:docMk/>
          <pc:sldMk cId="4105757576" sldId="292"/>
        </pc:sldMkLst>
        <pc:spChg chg="mod">
          <ac:chgData name="Sarah Duffy" userId="ca92ddb4-4620-4127-97b1-8232d187080b" providerId="ADAL" clId="{14331266-D1ED-49B9-9307-336878C14F0D}" dt="2021-11-26T14:15:17.829" v="215" actId="1076"/>
          <ac:spMkLst>
            <pc:docMk/>
            <pc:sldMk cId="4105757576" sldId="292"/>
            <ac:spMk id="19" creationId="{E97CD0CA-9E57-B54B-870D-4B4ECE972491}"/>
          </ac:spMkLst>
        </pc:spChg>
        <pc:spChg chg="mod">
          <ac:chgData name="Sarah Duffy" userId="ca92ddb4-4620-4127-97b1-8232d187080b" providerId="ADAL" clId="{14331266-D1ED-49B9-9307-336878C14F0D}" dt="2021-11-26T14:15:22.186" v="216" actId="1076"/>
          <ac:spMkLst>
            <pc:docMk/>
            <pc:sldMk cId="4105757576" sldId="292"/>
            <ac:spMk id="24" creationId="{2B473389-CF03-A34E-AA48-8B7C8AFBB598}"/>
          </ac:spMkLst>
        </pc:spChg>
        <pc:picChg chg="add mod">
          <ac:chgData name="Sarah Duffy" userId="ca92ddb4-4620-4127-97b1-8232d187080b" providerId="ADAL" clId="{14331266-D1ED-49B9-9307-336878C14F0D}" dt="2021-11-26T14:15:57.822" v="223" actId="962"/>
          <ac:picMkLst>
            <pc:docMk/>
            <pc:sldMk cId="4105757576" sldId="292"/>
            <ac:picMk id="4" creationId="{A4ED6CC1-3444-4565-81E8-7636155709B3}"/>
          </ac:picMkLst>
        </pc:picChg>
        <pc:picChg chg="mod">
          <ac:chgData name="Sarah Duffy" userId="ca92ddb4-4620-4127-97b1-8232d187080b" providerId="ADAL" clId="{14331266-D1ED-49B9-9307-336878C14F0D}" dt="2021-11-26T14:15:35.448" v="218" actId="1076"/>
          <ac:picMkLst>
            <pc:docMk/>
            <pc:sldMk cId="4105757576" sldId="292"/>
            <ac:picMk id="6" creationId="{07F2BDB5-CEC5-8B40-A562-B3019395BB42}"/>
          </ac:picMkLst>
        </pc:picChg>
        <pc:picChg chg="mod">
          <ac:chgData name="Sarah Duffy" userId="ca92ddb4-4620-4127-97b1-8232d187080b" providerId="ADAL" clId="{14331266-D1ED-49B9-9307-336878C14F0D}" dt="2021-11-26T14:15:35.448" v="218" actId="1076"/>
          <ac:picMkLst>
            <pc:docMk/>
            <pc:sldMk cId="4105757576" sldId="292"/>
            <ac:picMk id="11" creationId="{F088930A-AF33-7A4A-8672-91069231D72B}"/>
          </ac:picMkLst>
        </pc:picChg>
        <pc:picChg chg="mod">
          <ac:chgData name="Sarah Duffy" userId="ca92ddb4-4620-4127-97b1-8232d187080b" providerId="ADAL" clId="{14331266-D1ED-49B9-9307-336878C14F0D}" dt="2021-11-26T14:15:35.448" v="218" actId="1076"/>
          <ac:picMkLst>
            <pc:docMk/>
            <pc:sldMk cId="4105757576" sldId="292"/>
            <ac:picMk id="13" creationId="{9AD25D77-F7BB-394D-847F-2C4ABDA6DA28}"/>
          </ac:picMkLst>
        </pc:picChg>
        <pc:picChg chg="mod">
          <ac:chgData name="Sarah Duffy" userId="ca92ddb4-4620-4127-97b1-8232d187080b" providerId="ADAL" clId="{14331266-D1ED-49B9-9307-336878C14F0D}" dt="2021-11-26T14:15:35.448" v="218" actId="1076"/>
          <ac:picMkLst>
            <pc:docMk/>
            <pc:sldMk cId="4105757576" sldId="292"/>
            <ac:picMk id="14" creationId="{BA1E599F-2716-9F44-86B2-1E1CE7453F56}"/>
          </ac:picMkLst>
        </pc:picChg>
        <pc:picChg chg="mod">
          <ac:chgData name="Sarah Duffy" userId="ca92ddb4-4620-4127-97b1-8232d187080b" providerId="ADAL" clId="{14331266-D1ED-49B9-9307-336878C14F0D}" dt="2021-11-26T14:15:35.448" v="218" actId="1076"/>
          <ac:picMkLst>
            <pc:docMk/>
            <pc:sldMk cId="4105757576" sldId="292"/>
            <ac:picMk id="18" creationId="{1DB9FE08-F2F6-F542-8E35-ED1A350CC34B}"/>
          </ac:picMkLst>
        </pc:picChg>
        <pc:picChg chg="mod">
          <ac:chgData name="Sarah Duffy" userId="ca92ddb4-4620-4127-97b1-8232d187080b" providerId="ADAL" clId="{14331266-D1ED-49B9-9307-336878C14F0D}" dt="2021-11-26T14:15:25.592" v="217" actId="1076"/>
          <ac:picMkLst>
            <pc:docMk/>
            <pc:sldMk cId="4105757576" sldId="292"/>
            <ac:picMk id="27" creationId="{0052C648-B1C7-BD47-920B-5073C97A2343}"/>
          </ac:picMkLst>
        </pc:picChg>
        <pc:picChg chg="mod">
          <ac:chgData name="Sarah Duffy" userId="ca92ddb4-4620-4127-97b1-8232d187080b" providerId="ADAL" clId="{14331266-D1ED-49B9-9307-336878C14F0D}" dt="2021-11-26T14:15:35.448" v="218" actId="1076"/>
          <ac:picMkLst>
            <pc:docMk/>
            <pc:sldMk cId="4105757576" sldId="292"/>
            <ac:picMk id="29" creationId="{A9E2FBAA-46B2-7842-BFA9-6E70FD930B44}"/>
          </ac:picMkLst>
        </pc:picChg>
        <pc:picChg chg="mod">
          <ac:chgData name="Sarah Duffy" userId="ca92ddb4-4620-4127-97b1-8232d187080b" providerId="ADAL" clId="{14331266-D1ED-49B9-9307-336878C14F0D}" dt="2021-11-26T14:15:39.158" v="219" actId="1076"/>
          <ac:picMkLst>
            <pc:docMk/>
            <pc:sldMk cId="4105757576" sldId="292"/>
            <ac:picMk id="30" creationId="{194EE1A4-9897-D440-B762-9B253668AF1A}"/>
          </ac:picMkLst>
        </pc:picChg>
        <pc:picChg chg="mod">
          <ac:chgData name="Sarah Duffy" userId="ca92ddb4-4620-4127-97b1-8232d187080b" providerId="ADAL" clId="{14331266-D1ED-49B9-9307-336878C14F0D}" dt="2021-11-26T14:15:41.332" v="220" actId="1076"/>
          <ac:picMkLst>
            <pc:docMk/>
            <pc:sldMk cId="4105757576" sldId="292"/>
            <ac:picMk id="31" creationId="{62A3388E-0DEA-B545-B9DB-07A25F4D6FA2}"/>
          </ac:picMkLst>
        </pc:picChg>
      </pc:sldChg>
      <pc:sldChg chg="addSp modSp mod modNotesTx">
        <pc:chgData name="Sarah Duffy" userId="ca92ddb4-4620-4127-97b1-8232d187080b" providerId="ADAL" clId="{14331266-D1ED-49B9-9307-336878C14F0D}" dt="2021-11-26T14:20:53.049" v="323" actId="27614"/>
        <pc:sldMkLst>
          <pc:docMk/>
          <pc:sldMk cId="1780861833" sldId="293"/>
        </pc:sldMkLst>
        <pc:picChg chg="add mod">
          <ac:chgData name="Sarah Duffy" userId="ca92ddb4-4620-4127-97b1-8232d187080b" providerId="ADAL" clId="{14331266-D1ED-49B9-9307-336878C14F0D}" dt="2021-11-26T14:20:53.049" v="323" actId="27614"/>
          <ac:picMkLst>
            <pc:docMk/>
            <pc:sldMk cId="1780861833" sldId="293"/>
            <ac:picMk id="5" creationId="{C6E7841E-AC2D-47EE-9EC8-E580C87C9A1D}"/>
          </ac:picMkLst>
        </pc:picChg>
      </pc:sldChg>
      <pc:sldChg chg="addSp modSp mod modNotesTx">
        <pc:chgData name="Sarah Duffy" userId="ca92ddb4-4620-4127-97b1-8232d187080b" providerId="ADAL" clId="{14331266-D1ED-49B9-9307-336878C14F0D}" dt="2021-11-26T14:20:57.426" v="325" actId="27614"/>
        <pc:sldMkLst>
          <pc:docMk/>
          <pc:sldMk cId="29699849" sldId="294"/>
        </pc:sldMkLst>
        <pc:picChg chg="add mod">
          <ac:chgData name="Sarah Duffy" userId="ca92ddb4-4620-4127-97b1-8232d187080b" providerId="ADAL" clId="{14331266-D1ED-49B9-9307-336878C14F0D}" dt="2021-11-26T14:20:57.426" v="325" actId="27614"/>
          <ac:picMkLst>
            <pc:docMk/>
            <pc:sldMk cId="29699849" sldId="294"/>
            <ac:picMk id="4" creationId="{8B6C1441-1271-4F43-A9BC-71C6E08D2E70}"/>
          </ac:picMkLst>
        </pc:picChg>
      </pc:sldChg>
      <pc:sldChg chg="addSp modSp mod">
        <pc:chgData name="Sarah Duffy" userId="ca92ddb4-4620-4127-97b1-8232d187080b" providerId="ADAL" clId="{14331266-D1ED-49B9-9307-336878C14F0D}" dt="2021-11-26T14:21:21.214" v="333" actId="962"/>
        <pc:sldMkLst>
          <pc:docMk/>
          <pc:sldMk cId="3255008692" sldId="295"/>
        </pc:sldMkLst>
        <pc:spChg chg="mod">
          <ac:chgData name="Sarah Duffy" userId="ca92ddb4-4620-4127-97b1-8232d187080b" providerId="ADAL" clId="{14331266-D1ED-49B9-9307-336878C14F0D}" dt="2021-11-26T14:20:59.415" v="327" actId="1076"/>
          <ac:spMkLst>
            <pc:docMk/>
            <pc:sldMk cId="3255008692" sldId="295"/>
            <ac:spMk id="19" creationId="{E97CD0CA-9E57-B54B-870D-4B4ECE972491}"/>
          </ac:spMkLst>
        </pc:spChg>
        <pc:spChg chg="mod">
          <ac:chgData name="Sarah Duffy" userId="ca92ddb4-4620-4127-97b1-8232d187080b" providerId="ADAL" clId="{14331266-D1ED-49B9-9307-336878C14F0D}" dt="2021-11-26T14:21:02.137" v="328" actId="1076"/>
          <ac:spMkLst>
            <pc:docMk/>
            <pc:sldMk cId="3255008692" sldId="295"/>
            <ac:spMk id="24" creationId="{2B473389-CF03-A34E-AA48-8B7C8AFBB598}"/>
          </ac:spMkLst>
        </pc:spChg>
        <pc:picChg chg="add mod">
          <ac:chgData name="Sarah Duffy" userId="ca92ddb4-4620-4127-97b1-8232d187080b" providerId="ADAL" clId="{14331266-D1ED-49B9-9307-336878C14F0D}" dt="2021-11-26T14:21:21.214" v="333" actId="962"/>
          <ac:picMkLst>
            <pc:docMk/>
            <pc:sldMk cId="3255008692" sldId="295"/>
            <ac:picMk id="4" creationId="{95070940-6CBD-40F4-9EFC-6A86845AA8FC}"/>
          </ac:picMkLst>
        </pc:picChg>
        <pc:picChg chg="mod">
          <ac:chgData name="Sarah Duffy" userId="ca92ddb4-4620-4127-97b1-8232d187080b" providerId="ADAL" clId="{14331266-D1ED-49B9-9307-336878C14F0D}" dt="2021-11-26T14:21:10.231" v="329" actId="1076"/>
          <ac:picMkLst>
            <pc:docMk/>
            <pc:sldMk cId="3255008692" sldId="295"/>
            <ac:picMk id="12" creationId="{4E026A38-42AB-CA4F-A588-55A1789480A1}"/>
          </ac:picMkLst>
        </pc:picChg>
        <pc:picChg chg="mod">
          <ac:chgData name="Sarah Duffy" userId="ca92ddb4-4620-4127-97b1-8232d187080b" providerId="ADAL" clId="{14331266-D1ED-49B9-9307-336878C14F0D}" dt="2021-11-26T14:21:10.231" v="329" actId="1076"/>
          <ac:picMkLst>
            <pc:docMk/>
            <pc:sldMk cId="3255008692" sldId="295"/>
            <ac:picMk id="14" creationId="{B4B1CD44-372A-FD4C-BE1A-E3C48D06784F}"/>
          </ac:picMkLst>
        </pc:picChg>
        <pc:picChg chg="mod">
          <ac:chgData name="Sarah Duffy" userId="ca92ddb4-4620-4127-97b1-8232d187080b" providerId="ADAL" clId="{14331266-D1ED-49B9-9307-336878C14F0D}" dt="2021-11-26T14:21:10.231" v="329" actId="1076"/>
          <ac:picMkLst>
            <pc:docMk/>
            <pc:sldMk cId="3255008692" sldId="295"/>
            <ac:picMk id="15" creationId="{6D312915-7B7C-C542-B9DD-83350D1E994C}"/>
          </ac:picMkLst>
        </pc:picChg>
        <pc:picChg chg="mod">
          <ac:chgData name="Sarah Duffy" userId="ca92ddb4-4620-4127-97b1-8232d187080b" providerId="ADAL" clId="{14331266-D1ED-49B9-9307-336878C14F0D}" dt="2021-11-26T14:21:10.231" v="329" actId="1076"/>
          <ac:picMkLst>
            <pc:docMk/>
            <pc:sldMk cId="3255008692" sldId="295"/>
            <ac:picMk id="17" creationId="{2E0E5D39-80AE-6A41-B580-010313C436E3}"/>
          </ac:picMkLst>
        </pc:picChg>
        <pc:picChg chg="mod">
          <ac:chgData name="Sarah Duffy" userId="ca92ddb4-4620-4127-97b1-8232d187080b" providerId="ADAL" clId="{14331266-D1ED-49B9-9307-336878C14F0D}" dt="2021-11-26T14:21:10.231" v="329" actId="1076"/>
          <ac:picMkLst>
            <pc:docMk/>
            <pc:sldMk cId="3255008692" sldId="295"/>
            <ac:picMk id="18" creationId="{A0A6C67F-A58C-224A-98A3-A777B0EB7570}"/>
          </ac:picMkLst>
        </pc:picChg>
        <pc:picChg chg="mod">
          <ac:chgData name="Sarah Duffy" userId="ca92ddb4-4620-4127-97b1-8232d187080b" providerId="ADAL" clId="{14331266-D1ED-49B9-9307-336878C14F0D}" dt="2021-11-26T14:21:10.231" v="329" actId="1076"/>
          <ac:picMkLst>
            <pc:docMk/>
            <pc:sldMk cId="3255008692" sldId="295"/>
            <ac:picMk id="20" creationId="{44C1AFB5-2197-8748-B044-D9C4EB24775A}"/>
          </ac:picMkLst>
        </pc:picChg>
        <pc:picChg chg="mod">
          <ac:chgData name="Sarah Duffy" userId="ca92ddb4-4620-4127-97b1-8232d187080b" providerId="ADAL" clId="{14331266-D1ED-49B9-9307-336878C14F0D}" dt="2021-11-26T14:21:10.231" v="329" actId="1076"/>
          <ac:picMkLst>
            <pc:docMk/>
            <pc:sldMk cId="3255008692" sldId="295"/>
            <ac:picMk id="21" creationId="{8380CC75-C3EC-9C41-86A2-40D5A81A32CD}"/>
          </ac:picMkLst>
        </pc:picChg>
        <pc:picChg chg="mod">
          <ac:chgData name="Sarah Duffy" userId="ca92ddb4-4620-4127-97b1-8232d187080b" providerId="ADAL" clId="{14331266-D1ED-49B9-9307-336878C14F0D}" dt="2021-11-26T14:21:10.231" v="329" actId="1076"/>
          <ac:picMkLst>
            <pc:docMk/>
            <pc:sldMk cId="3255008692" sldId="295"/>
            <ac:picMk id="22" creationId="{EEED86EA-5A1F-1F41-A159-AF23305B2E7D}"/>
          </ac:picMkLst>
        </pc:picChg>
        <pc:picChg chg="mod">
          <ac:chgData name="Sarah Duffy" userId="ca92ddb4-4620-4127-97b1-8232d187080b" providerId="ADAL" clId="{14331266-D1ED-49B9-9307-336878C14F0D}" dt="2021-11-26T14:21:13.118" v="330" actId="1076"/>
          <ac:picMkLst>
            <pc:docMk/>
            <pc:sldMk cId="3255008692" sldId="295"/>
            <ac:picMk id="25" creationId="{2A031239-08EE-4948-AA57-DBAC2594C7E3}"/>
          </ac:picMkLst>
        </pc:picChg>
        <pc:picChg chg="mod">
          <ac:chgData name="Sarah Duffy" userId="ca92ddb4-4620-4127-97b1-8232d187080b" providerId="ADAL" clId="{14331266-D1ED-49B9-9307-336878C14F0D}" dt="2021-11-26T14:21:10.231" v="329" actId="1076"/>
          <ac:picMkLst>
            <pc:docMk/>
            <pc:sldMk cId="3255008692" sldId="295"/>
            <ac:picMk id="26" creationId="{C39D9CD6-83E0-084C-9EEF-80A01808990A}"/>
          </ac:picMkLst>
        </pc:picChg>
        <pc:picChg chg="mod">
          <ac:chgData name="Sarah Duffy" userId="ca92ddb4-4620-4127-97b1-8232d187080b" providerId="ADAL" clId="{14331266-D1ED-49B9-9307-336878C14F0D}" dt="2021-11-26T14:21:10.231" v="329" actId="1076"/>
          <ac:picMkLst>
            <pc:docMk/>
            <pc:sldMk cId="3255008692" sldId="295"/>
            <ac:picMk id="28" creationId="{3405355E-DF6E-9342-B100-515C6CF3D859}"/>
          </ac:picMkLst>
        </pc:picChg>
      </pc:sldChg>
      <pc:sldChg chg="addSp modSp mod">
        <pc:chgData name="Sarah Duffy" userId="ca92ddb4-4620-4127-97b1-8232d187080b" providerId="ADAL" clId="{14331266-D1ED-49B9-9307-336878C14F0D}" dt="2021-11-26T14:22:03.687" v="340" actId="962"/>
        <pc:sldMkLst>
          <pc:docMk/>
          <pc:sldMk cId="4270417888" sldId="296"/>
        </pc:sldMkLst>
        <pc:picChg chg="add mod">
          <ac:chgData name="Sarah Duffy" userId="ca92ddb4-4620-4127-97b1-8232d187080b" providerId="ADAL" clId="{14331266-D1ED-49B9-9307-336878C14F0D}" dt="2021-11-26T14:22:03.687" v="340" actId="962"/>
          <ac:picMkLst>
            <pc:docMk/>
            <pc:sldMk cId="4270417888" sldId="296"/>
            <ac:picMk id="3" creationId="{97B7643F-9076-485E-9E12-672B298EF965}"/>
          </ac:picMkLst>
        </pc:picChg>
        <pc:picChg chg="mod">
          <ac:chgData name="Sarah Duffy" userId="ca92ddb4-4620-4127-97b1-8232d187080b" providerId="ADAL" clId="{14331266-D1ED-49B9-9307-336878C14F0D}" dt="2021-11-22T15:42:32.070" v="198" actId="1076"/>
          <ac:picMkLst>
            <pc:docMk/>
            <pc:sldMk cId="4270417888" sldId="296"/>
            <ac:picMk id="4" creationId="{7D1267A6-994E-144B-B356-2F143DBDE4C4}"/>
          </ac:picMkLst>
        </pc:picChg>
        <pc:picChg chg="mod">
          <ac:chgData name="Sarah Duffy" userId="ca92ddb4-4620-4127-97b1-8232d187080b" providerId="ADAL" clId="{14331266-D1ED-49B9-9307-336878C14F0D}" dt="2021-11-26T14:21:43.686" v="334" actId="1076"/>
          <ac:picMkLst>
            <pc:docMk/>
            <pc:sldMk cId="4270417888" sldId="296"/>
            <ac:picMk id="12" creationId="{4E026A38-42AB-CA4F-A588-55A1789480A1}"/>
          </ac:picMkLst>
        </pc:picChg>
        <pc:picChg chg="mod">
          <ac:chgData name="Sarah Duffy" userId="ca92ddb4-4620-4127-97b1-8232d187080b" providerId="ADAL" clId="{14331266-D1ED-49B9-9307-336878C14F0D}" dt="2021-11-26T14:21:43.686" v="334" actId="1076"/>
          <ac:picMkLst>
            <pc:docMk/>
            <pc:sldMk cId="4270417888" sldId="296"/>
            <ac:picMk id="14" creationId="{B4B1CD44-372A-FD4C-BE1A-E3C48D06784F}"/>
          </ac:picMkLst>
        </pc:picChg>
        <pc:picChg chg="mod">
          <ac:chgData name="Sarah Duffy" userId="ca92ddb4-4620-4127-97b1-8232d187080b" providerId="ADAL" clId="{14331266-D1ED-49B9-9307-336878C14F0D}" dt="2021-11-26T14:21:43.686" v="334" actId="1076"/>
          <ac:picMkLst>
            <pc:docMk/>
            <pc:sldMk cId="4270417888" sldId="296"/>
            <ac:picMk id="15" creationId="{6D312915-7B7C-C542-B9DD-83350D1E994C}"/>
          </ac:picMkLst>
        </pc:picChg>
        <pc:picChg chg="mod">
          <ac:chgData name="Sarah Duffy" userId="ca92ddb4-4620-4127-97b1-8232d187080b" providerId="ADAL" clId="{14331266-D1ED-49B9-9307-336878C14F0D}" dt="2021-11-26T14:21:43.686" v="334" actId="1076"/>
          <ac:picMkLst>
            <pc:docMk/>
            <pc:sldMk cId="4270417888" sldId="296"/>
            <ac:picMk id="17" creationId="{2E0E5D39-80AE-6A41-B580-010313C436E3}"/>
          </ac:picMkLst>
        </pc:picChg>
        <pc:picChg chg="mod">
          <ac:chgData name="Sarah Duffy" userId="ca92ddb4-4620-4127-97b1-8232d187080b" providerId="ADAL" clId="{14331266-D1ED-49B9-9307-336878C14F0D}" dt="2021-11-26T14:21:43.686" v="334" actId="1076"/>
          <ac:picMkLst>
            <pc:docMk/>
            <pc:sldMk cId="4270417888" sldId="296"/>
            <ac:picMk id="18" creationId="{A0A6C67F-A58C-224A-98A3-A777B0EB7570}"/>
          </ac:picMkLst>
        </pc:picChg>
        <pc:picChg chg="mod">
          <ac:chgData name="Sarah Duffy" userId="ca92ddb4-4620-4127-97b1-8232d187080b" providerId="ADAL" clId="{14331266-D1ED-49B9-9307-336878C14F0D}" dt="2021-11-26T14:21:43.686" v="334" actId="1076"/>
          <ac:picMkLst>
            <pc:docMk/>
            <pc:sldMk cId="4270417888" sldId="296"/>
            <ac:picMk id="20" creationId="{44C1AFB5-2197-8748-B044-D9C4EB24775A}"/>
          </ac:picMkLst>
        </pc:picChg>
        <pc:picChg chg="mod">
          <ac:chgData name="Sarah Duffy" userId="ca92ddb4-4620-4127-97b1-8232d187080b" providerId="ADAL" clId="{14331266-D1ED-49B9-9307-336878C14F0D}" dt="2021-11-26T14:21:43.686" v="334" actId="1076"/>
          <ac:picMkLst>
            <pc:docMk/>
            <pc:sldMk cId="4270417888" sldId="296"/>
            <ac:picMk id="21" creationId="{8380CC75-C3EC-9C41-86A2-40D5A81A32CD}"/>
          </ac:picMkLst>
        </pc:picChg>
        <pc:picChg chg="mod">
          <ac:chgData name="Sarah Duffy" userId="ca92ddb4-4620-4127-97b1-8232d187080b" providerId="ADAL" clId="{14331266-D1ED-49B9-9307-336878C14F0D}" dt="2021-11-26T14:21:43.686" v="334" actId="1076"/>
          <ac:picMkLst>
            <pc:docMk/>
            <pc:sldMk cId="4270417888" sldId="296"/>
            <ac:picMk id="22" creationId="{EEED86EA-5A1F-1F41-A159-AF23305B2E7D}"/>
          </ac:picMkLst>
        </pc:picChg>
        <pc:picChg chg="mod">
          <ac:chgData name="Sarah Duffy" userId="ca92ddb4-4620-4127-97b1-8232d187080b" providerId="ADAL" clId="{14331266-D1ED-49B9-9307-336878C14F0D}" dt="2021-11-26T14:21:50.837" v="337" actId="1076"/>
          <ac:picMkLst>
            <pc:docMk/>
            <pc:sldMk cId="4270417888" sldId="296"/>
            <ac:picMk id="25" creationId="{2A031239-08EE-4948-AA57-DBAC2594C7E3}"/>
          </ac:picMkLst>
        </pc:picChg>
        <pc:picChg chg="mod">
          <ac:chgData name="Sarah Duffy" userId="ca92ddb4-4620-4127-97b1-8232d187080b" providerId="ADAL" clId="{14331266-D1ED-49B9-9307-336878C14F0D}" dt="2021-11-26T14:21:43.686" v="334" actId="1076"/>
          <ac:picMkLst>
            <pc:docMk/>
            <pc:sldMk cId="4270417888" sldId="296"/>
            <ac:picMk id="26" creationId="{C39D9CD6-83E0-084C-9EEF-80A01808990A}"/>
          </ac:picMkLst>
        </pc:picChg>
        <pc:picChg chg="mod">
          <ac:chgData name="Sarah Duffy" userId="ca92ddb4-4620-4127-97b1-8232d187080b" providerId="ADAL" clId="{14331266-D1ED-49B9-9307-336878C14F0D}" dt="2021-11-26T14:21:43.686" v="334" actId="1076"/>
          <ac:picMkLst>
            <pc:docMk/>
            <pc:sldMk cId="4270417888" sldId="296"/>
            <ac:picMk id="28" creationId="{3405355E-DF6E-9342-B100-515C6CF3D859}"/>
          </ac:picMkLst>
        </pc:picChg>
      </pc:sldChg>
    </pc:docChg>
  </pc:docChgLst>
  <pc:docChgLst>
    <pc:chgData name="Becky Root" userId="aae79a8e-4f34-44f0-938a-d9bdbc43ff73" providerId="ADAL" clId="{63B60BC7-C076-F848-B07A-3691DF64331F}"/>
    <pc:docChg chg="undo custSel addSld modSld">
      <pc:chgData name="Becky Root" userId="aae79a8e-4f34-44f0-938a-d9bdbc43ff73" providerId="ADAL" clId="{63B60BC7-C076-F848-B07A-3691DF64331F}" dt="2021-11-26T14:23:57.612" v="1037" actId="20578"/>
      <pc:docMkLst>
        <pc:docMk/>
      </pc:docMkLst>
      <pc:sldChg chg="addSp delSp modSp mod">
        <pc:chgData name="Becky Root" userId="aae79a8e-4f34-44f0-938a-d9bdbc43ff73" providerId="ADAL" clId="{63B60BC7-C076-F848-B07A-3691DF64331F}" dt="2021-11-24T10:41:12.140" v="6" actId="1076"/>
        <pc:sldMkLst>
          <pc:docMk/>
          <pc:sldMk cId="312134143" sldId="256"/>
        </pc:sldMkLst>
        <pc:picChg chg="add mod">
          <ac:chgData name="Becky Root" userId="aae79a8e-4f34-44f0-938a-d9bdbc43ff73" providerId="ADAL" clId="{63B60BC7-C076-F848-B07A-3691DF64331F}" dt="2021-11-24T10:41:12.140" v="6" actId="1076"/>
          <ac:picMkLst>
            <pc:docMk/>
            <pc:sldMk cId="312134143" sldId="256"/>
            <ac:picMk id="3" creationId="{746C61A5-EF8F-4949-B61E-13898140A57A}"/>
          </ac:picMkLst>
        </pc:picChg>
        <pc:picChg chg="del mod">
          <ac:chgData name="Becky Root" userId="aae79a8e-4f34-44f0-938a-d9bdbc43ff73" providerId="ADAL" clId="{63B60BC7-C076-F848-B07A-3691DF64331F}" dt="2021-11-24T10:41:10.165" v="5" actId="478"/>
          <ac:picMkLst>
            <pc:docMk/>
            <pc:sldMk cId="312134143" sldId="256"/>
            <ac:picMk id="6" creationId="{694F24A4-4CFA-A74B-A815-2A647651E91B}"/>
          </ac:picMkLst>
        </pc:picChg>
      </pc:sldChg>
      <pc:sldChg chg="addSp delSp modSp mod">
        <pc:chgData name="Becky Root" userId="aae79a8e-4f34-44f0-938a-d9bdbc43ff73" providerId="ADAL" clId="{63B60BC7-C076-F848-B07A-3691DF64331F}" dt="2021-11-26T14:23:57.612" v="1037" actId="20578"/>
        <pc:sldMkLst>
          <pc:docMk/>
          <pc:sldMk cId="271819165" sldId="274"/>
        </pc:sldMkLst>
        <pc:spChg chg="add del mod">
          <ac:chgData name="Becky Root" userId="aae79a8e-4f34-44f0-938a-d9bdbc43ff73" providerId="ADAL" clId="{63B60BC7-C076-F848-B07A-3691DF64331F}" dt="2021-11-26T13:41:01.972" v="642" actId="166"/>
          <ac:spMkLst>
            <pc:docMk/>
            <pc:sldMk cId="271819165" sldId="274"/>
            <ac:spMk id="7" creationId="{20C0A2D1-11C3-7441-B8E9-1A6C22EE17B6}"/>
          </ac:spMkLst>
        </pc:spChg>
        <pc:spChg chg="del">
          <ac:chgData name="Becky Root" userId="aae79a8e-4f34-44f0-938a-d9bdbc43ff73" providerId="ADAL" clId="{63B60BC7-C076-F848-B07A-3691DF64331F}" dt="2021-11-26T14:04:50.378" v="1018" actId="478"/>
          <ac:spMkLst>
            <pc:docMk/>
            <pc:sldMk cId="271819165" sldId="274"/>
            <ac:spMk id="16" creationId="{2911A11B-B2DC-1C40-9A41-7D46D28D1AF4}"/>
          </ac:spMkLst>
        </pc:spChg>
        <pc:graphicFrameChg chg="mod modGraphic">
          <ac:chgData name="Becky Root" userId="aae79a8e-4f34-44f0-938a-d9bdbc43ff73" providerId="ADAL" clId="{63B60BC7-C076-F848-B07A-3691DF64331F}" dt="2021-11-26T14:23:57.612" v="1037" actId="20578"/>
          <ac:graphicFrameMkLst>
            <pc:docMk/>
            <pc:sldMk cId="271819165" sldId="274"/>
            <ac:graphicFrameMk id="8" creationId="{7D185C09-36CB-D94C-B155-428F4A7655D3}"/>
          </ac:graphicFrameMkLst>
        </pc:graphicFrameChg>
        <pc:picChg chg="add mod">
          <ac:chgData name="Becky Root" userId="aae79a8e-4f34-44f0-938a-d9bdbc43ff73" providerId="ADAL" clId="{63B60BC7-C076-F848-B07A-3691DF64331F}" dt="2021-11-26T14:07:00.456" v="1033" actId="1076"/>
          <ac:picMkLst>
            <pc:docMk/>
            <pc:sldMk cId="271819165" sldId="274"/>
            <ac:picMk id="13" creationId="{79BCFC6C-7F59-1B4D-B507-04A67EF70FE2}"/>
          </ac:picMkLst>
        </pc:picChg>
        <pc:picChg chg="mod">
          <ac:chgData name="Becky Root" userId="aae79a8e-4f34-44f0-938a-d9bdbc43ff73" providerId="ADAL" clId="{63B60BC7-C076-F848-B07A-3691DF64331F}" dt="2021-11-26T13:21:23.289" v="80" actId="1076"/>
          <ac:picMkLst>
            <pc:docMk/>
            <pc:sldMk cId="271819165" sldId="274"/>
            <ac:picMk id="15" creationId="{32A4EB42-237E-5947-A159-3E5425980048}"/>
          </ac:picMkLst>
        </pc:picChg>
      </pc:sldChg>
      <pc:sldChg chg="addSp delSp modSp mod">
        <pc:chgData name="Becky Root" userId="aae79a8e-4f34-44f0-938a-d9bdbc43ff73" providerId="ADAL" clId="{63B60BC7-C076-F848-B07A-3691DF64331F}" dt="2021-11-24T10:49:44.514" v="72" actId="1076"/>
        <pc:sldMkLst>
          <pc:docMk/>
          <pc:sldMk cId="3355105880" sldId="277"/>
        </pc:sldMkLst>
        <pc:spChg chg="mod">
          <ac:chgData name="Becky Root" userId="aae79a8e-4f34-44f0-938a-d9bdbc43ff73" providerId="ADAL" clId="{63B60BC7-C076-F848-B07A-3691DF64331F}" dt="2021-11-24T10:49:18.314" v="59" actId="14100"/>
          <ac:spMkLst>
            <pc:docMk/>
            <pc:sldMk cId="3355105880" sldId="277"/>
            <ac:spMk id="24" creationId="{C1BEFEF7-CF7D-1D43-8B4B-2CC4A5417508}"/>
          </ac:spMkLst>
        </pc:spChg>
        <pc:spChg chg="mod">
          <ac:chgData name="Becky Root" userId="aae79a8e-4f34-44f0-938a-d9bdbc43ff73" providerId="ADAL" clId="{63B60BC7-C076-F848-B07A-3691DF64331F}" dt="2021-11-24T10:49:15.588" v="58" actId="255"/>
          <ac:spMkLst>
            <pc:docMk/>
            <pc:sldMk cId="3355105880" sldId="277"/>
            <ac:spMk id="25" creationId="{489BC72E-096F-2D4C-B6A2-3FEB16F53432}"/>
          </ac:spMkLst>
        </pc:spChg>
        <pc:picChg chg="mod">
          <ac:chgData name="Becky Root" userId="aae79a8e-4f34-44f0-938a-d9bdbc43ff73" providerId="ADAL" clId="{63B60BC7-C076-F848-B07A-3691DF64331F}" dt="2021-11-24T10:49:38.584" v="68" actId="1076"/>
          <ac:picMkLst>
            <pc:docMk/>
            <pc:sldMk cId="3355105880" sldId="277"/>
            <ac:picMk id="3" creationId="{0AB33A63-56FC-BF4D-9C98-96C2E7E8018D}"/>
          </ac:picMkLst>
        </pc:picChg>
        <pc:picChg chg="add mod modCrop">
          <ac:chgData name="Becky Root" userId="aae79a8e-4f34-44f0-938a-d9bdbc43ff73" providerId="ADAL" clId="{63B60BC7-C076-F848-B07A-3691DF64331F}" dt="2021-11-24T10:49:40.294" v="69" actId="1076"/>
          <ac:picMkLst>
            <pc:docMk/>
            <pc:sldMk cId="3355105880" sldId="277"/>
            <ac:picMk id="5" creationId="{E6D228D1-7227-E948-AEB6-714B999305F1}"/>
          </ac:picMkLst>
        </pc:picChg>
        <pc:picChg chg="mod">
          <ac:chgData name="Becky Root" userId="aae79a8e-4f34-44f0-938a-d9bdbc43ff73" providerId="ADAL" clId="{63B60BC7-C076-F848-B07A-3691DF64331F}" dt="2021-11-24T10:49:44.514" v="72" actId="1076"/>
          <ac:picMkLst>
            <pc:docMk/>
            <pc:sldMk cId="3355105880" sldId="277"/>
            <ac:picMk id="7" creationId="{1E34D3FD-1936-4374-8147-B76AC2CAACEE}"/>
          </ac:picMkLst>
        </pc:picChg>
        <pc:picChg chg="add del mod">
          <ac:chgData name="Becky Root" userId="aae79a8e-4f34-44f0-938a-d9bdbc43ff73" providerId="ADAL" clId="{63B60BC7-C076-F848-B07A-3691DF64331F}" dt="2021-11-24T10:48:48.482" v="51" actId="478"/>
          <ac:picMkLst>
            <pc:docMk/>
            <pc:sldMk cId="3355105880" sldId="277"/>
            <ac:picMk id="8" creationId="{AF172A81-3D0E-364D-BEC3-EE4B325E078A}"/>
          </ac:picMkLst>
        </pc:picChg>
      </pc:sldChg>
      <pc:sldChg chg="addSp modSp mod">
        <pc:chgData name="Becky Root" userId="aae79a8e-4f34-44f0-938a-d9bdbc43ff73" providerId="ADAL" clId="{63B60BC7-C076-F848-B07A-3691DF64331F}" dt="2021-11-24T10:43:07.037" v="19" actId="732"/>
        <pc:sldMkLst>
          <pc:docMk/>
          <pc:sldMk cId="4203238698" sldId="289"/>
        </pc:sldMkLst>
        <pc:picChg chg="add mod modCrop">
          <ac:chgData name="Becky Root" userId="aae79a8e-4f34-44f0-938a-d9bdbc43ff73" providerId="ADAL" clId="{63B60BC7-C076-F848-B07A-3691DF64331F}" dt="2021-11-24T10:43:07.037" v="19" actId="732"/>
          <ac:picMkLst>
            <pc:docMk/>
            <pc:sldMk cId="4203238698" sldId="289"/>
            <ac:picMk id="4" creationId="{63232FA4-ABE9-494C-ACF5-80B97DB62CFA}"/>
          </ac:picMkLst>
        </pc:picChg>
      </pc:sldChg>
      <pc:sldChg chg="addSp modSp mod">
        <pc:chgData name="Becky Root" userId="aae79a8e-4f34-44f0-938a-d9bdbc43ff73" providerId="ADAL" clId="{63B60BC7-C076-F848-B07A-3691DF64331F}" dt="2021-11-24T10:46:14.897" v="33" actId="732"/>
        <pc:sldMkLst>
          <pc:docMk/>
          <pc:sldMk cId="2489777245" sldId="290"/>
        </pc:sldMkLst>
        <pc:picChg chg="add mod modCrop">
          <ac:chgData name="Becky Root" userId="aae79a8e-4f34-44f0-938a-d9bdbc43ff73" providerId="ADAL" clId="{63B60BC7-C076-F848-B07A-3691DF64331F}" dt="2021-11-24T10:46:14.897" v="33" actId="732"/>
          <ac:picMkLst>
            <pc:docMk/>
            <pc:sldMk cId="2489777245" sldId="290"/>
            <ac:picMk id="3" creationId="{62FE1DA9-5EC5-994A-AF73-BE89EEF2CB05}"/>
          </ac:picMkLst>
        </pc:picChg>
      </pc:sldChg>
      <pc:sldChg chg="addSp delSp modSp add mod modNotesTx">
        <pc:chgData name="Becky Root" userId="aae79a8e-4f34-44f0-938a-d9bdbc43ff73" providerId="ADAL" clId="{63B60BC7-C076-F848-B07A-3691DF64331F}" dt="2021-11-26T14:09:59.595" v="1036" actId="1076"/>
        <pc:sldMkLst>
          <pc:docMk/>
          <pc:sldMk cId="1740958517" sldId="297"/>
        </pc:sldMkLst>
        <pc:spChg chg="mod">
          <ac:chgData name="Becky Root" userId="aae79a8e-4f34-44f0-938a-d9bdbc43ff73" providerId="ADAL" clId="{63B60BC7-C076-F848-B07A-3691DF64331F}" dt="2021-11-26T14:00:36.373" v="1016" actId="1076"/>
          <ac:spMkLst>
            <pc:docMk/>
            <pc:sldMk cId="1740958517" sldId="297"/>
            <ac:spMk id="7" creationId="{20C0A2D1-11C3-7441-B8E9-1A6C22EE17B6}"/>
          </ac:spMkLst>
        </pc:spChg>
        <pc:graphicFrameChg chg="add del mod modGraphic">
          <ac:chgData name="Becky Root" userId="aae79a8e-4f34-44f0-938a-d9bdbc43ff73" providerId="ADAL" clId="{63B60BC7-C076-F848-B07A-3691DF64331F}" dt="2021-11-26T14:05:41.755" v="1027" actId="2165"/>
          <ac:graphicFrameMkLst>
            <pc:docMk/>
            <pc:sldMk cId="1740958517" sldId="297"/>
            <ac:graphicFrameMk id="8" creationId="{7D185C09-36CB-D94C-B155-428F4A7655D3}"/>
          </ac:graphicFrameMkLst>
        </pc:graphicFrameChg>
        <pc:picChg chg="mod">
          <ac:chgData name="Becky Root" userId="aae79a8e-4f34-44f0-938a-d9bdbc43ff73" providerId="ADAL" clId="{63B60BC7-C076-F848-B07A-3691DF64331F}" dt="2021-11-26T14:09:59.595" v="1036" actId="1076"/>
          <ac:picMkLst>
            <pc:docMk/>
            <pc:sldMk cId="1740958517" sldId="297"/>
            <ac:picMk id="15" creationId="{32A4EB42-237E-5947-A159-3E542598004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rgbClr val="16112D"/>
                </a:solidFill>
                <a:effectLst/>
                <a:latin typeface="EuclidSquare"/>
                <a:ea typeface="Times New Roman" panose="02020603050405020304" pitchFamily="18" charset="0"/>
              </a:rPr>
              <a:t>This lesson introduces students to a range of materials and allows them to explore, compare and describe their properties and consider why certain materials are chosen to make different products. Focussing on plastic, students explore the variety of items which are made from or contain plastic. They then conduct an investigation to find out which materials are waterproof. </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1930047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Have a range of metal items available for children to touch</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3533335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Try to have a range of glass items for the children to be able to see and touch.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1083341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Try to have a range of plastic items for the children to be able to see and touch. Encourage them to think about why plastic might have been used for these objects- are they surprised that so many different things can be made out of plastic?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209280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Hare a link of the home learning activity https://encounteredu.com/steam-activities/bioplastic-decorations</a:t>
            </a:r>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4117813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,1121Plastic</a:t>
            </a:r>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201739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properties – words that describe what an object or material is like</a:t>
            </a:r>
          </a:p>
          <a:p>
            <a:r>
              <a:rPr lang="en-US"/>
              <a:t>waterproof – something that keeps water out</a:t>
            </a:r>
          </a:p>
          <a:p>
            <a:r>
              <a:rPr lang="en-US"/>
              <a:t>hard – something that does not break easily; firm, solid, rigid</a:t>
            </a:r>
          </a:p>
          <a:p>
            <a:r>
              <a:rPr lang="en-US"/>
              <a:t>soft – something that is easy to bend, shape or break</a:t>
            </a:r>
          </a:p>
          <a:p>
            <a:r>
              <a:rPr lang="en-US"/>
              <a:t>stretchy – something elastic, that can be pulled </a:t>
            </a:r>
          </a:p>
          <a:p>
            <a:r>
              <a:rPr lang="en-US"/>
              <a:t>stiff – not easy to bend </a:t>
            </a:r>
          </a:p>
          <a:p>
            <a:r>
              <a:rPr lang="en-US"/>
              <a:t>bendy – something soft  and flexible</a:t>
            </a:r>
          </a:p>
          <a:p>
            <a:r>
              <a:rPr lang="en-US"/>
              <a:t>rough – an uneven surface that is not smooth</a:t>
            </a:r>
          </a:p>
          <a:p>
            <a:r>
              <a:rPr lang="en-US"/>
              <a:t>smooth – something that is even and not rough</a:t>
            </a:r>
          </a:p>
          <a:p>
            <a:pPr hangingPunct="1"/>
            <a:r>
              <a:rPr lang="en-US"/>
              <a:t>shiny – a surface that reflects light </a:t>
            </a:r>
          </a:p>
          <a:p>
            <a:pPr hangingPunct="1"/>
            <a:r>
              <a:rPr lang="en-US"/>
              <a:t>dull – something that does not reflect light, not shiny or bright</a:t>
            </a:r>
          </a:p>
          <a:p>
            <a:pPr hangingPunct="1"/>
            <a:r>
              <a:rPr lang="en-US"/>
              <a:t>absorbent – able to soak up liquid</a:t>
            </a:r>
          </a:p>
          <a:p>
            <a:pPr hangingPunct="1"/>
            <a:r>
              <a:rPr lang="en-US"/>
              <a:t>opaque – something that you cannot see through; does not let light go through </a:t>
            </a:r>
          </a:p>
          <a:p>
            <a:pPr hangingPunct="1"/>
            <a:r>
              <a:rPr lang="en-US"/>
              <a:t>transparent – lets light through; something that you can see through</a:t>
            </a:r>
          </a:p>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solidFill>
                  <a:srgbClr val="16112D"/>
                </a:solidFill>
                <a:effectLst/>
                <a:latin typeface="EuclidSquare"/>
                <a:ea typeface="Times New Roman" panose="02020603050405020304" pitchFamily="18" charset="0"/>
              </a:rPr>
              <a:t>Ask students what is meant by materials and take feedback. </a:t>
            </a:r>
            <a:endParaRPr lang="en-GB" sz="1800">
              <a:effectLst/>
              <a:latin typeface="Times New Roman" panose="02020603050405020304" pitchFamily="18" charset="0"/>
              <a:ea typeface="Times New Roman" panose="02020603050405020304" pitchFamily="18" charset="0"/>
            </a:endParaRPr>
          </a:p>
          <a:p>
            <a:r>
              <a:rPr lang="en-GB" sz="1800">
                <a:solidFill>
                  <a:srgbClr val="16112D"/>
                </a:solidFill>
                <a:effectLst/>
                <a:latin typeface="EuclidSquare"/>
                <a:ea typeface="Times New Roman" panose="02020603050405020304" pitchFamily="18" charset="0"/>
              </a:rPr>
              <a:t>· Explain that when we talk about materials, we are not just talking about fabric but about what an item is made from. </a:t>
            </a:r>
            <a:endParaRPr lang="en-GB" sz="1800">
              <a:effectLst/>
              <a:latin typeface="Times New Roman" panose="02020603050405020304" pitchFamily="18" charset="0"/>
              <a:ea typeface="Times New Roman" panose="02020603050405020304" pitchFamily="18" charset="0"/>
            </a:endParaRPr>
          </a:p>
          <a:p>
            <a:r>
              <a:rPr lang="en-GB" sz="1800">
                <a:solidFill>
                  <a:srgbClr val="16112D"/>
                </a:solidFill>
                <a:effectLst/>
                <a:latin typeface="EuclidSquare"/>
                <a:ea typeface="Times New Roman" panose="02020603050405020304" pitchFamily="18" charset="0"/>
              </a:rPr>
              <a:t>· Use slides 3-6 to demonstrate some common materials and ask students to name them and suggest words to describe each one. </a:t>
            </a:r>
            <a:endParaRPr lang="en-GB" sz="1800">
              <a:effectLst/>
              <a:latin typeface="Times New Roman" panose="02020603050405020304" pitchFamily="18" charset="0"/>
              <a:ea typeface="Times New Roman" panose="02020603050405020304" pitchFamily="18" charset="0"/>
            </a:endParaRPr>
          </a:p>
          <a:p>
            <a:r>
              <a:rPr lang="en-GB" sz="1800">
                <a:solidFill>
                  <a:srgbClr val="16112D"/>
                </a:solidFill>
                <a:effectLst/>
                <a:latin typeface="EuclidSquare"/>
                <a:ea typeface="Times New Roman" panose="02020603050405020304" pitchFamily="18" charset="0"/>
              </a:rPr>
              <a:t>· Record vocabulary on the whiteboard or flipchart drawing out answers such as hard, soft, bendy, tough etc. </a:t>
            </a:r>
            <a:endParaRPr lang="en-GB"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Wooden bookcase</a:t>
            </a:r>
            <a:r>
              <a:rPr lang="en-US"/>
              <a:t>: Try to find objects in the classroom that are made of this material and give the children an opportunity to hold/touch/feel them so that they can give you words to describe them. Use the key vocabulary list at the end of the PPT to scaffold children’s responses.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750954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Metal cutlery: Try to find objects in the classroom that are made of this material and give the children an opportunity to hold/touch/feel them so that they can give you words to describe them. Use the key vocabulary list at the end of the PPT to scaffold children’s responses.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910771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a:t>Glass jar: Try to find objects in the classroom that are made of this material and give the children an opportunity to hold/touch/feel them so that they can give you words to describe them. Use the key vocabulary list at the end of the PPT to scaffold children’s responses.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1806692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a:t>Plastic ruler: Try to find objects in the classroom that are made of this material and give the children an opportunity to hold/touch/feel them so that they can give you words to describe them. Use the key vocabulary list at the end of the PPT to scaffold children’s responses.</a:t>
            </a:r>
            <a:endParaRPr lang="en-US" sz="1200"/>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2740586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solidFill>
                  <a:srgbClr val="16112D"/>
                </a:solidFill>
                <a:effectLst/>
                <a:latin typeface="EuclidSquare"/>
                <a:ea typeface="Times New Roman" panose="02020603050405020304" pitchFamily="18" charset="0"/>
              </a:rPr>
              <a:t>The next step encourages students to think more deeply about why certain materials are chosen for different items. </a:t>
            </a:r>
            <a:endParaRPr lang="en-GB" sz="18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800">
                <a:solidFill>
                  <a:srgbClr val="16112D"/>
                </a:solidFill>
                <a:effectLst/>
                <a:latin typeface="EuclidSquare"/>
                <a:ea typeface="Times New Roman" panose="02020603050405020304" pitchFamily="18" charset="0"/>
              </a:rPr>
              <a:t>·  Slides 8-10 show a range of items, ask students</a:t>
            </a:r>
            <a:br>
              <a:rPr lang="en-GB" sz="1800">
                <a:solidFill>
                  <a:srgbClr val="16112D"/>
                </a:solidFill>
                <a:effectLst/>
                <a:latin typeface="EuclidSquare"/>
                <a:ea typeface="Times New Roman" panose="02020603050405020304" pitchFamily="18" charset="0"/>
              </a:rPr>
            </a:br>
            <a:r>
              <a:rPr lang="en-GB" sz="1800">
                <a:solidFill>
                  <a:srgbClr val="16112D"/>
                </a:solidFill>
                <a:effectLst/>
                <a:latin typeface="EuclidSquare"/>
                <a:ea typeface="Times New Roman" panose="02020603050405020304" pitchFamily="18" charset="0"/>
              </a:rPr>
              <a:t>to suggest why wood has been chosen for a table and glass has been chosen for windows etc. </a:t>
            </a:r>
            <a:endParaRPr lang="en-GB" sz="18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800">
                <a:solidFill>
                  <a:srgbClr val="16112D"/>
                </a:solidFill>
                <a:effectLst/>
                <a:latin typeface="EuclidSquare"/>
                <a:ea typeface="Times New Roman" panose="02020603050405020304" pitchFamily="18" charset="0"/>
              </a:rPr>
              <a:t>·  Continue to record any new key vocabulary and encourage scientific language where possible, such as transparent, rather than see-through. </a:t>
            </a:r>
            <a:endParaRPr lang="en-GB"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solidFill>
                <a:srgbClr val="16112D"/>
              </a:solidFill>
              <a:effectLst/>
              <a:latin typeface="EuclidSquare"/>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rgbClr val="16112D"/>
                </a:solidFill>
                <a:effectLst/>
                <a:latin typeface="EuclidSquare"/>
                <a:ea typeface="Times New Roman" panose="02020603050405020304" pitchFamily="18" charset="0"/>
              </a:rPr>
              <a:t>Split the children into groups and give them a range of different objects. Tell them that it is their job to sort these objects into groups based on their materials and properties. The four groups they will use to sort the objects are: wood, metal, glass and plastics. Ensure that they key vocabulary is on display in order to scaffold the activity. </a:t>
            </a:r>
            <a:endParaRPr lang="en-GB"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Find a range of everyday materials that you can give to each group of children and see if they can group them based on what they are made of. Try to encourage children to use the key vocabulary to describe the properties of these materials and to explain why they think they belong in each group. </a:t>
            </a:r>
          </a:p>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2063154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Try to have a range of wooden items for the children to be able to see and touch. </a:t>
            </a:r>
            <a:endParaRPr lang="en-US" sz="1200"/>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2912204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0.xml"/><Relationship Id="rId7" Type="http://schemas.openxmlformats.org/officeDocument/2006/relationships/image" Target="../media/image35.png"/><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34.png"/><Relationship Id="rId11" Type="http://schemas.openxmlformats.org/officeDocument/2006/relationships/image" Target="../media/image31.png"/><Relationship Id="rId5" Type="http://schemas.openxmlformats.org/officeDocument/2006/relationships/image" Target="../media/image33.png"/><Relationship Id="rId10" Type="http://schemas.openxmlformats.org/officeDocument/2006/relationships/image" Target="../media/image23.png"/><Relationship Id="rId4" Type="http://schemas.openxmlformats.org/officeDocument/2006/relationships/image" Target="../media/image32.png"/><Relationship Id="rId9" Type="http://schemas.openxmlformats.org/officeDocument/2006/relationships/image" Target="../media/image13.emf"/></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1.xml"/><Relationship Id="rId7" Type="http://schemas.openxmlformats.org/officeDocument/2006/relationships/image" Target="../media/image39.png"/><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38.png"/><Relationship Id="rId11" Type="http://schemas.openxmlformats.org/officeDocument/2006/relationships/image" Target="../media/image31.png"/><Relationship Id="rId5" Type="http://schemas.openxmlformats.org/officeDocument/2006/relationships/image" Target="../media/image37.png"/><Relationship Id="rId10" Type="http://schemas.openxmlformats.org/officeDocument/2006/relationships/image" Target="../media/image20.png"/><Relationship Id="rId4" Type="http://schemas.openxmlformats.org/officeDocument/2006/relationships/image" Target="../media/image36.png"/><Relationship Id="rId9" Type="http://schemas.openxmlformats.org/officeDocument/2006/relationships/image" Target="../media/image13.emf"/></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24.png"/><Relationship Id="rId3" Type="http://schemas.openxmlformats.org/officeDocument/2006/relationships/notesSlide" Target="../notesSlides/notesSlide12.xml"/><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31.png"/><Relationship Id="rId4" Type="http://schemas.openxmlformats.org/officeDocument/2006/relationships/image" Target="../media/image40.png"/><Relationship Id="rId9"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24.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7.png"/><Relationship Id="rId3" Type="http://schemas.openxmlformats.org/officeDocument/2006/relationships/notesSlide" Target="../notesSlides/notesSlide14.xml"/><Relationship Id="rId7" Type="http://schemas.openxmlformats.org/officeDocument/2006/relationships/image" Target="../media/image42.png"/><Relationship Id="rId12"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41.png"/><Relationship Id="rId11" Type="http://schemas.openxmlformats.org/officeDocument/2006/relationships/image" Target="../media/image3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50.jpeg"/><Relationship Id="rId9" Type="http://schemas.openxmlformats.org/officeDocument/2006/relationships/image" Target="../media/image44.png"/><Relationship Id="rId1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0.jpeg"/><Relationship Id="rId7"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encounteredu.com/steam-activities/bioplastic-decorations" TargetMode="External"/><Relationship Id="rId5" Type="http://schemas.openxmlformats.org/officeDocument/2006/relationships/image" Target="../media/image31.png"/><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2.jpeg"/><Relationship Id="rId7"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2.jpeg"/><Relationship Id="rId7"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5.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13.emf"/><Relationship Id="rId5" Type="http://schemas.openxmlformats.org/officeDocument/2006/relationships/image" Target="../media/image14.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6.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3.emf"/><Relationship Id="rId5" Type="http://schemas.openxmlformats.org/officeDocument/2006/relationships/image" Target="../media/image16.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7.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13.emf"/><Relationship Id="rId5" Type="http://schemas.openxmlformats.org/officeDocument/2006/relationships/image" Target="../media/image16.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9.xml"/><Relationship Id="rId7" Type="http://schemas.openxmlformats.org/officeDocument/2006/relationships/image" Target="../media/image13.emf"/><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crowd&#10;&#10;Description automatically generated">
            <a:extLst>
              <a:ext uri="{FF2B5EF4-FFF2-40B4-BE49-F238E27FC236}">
                <a16:creationId xmlns:a16="http://schemas.microsoft.com/office/drawing/2014/main" id="{746C61A5-EF8F-4949-B61E-13898140A5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different&#10;&#10;Description automatically generated">
            <a:extLst>
              <a:ext uri="{FF2B5EF4-FFF2-40B4-BE49-F238E27FC236}">
                <a16:creationId xmlns:a16="http://schemas.microsoft.com/office/drawing/2014/main" id="{D8AEC8B1-88FD-B241-A83A-0F8B72CDB7C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6530" y="2926339"/>
            <a:ext cx="3081029" cy="3081029"/>
          </a:xfrm>
          <a:prstGeom prst="rect">
            <a:avLst/>
          </a:prstGeom>
        </p:spPr>
      </p:pic>
      <p:pic>
        <p:nvPicPr>
          <p:cNvPr id="7" name="Picture 6" descr="A picture containing sky, building, outdoor, arch&#10;&#10;Description automatically generated">
            <a:extLst>
              <a:ext uri="{FF2B5EF4-FFF2-40B4-BE49-F238E27FC236}">
                <a16:creationId xmlns:a16="http://schemas.microsoft.com/office/drawing/2014/main" id="{93EC4743-61C3-C740-83B0-FA2010FFCB9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68731" y="3073605"/>
            <a:ext cx="2755307" cy="2755307"/>
          </a:xfrm>
          <a:prstGeom prst="rect">
            <a:avLst/>
          </a:prstGeom>
        </p:spPr>
      </p:pic>
      <p:pic>
        <p:nvPicPr>
          <p:cNvPr id="9" name="Picture 8" descr="A fork and knife on a plate&#10;&#10;Description automatically generated">
            <a:extLst>
              <a:ext uri="{FF2B5EF4-FFF2-40B4-BE49-F238E27FC236}">
                <a16:creationId xmlns:a16="http://schemas.microsoft.com/office/drawing/2014/main" id="{3F75B1B8-0E7D-6844-BC48-CC8D7F8B2EB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08798" y="2803695"/>
            <a:ext cx="3224995" cy="3224995"/>
          </a:xfrm>
          <a:prstGeom prst="rect">
            <a:avLst/>
          </a:prstGeom>
        </p:spPr>
      </p:pic>
      <p:pic>
        <p:nvPicPr>
          <p:cNvPr id="12" name="Picture 11">
            <a:extLst>
              <a:ext uri="{FF2B5EF4-FFF2-40B4-BE49-F238E27FC236}">
                <a16:creationId xmlns:a16="http://schemas.microsoft.com/office/drawing/2014/main" id="{CCCF8FE5-98D5-6649-83EB-287D8E55001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819962" y="2680684"/>
            <a:ext cx="3367026" cy="3367026"/>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35390" y="1071292"/>
            <a:ext cx="6053619" cy="144313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39378" y="1196367"/>
            <a:ext cx="5849631" cy="1200329"/>
          </a:xfrm>
          <a:prstGeom prst="rect">
            <a:avLst/>
          </a:prstGeom>
        </p:spPr>
        <p:txBody>
          <a:bodyPr wrap="square">
            <a:spAutoFit/>
          </a:bodyPr>
          <a:lstStyle/>
          <a:p>
            <a:r>
              <a:rPr lang="en-US" sz="3600">
                <a:solidFill>
                  <a:srgbClr val="004A6C"/>
                </a:solidFill>
                <a:latin typeface="Gilroy Bold" pitchFamily="2" charset="77"/>
              </a:rPr>
              <a:t>Why has </a:t>
            </a:r>
            <a:r>
              <a:rPr lang="en-US" sz="3600">
                <a:solidFill>
                  <a:srgbClr val="0090D4"/>
                </a:solidFill>
                <a:latin typeface="Gilroy Bold" pitchFamily="2" charset="77"/>
              </a:rPr>
              <a:t>metal </a:t>
            </a:r>
            <a:r>
              <a:rPr lang="en-US" sz="3600">
                <a:solidFill>
                  <a:srgbClr val="004A6C"/>
                </a:solidFill>
                <a:latin typeface="Gilroy Bold" pitchFamily="2" charset="77"/>
              </a:rPr>
              <a:t>been chosen for these objects?</a:t>
            </a:r>
          </a:p>
        </p:txBody>
      </p:sp>
      <p:pic>
        <p:nvPicPr>
          <p:cNvPr id="23" name="Picture 22" descr="Icon&#10;&#10;Description automatically generated">
            <a:extLst>
              <a:ext uri="{FF2B5EF4-FFF2-40B4-BE49-F238E27FC236}">
                <a16:creationId xmlns:a16="http://schemas.microsoft.com/office/drawing/2014/main" id="{C79CA716-3A8C-B84D-B778-8FA55AC2CD8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9640261">
            <a:off x="8533966" y="1200461"/>
            <a:ext cx="934371" cy="801592"/>
          </a:xfrm>
          <a:prstGeom prst="rect">
            <a:avLst/>
          </a:prstGeom>
        </p:spPr>
      </p:pic>
      <p:pic>
        <p:nvPicPr>
          <p:cNvPr id="27" name="Picture 26">
            <a:extLst>
              <a:ext uri="{FF2B5EF4-FFF2-40B4-BE49-F238E27FC236}">
                <a16:creationId xmlns:a16="http://schemas.microsoft.com/office/drawing/2014/main" id="{0052C648-B1C7-BD47-920B-5073C97A2343}"/>
              </a:ext>
            </a:extLst>
          </p:cNvPr>
          <p:cNvPicPr>
            <a:picLocks noChangeAspect="1"/>
          </p:cNvPicPr>
          <p:nvPr/>
        </p:nvPicPr>
        <p:blipFill>
          <a:blip r:embed="rId9"/>
          <a:stretch>
            <a:fillRect/>
          </a:stretch>
        </p:blipFill>
        <p:spPr>
          <a:xfrm rot="5787104">
            <a:off x="7100719" y="1757125"/>
            <a:ext cx="786889" cy="919740"/>
          </a:xfrm>
          <a:prstGeom prst="rect">
            <a:avLst/>
          </a:prstGeom>
        </p:spPr>
      </p:pic>
      <p:pic>
        <p:nvPicPr>
          <p:cNvPr id="15" name="Picture 14" descr="Icon&#10;&#10;Description automatically generated">
            <a:extLst>
              <a:ext uri="{FF2B5EF4-FFF2-40B4-BE49-F238E27FC236}">
                <a16:creationId xmlns:a16="http://schemas.microsoft.com/office/drawing/2014/main" id="{F65BFE58-95F2-504D-AC28-263430BF62A9}"/>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2363905">
            <a:off x="9265580" y="666557"/>
            <a:ext cx="1687020" cy="1798199"/>
          </a:xfrm>
          <a:prstGeom prst="rect">
            <a:avLst/>
          </a:prstGeom>
        </p:spPr>
      </p:pic>
      <p:pic>
        <p:nvPicPr>
          <p:cNvPr id="26" name="Picture 25">
            <a:extLst>
              <a:ext uri="{FF2B5EF4-FFF2-40B4-BE49-F238E27FC236}">
                <a16:creationId xmlns:a16="http://schemas.microsoft.com/office/drawing/2014/main" id="{324FDBFB-0C26-3A4A-A78D-B1D4198C682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8638463">
            <a:off x="-14847" y="2452544"/>
            <a:ext cx="1534497" cy="1512808"/>
          </a:xfrm>
          <a:prstGeom prst="rect">
            <a:avLst/>
          </a:prstGeom>
        </p:spPr>
      </p:pic>
      <p:pic>
        <p:nvPicPr>
          <p:cNvPr id="28" name="Picture 27">
            <a:extLst>
              <a:ext uri="{FF2B5EF4-FFF2-40B4-BE49-F238E27FC236}">
                <a16:creationId xmlns:a16="http://schemas.microsoft.com/office/drawing/2014/main" id="{63D01933-B9AC-A040-923A-FE650C9A498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8171807">
            <a:off x="7905518" y="4901791"/>
            <a:ext cx="1534497" cy="1512808"/>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C6E7841E-AC2D-47EE-9EC8-E580C87C9A1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80861833"/>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lass of water&#10;&#10;Description automatically generated with medium confidence">
            <a:extLst>
              <a:ext uri="{FF2B5EF4-FFF2-40B4-BE49-F238E27FC236}">
                <a16:creationId xmlns:a16="http://schemas.microsoft.com/office/drawing/2014/main" id="{723AF102-C46A-304C-AD83-1E3002A220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8548" y="2926339"/>
            <a:ext cx="3081029" cy="3081029"/>
          </a:xfrm>
          <a:prstGeom prst="rect">
            <a:avLst/>
          </a:prstGeom>
        </p:spPr>
      </p:pic>
      <p:pic>
        <p:nvPicPr>
          <p:cNvPr id="8" name="Picture 7" descr="A picture containing white, black, stack&#10;&#10;Description automatically generated">
            <a:extLst>
              <a:ext uri="{FF2B5EF4-FFF2-40B4-BE49-F238E27FC236}">
                <a16:creationId xmlns:a16="http://schemas.microsoft.com/office/drawing/2014/main" id="{E92DB7C7-7D5A-4941-B242-1D9F00205C1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53728" y="2854355"/>
            <a:ext cx="3224995" cy="3224995"/>
          </a:xfrm>
          <a:prstGeom prst="rect">
            <a:avLst/>
          </a:prstGeom>
        </p:spPr>
      </p:pic>
      <p:pic>
        <p:nvPicPr>
          <p:cNvPr id="11" name="Picture 10" descr="A picture containing text, white, light&#10;&#10;Description automatically generated">
            <a:extLst>
              <a:ext uri="{FF2B5EF4-FFF2-40B4-BE49-F238E27FC236}">
                <a16:creationId xmlns:a16="http://schemas.microsoft.com/office/drawing/2014/main" id="{EA2CE2F9-70DA-ED44-8800-353A4FA2586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88781" y="2755321"/>
            <a:ext cx="3308413" cy="3308413"/>
          </a:xfrm>
          <a:prstGeom prst="rect">
            <a:avLst/>
          </a:prstGeom>
        </p:spPr>
      </p:pic>
      <p:pic>
        <p:nvPicPr>
          <p:cNvPr id="16" name="Picture 15" descr="A picture containing indoor&#10;&#10;Description automatically generated">
            <a:extLst>
              <a:ext uri="{FF2B5EF4-FFF2-40B4-BE49-F238E27FC236}">
                <a16:creationId xmlns:a16="http://schemas.microsoft.com/office/drawing/2014/main" id="{5289FBA9-2378-B649-AD23-3E9FADBDBBE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806422" y="2700075"/>
            <a:ext cx="3361082" cy="3361082"/>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35390" y="1071292"/>
            <a:ext cx="6053619" cy="144313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39378" y="1196367"/>
            <a:ext cx="5849631" cy="1200329"/>
          </a:xfrm>
          <a:prstGeom prst="rect">
            <a:avLst/>
          </a:prstGeom>
        </p:spPr>
        <p:txBody>
          <a:bodyPr wrap="square">
            <a:spAutoFit/>
          </a:bodyPr>
          <a:lstStyle/>
          <a:p>
            <a:r>
              <a:rPr lang="en-US" sz="3600">
                <a:solidFill>
                  <a:srgbClr val="004A6C"/>
                </a:solidFill>
                <a:latin typeface="Gilroy Bold" pitchFamily="2" charset="77"/>
              </a:rPr>
              <a:t>Why has </a:t>
            </a:r>
            <a:r>
              <a:rPr lang="en-US" sz="3600">
                <a:solidFill>
                  <a:srgbClr val="0090D4"/>
                </a:solidFill>
                <a:latin typeface="Gilroy Bold" pitchFamily="2" charset="77"/>
              </a:rPr>
              <a:t>glass</a:t>
            </a:r>
            <a:r>
              <a:rPr lang="en-US" sz="3600">
                <a:solidFill>
                  <a:srgbClr val="004A6C"/>
                </a:solidFill>
                <a:latin typeface="Gilroy Bold" pitchFamily="2" charset="77"/>
              </a:rPr>
              <a:t> been chosen for these objects?</a:t>
            </a:r>
          </a:p>
        </p:txBody>
      </p:sp>
      <p:pic>
        <p:nvPicPr>
          <p:cNvPr id="23" name="Picture 22" descr="Icon&#10;&#10;Description automatically generated">
            <a:extLst>
              <a:ext uri="{FF2B5EF4-FFF2-40B4-BE49-F238E27FC236}">
                <a16:creationId xmlns:a16="http://schemas.microsoft.com/office/drawing/2014/main" id="{C79CA716-3A8C-B84D-B778-8FA55AC2CD8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9640261">
            <a:off x="8533966" y="1200461"/>
            <a:ext cx="934371" cy="801592"/>
          </a:xfrm>
          <a:prstGeom prst="rect">
            <a:avLst/>
          </a:prstGeom>
        </p:spPr>
      </p:pic>
      <p:pic>
        <p:nvPicPr>
          <p:cNvPr id="27" name="Picture 26">
            <a:extLst>
              <a:ext uri="{FF2B5EF4-FFF2-40B4-BE49-F238E27FC236}">
                <a16:creationId xmlns:a16="http://schemas.microsoft.com/office/drawing/2014/main" id="{0052C648-B1C7-BD47-920B-5073C97A2343}"/>
              </a:ext>
            </a:extLst>
          </p:cNvPr>
          <p:cNvPicPr>
            <a:picLocks noChangeAspect="1"/>
          </p:cNvPicPr>
          <p:nvPr/>
        </p:nvPicPr>
        <p:blipFill>
          <a:blip r:embed="rId9"/>
          <a:stretch>
            <a:fillRect/>
          </a:stretch>
        </p:blipFill>
        <p:spPr>
          <a:xfrm rot="5787104">
            <a:off x="7100719" y="1757125"/>
            <a:ext cx="786889" cy="919740"/>
          </a:xfrm>
          <a:prstGeom prst="rect">
            <a:avLst/>
          </a:prstGeom>
        </p:spPr>
      </p:pic>
      <p:pic>
        <p:nvPicPr>
          <p:cNvPr id="13" name="Picture 12" descr="Icon&#10;&#10;Description automatically generated">
            <a:extLst>
              <a:ext uri="{FF2B5EF4-FFF2-40B4-BE49-F238E27FC236}">
                <a16:creationId xmlns:a16="http://schemas.microsoft.com/office/drawing/2014/main" id="{13F90B88-9243-C042-8D41-3A114D0CE1B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2306319">
            <a:off x="9183566" y="628573"/>
            <a:ext cx="1820197" cy="1945367"/>
          </a:xfrm>
          <a:prstGeom prst="rect">
            <a:avLst/>
          </a:prstGeom>
        </p:spPr>
      </p:pic>
      <p:pic>
        <p:nvPicPr>
          <p:cNvPr id="21" name="Picture 20">
            <a:extLst>
              <a:ext uri="{FF2B5EF4-FFF2-40B4-BE49-F238E27FC236}">
                <a16:creationId xmlns:a16="http://schemas.microsoft.com/office/drawing/2014/main" id="{6CAD3EBA-ECF1-AD43-A5DC-650788C9EEC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8638463">
            <a:off x="-14847" y="2452544"/>
            <a:ext cx="1534497" cy="1512808"/>
          </a:xfrm>
          <a:prstGeom prst="rect">
            <a:avLst/>
          </a:prstGeom>
        </p:spPr>
      </p:pic>
      <p:pic>
        <p:nvPicPr>
          <p:cNvPr id="22" name="Picture 21">
            <a:extLst>
              <a:ext uri="{FF2B5EF4-FFF2-40B4-BE49-F238E27FC236}">
                <a16:creationId xmlns:a16="http://schemas.microsoft.com/office/drawing/2014/main" id="{599040C5-9265-5048-8A11-04DF63F3A0F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8171807">
            <a:off x="7905518" y="4901791"/>
            <a:ext cx="1534497" cy="1512808"/>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8B6C1441-1271-4F43-A9BC-71C6E08D2E70}"/>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69984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97CD0CA-9E57-B54B-870D-4B4ECE972491}"/>
              </a:ext>
            </a:extLst>
          </p:cNvPr>
          <p:cNvSpPr/>
          <p:nvPr/>
        </p:nvSpPr>
        <p:spPr>
          <a:xfrm>
            <a:off x="751585" y="224356"/>
            <a:ext cx="10692328" cy="9076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839841" y="336702"/>
            <a:ext cx="10513076" cy="646331"/>
          </a:xfrm>
          <a:prstGeom prst="rect">
            <a:avLst/>
          </a:prstGeom>
        </p:spPr>
        <p:txBody>
          <a:bodyPr wrap="square">
            <a:spAutoFit/>
          </a:bodyPr>
          <a:lstStyle/>
          <a:p>
            <a:r>
              <a:rPr lang="en-US" sz="3600">
                <a:solidFill>
                  <a:srgbClr val="004A6C"/>
                </a:solidFill>
                <a:latin typeface="Gilroy Bold" pitchFamily="2" charset="77"/>
              </a:rPr>
              <a:t>Why has </a:t>
            </a:r>
            <a:r>
              <a:rPr lang="en-US" sz="3600">
                <a:solidFill>
                  <a:srgbClr val="0090D4"/>
                </a:solidFill>
                <a:latin typeface="Gilroy Bold" pitchFamily="2" charset="77"/>
              </a:rPr>
              <a:t>plastic</a:t>
            </a:r>
            <a:r>
              <a:rPr lang="en-US" sz="3600">
                <a:solidFill>
                  <a:srgbClr val="004A6C"/>
                </a:solidFill>
                <a:latin typeface="Gilroy Bold" pitchFamily="2" charset="77"/>
              </a:rPr>
              <a:t> been chosen for these objects?</a:t>
            </a:r>
          </a:p>
        </p:txBody>
      </p:sp>
      <p:pic>
        <p:nvPicPr>
          <p:cNvPr id="12" name="Content Placeholder 6" descr="A picture containing turner, tableware, fork&#10;&#10;Description automatically generated">
            <a:extLst>
              <a:ext uri="{FF2B5EF4-FFF2-40B4-BE49-F238E27FC236}">
                <a16:creationId xmlns:a16="http://schemas.microsoft.com/office/drawing/2014/main" id="{4E026A38-42AB-CA4F-A588-55A1789480A1}"/>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751585" y="1407964"/>
            <a:ext cx="2017399" cy="2031312"/>
          </a:xfrm>
        </p:spPr>
      </p:pic>
      <p:pic>
        <p:nvPicPr>
          <p:cNvPr id="14" name="Picture 13" descr="A close-up of a basketball&#10;&#10;Description automatically generated with medium confidence">
            <a:extLst>
              <a:ext uri="{FF2B5EF4-FFF2-40B4-BE49-F238E27FC236}">
                <a16:creationId xmlns:a16="http://schemas.microsoft.com/office/drawing/2014/main" id="{B4B1CD44-372A-FD4C-BE1A-E3C48D0678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73889" y="1407964"/>
            <a:ext cx="2045321" cy="2031312"/>
          </a:xfrm>
          <a:prstGeom prst="rect">
            <a:avLst/>
          </a:prstGeom>
        </p:spPr>
      </p:pic>
      <p:pic>
        <p:nvPicPr>
          <p:cNvPr id="15" name="Picture 14">
            <a:extLst>
              <a:ext uri="{FF2B5EF4-FFF2-40B4-BE49-F238E27FC236}">
                <a16:creationId xmlns:a16="http://schemas.microsoft.com/office/drawing/2014/main" id="{6D312915-7B7C-C542-B9DD-83350D1E994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24115" y="1407964"/>
            <a:ext cx="2045321" cy="2045321"/>
          </a:xfrm>
          <a:prstGeom prst="rect">
            <a:avLst/>
          </a:prstGeom>
        </p:spPr>
      </p:pic>
      <p:pic>
        <p:nvPicPr>
          <p:cNvPr id="17" name="Picture 16" descr="A plastic container with strawberries&#10;&#10;Description automatically generated with low confidence">
            <a:extLst>
              <a:ext uri="{FF2B5EF4-FFF2-40B4-BE49-F238E27FC236}">
                <a16:creationId xmlns:a16="http://schemas.microsoft.com/office/drawing/2014/main" id="{2E0E5D39-80AE-6A41-B580-010313C436E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81433" y="1400911"/>
            <a:ext cx="2045320" cy="2059426"/>
          </a:xfrm>
          <a:prstGeom prst="rect">
            <a:avLst/>
          </a:prstGeom>
        </p:spPr>
      </p:pic>
      <p:pic>
        <p:nvPicPr>
          <p:cNvPr id="18" name="Picture 17">
            <a:extLst>
              <a:ext uri="{FF2B5EF4-FFF2-40B4-BE49-F238E27FC236}">
                <a16:creationId xmlns:a16="http://schemas.microsoft.com/office/drawing/2014/main" id="{A0A6C67F-A58C-224A-98A3-A777B0EB757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5351" y="3693469"/>
            <a:ext cx="2058056" cy="2072249"/>
          </a:xfrm>
          <a:prstGeom prst="rect">
            <a:avLst/>
          </a:prstGeom>
        </p:spPr>
      </p:pic>
      <p:pic>
        <p:nvPicPr>
          <p:cNvPr id="20" name="Picture 19">
            <a:extLst>
              <a:ext uri="{FF2B5EF4-FFF2-40B4-BE49-F238E27FC236}">
                <a16:creationId xmlns:a16="http://schemas.microsoft.com/office/drawing/2014/main" id="{44C1AFB5-2197-8748-B044-D9C4EB24775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231207" y="3460678"/>
            <a:ext cx="2525206" cy="2525206"/>
          </a:xfrm>
          <a:prstGeom prst="rect">
            <a:avLst/>
          </a:prstGeom>
        </p:spPr>
      </p:pic>
      <p:pic>
        <p:nvPicPr>
          <p:cNvPr id="21" name="Picture 20">
            <a:extLst>
              <a:ext uri="{FF2B5EF4-FFF2-40B4-BE49-F238E27FC236}">
                <a16:creationId xmlns:a16="http://schemas.microsoft.com/office/drawing/2014/main" id="{8380CC75-C3EC-9C41-86A2-40D5A81A32C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7343194">
            <a:off x="4783702" y="2463436"/>
            <a:ext cx="1534497" cy="1512808"/>
          </a:xfrm>
          <a:prstGeom prst="rect">
            <a:avLst/>
          </a:prstGeom>
        </p:spPr>
      </p:pic>
      <p:pic>
        <p:nvPicPr>
          <p:cNvPr id="22" name="Picture 21">
            <a:extLst>
              <a:ext uri="{FF2B5EF4-FFF2-40B4-BE49-F238E27FC236}">
                <a16:creationId xmlns:a16="http://schemas.microsoft.com/office/drawing/2014/main" id="{EEED86EA-5A1F-1F41-A159-AF23305B2E7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638463">
            <a:off x="8352845" y="3116169"/>
            <a:ext cx="1534497" cy="1512808"/>
          </a:xfrm>
          <a:prstGeom prst="rect">
            <a:avLst/>
          </a:prstGeom>
        </p:spPr>
      </p:pic>
      <p:pic>
        <p:nvPicPr>
          <p:cNvPr id="25" name="Picture 24">
            <a:extLst>
              <a:ext uri="{FF2B5EF4-FFF2-40B4-BE49-F238E27FC236}">
                <a16:creationId xmlns:a16="http://schemas.microsoft.com/office/drawing/2014/main" id="{2A031239-08EE-4948-AA57-DBAC2594C7E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638463">
            <a:off x="28464" y="892971"/>
            <a:ext cx="1534497" cy="1512808"/>
          </a:xfrm>
          <a:prstGeom prst="rect">
            <a:avLst/>
          </a:prstGeom>
        </p:spPr>
      </p:pic>
      <p:pic>
        <p:nvPicPr>
          <p:cNvPr id="26" name="Picture 25">
            <a:extLst>
              <a:ext uri="{FF2B5EF4-FFF2-40B4-BE49-F238E27FC236}">
                <a16:creationId xmlns:a16="http://schemas.microsoft.com/office/drawing/2014/main" id="{C39D9CD6-83E0-084C-9EEF-80A01808990A}"/>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844070" y="3485169"/>
            <a:ext cx="2525206" cy="2525206"/>
          </a:xfrm>
          <a:prstGeom prst="rect">
            <a:avLst/>
          </a:prstGeom>
        </p:spPr>
      </p:pic>
      <p:pic>
        <p:nvPicPr>
          <p:cNvPr id="28" name="Picture 27">
            <a:extLst>
              <a:ext uri="{FF2B5EF4-FFF2-40B4-BE49-F238E27FC236}">
                <a16:creationId xmlns:a16="http://schemas.microsoft.com/office/drawing/2014/main" id="{3405355E-DF6E-9342-B100-515C6CF3D859}"/>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482664" y="3553460"/>
            <a:ext cx="2437429" cy="243742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95070940-6CBD-40F4-9EFC-6A86845AA8FC}"/>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5008692"/>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73028"/>
            <a:ext cx="4627366" cy="461665"/>
          </a:xfrm>
          <a:prstGeom prst="rect">
            <a:avLst/>
          </a:prstGeom>
          <a:noFill/>
        </p:spPr>
        <p:txBody>
          <a:bodyPr wrap="square" rtlCol="0">
            <a:spAutoFit/>
          </a:bodyPr>
          <a:lstStyle/>
          <a:p>
            <a:r>
              <a:rPr lang="en-US" sz="2400" b="1">
                <a:solidFill>
                  <a:srgbClr val="004A6C"/>
                </a:solidFill>
                <a:latin typeface="Gilroy Black" pitchFamily="2" charset="77"/>
              </a:rPr>
              <a:t>Your task: </a:t>
            </a:r>
            <a:r>
              <a:rPr lang="en-US" sz="2400" b="1">
                <a:solidFill>
                  <a:srgbClr val="0090D4"/>
                </a:solidFill>
                <a:latin typeface="Gilroy Black" pitchFamily="2" charset="77"/>
              </a:rPr>
              <a:t>Investigation</a:t>
            </a:r>
          </a:p>
        </p:txBody>
      </p:sp>
      <p:sp>
        <p:nvSpPr>
          <p:cNvPr id="24" name="Rectangle 23">
            <a:extLst>
              <a:ext uri="{FF2B5EF4-FFF2-40B4-BE49-F238E27FC236}">
                <a16:creationId xmlns:a16="http://schemas.microsoft.com/office/drawing/2014/main" id="{C1BEFEF7-CF7D-1D43-8B4B-2CC4A5417508}"/>
              </a:ext>
            </a:extLst>
          </p:cNvPr>
          <p:cNvSpPr/>
          <p:nvPr/>
        </p:nvSpPr>
        <p:spPr>
          <a:xfrm>
            <a:off x="501892" y="2188703"/>
            <a:ext cx="4127258" cy="348343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696019" y="2438495"/>
            <a:ext cx="3933131" cy="3108543"/>
          </a:xfrm>
          <a:prstGeom prst="rect">
            <a:avLst/>
          </a:prstGeom>
        </p:spPr>
        <p:txBody>
          <a:bodyPr wrap="square">
            <a:spAutoFit/>
          </a:bodyPr>
          <a:lstStyle/>
          <a:p>
            <a:r>
              <a:rPr lang="en-US" sz="2800" b="1">
                <a:solidFill>
                  <a:srgbClr val="004A6C"/>
                </a:solidFill>
                <a:latin typeface="Gilroy Bold" pitchFamily="2" charset="77"/>
              </a:rPr>
              <a:t>What does </a:t>
            </a:r>
            <a:r>
              <a:rPr lang="en-US" sz="2800" b="1">
                <a:solidFill>
                  <a:srgbClr val="0090D4"/>
                </a:solidFill>
                <a:latin typeface="Gilroy Bold" pitchFamily="2" charset="77"/>
              </a:rPr>
              <a:t>waterproof</a:t>
            </a:r>
            <a:r>
              <a:rPr lang="en-US" sz="2800" b="1">
                <a:solidFill>
                  <a:srgbClr val="004A6C"/>
                </a:solidFill>
                <a:latin typeface="Gilroy Bold" pitchFamily="2" charset="77"/>
              </a:rPr>
              <a:t> mean?</a:t>
            </a:r>
          </a:p>
          <a:p>
            <a:endParaRPr lang="en-US" sz="2800" b="1">
              <a:solidFill>
                <a:srgbClr val="004A6C"/>
              </a:solidFill>
              <a:latin typeface="Gilroy Bold" pitchFamily="2" charset="77"/>
            </a:endParaRPr>
          </a:p>
          <a:p>
            <a:r>
              <a:rPr lang="en-US" sz="2800" b="1">
                <a:solidFill>
                  <a:srgbClr val="004A6C"/>
                </a:solidFill>
                <a:latin typeface="Gilroy Bold" pitchFamily="2" charset="77"/>
              </a:rPr>
              <a:t>You are going to investigate which material is the most waterproof.</a:t>
            </a:r>
            <a:endParaRPr lang="en-GB" sz="2800" b="1">
              <a:solidFill>
                <a:srgbClr val="004A6C"/>
              </a:solidFill>
              <a:latin typeface="Gilroy Bold" pitchFamily="2" charset="77"/>
            </a:endParaRPr>
          </a:p>
        </p:txBody>
      </p:sp>
      <p:pic>
        <p:nvPicPr>
          <p:cNvPr id="3" name="Picture 2" descr="Icon&#10;&#10;Description automatically generated">
            <a:extLst>
              <a:ext uri="{FF2B5EF4-FFF2-40B4-BE49-F238E27FC236}">
                <a16:creationId xmlns:a16="http://schemas.microsoft.com/office/drawing/2014/main" id="{0AB33A63-56FC-BF4D-9C98-96C2E7E801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2169" y="100191"/>
            <a:ext cx="1662206" cy="1427662"/>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1E34D3FD-1936-4374-8147-B76AC2CAACE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A person standing in a puddle&#10;&#10;Description automatically generated with low confidence">
            <a:extLst>
              <a:ext uri="{FF2B5EF4-FFF2-40B4-BE49-F238E27FC236}">
                <a16:creationId xmlns:a16="http://schemas.microsoft.com/office/drawing/2014/main" id="{E6D228D1-7227-E948-AEB6-714B999305F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377666" y="-1"/>
            <a:ext cx="7814334" cy="6858001"/>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cloud in the sky&#10;&#10;Description automatically generated with medium confidence">
            <a:extLst>
              <a:ext uri="{FF2B5EF4-FFF2-40B4-BE49-F238E27FC236}">
                <a16:creationId xmlns:a16="http://schemas.microsoft.com/office/drawing/2014/main" id="{7D1267A6-994E-144B-B356-2F143DBDE4C4}"/>
              </a:ext>
            </a:extLst>
          </p:cNvPr>
          <p:cNvPicPr>
            <a:picLocks noChangeAspect="1"/>
          </p:cNvPicPr>
          <p:nvPr/>
        </p:nvPicPr>
        <p:blipFill>
          <a:blip r:embed="rId4"/>
          <a:stretch>
            <a:fillRect/>
          </a:stretch>
        </p:blipFill>
        <p:spPr>
          <a:xfrm>
            <a:off x="0" y="0"/>
            <a:ext cx="12192000" cy="6858000"/>
          </a:xfrm>
          <a:prstGeom prst="rect">
            <a:avLst/>
          </a:prstGeom>
        </p:spPr>
      </p:pic>
      <p:pic>
        <p:nvPicPr>
          <p:cNvPr id="12" name="Content Placeholder 6" descr="A picture containing turner, tableware, fork&#10;&#10;Description automatically generated">
            <a:extLst>
              <a:ext uri="{FF2B5EF4-FFF2-40B4-BE49-F238E27FC236}">
                <a16:creationId xmlns:a16="http://schemas.microsoft.com/office/drawing/2014/main" id="{4E026A38-42AB-CA4F-A588-55A1789480A1}"/>
              </a:ext>
            </a:extLst>
          </p:cNvPr>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751585" y="1814956"/>
            <a:ext cx="2017399" cy="2031312"/>
          </a:xfrm>
        </p:spPr>
      </p:pic>
      <p:pic>
        <p:nvPicPr>
          <p:cNvPr id="14" name="Picture 13" descr="A close-up of a basketball&#10;&#10;Description automatically generated with medium confidence">
            <a:extLst>
              <a:ext uri="{FF2B5EF4-FFF2-40B4-BE49-F238E27FC236}">
                <a16:creationId xmlns:a16="http://schemas.microsoft.com/office/drawing/2014/main" id="{B4B1CD44-372A-FD4C-BE1A-E3C48D06784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73889" y="1814956"/>
            <a:ext cx="2045321" cy="2031312"/>
          </a:xfrm>
          <a:prstGeom prst="rect">
            <a:avLst/>
          </a:prstGeom>
        </p:spPr>
      </p:pic>
      <p:pic>
        <p:nvPicPr>
          <p:cNvPr id="15" name="Picture 14">
            <a:extLst>
              <a:ext uri="{FF2B5EF4-FFF2-40B4-BE49-F238E27FC236}">
                <a16:creationId xmlns:a16="http://schemas.microsoft.com/office/drawing/2014/main" id="{6D312915-7B7C-C542-B9DD-83350D1E99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24115" y="1814956"/>
            <a:ext cx="2045321" cy="2045321"/>
          </a:xfrm>
          <a:prstGeom prst="rect">
            <a:avLst/>
          </a:prstGeom>
        </p:spPr>
      </p:pic>
      <p:pic>
        <p:nvPicPr>
          <p:cNvPr id="17" name="Picture 16" descr="A plastic container with strawberries&#10;&#10;Description automatically generated with low confidence">
            <a:extLst>
              <a:ext uri="{FF2B5EF4-FFF2-40B4-BE49-F238E27FC236}">
                <a16:creationId xmlns:a16="http://schemas.microsoft.com/office/drawing/2014/main" id="{2E0E5D39-80AE-6A41-B580-010313C436E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081433" y="1807903"/>
            <a:ext cx="2045320" cy="2059426"/>
          </a:xfrm>
          <a:prstGeom prst="rect">
            <a:avLst/>
          </a:prstGeom>
        </p:spPr>
      </p:pic>
      <p:pic>
        <p:nvPicPr>
          <p:cNvPr id="18" name="Picture 17">
            <a:extLst>
              <a:ext uri="{FF2B5EF4-FFF2-40B4-BE49-F238E27FC236}">
                <a16:creationId xmlns:a16="http://schemas.microsoft.com/office/drawing/2014/main" id="{A0A6C67F-A58C-224A-98A3-A777B0EB757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55351" y="4100461"/>
            <a:ext cx="2058056" cy="2072249"/>
          </a:xfrm>
          <a:prstGeom prst="rect">
            <a:avLst/>
          </a:prstGeom>
        </p:spPr>
      </p:pic>
      <p:pic>
        <p:nvPicPr>
          <p:cNvPr id="20" name="Picture 19">
            <a:extLst>
              <a:ext uri="{FF2B5EF4-FFF2-40B4-BE49-F238E27FC236}">
                <a16:creationId xmlns:a16="http://schemas.microsoft.com/office/drawing/2014/main" id="{44C1AFB5-2197-8748-B044-D9C4EB24775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231207" y="3867670"/>
            <a:ext cx="2525206" cy="2525206"/>
          </a:xfrm>
          <a:prstGeom prst="rect">
            <a:avLst/>
          </a:prstGeom>
        </p:spPr>
      </p:pic>
      <p:pic>
        <p:nvPicPr>
          <p:cNvPr id="21" name="Picture 20">
            <a:extLst>
              <a:ext uri="{FF2B5EF4-FFF2-40B4-BE49-F238E27FC236}">
                <a16:creationId xmlns:a16="http://schemas.microsoft.com/office/drawing/2014/main" id="{8380CC75-C3EC-9C41-86A2-40D5A81A32C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7343194">
            <a:off x="4783702" y="2870428"/>
            <a:ext cx="1534497" cy="1512808"/>
          </a:xfrm>
          <a:prstGeom prst="rect">
            <a:avLst/>
          </a:prstGeom>
        </p:spPr>
      </p:pic>
      <p:pic>
        <p:nvPicPr>
          <p:cNvPr id="22" name="Picture 21">
            <a:extLst>
              <a:ext uri="{FF2B5EF4-FFF2-40B4-BE49-F238E27FC236}">
                <a16:creationId xmlns:a16="http://schemas.microsoft.com/office/drawing/2014/main" id="{EEED86EA-5A1F-1F41-A159-AF23305B2E7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8638463">
            <a:off x="8352845" y="3523161"/>
            <a:ext cx="1534497" cy="1512808"/>
          </a:xfrm>
          <a:prstGeom prst="rect">
            <a:avLst/>
          </a:prstGeom>
        </p:spPr>
      </p:pic>
      <p:pic>
        <p:nvPicPr>
          <p:cNvPr id="25" name="Picture 24">
            <a:extLst>
              <a:ext uri="{FF2B5EF4-FFF2-40B4-BE49-F238E27FC236}">
                <a16:creationId xmlns:a16="http://schemas.microsoft.com/office/drawing/2014/main" id="{2A031239-08EE-4948-AA57-DBAC2594C7E3}"/>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7716189">
            <a:off x="-116220" y="1655872"/>
            <a:ext cx="1534497" cy="1512808"/>
          </a:xfrm>
          <a:prstGeom prst="rect">
            <a:avLst/>
          </a:prstGeom>
        </p:spPr>
      </p:pic>
      <p:pic>
        <p:nvPicPr>
          <p:cNvPr id="26" name="Picture 25">
            <a:extLst>
              <a:ext uri="{FF2B5EF4-FFF2-40B4-BE49-F238E27FC236}">
                <a16:creationId xmlns:a16="http://schemas.microsoft.com/office/drawing/2014/main" id="{C39D9CD6-83E0-084C-9EEF-80A01808990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844070" y="3892161"/>
            <a:ext cx="2525206" cy="2525206"/>
          </a:xfrm>
          <a:prstGeom prst="rect">
            <a:avLst/>
          </a:prstGeom>
        </p:spPr>
      </p:pic>
      <p:pic>
        <p:nvPicPr>
          <p:cNvPr id="28" name="Picture 27">
            <a:extLst>
              <a:ext uri="{FF2B5EF4-FFF2-40B4-BE49-F238E27FC236}">
                <a16:creationId xmlns:a16="http://schemas.microsoft.com/office/drawing/2014/main" id="{3405355E-DF6E-9342-B100-515C6CF3D859}"/>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482664" y="3960452"/>
            <a:ext cx="2437429" cy="2437429"/>
          </a:xfrm>
          <a:prstGeom prst="rect">
            <a:avLst/>
          </a:prstGeom>
        </p:spPr>
      </p:pic>
      <p:sp>
        <p:nvSpPr>
          <p:cNvPr id="23" name="TextBox 22">
            <a:extLst>
              <a:ext uri="{FF2B5EF4-FFF2-40B4-BE49-F238E27FC236}">
                <a16:creationId xmlns:a16="http://schemas.microsoft.com/office/drawing/2014/main" id="{B67132FD-FFA2-6144-8FED-CFFA05447FA1}"/>
              </a:ext>
            </a:extLst>
          </p:cNvPr>
          <p:cNvSpPr txBox="1"/>
          <p:nvPr/>
        </p:nvSpPr>
        <p:spPr>
          <a:xfrm>
            <a:off x="582063" y="898522"/>
            <a:ext cx="4627366" cy="584775"/>
          </a:xfrm>
          <a:prstGeom prst="rect">
            <a:avLst/>
          </a:prstGeom>
          <a:noFill/>
        </p:spPr>
        <p:txBody>
          <a:bodyPr wrap="square" rtlCol="0">
            <a:spAutoFit/>
          </a:bodyPr>
          <a:lstStyle/>
          <a:p>
            <a:r>
              <a:rPr lang="en-US" sz="3200" b="1">
                <a:solidFill>
                  <a:srgbClr val="004A6C"/>
                </a:solidFill>
                <a:latin typeface="Gilroy Black" pitchFamily="2" charset="77"/>
              </a:rPr>
              <a:t>Plenary</a:t>
            </a:r>
          </a:p>
        </p:txBody>
      </p:sp>
      <p:sp>
        <p:nvSpPr>
          <p:cNvPr id="5" name="Rectangle 4">
            <a:extLst>
              <a:ext uri="{FF2B5EF4-FFF2-40B4-BE49-F238E27FC236}">
                <a16:creationId xmlns:a16="http://schemas.microsoft.com/office/drawing/2014/main" id="{A6C5C873-3211-B14F-A8E0-19CFB7E25D9F}"/>
              </a:ext>
            </a:extLst>
          </p:cNvPr>
          <p:cNvSpPr/>
          <p:nvPr/>
        </p:nvSpPr>
        <p:spPr>
          <a:xfrm>
            <a:off x="5209429" y="670707"/>
            <a:ext cx="6503285" cy="1415772"/>
          </a:xfrm>
          <a:prstGeom prst="rect">
            <a:avLst/>
          </a:prstGeom>
        </p:spPr>
        <p:txBody>
          <a:bodyPr wrap="square">
            <a:spAutoFit/>
          </a:bodyPr>
          <a:lstStyle/>
          <a:p>
            <a:r>
              <a:rPr lang="en-US" sz="2400" b="1">
                <a:solidFill>
                  <a:srgbClr val="F9F6ED"/>
                </a:solidFill>
                <a:latin typeface="Gilroy Bold" pitchFamily="2" charset="77"/>
              </a:rPr>
              <a:t>What have you learnt about plastic?</a:t>
            </a:r>
          </a:p>
          <a:p>
            <a:endParaRPr lang="en-US" sz="1400" b="1">
              <a:solidFill>
                <a:srgbClr val="F9F6ED"/>
              </a:solidFill>
              <a:latin typeface="Gilroy Bold" pitchFamily="2" charset="77"/>
              <a:sym typeface="Calibri"/>
            </a:endParaRPr>
          </a:p>
          <a:p>
            <a:r>
              <a:rPr lang="en-US" sz="2400" b="1">
                <a:solidFill>
                  <a:srgbClr val="F9F6ED"/>
                </a:solidFill>
                <a:latin typeface="Gilroy Bold" pitchFamily="2" charset="77"/>
                <a:sym typeface="Calibri"/>
              </a:rPr>
              <a:t>Describe the properties of each plastic item.</a:t>
            </a:r>
          </a:p>
          <a:p>
            <a:endParaRPr lang="en-US" sz="2400" b="1">
              <a:solidFill>
                <a:srgbClr val="F9F6ED"/>
              </a:solidFill>
              <a:latin typeface="Gilroy Bold" pitchFamily="2" charset="77"/>
            </a:endParaRPr>
          </a:p>
        </p:txBody>
      </p:sp>
      <p:pic>
        <p:nvPicPr>
          <p:cNvPr id="3" name="Picture 2" descr="Text&#10;&#10;Description automatically generated with low confidence">
            <a:extLst>
              <a:ext uri="{FF2B5EF4-FFF2-40B4-BE49-F238E27FC236}">
                <a16:creationId xmlns:a16="http://schemas.microsoft.com/office/drawing/2014/main" id="{97B7643F-9076-485E-9E12-672B298EF965}"/>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ud in the sky&#10;&#10;Description automatically generated with medium confidence">
            <a:extLst>
              <a:ext uri="{FF2B5EF4-FFF2-40B4-BE49-F238E27FC236}">
                <a16:creationId xmlns:a16="http://schemas.microsoft.com/office/drawing/2014/main" id="{37FDF0EA-3707-2841-9D0E-C5CEFFAE9362}"/>
              </a:ext>
            </a:extLst>
          </p:cNvPr>
          <p:cNvPicPr>
            <a:picLocks noChangeAspect="1"/>
          </p:cNvPicPr>
          <p:nvPr/>
        </p:nvPicPr>
        <p:blipFill>
          <a:blip r:embed="rId3"/>
          <a:stretch>
            <a:fillRect/>
          </a:stretch>
        </p:blipFill>
        <p:spPr>
          <a:xfrm>
            <a:off x="0" y="0"/>
            <a:ext cx="12192000" cy="6858000"/>
          </a:xfrm>
          <a:prstGeom prst="rect">
            <a:avLst/>
          </a:prstGeom>
        </p:spPr>
      </p:pic>
      <p:sp>
        <p:nvSpPr>
          <p:cNvPr id="16" name="TextBox 15">
            <a:extLst>
              <a:ext uri="{FF2B5EF4-FFF2-40B4-BE49-F238E27FC236}">
                <a16:creationId xmlns:a16="http://schemas.microsoft.com/office/drawing/2014/main" id="{ECA82165-494E-6541-921A-AC85C6672F58}"/>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22" name="Rectangle 21">
            <a:extLst>
              <a:ext uri="{FF2B5EF4-FFF2-40B4-BE49-F238E27FC236}">
                <a16:creationId xmlns:a16="http://schemas.microsoft.com/office/drawing/2014/main" id="{A3B5465C-E5DC-3448-A554-F38ADC03D9E8}"/>
              </a:ext>
            </a:extLst>
          </p:cNvPr>
          <p:cNvSpPr/>
          <p:nvPr/>
        </p:nvSpPr>
        <p:spPr>
          <a:xfrm>
            <a:off x="613622" y="2363892"/>
            <a:ext cx="5034143" cy="3170099"/>
          </a:xfrm>
          <a:prstGeom prst="rect">
            <a:avLst/>
          </a:prstGeom>
        </p:spPr>
        <p:txBody>
          <a:bodyPr wrap="square">
            <a:spAutoFit/>
          </a:bodyPr>
          <a:lstStyle/>
          <a:p>
            <a:r>
              <a:rPr lang="en-GB" sz="3600" b="1">
                <a:solidFill>
                  <a:srgbClr val="F9F6ED"/>
                </a:solidFill>
                <a:latin typeface="Gilroy SemiBold" pitchFamily="2" charset="77"/>
              </a:rPr>
              <a:t>Bioplastic decorations</a:t>
            </a:r>
          </a:p>
          <a:p>
            <a:endParaRPr lang="en-GB" sz="2000" b="1">
              <a:solidFill>
                <a:srgbClr val="F9F6ED"/>
              </a:solidFill>
              <a:latin typeface="Gilroy SemiBold" pitchFamily="2" charset="77"/>
            </a:endParaRPr>
          </a:p>
          <a:p>
            <a:r>
              <a:rPr lang="en-GB" sz="2400" b="1">
                <a:solidFill>
                  <a:srgbClr val="F9F6ED"/>
                </a:solidFill>
                <a:latin typeface="Gilroy SemiBold" pitchFamily="2" charset="77"/>
              </a:rPr>
              <a:t>In this activity, you will learn how to make bioplastic decorations using simple ingredients that you can find in larger supermarkets or order online. You may have some at home already.</a:t>
            </a:r>
            <a:endParaRPr lang="en-US" sz="2400" b="1">
              <a:solidFill>
                <a:srgbClr val="F9F6ED"/>
              </a:solidFill>
              <a:latin typeface="Gilroy SemiBold" pitchFamily="2" charset="77"/>
            </a:endParaRPr>
          </a:p>
        </p:txBody>
      </p:sp>
      <p:pic>
        <p:nvPicPr>
          <p:cNvPr id="26" name="Picture 25">
            <a:extLst>
              <a:ext uri="{FF2B5EF4-FFF2-40B4-BE49-F238E27FC236}">
                <a16:creationId xmlns:a16="http://schemas.microsoft.com/office/drawing/2014/main" id="{C5D6665E-59EC-DF43-8165-1C5D761E00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8850023" y="2219631"/>
            <a:ext cx="659737" cy="850764"/>
          </a:xfrm>
          <a:prstGeom prst="rect">
            <a:avLst/>
          </a:prstGeom>
        </p:spPr>
      </p:pic>
      <p:pic>
        <p:nvPicPr>
          <p:cNvPr id="32" name="Picture 31">
            <a:extLst>
              <a:ext uri="{FF2B5EF4-FFF2-40B4-BE49-F238E27FC236}">
                <a16:creationId xmlns:a16="http://schemas.microsoft.com/office/drawing/2014/main" id="{D474EE3B-5443-4E44-B8BB-E21AE4C865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58420">
            <a:off x="10453153" y="2146092"/>
            <a:ext cx="1534497" cy="1512808"/>
          </a:xfrm>
          <a:prstGeom prst="rect">
            <a:avLst/>
          </a:prstGeom>
        </p:spPr>
      </p:pic>
      <p:pic>
        <p:nvPicPr>
          <p:cNvPr id="5" name="Picture 4" descr="A picture containing text, person, indoor&#10;&#10;Description automatically generated">
            <a:hlinkClick r:id="rId6"/>
            <a:extLst>
              <a:ext uri="{FF2B5EF4-FFF2-40B4-BE49-F238E27FC236}">
                <a16:creationId xmlns:a16="http://schemas.microsoft.com/office/drawing/2014/main" id="{8D881669-7686-9546-8570-890732091F9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1215541">
            <a:off x="6866441" y="3321443"/>
            <a:ext cx="4396420" cy="2472986"/>
          </a:xfrm>
          <a:prstGeom prst="rect">
            <a:avLst/>
          </a:prstGeom>
          <a:ln w="57150">
            <a:solidFill>
              <a:schemeClr val="bg1"/>
            </a:solidFill>
          </a:ln>
        </p:spPr>
      </p:pic>
      <p:sp>
        <p:nvSpPr>
          <p:cNvPr id="30" name="Rectangle 29">
            <a:extLst>
              <a:ext uri="{FF2B5EF4-FFF2-40B4-BE49-F238E27FC236}">
                <a16:creationId xmlns:a16="http://schemas.microsoft.com/office/drawing/2014/main" id="{F2384FB4-1FAA-F246-9D5D-808A2D0C00CD}"/>
              </a:ext>
            </a:extLst>
          </p:cNvPr>
          <p:cNvSpPr/>
          <p:nvPr/>
        </p:nvSpPr>
        <p:spPr>
          <a:xfrm>
            <a:off x="6978846" y="2656330"/>
            <a:ext cx="2061282" cy="8550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BB62899A-D483-1545-AB06-D4AB2FC39C61}"/>
              </a:ext>
            </a:extLst>
          </p:cNvPr>
          <p:cNvSpPr/>
          <p:nvPr/>
        </p:nvSpPr>
        <p:spPr>
          <a:xfrm>
            <a:off x="7101432" y="2724241"/>
            <a:ext cx="2736154" cy="707886"/>
          </a:xfrm>
          <a:prstGeom prst="rect">
            <a:avLst/>
          </a:prstGeom>
        </p:spPr>
        <p:txBody>
          <a:bodyPr wrap="square">
            <a:spAutoFit/>
          </a:bodyPr>
          <a:lstStyle/>
          <a:p>
            <a:r>
              <a:rPr lang="en-US" sz="2000" b="1">
                <a:solidFill>
                  <a:srgbClr val="004A6C"/>
                </a:solidFill>
                <a:latin typeface="Gilroy SemiBold" pitchFamily="2" charset="77"/>
              </a:rPr>
              <a:t>follow the link </a:t>
            </a:r>
            <a:br>
              <a:rPr lang="en-US" sz="2000" b="1">
                <a:solidFill>
                  <a:srgbClr val="004A6C"/>
                </a:solidFill>
                <a:latin typeface="Gilroy SemiBold" pitchFamily="2" charset="77"/>
              </a:rPr>
            </a:br>
            <a:r>
              <a:rPr lang="en-US" sz="2000" b="1">
                <a:solidFill>
                  <a:srgbClr val="004A6C"/>
                </a:solidFill>
                <a:latin typeface="Gilroy SemiBold" pitchFamily="2" charset="77"/>
              </a:rPr>
              <a:t>to learn more</a:t>
            </a:r>
          </a:p>
        </p:txBody>
      </p:sp>
      <p:pic>
        <p:nvPicPr>
          <p:cNvPr id="3" name="Picture 2" descr="Text&#10;&#10;Description automatically generated with low confidence">
            <a:hlinkClick r:id="rId6"/>
            <a:extLst>
              <a:ext uri="{FF2B5EF4-FFF2-40B4-BE49-F238E27FC236}">
                <a16:creationId xmlns:a16="http://schemas.microsoft.com/office/drawing/2014/main" id="{4745352B-2DFB-4EAB-8F93-05C47C6B61D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417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2695365913"/>
              </p:ext>
            </p:extLst>
          </p:nvPr>
        </p:nvGraphicFramePr>
        <p:xfrm>
          <a:off x="665137" y="1941469"/>
          <a:ext cx="8428117" cy="425755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a:solidFill>
                            <a:schemeClr val="bg1"/>
                          </a:solidFill>
                          <a:latin typeface="Gilroy SemiBold" pitchFamily="2" charset="77"/>
                        </a:rPr>
                        <a:t>1, 12, 14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Pile of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GB" sz="1000" b="1" i="0" kern="1200" err="1">
                          <a:solidFill>
                            <a:schemeClr val="bg1"/>
                          </a:solidFill>
                          <a:latin typeface="Gilroy SemiBold" pitchFamily="2" charset="77"/>
                          <a:ea typeface="+mn-ea"/>
                          <a:cs typeface="+mn-cs"/>
                        </a:rPr>
                        <a:t>Nareeta</a:t>
                      </a:r>
                      <a:r>
                        <a:rPr lang="en-GB" sz="1000" b="1" i="0" kern="1200">
                          <a:solidFill>
                            <a:schemeClr val="bg1"/>
                          </a:solidFill>
                          <a:latin typeface="Gilroy SemiBold" pitchFamily="2" charset="77"/>
                          <a:ea typeface="+mn-ea"/>
                          <a:cs typeface="+mn-cs"/>
                        </a:rPr>
                        <a:t> Martin</a:t>
                      </a:r>
                      <a:r>
                        <a:rPr lang="en-US" sz="1000" b="1" i="0" kern="1200">
                          <a:solidFill>
                            <a:schemeClr val="bg1"/>
                          </a:solidFill>
                          <a:latin typeface="Gilroy SemiBold" pitchFamily="2" charset="77"/>
                          <a:ea typeface="+mn-ea"/>
                          <a:cs typeface="+mn-cs"/>
                        </a:rPr>
                        <a:t>via via </a:t>
                      </a:r>
                      <a:r>
                        <a:rPr lang="en-US" sz="1000" b="1" i="0" kern="1200" err="1">
                          <a:solidFill>
                            <a:schemeClr val="bg1"/>
                          </a:solidFill>
                          <a:latin typeface="Gilroy SemiBold" pitchFamily="2" charset="77"/>
                          <a:ea typeface="+mn-ea"/>
                          <a:cs typeface="+mn-cs"/>
                        </a:rPr>
                        <a:t>Unsplash</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a:solidFill>
                            <a:schemeClr val="bg1"/>
                          </a:solidFill>
                          <a:latin typeface="Gilroy SemiBold" pitchFamily="2" charset="77"/>
                        </a:rPr>
                        <a:t>2, 12, 14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Muffin via </a:t>
                      </a:r>
                      <a:r>
                        <a:rPr lang="en-US" sz="1000" b="1" i="0" kern="1200" err="1">
                          <a:solidFill>
                            <a:schemeClr val="bg1"/>
                          </a:solidFill>
                          <a:latin typeface="Gilroy SemiBold" pitchFamily="2" charset="77"/>
                          <a:ea typeface="+mn-ea"/>
                          <a:cs typeface="+mn-cs"/>
                        </a:rPr>
                        <a:t>Pexels</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7696130"/>
                  </a:ext>
                </a:extLst>
              </a:tr>
              <a:tr h="0">
                <a:tc>
                  <a:txBody>
                    <a:bodyPr/>
                    <a:lstStyle/>
                    <a:p>
                      <a:pPr algn="l"/>
                      <a:r>
                        <a:rPr lang="en-US" sz="1000" b="1" i="0">
                          <a:solidFill>
                            <a:schemeClr val="bg1"/>
                          </a:solidFill>
                          <a:latin typeface="Gilroy SemiBold" pitchFamily="2" charset="77"/>
                        </a:rPr>
                        <a:t>4, 9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Shelves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GB" sz="1000" b="1" i="0" kern="1200" err="1">
                          <a:solidFill>
                            <a:schemeClr val="bg1"/>
                          </a:solidFill>
                          <a:latin typeface="Gilroy SemiBold" pitchFamily="2" charset="77"/>
                          <a:ea typeface="+mn-ea"/>
                          <a:cs typeface="+mn-cs"/>
                        </a:rPr>
                        <a:t>Enayet</a:t>
                      </a:r>
                      <a:r>
                        <a:rPr lang="en-GB" sz="1000" b="1" i="0" kern="1200">
                          <a:solidFill>
                            <a:schemeClr val="bg1"/>
                          </a:solidFill>
                          <a:latin typeface="Gilroy SemiBold" pitchFamily="2" charset="77"/>
                          <a:ea typeface="+mn-ea"/>
                          <a:cs typeface="+mn-cs"/>
                        </a:rPr>
                        <a:t> Raheem via </a:t>
                      </a:r>
                      <a:r>
                        <a:rPr lang="en-GB" sz="1000" b="1" i="0" kern="1200" err="1">
                          <a:solidFill>
                            <a:schemeClr val="bg1"/>
                          </a:solidFill>
                          <a:latin typeface="Gilroy SemiBold" pitchFamily="2" charset="77"/>
                          <a:ea typeface="+mn-ea"/>
                          <a:cs typeface="+mn-cs"/>
                        </a:rPr>
                        <a:t>Unsplash</a:t>
                      </a:r>
                      <a:endParaRPr lang="en-GB"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GB" sz="1000" b="1" i="0" kern="1200">
                          <a:solidFill>
                            <a:schemeClr val="bg1"/>
                          </a:solidFill>
                          <a:latin typeface="Gilroy SemiBold" pitchFamily="2" charset="77"/>
                          <a:ea typeface="+mn-ea"/>
                          <a:cs typeface="+mn-cs"/>
                        </a:rPr>
                        <a:t>Alexander </a:t>
                      </a:r>
                      <a:r>
                        <a:rPr lang="en-GB" sz="1000" b="1" i="0" kern="1200" err="1">
                          <a:solidFill>
                            <a:schemeClr val="bg1"/>
                          </a:solidFill>
                          <a:latin typeface="Gilroy SemiBold" pitchFamily="2" charset="77"/>
                          <a:ea typeface="+mn-ea"/>
                          <a:cs typeface="+mn-cs"/>
                        </a:rPr>
                        <a:t>Vilinsky</a:t>
                      </a:r>
                      <a:r>
                        <a:rPr lang="en-GB" sz="1000" b="1" i="0" kern="1200">
                          <a:solidFill>
                            <a:schemeClr val="bg1"/>
                          </a:solidFill>
                          <a:latin typeface="Gilroy SemiBold" pitchFamily="2" charset="77"/>
                          <a:ea typeface="+mn-ea"/>
                          <a:cs typeface="+mn-cs"/>
                        </a:rPr>
                        <a:t> via </a:t>
                      </a:r>
                      <a:r>
                        <a:rPr lang="en-GB" sz="1000" b="1" i="0" kern="1200" err="1">
                          <a:solidFill>
                            <a:schemeClr val="bg1"/>
                          </a:solidFill>
                          <a:latin typeface="Gilroy SemiBold" pitchFamily="2" charset="77"/>
                          <a:ea typeface="+mn-ea"/>
                          <a:cs typeface="+mn-cs"/>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i="0" kern="1200">
                          <a:solidFill>
                            <a:schemeClr val="bg1"/>
                          </a:solidFill>
                          <a:latin typeface="Gilroy SemiBold" pitchFamily="2" charset="77"/>
                          <a:ea typeface="+mn-ea"/>
                          <a:cs typeface="+mn-cs"/>
                        </a:rPr>
                        <a:t>Laura </a:t>
                      </a:r>
                      <a:r>
                        <a:rPr lang="en-GB" sz="1000" b="1" i="0" kern="1200" err="1">
                          <a:solidFill>
                            <a:schemeClr val="bg1"/>
                          </a:solidFill>
                          <a:latin typeface="Gilroy SemiBold" pitchFamily="2" charset="77"/>
                          <a:ea typeface="+mn-ea"/>
                          <a:cs typeface="+mn-cs"/>
                        </a:rPr>
                        <a:t>Mitulla</a:t>
                      </a:r>
                      <a:r>
                        <a:rPr lang="en-GB" sz="1000" b="1" i="0" kern="1200">
                          <a:solidFill>
                            <a:schemeClr val="bg1"/>
                          </a:solidFill>
                          <a:latin typeface="Gilroy SemiBold" pitchFamily="2" charset="77"/>
                          <a:ea typeface="+mn-ea"/>
                          <a:cs typeface="+mn-cs"/>
                        </a:rPr>
                        <a:t> via </a:t>
                      </a:r>
                      <a:r>
                        <a:rPr lang="en-GB" sz="1000" b="1" i="0" kern="1200" err="1">
                          <a:solidFill>
                            <a:schemeClr val="bg1"/>
                          </a:solidFill>
                          <a:latin typeface="Gilroy SemiBold" pitchFamily="2" charset="77"/>
                          <a:ea typeface="+mn-ea"/>
                          <a:cs typeface="+mn-cs"/>
                        </a:rPr>
                        <a:t>Unsplash</a:t>
                      </a:r>
                      <a:endParaRPr lang="en-GB"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Ruler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Annie Spratt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Climbing frame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Annie Spratt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Pencil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Brazil </a:t>
                      </a:r>
                      <a:r>
                        <a:rPr lang="en-US" sz="1000" b="1" i="0" err="1">
                          <a:solidFill>
                            <a:schemeClr val="bg1"/>
                          </a:solidFill>
                          <a:latin typeface="Gilroy SemiBold" pitchFamily="2" charset="77"/>
                        </a:rPr>
                        <a:t>Topno</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Bench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Darren Richardson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Foil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Patrick </a:t>
                      </a:r>
                      <a:r>
                        <a:rPr lang="en-US" sz="1000" b="1" i="0" err="1">
                          <a:solidFill>
                            <a:schemeClr val="bg1"/>
                          </a:solidFill>
                          <a:latin typeface="Gilroy SemiBold" pitchFamily="2" charset="77"/>
                        </a:rPr>
                        <a:t>Pankalla</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Eiffel Tower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Free-Photos via </a:t>
                      </a:r>
                      <a:r>
                        <a:rPr lang="en-US" sz="1000" b="1" i="0" kern="1200" err="1">
                          <a:solidFill>
                            <a:schemeClr val="bg1"/>
                          </a:solidFill>
                          <a:latin typeface="Gilroy SemiBold" pitchFamily="2" charset="77"/>
                          <a:ea typeface="+mn-ea"/>
                          <a:cs typeface="+mn-cs"/>
                        </a:rPr>
                        <a:t>Pixabay</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Markus </a:t>
                      </a:r>
                      <a:r>
                        <a:rPr lang="en-US" sz="1000" b="1" i="0" err="1">
                          <a:solidFill>
                            <a:schemeClr val="bg1"/>
                          </a:solidFill>
                          <a:latin typeface="Gilroy SemiBold" pitchFamily="2" charset="77"/>
                        </a:rPr>
                        <a:t>Spiske</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Glass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Brett Jordan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Glasses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Claudio </a:t>
                      </a:r>
                      <a:r>
                        <a:rPr lang="en-US" sz="1000" b="1" i="0" err="1">
                          <a:solidFill>
                            <a:schemeClr val="bg1"/>
                          </a:solidFill>
                          <a:latin typeface="Gilroy SemiBold" pitchFamily="2" charset="77"/>
                        </a:rPr>
                        <a:t>Schwraz</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Lightbulb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Diego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Window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Nicolas </a:t>
                      </a:r>
                      <a:r>
                        <a:rPr lang="en-US" sz="1000" b="1" i="0" err="1">
                          <a:solidFill>
                            <a:schemeClr val="bg1"/>
                          </a:solidFill>
                          <a:latin typeface="Gilroy SemiBold" pitchFamily="2" charset="77"/>
                        </a:rPr>
                        <a:t>Solerieu</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13015" y="8598848"/>
            <a:ext cx="12192000" cy="6858000"/>
          </a:xfrm>
          <a:prstGeom prst="rect">
            <a:avLst/>
          </a:prstGeom>
        </p:spPr>
      </p:pic>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pic>
        <p:nvPicPr>
          <p:cNvPr id="13" name="Picture 12">
            <a:extLst>
              <a:ext uri="{FF2B5EF4-FFF2-40B4-BE49-F238E27FC236}">
                <a16:creationId xmlns:a16="http://schemas.microsoft.com/office/drawing/2014/main" id="{79BCFC6C-7F59-1B4D-B507-04A67EF70F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3614" y="8344833"/>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Tree>
    <p:extLst>
      <p:ext uri="{BB962C8B-B14F-4D97-AF65-F5344CB8AC3E}">
        <p14:creationId xmlns:p14="http://schemas.microsoft.com/office/powerpoint/2010/main" val="271819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813955205"/>
              </p:ext>
            </p:extLst>
          </p:nvPr>
        </p:nvGraphicFramePr>
        <p:xfrm>
          <a:off x="665137" y="1941469"/>
          <a:ext cx="8428117" cy="376987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Plastic forks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a:t>
                      </a:r>
                      <a:r>
                        <a:rPr lang="en-US" sz="1000" b="1" i="0" kern="1200" err="1">
                          <a:solidFill>
                            <a:schemeClr val="bg1"/>
                          </a:solidFill>
                          <a:latin typeface="Gilroy SemiBold" pitchFamily="2" charset="77"/>
                          <a:ea typeface="+mn-ea"/>
                          <a:cs typeface="+mn-cs"/>
                        </a:rPr>
                        <a:t>Alexas</a:t>
                      </a:r>
                      <a:r>
                        <a:rPr lang="en-US" sz="1000" b="1" i="0" kern="1200">
                          <a:solidFill>
                            <a:schemeClr val="bg1"/>
                          </a:solidFill>
                          <a:latin typeface="Gilroy SemiBold" pitchFamily="2" charset="77"/>
                          <a:ea typeface="+mn-ea"/>
                          <a:cs typeface="+mn-cs"/>
                        </a:rPr>
                        <a:t> </a:t>
                      </a:r>
                      <a:r>
                        <a:rPr lang="en-US" sz="1000" b="1" i="0" kern="1200" err="1">
                          <a:solidFill>
                            <a:schemeClr val="bg1"/>
                          </a:solidFill>
                          <a:latin typeface="Gilroy SemiBold" pitchFamily="2" charset="77"/>
                          <a:ea typeface="+mn-ea"/>
                          <a:cs typeface="+mn-cs"/>
                        </a:rPr>
                        <a:t>Fotos</a:t>
                      </a:r>
                      <a:r>
                        <a:rPr lang="en-US" sz="1000" b="1" i="0" kern="1200">
                          <a:solidFill>
                            <a:schemeClr val="bg1"/>
                          </a:solidFill>
                          <a:latin typeface="Gilroy SemiBold" pitchFamily="2" charset="77"/>
                          <a:ea typeface="+mn-ea"/>
                          <a:cs typeface="+mn-cs"/>
                        </a:rPr>
                        <a:t> via </a:t>
                      </a:r>
                      <a:r>
                        <a:rPr lang="en-US" sz="1000" b="1" i="0" kern="1200" err="1">
                          <a:solidFill>
                            <a:schemeClr val="bg1"/>
                          </a:solidFill>
                          <a:latin typeface="Gilroy SemiBold" pitchFamily="2" charset="77"/>
                          <a:ea typeface="+mn-ea"/>
                          <a:cs typeface="+mn-cs"/>
                        </a:rPr>
                        <a:t>Pixabay</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a:t>
                      </a:r>
                      <a:r>
                        <a:rPr lang="en-US" sz="1000" b="1" i="0" kern="1200" err="1">
                          <a:solidFill>
                            <a:schemeClr val="bg1"/>
                          </a:solidFill>
                          <a:latin typeface="Gilroy SemiBold" pitchFamily="2" charset="77"/>
                          <a:ea typeface="+mn-ea"/>
                          <a:cs typeface="+mn-cs"/>
                        </a:rPr>
                        <a:t>Skeeze</a:t>
                      </a:r>
                      <a:r>
                        <a:rPr lang="en-US" sz="1000" b="1" i="0" kern="1200">
                          <a:solidFill>
                            <a:schemeClr val="bg1"/>
                          </a:solidFill>
                          <a:latin typeface="Gilroy SemiBold" pitchFamily="2" charset="77"/>
                          <a:ea typeface="+mn-ea"/>
                          <a:cs typeface="+mn-cs"/>
                        </a:rPr>
                        <a:t> via </a:t>
                      </a:r>
                      <a:r>
                        <a:rPr lang="en-US" sz="1000" b="1" i="0" kern="1200" err="1">
                          <a:solidFill>
                            <a:schemeClr val="bg1"/>
                          </a:solidFill>
                          <a:latin typeface="Gilroy SemiBold" pitchFamily="2" charset="77"/>
                          <a:ea typeface="+mn-ea"/>
                          <a:cs typeface="+mn-cs"/>
                        </a:rPr>
                        <a:t>Pixabay</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Capri23auto via </a:t>
                      </a:r>
                      <a:r>
                        <a:rPr lang="en-US" sz="1000" b="1" i="0" kern="1200" err="1">
                          <a:solidFill>
                            <a:schemeClr val="bg1"/>
                          </a:solidFill>
                          <a:latin typeface="Gilroy SemiBold" pitchFamily="2" charset="77"/>
                          <a:ea typeface="+mn-ea"/>
                          <a:cs typeface="+mn-cs"/>
                        </a:rPr>
                        <a:t>Pixabay</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Albany Colley via </a:t>
                      </a:r>
                      <a:r>
                        <a:rPr lang="en-US" sz="1000" b="1" i="0" kern="1200" err="1">
                          <a:solidFill>
                            <a:schemeClr val="bg1"/>
                          </a:solidFill>
                          <a:latin typeface="Gilroy SemiBold" pitchFamily="2" charset="77"/>
                          <a:ea typeface="+mn-ea"/>
                          <a:cs typeface="+mn-cs"/>
                        </a:rPr>
                        <a:t>Pixabay</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a:solidFill>
                            <a:schemeClr val="bg1"/>
                          </a:solidFill>
                          <a:latin typeface="Gilroy SemiBold" pitchFamily="2" charset="77"/>
                          <a:ea typeface="+mn-ea"/>
                          <a:cs typeface="+mn-cs"/>
                        </a:rPr>
                        <a:t>By Mitchell Luo via </a:t>
                      </a:r>
                      <a:r>
                        <a:rPr lang="en-US" sz="1000" b="1" i="0" kern="1200" err="1">
                          <a:solidFill>
                            <a:schemeClr val="bg1"/>
                          </a:solidFill>
                          <a:latin typeface="Gilroy SemiBold" pitchFamily="2" charset="77"/>
                          <a:ea typeface="+mn-ea"/>
                          <a:cs typeface="+mn-cs"/>
                        </a:rPr>
                        <a:t>Unsplash</a:t>
                      </a: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12, 14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Wrappers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Denny Muller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Splashing puddles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Phil Herring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16, 17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Greg </a:t>
                      </a:r>
                      <a:r>
                        <a:rPr lang="en-US" sz="1000" b="1" i="0" err="1">
                          <a:solidFill>
                            <a:schemeClr val="bg1"/>
                          </a:solidFill>
                          <a:latin typeface="Gilroy SemiBold" pitchFamily="2" charset="77"/>
                        </a:rPr>
                        <a:t>Nerantzakis</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7449306"/>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1740958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5"/>
            <a:ext cx="3369931" cy="972525"/>
          </a:xfrm>
          <a:prstGeom prst="rect">
            <a:avLst/>
          </a:prstGeom>
        </p:spPr>
        <p:txBody>
          <a:bodyPr wrap="square">
            <a:spAutoFit/>
          </a:bodyPr>
          <a:lstStyle/>
          <a:p>
            <a:pPr lvl="0"/>
            <a:r>
              <a:rPr lang="en-US" sz="2800" b="1">
                <a:solidFill>
                  <a:schemeClr val="bg1"/>
                </a:solidFill>
                <a:latin typeface="Gilroy Bold" pitchFamily="2" charset="77"/>
              </a:rPr>
              <a:t>Name and describe materials</a:t>
            </a:r>
          </a:p>
        </p:txBody>
      </p:sp>
      <p:sp>
        <p:nvSpPr>
          <p:cNvPr id="16" name="Rectangle 15">
            <a:extLst>
              <a:ext uri="{FF2B5EF4-FFF2-40B4-BE49-F238E27FC236}">
                <a16:creationId xmlns:a16="http://schemas.microsoft.com/office/drawing/2014/main" id="{947CE0DC-081F-7A4A-BDD2-B8076F82B942}"/>
              </a:ext>
            </a:extLst>
          </p:cNvPr>
          <p:cNvSpPr/>
          <p:nvPr/>
        </p:nvSpPr>
        <p:spPr>
          <a:xfrm>
            <a:off x="7265177" y="3757642"/>
            <a:ext cx="4458272" cy="954107"/>
          </a:xfrm>
          <a:prstGeom prst="rect">
            <a:avLst/>
          </a:prstGeom>
        </p:spPr>
        <p:txBody>
          <a:bodyPr wrap="none">
            <a:spAutoFit/>
          </a:bodyPr>
          <a:lstStyle/>
          <a:p>
            <a:pPr lvl="0"/>
            <a:r>
              <a:rPr lang="en-US" sz="2800" b="1">
                <a:solidFill>
                  <a:schemeClr val="bg1"/>
                </a:solidFill>
                <a:latin typeface="Gilroy Bold" pitchFamily="2" charset="77"/>
              </a:rPr>
              <a:t>Investigate which </a:t>
            </a:r>
            <a:br>
              <a:rPr lang="en-US" sz="2800" b="1">
                <a:solidFill>
                  <a:schemeClr val="bg1"/>
                </a:solidFill>
                <a:latin typeface="Gilroy Bold" pitchFamily="2" charset="77"/>
              </a:rPr>
            </a:br>
            <a:r>
              <a:rPr lang="en-US" sz="2800" b="1">
                <a:solidFill>
                  <a:schemeClr val="bg1"/>
                </a:solidFill>
                <a:latin typeface="Gilroy Bold" pitchFamily="2" charset="77"/>
              </a:rPr>
              <a:t>materials are waterproof </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550060"/>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18033" y="384070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491706" y="3830340"/>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6" y="3754207"/>
            <a:ext cx="4498347" cy="954107"/>
          </a:xfrm>
          <a:prstGeom prst="rect">
            <a:avLst/>
          </a:prstGeom>
        </p:spPr>
        <p:txBody>
          <a:bodyPr wrap="none">
            <a:spAutoFit/>
          </a:bodyPr>
          <a:lstStyle/>
          <a:p>
            <a:pPr lvl="0"/>
            <a:r>
              <a:rPr lang="en-US" sz="2800" b="1">
                <a:solidFill>
                  <a:schemeClr val="bg1"/>
                </a:solidFill>
                <a:latin typeface="Gilroy Bold" pitchFamily="2" charset="77"/>
              </a:rPr>
              <a:t>Explain why materials </a:t>
            </a:r>
          </a:p>
          <a:p>
            <a:pPr lvl="0"/>
            <a:r>
              <a:rPr lang="en-US" sz="2800" b="1">
                <a:solidFill>
                  <a:schemeClr val="bg1"/>
                </a:solidFill>
                <a:latin typeface="Gilroy Bold" pitchFamily="2" charset="77"/>
              </a:rPr>
              <a:t>are used in different ways</a:t>
            </a:r>
          </a:p>
        </p:txBody>
      </p:sp>
      <p:sp>
        <p:nvSpPr>
          <p:cNvPr id="51" name="Oval 50">
            <a:extLst>
              <a:ext uri="{FF2B5EF4-FFF2-40B4-BE49-F238E27FC236}">
                <a16:creationId xmlns:a16="http://schemas.microsoft.com/office/drawing/2014/main" id="{D2F36E10-1CC6-F644-8215-29B5F7874191}"/>
              </a:ext>
            </a:extLst>
          </p:cNvPr>
          <p:cNvSpPr/>
          <p:nvPr/>
        </p:nvSpPr>
        <p:spPr>
          <a:xfrm>
            <a:off x="679310" y="381245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802092"/>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247949" y="2268199"/>
            <a:ext cx="3592650" cy="954107"/>
          </a:xfrm>
          <a:prstGeom prst="rect">
            <a:avLst/>
          </a:prstGeom>
        </p:spPr>
        <p:txBody>
          <a:bodyPr wrap="none">
            <a:spAutoFit/>
          </a:bodyPr>
          <a:lstStyle/>
          <a:p>
            <a:pPr lvl="0"/>
            <a:r>
              <a:rPr lang="en-US" sz="2800" b="1">
                <a:solidFill>
                  <a:schemeClr val="bg1"/>
                </a:solidFill>
                <a:latin typeface="Gilroy Bold" pitchFamily="2" charset="77"/>
              </a:rPr>
              <a:t>Identify items made </a:t>
            </a:r>
            <a:br>
              <a:rPr lang="en-US" sz="2800" b="1">
                <a:solidFill>
                  <a:schemeClr val="bg1"/>
                </a:solidFill>
                <a:latin typeface="Gilroy Bold" pitchFamily="2" charset="77"/>
              </a:rPr>
            </a:br>
            <a:r>
              <a:rPr lang="en-US" sz="2800" b="1">
                <a:solidFill>
                  <a:schemeClr val="bg1"/>
                </a:solidFill>
                <a:latin typeface="Gilroy Bold" pitchFamily="2" charset="77"/>
              </a:rPr>
              <a:t>from plastic</a:t>
            </a:r>
          </a:p>
        </p:txBody>
      </p:sp>
      <p:sp>
        <p:nvSpPr>
          <p:cNvPr id="58" name="Oval 57">
            <a:extLst>
              <a:ext uri="{FF2B5EF4-FFF2-40B4-BE49-F238E27FC236}">
                <a16:creationId xmlns:a16="http://schemas.microsoft.com/office/drawing/2014/main" id="{D735544C-6E6A-144B-98AB-DF3D40774A78}"/>
              </a:ext>
            </a:extLst>
          </p:cNvPr>
          <p:cNvSpPr/>
          <p:nvPr/>
        </p:nvSpPr>
        <p:spPr>
          <a:xfrm>
            <a:off x="6409990" y="24122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484389" y="2418899"/>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926707" y="1894851"/>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52065" y="5137485"/>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3497" y="5785932"/>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307758" y="392130"/>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802495">
            <a:off x="1659886" y="478847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2984158" y="48674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322806"/>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071419" y="19079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075653" y="3368319"/>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101058"/>
            <a:ext cx="317308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118155"/>
            <a:ext cx="2903359" cy="1446550"/>
          </a:xfrm>
          <a:prstGeom prst="rect">
            <a:avLst/>
          </a:prstGeom>
        </p:spPr>
        <p:txBody>
          <a:bodyPr wrap="none">
            <a:spAutoFit/>
          </a:bodyPr>
          <a:lstStyle/>
          <a:p>
            <a:r>
              <a:rPr lang="en-US" sz="4400" b="1">
                <a:solidFill>
                  <a:srgbClr val="004A6C"/>
                </a:solidFill>
                <a:latin typeface="Gilroy Bold" pitchFamily="2" charset="77"/>
              </a:rPr>
              <a:t>Properties</a:t>
            </a:r>
          </a:p>
          <a:p>
            <a:endParaRPr lang="en-US" sz="4400" b="1">
              <a:solidFill>
                <a:srgbClr val="004A6C"/>
              </a:solidFill>
              <a:latin typeface="Gilroy Bold" pitchFamily="2" charset="77"/>
            </a:endParaRP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20" y="36998"/>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A504990A-6837-FF42-BABF-860F3B1EC508}"/>
              </a:ext>
            </a:extLst>
          </p:cNvPr>
          <p:cNvSpPr/>
          <p:nvPr/>
        </p:nvSpPr>
        <p:spPr>
          <a:xfrm>
            <a:off x="3929141" y="2101058"/>
            <a:ext cx="344411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3997779" y="2118155"/>
            <a:ext cx="3256020" cy="769441"/>
          </a:xfrm>
          <a:prstGeom prst="rect">
            <a:avLst/>
          </a:prstGeom>
        </p:spPr>
        <p:txBody>
          <a:bodyPr wrap="none">
            <a:spAutoFit/>
          </a:bodyPr>
          <a:lstStyle/>
          <a:p>
            <a:r>
              <a:rPr lang="en-US" sz="4400" b="1">
                <a:solidFill>
                  <a:srgbClr val="004A6C"/>
                </a:solidFill>
                <a:latin typeface="Gilroy Bold" pitchFamily="2" charset="77"/>
              </a:rPr>
              <a:t>Waterproof</a:t>
            </a:r>
          </a:p>
        </p:txBody>
      </p:sp>
      <p:sp>
        <p:nvSpPr>
          <p:cNvPr id="33" name="Rectangle 32">
            <a:extLst>
              <a:ext uri="{FF2B5EF4-FFF2-40B4-BE49-F238E27FC236}">
                <a16:creationId xmlns:a16="http://schemas.microsoft.com/office/drawing/2014/main" id="{BBDE5CCB-5F58-E343-87BF-1DDF6268EAA1}"/>
              </a:ext>
            </a:extLst>
          </p:cNvPr>
          <p:cNvSpPr/>
          <p:nvPr/>
        </p:nvSpPr>
        <p:spPr>
          <a:xfrm>
            <a:off x="226307" y="3163573"/>
            <a:ext cx="156754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98DE3C0-3A2E-7D42-A86E-13E6E1D9D544}"/>
              </a:ext>
            </a:extLst>
          </p:cNvPr>
          <p:cNvSpPr/>
          <p:nvPr/>
        </p:nvSpPr>
        <p:spPr>
          <a:xfrm>
            <a:off x="226307" y="3186710"/>
            <a:ext cx="1465466" cy="769441"/>
          </a:xfrm>
          <a:prstGeom prst="rect">
            <a:avLst/>
          </a:prstGeom>
        </p:spPr>
        <p:txBody>
          <a:bodyPr wrap="none">
            <a:spAutoFit/>
          </a:bodyPr>
          <a:lstStyle/>
          <a:p>
            <a:r>
              <a:rPr lang="en-US" sz="4400" b="1">
                <a:solidFill>
                  <a:srgbClr val="004A6C"/>
                </a:solidFill>
                <a:latin typeface="Gilroy Bold" pitchFamily="2" charset="77"/>
              </a:rPr>
              <a:t>Hard</a:t>
            </a:r>
          </a:p>
        </p:txBody>
      </p:sp>
      <p:sp>
        <p:nvSpPr>
          <p:cNvPr id="35" name="Rectangle 34">
            <a:extLst>
              <a:ext uri="{FF2B5EF4-FFF2-40B4-BE49-F238E27FC236}">
                <a16:creationId xmlns:a16="http://schemas.microsoft.com/office/drawing/2014/main" id="{CB66E49D-0FA0-D544-AAD0-1E51E1D25BC2}"/>
              </a:ext>
            </a:extLst>
          </p:cNvPr>
          <p:cNvSpPr/>
          <p:nvPr/>
        </p:nvSpPr>
        <p:spPr>
          <a:xfrm>
            <a:off x="10616264" y="3227865"/>
            <a:ext cx="144114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9D591D90-A816-6247-B924-2C8109914353}"/>
              </a:ext>
            </a:extLst>
          </p:cNvPr>
          <p:cNvSpPr/>
          <p:nvPr/>
        </p:nvSpPr>
        <p:spPr>
          <a:xfrm>
            <a:off x="10684902" y="3244962"/>
            <a:ext cx="1250663" cy="769441"/>
          </a:xfrm>
          <a:prstGeom prst="rect">
            <a:avLst/>
          </a:prstGeom>
        </p:spPr>
        <p:txBody>
          <a:bodyPr wrap="none">
            <a:spAutoFit/>
          </a:bodyPr>
          <a:lstStyle/>
          <a:p>
            <a:r>
              <a:rPr lang="en-US" sz="4400" b="1">
                <a:solidFill>
                  <a:srgbClr val="004A6C"/>
                </a:solidFill>
                <a:latin typeface="Gilroy Bold" pitchFamily="2" charset="77"/>
              </a:rPr>
              <a:t>Soft</a:t>
            </a:r>
          </a:p>
        </p:txBody>
      </p:sp>
      <p:sp>
        <p:nvSpPr>
          <p:cNvPr id="37" name="Rectangle 36">
            <a:extLst>
              <a:ext uri="{FF2B5EF4-FFF2-40B4-BE49-F238E27FC236}">
                <a16:creationId xmlns:a16="http://schemas.microsoft.com/office/drawing/2014/main" id="{6C15960B-6B2C-8249-A264-5A75E7DD0431}"/>
              </a:ext>
            </a:extLst>
          </p:cNvPr>
          <p:cNvSpPr/>
          <p:nvPr/>
        </p:nvSpPr>
        <p:spPr>
          <a:xfrm>
            <a:off x="7264167" y="4302201"/>
            <a:ext cx="258777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06CE26A-C370-5C4F-9BDE-CF61AD68922B}"/>
              </a:ext>
            </a:extLst>
          </p:cNvPr>
          <p:cNvSpPr/>
          <p:nvPr/>
        </p:nvSpPr>
        <p:spPr>
          <a:xfrm>
            <a:off x="7332806" y="4319298"/>
            <a:ext cx="2403222" cy="769441"/>
          </a:xfrm>
          <a:prstGeom prst="rect">
            <a:avLst/>
          </a:prstGeom>
        </p:spPr>
        <p:txBody>
          <a:bodyPr wrap="none">
            <a:spAutoFit/>
          </a:bodyPr>
          <a:lstStyle/>
          <a:p>
            <a:r>
              <a:rPr lang="en-US" sz="4400" b="1">
                <a:solidFill>
                  <a:srgbClr val="004A6C"/>
                </a:solidFill>
                <a:latin typeface="Gilroy Bold" pitchFamily="2" charset="77"/>
              </a:rPr>
              <a:t>Stretchy</a:t>
            </a:r>
          </a:p>
        </p:txBody>
      </p:sp>
      <p:sp>
        <p:nvSpPr>
          <p:cNvPr id="40" name="Rectangle 39">
            <a:extLst>
              <a:ext uri="{FF2B5EF4-FFF2-40B4-BE49-F238E27FC236}">
                <a16:creationId xmlns:a16="http://schemas.microsoft.com/office/drawing/2014/main" id="{69FAF2C6-C700-E440-A914-1F9A8DFE21FE}"/>
              </a:ext>
            </a:extLst>
          </p:cNvPr>
          <p:cNvSpPr/>
          <p:nvPr/>
        </p:nvSpPr>
        <p:spPr>
          <a:xfrm>
            <a:off x="10297837" y="2100039"/>
            <a:ext cx="144114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74DB376-A7CA-1E4E-97E2-8DC401156682}"/>
              </a:ext>
            </a:extLst>
          </p:cNvPr>
          <p:cNvSpPr/>
          <p:nvPr/>
        </p:nvSpPr>
        <p:spPr>
          <a:xfrm>
            <a:off x="10366475" y="2117136"/>
            <a:ext cx="1239442" cy="769441"/>
          </a:xfrm>
          <a:prstGeom prst="rect">
            <a:avLst/>
          </a:prstGeom>
        </p:spPr>
        <p:txBody>
          <a:bodyPr wrap="none">
            <a:spAutoFit/>
          </a:bodyPr>
          <a:lstStyle/>
          <a:p>
            <a:r>
              <a:rPr lang="en-US" sz="4400" b="1">
                <a:solidFill>
                  <a:srgbClr val="004A6C"/>
                </a:solidFill>
                <a:latin typeface="Gilroy Bold" pitchFamily="2" charset="77"/>
              </a:rPr>
              <a:t>Stiff</a:t>
            </a:r>
          </a:p>
        </p:txBody>
      </p:sp>
      <p:sp>
        <p:nvSpPr>
          <p:cNvPr id="42" name="Rectangle 41">
            <a:extLst>
              <a:ext uri="{FF2B5EF4-FFF2-40B4-BE49-F238E27FC236}">
                <a16:creationId xmlns:a16="http://schemas.microsoft.com/office/drawing/2014/main" id="{0D1B58A5-9DCF-D142-A79A-0652D3324E09}"/>
              </a:ext>
            </a:extLst>
          </p:cNvPr>
          <p:cNvSpPr/>
          <p:nvPr/>
        </p:nvSpPr>
        <p:spPr>
          <a:xfrm>
            <a:off x="10101916" y="4310933"/>
            <a:ext cx="168788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B7EA3F2-13AA-A943-A045-2D886C891E0B}"/>
              </a:ext>
            </a:extLst>
          </p:cNvPr>
          <p:cNvSpPr/>
          <p:nvPr/>
        </p:nvSpPr>
        <p:spPr>
          <a:xfrm>
            <a:off x="10170554" y="4328030"/>
            <a:ext cx="1619248" cy="769441"/>
          </a:xfrm>
          <a:prstGeom prst="rect">
            <a:avLst/>
          </a:prstGeom>
        </p:spPr>
        <p:txBody>
          <a:bodyPr wrap="square">
            <a:spAutoFit/>
          </a:bodyPr>
          <a:lstStyle/>
          <a:p>
            <a:r>
              <a:rPr lang="en-US" sz="4400" b="1">
                <a:solidFill>
                  <a:srgbClr val="004A6C"/>
                </a:solidFill>
                <a:latin typeface="Gilroy Bold" pitchFamily="2" charset="77"/>
              </a:rPr>
              <a:t>Shiny </a:t>
            </a:r>
          </a:p>
        </p:txBody>
      </p:sp>
      <p:sp>
        <p:nvSpPr>
          <p:cNvPr id="44" name="Rectangle 43">
            <a:extLst>
              <a:ext uri="{FF2B5EF4-FFF2-40B4-BE49-F238E27FC236}">
                <a16:creationId xmlns:a16="http://schemas.microsoft.com/office/drawing/2014/main" id="{A654D78E-143B-F540-83DC-E805F973D064}"/>
              </a:ext>
            </a:extLst>
          </p:cNvPr>
          <p:cNvSpPr/>
          <p:nvPr/>
        </p:nvSpPr>
        <p:spPr>
          <a:xfrm>
            <a:off x="176104" y="4277715"/>
            <a:ext cx="194491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506C92CF-4E4B-3C48-A573-0A5B4A529083}"/>
              </a:ext>
            </a:extLst>
          </p:cNvPr>
          <p:cNvSpPr/>
          <p:nvPr/>
        </p:nvSpPr>
        <p:spPr>
          <a:xfrm>
            <a:off x="244742" y="4294812"/>
            <a:ext cx="1876276" cy="769441"/>
          </a:xfrm>
          <a:prstGeom prst="rect">
            <a:avLst/>
          </a:prstGeom>
        </p:spPr>
        <p:txBody>
          <a:bodyPr wrap="square">
            <a:spAutoFit/>
          </a:bodyPr>
          <a:lstStyle/>
          <a:p>
            <a:r>
              <a:rPr lang="en-US" sz="4400" b="1">
                <a:solidFill>
                  <a:srgbClr val="004A6C"/>
                </a:solidFill>
                <a:latin typeface="Gilroy Bold" pitchFamily="2" charset="77"/>
              </a:rPr>
              <a:t>Bendy</a:t>
            </a:r>
          </a:p>
        </p:txBody>
      </p:sp>
      <p:sp>
        <p:nvSpPr>
          <p:cNvPr id="46" name="Rectangle 45">
            <a:extLst>
              <a:ext uri="{FF2B5EF4-FFF2-40B4-BE49-F238E27FC236}">
                <a16:creationId xmlns:a16="http://schemas.microsoft.com/office/drawing/2014/main" id="{15982BA2-A7F6-E344-BECB-52AAFB3AE91E}"/>
              </a:ext>
            </a:extLst>
          </p:cNvPr>
          <p:cNvSpPr/>
          <p:nvPr/>
        </p:nvSpPr>
        <p:spPr>
          <a:xfrm>
            <a:off x="2350154" y="4277715"/>
            <a:ext cx="194491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C1F76F2-1483-A545-859A-7FE4389D303C}"/>
              </a:ext>
            </a:extLst>
          </p:cNvPr>
          <p:cNvSpPr/>
          <p:nvPr/>
        </p:nvSpPr>
        <p:spPr>
          <a:xfrm>
            <a:off x="2418792" y="4294812"/>
            <a:ext cx="1876276" cy="769441"/>
          </a:xfrm>
          <a:prstGeom prst="rect">
            <a:avLst/>
          </a:prstGeom>
        </p:spPr>
        <p:txBody>
          <a:bodyPr wrap="square">
            <a:spAutoFit/>
          </a:bodyPr>
          <a:lstStyle/>
          <a:p>
            <a:r>
              <a:rPr lang="en-US" sz="4400" b="1">
                <a:solidFill>
                  <a:srgbClr val="004A6C"/>
                </a:solidFill>
                <a:latin typeface="Gilroy Bold" pitchFamily="2" charset="77"/>
              </a:rPr>
              <a:t>Rough</a:t>
            </a:r>
          </a:p>
        </p:txBody>
      </p:sp>
      <p:sp>
        <p:nvSpPr>
          <p:cNvPr id="48" name="Rectangle 47">
            <a:extLst>
              <a:ext uri="{FF2B5EF4-FFF2-40B4-BE49-F238E27FC236}">
                <a16:creationId xmlns:a16="http://schemas.microsoft.com/office/drawing/2014/main" id="{F5D819D5-B72E-A04B-AE39-A0FBA1B1763C}"/>
              </a:ext>
            </a:extLst>
          </p:cNvPr>
          <p:cNvSpPr/>
          <p:nvPr/>
        </p:nvSpPr>
        <p:spPr>
          <a:xfrm>
            <a:off x="7675193" y="2095144"/>
            <a:ext cx="236651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8A4F8D2F-2185-1147-832B-A1E79FFACAD6}"/>
              </a:ext>
            </a:extLst>
          </p:cNvPr>
          <p:cNvSpPr/>
          <p:nvPr/>
        </p:nvSpPr>
        <p:spPr>
          <a:xfrm>
            <a:off x="7712403" y="2154789"/>
            <a:ext cx="2207656" cy="769441"/>
          </a:xfrm>
          <a:prstGeom prst="rect">
            <a:avLst/>
          </a:prstGeom>
        </p:spPr>
        <p:txBody>
          <a:bodyPr wrap="none">
            <a:spAutoFit/>
          </a:bodyPr>
          <a:lstStyle/>
          <a:p>
            <a:r>
              <a:rPr lang="en-US" sz="4400" b="1">
                <a:solidFill>
                  <a:srgbClr val="004A6C"/>
                </a:solidFill>
                <a:latin typeface="Gilroy Bold" pitchFamily="2" charset="77"/>
              </a:rPr>
              <a:t>Smooth</a:t>
            </a:r>
          </a:p>
        </p:txBody>
      </p:sp>
      <p:sp>
        <p:nvSpPr>
          <p:cNvPr id="50" name="Rectangle 49">
            <a:extLst>
              <a:ext uri="{FF2B5EF4-FFF2-40B4-BE49-F238E27FC236}">
                <a16:creationId xmlns:a16="http://schemas.microsoft.com/office/drawing/2014/main" id="{A595B7E7-74E4-7C44-BA46-C04478370D7D}"/>
              </a:ext>
            </a:extLst>
          </p:cNvPr>
          <p:cNvSpPr/>
          <p:nvPr/>
        </p:nvSpPr>
        <p:spPr>
          <a:xfrm>
            <a:off x="1980731" y="3176390"/>
            <a:ext cx="135175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FA0D0F72-DA1A-BE48-B4AA-C4C504BE8A2D}"/>
              </a:ext>
            </a:extLst>
          </p:cNvPr>
          <p:cNvSpPr/>
          <p:nvPr/>
        </p:nvSpPr>
        <p:spPr>
          <a:xfrm>
            <a:off x="2057661" y="3263255"/>
            <a:ext cx="1191352" cy="769441"/>
          </a:xfrm>
          <a:prstGeom prst="rect">
            <a:avLst/>
          </a:prstGeom>
        </p:spPr>
        <p:txBody>
          <a:bodyPr wrap="none">
            <a:spAutoFit/>
          </a:bodyPr>
          <a:lstStyle/>
          <a:p>
            <a:r>
              <a:rPr lang="en-US" sz="4400" b="1">
                <a:solidFill>
                  <a:srgbClr val="004A6C"/>
                </a:solidFill>
                <a:latin typeface="Gilroy Bold" pitchFamily="2" charset="77"/>
              </a:rPr>
              <a:t>Dull</a:t>
            </a:r>
          </a:p>
        </p:txBody>
      </p:sp>
      <p:sp>
        <p:nvSpPr>
          <p:cNvPr id="52" name="Rectangle 51">
            <a:extLst>
              <a:ext uri="{FF2B5EF4-FFF2-40B4-BE49-F238E27FC236}">
                <a16:creationId xmlns:a16="http://schemas.microsoft.com/office/drawing/2014/main" id="{7407ED65-1727-234F-94AC-28E50EFC3EA9}"/>
              </a:ext>
            </a:extLst>
          </p:cNvPr>
          <p:cNvSpPr/>
          <p:nvPr/>
        </p:nvSpPr>
        <p:spPr>
          <a:xfrm>
            <a:off x="3543902" y="3169613"/>
            <a:ext cx="309134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ECA70752-88CB-7040-B4C1-2D3733BD8711}"/>
              </a:ext>
            </a:extLst>
          </p:cNvPr>
          <p:cNvSpPr/>
          <p:nvPr/>
        </p:nvSpPr>
        <p:spPr>
          <a:xfrm>
            <a:off x="3612540" y="3186710"/>
            <a:ext cx="2912977" cy="769441"/>
          </a:xfrm>
          <a:prstGeom prst="rect">
            <a:avLst/>
          </a:prstGeom>
        </p:spPr>
        <p:txBody>
          <a:bodyPr wrap="none">
            <a:spAutoFit/>
          </a:bodyPr>
          <a:lstStyle/>
          <a:p>
            <a:r>
              <a:rPr lang="en-US" sz="4400" b="1">
                <a:solidFill>
                  <a:srgbClr val="004A6C"/>
                </a:solidFill>
                <a:latin typeface="Gilroy Bold" pitchFamily="2" charset="77"/>
              </a:rPr>
              <a:t>Absorbent</a:t>
            </a:r>
          </a:p>
        </p:txBody>
      </p:sp>
      <p:sp>
        <p:nvSpPr>
          <p:cNvPr id="54" name="Rectangle 53">
            <a:extLst>
              <a:ext uri="{FF2B5EF4-FFF2-40B4-BE49-F238E27FC236}">
                <a16:creationId xmlns:a16="http://schemas.microsoft.com/office/drawing/2014/main" id="{CF61B890-D2A1-3F42-A77B-CF03F0BE6EEB}"/>
              </a:ext>
            </a:extLst>
          </p:cNvPr>
          <p:cNvSpPr/>
          <p:nvPr/>
        </p:nvSpPr>
        <p:spPr>
          <a:xfrm>
            <a:off x="4533109" y="4290744"/>
            <a:ext cx="250033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5D6ABCF1-AF09-6046-A1B4-330953C23C2C}"/>
              </a:ext>
            </a:extLst>
          </p:cNvPr>
          <p:cNvSpPr/>
          <p:nvPr/>
        </p:nvSpPr>
        <p:spPr>
          <a:xfrm>
            <a:off x="4601746" y="4307841"/>
            <a:ext cx="2343911" cy="769441"/>
          </a:xfrm>
          <a:prstGeom prst="rect">
            <a:avLst/>
          </a:prstGeom>
        </p:spPr>
        <p:txBody>
          <a:bodyPr wrap="none">
            <a:spAutoFit/>
          </a:bodyPr>
          <a:lstStyle/>
          <a:p>
            <a:r>
              <a:rPr lang="en-US" sz="4400" b="1">
                <a:solidFill>
                  <a:srgbClr val="004A6C"/>
                </a:solidFill>
                <a:latin typeface="Gilroy Bold" pitchFamily="2" charset="77"/>
              </a:rPr>
              <a:t>Opaque</a:t>
            </a:r>
          </a:p>
        </p:txBody>
      </p:sp>
      <p:sp>
        <p:nvSpPr>
          <p:cNvPr id="56" name="Rectangle 55">
            <a:extLst>
              <a:ext uri="{FF2B5EF4-FFF2-40B4-BE49-F238E27FC236}">
                <a16:creationId xmlns:a16="http://schemas.microsoft.com/office/drawing/2014/main" id="{DE06D0D2-3004-124E-859C-01199F12C2F4}"/>
              </a:ext>
            </a:extLst>
          </p:cNvPr>
          <p:cNvSpPr/>
          <p:nvPr/>
        </p:nvSpPr>
        <p:spPr>
          <a:xfrm>
            <a:off x="6834451" y="3188389"/>
            <a:ext cx="358507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A558CC3D-1BB0-7F43-8628-841AB1399278}"/>
              </a:ext>
            </a:extLst>
          </p:cNvPr>
          <p:cNvSpPr/>
          <p:nvPr/>
        </p:nvSpPr>
        <p:spPr>
          <a:xfrm>
            <a:off x="6903089" y="3205486"/>
            <a:ext cx="3408305" cy="769441"/>
          </a:xfrm>
          <a:prstGeom prst="rect">
            <a:avLst/>
          </a:prstGeom>
        </p:spPr>
        <p:txBody>
          <a:bodyPr wrap="none">
            <a:spAutoFit/>
          </a:bodyPr>
          <a:lstStyle/>
          <a:p>
            <a:r>
              <a:rPr lang="en-US" sz="4400" b="1">
                <a:solidFill>
                  <a:srgbClr val="004A6C"/>
                </a:solidFill>
                <a:latin typeface="Gilroy Bold" pitchFamily="2" charset="77"/>
              </a:rPr>
              <a:t>Transparent</a:t>
            </a:r>
          </a:p>
        </p:txBody>
      </p:sp>
      <p:pic>
        <p:nvPicPr>
          <p:cNvPr id="7" name="Picture 6" descr="Text&#10;&#10;Description automatically generated with low confidence">
            <a:extLst>
              <a:ext uri="{FF2B5EF4-FFF2-40B4-BE49-F238E27FC236}">
                <a16:creationId xmlns:a16="http://schemas.microsoft.com/office/drawing/2014/main" id="{EC3B9E0D-6427-401A-BBD3-74E2CF1C047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text, indoor&#10;&#10;Description automatically generated">
            <a:extLst>
              <a:ext uri="{FF2B5EF4-FFF2-40B4-BE49-F238E27FC236}">
                <a16:creationId xmlns:a16="http://schemas.microsoft.com/office/drawing/2014/main" id="{83F3940A-9FFA-5347-8958-CE5D7446597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450976" y="4814"/>
            <a:ext cx="7726906"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70823"/>
            <a:ext cx="3499283"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747184" flipH="1">
            <a:off x="4372318" y="5168492"/>
            <a:ext cx="659737" cy="771121"/>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3512873" cy="30564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632448"/>
            <a:ext cx="3308885" cy="2554545"/>
          </a:xfrm>
          <a:prstGeom prst="rect">
            <a:avLst/>
          </a:prstGeom>
        </p:spPr>
        <p:txBody>
          <a:bodyPr wrap="square">
            <a:spAutoFit/>
          </a:bodyPr>
          <a:lstStyle/>
          <a:p>
            <a:r>
              <a:rPr lang="en-US" sz="3200">
                <a:solidFill>
                  <a:srgbClr val="004A6C"/>
                </a:solidFill>
                <a:latin typeface="Gilroy Bold" pitchFamily="2" charset="77"/>
              </a:rPr>
              <a:t>What material is this?</a:t>
            </a:r>
          </a:p>
          <a:p>
            <a:endParaRPr lang="en-US" sz="3200">
              <a:solidFill>
                <a:srgbClr val="004A6C"/>
              </a:solidFill>
              <a:latin typeface="Gilroy Bold" pitchFamily="2" charset="77"/>
            </a:endParaRPr>
          </a:p>
          <a:p>
            <a:r>
              <a:rPr lang="en-US" sz="3200">
                <a:solidFill>
                  <a:srgbClr val="004A6C"/>
                </a:solidFill>
                <a:latin typeface="Gilroy Bold" pitchFamily="2" charset="77"/>
              </a:rPr>
              <a:t>How could you describe it?</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100585">
            <a:off x="3998518" y="1883259"/>
            <a:ext cx="753392" cy="646331"/>
          </a:xfrm>
          <a:prstGeom prst="rect">
            <a:avLst/>
          </a:prstGeom>
        </p:spPr>
      </p:pic>
    </p:spTree>
    <p:extLst>
      <p:ext uri="{BB962C8B-B14F-4D97-AF65-F5344CB8AC3E}">
        <p14:creationId xmlns:p14="http://schemas.microsoft.com/office/powerpoint/2010/main" val="121238405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07B64755-795A-F644-ACE1-D8CCE084646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75214" y="4815"/>
            <a:ext cx="7816785"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70823"/>
            <a:ext cx="3499283"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747184" flipH="1">
            <a:off x="4372318" y="5168492"/>
            <a:ext cx="659737" cy="771121"/>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3512873" cy="30564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632448"/>
            <a:ext cx="3308885" cy="2554545"/>
          </a:xfrm>
          <a:prstGeom prst="rect">
            <a:avLst/>
          </a:prstGeom>
        </p:spPr>
        <p:txBody>
          <a:bodyPr wrap="square">
            <a:spAutoFit/>
          </a:bodyPr>
          <a:lstStyle/>
          <a:p>
            <a:r>
              <a:rPr lang="en-US" sz="3200">
                <a:solidFill>
                  <a:srgbClr val="004A6C"/>
                </a:solidFill>
                <a:latin typeface="Gilroy Bold" pitchFamily="2" charset="77"/>
              </a:rPr>
              <a:t>What material is this?</a:t>
            </a:r>
          </a:p>
          <a:p>
            <a:endParaRPr lang="en-US" sz="3200">
              <a:solidFill>
                <a:srgbClr val="004A6C"/>
              </a:solidFill>
              <a:latin typeface="Gilroy Bold" pitchFamily="2" charset="77"/>
            </a:endParaRPr>
          </a:p>
          <a:p>
            <a:r>
              <a:rPr lang="en-US" sz="3200">
                <a:solidFill>
                  <a:srgbClr val="004A6C"/>
                </a:solidFill>
                <a:latin typeface="Gilroy Bold" pitchFamily="2" charset="77"/>
              </a:rPr>
              <a:t>How could you describe it?</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100585">
            <a:off x="3998518" y="1883259"/>
            <a:ext cx="753392" cy="646331"/>
          </a:xfrm>
          <a:prstGeom prst="rect">
            <a:avLst/>
          </a:prstGeom>
        </p:spPr>
      </p:pic>
      <p:pic>
        <p:nvPicPr>
          <p:cNvPr id="4" name="Picture 3" descr="A fork and knife on a plate&#10;&#10;Description automatically generated">
            <a:extLst>
              <a:ext uri="{FF2B5EF4-FFF2-40B4-BE49-F238E27FC236}">
                <a16:creationId xmlns:a16="http://schemas.microsoft.com/office/drawing/2014/main" id="{63232FA4-ABE9-494C-ACF5-80B97DB62CF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75213" y="0"/>
            <a:ext cx="7816785" cy="6862816"/>
          </a:xfrm>
          <a:prstGeom prst="rect">
            <a:avLst/>
          </a:prstGeom>
        </p:spPr>
      </p:pic>
    </p:spTree>
    <p:extLst>
      <p:ext uri="{BB962C8B-B14F-4D97-AF65-F5344CB8AC3E}">
        <p14:creationId xmlns:p14="http://schemas.microsoft.com/office/powerpoint/2010/main" val="420323869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70823"/>
            <a:ext cx="3499283"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747184" flipH="1">
            <a:off x="4372318" y="5168492"/>
            <a:ext cx="659737" cy="771121"/>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3512873" cy="30564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632448"/>
            <a:ext cx="3308885" cy="2554545"/>
          </a:xfrm>
          <a:prstGeom prst="rect">
            <a:avLst/>
          </a:prstGeom>
        </p:spPr>
        <p:txBody>
          <a:bodyPr wrap="square">
            <a:spAutoFit/>
          </a:bodyPr>
          <a:lstStyle/>
          <a:p>
            <a:r>
              <a:rPr lang="en-US" sz="3200">
                <a:solidFill>
                  <a:srgbClr val="004A6C"/>
                </a:solidFill>
                <a:latin typeface="Gilroy Bold" pitchFamily="2" charset="77"/>
              </a:rPr>
              <a:t>What material is this?</a:t>
            </a:r>
          </a:p>
          <a:p>
            <a:endParaRPr lang="en-US" sz="3200">
              <a:solidFill>
                <a:srgbClr val="004A6C"/>
              </a:solidFill>
              <a:latin typeface="Gilroy Bold" pitchFamily="2" charset="77"/>
            </a:endParaRPr>
          </a:p>
          <a:p>
            <a:r>
              <a:rPr lang="en-US" sz="3200">
                <a:solidFill>
                  <a:srgbClr val="004A6C"/>
                </a:solidFill>
                <a:latin typeface="Gilroy Bold" pitchFamily="2" charset="77"/>
              </a:rPr>
              <a:t>How could you describe it?</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100585">
            <a:off x="3998518" y="1883259"/>
            <a:ext cx="753392" cy="646331"/>
          </a:xfrm>
          <a:prstGeom prst="rect">
            <a:avLst/>
          </a:prstGeom>
        </p:spPr>
      </p:pic>
      <p:pic>
        <p:nvPicPr>
          <p:cNvPr id="3" name="Picture 2" descr="A group of salt and pepper shakers&#10;&#10;Description automatically generated with medium confidence">
            <a:extLst>
              <a:ext uri="{FF2B5EF4-FFF2-40B4-BE49-F238E27FC236}">
                <a16:creationId xmlns:a16="http://schemas.microsoft.com/office/drawing/2014/main" id="{62FE1DA9-5EC5-994A-AF73-BE89EEF2CB0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75213" y="-2"/>
            <a:ext cx="7816787" cy="6858001"/>
          </a:xfrm>
          <a:prstGeom prst="rect">
            <a:avLst/>
          </a:prstGeom>
        </p:spPr>
      </p:pic>
    </p:spTree>
    <p:extLst>
      <p:ext uri="{BB962C8B-B14F-4D97-AF65-F5344CB8AC3E}">
        <p14:creationId xmlns:p14="http://schemas.microsoft.com/office/powerpoint/2010/main" val="248977724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70823"/>
            <a:ext cx="3499283"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747184" flipH="1">
            <a:off x="4372318" y="5168492"/>
            <a:ext cx="659737" cy="771121"/>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3512873" cy="30564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632448"/>
            <a:ext cx="3308885" cy="2554545"/>
          </a:xfrm>
          <a:prstGeom prst="rect">
            <a:avLst/>
          </a:prstGeom>
        </p:spPr>
        <p:txBody>
          <a:bodyPr wrap="square">
            <a:spAutoFit/>
          </a:bodyPr>
          <a:lstStyle/>
          <a:p>
            <a:r>
              <a:rPr lang="en-US" sz="3200">
                <a:solidFill>
                  <a:srgbClr val="004A6C"/>
                </a:solidFill>
                <a:latin typeface="Gilroy Bold" pitchFamily="2" charset="77"/>
              </a:rPr>
              <a:t>What material is this?</a:t>
            </a:r>
          </a:p>
          <a:p>
            <a:endParaRPr lang="en-US" sz="3200">
              <a:solidFill>
                <a:srgbClr val="004A6C"/>
              </a:solidFill>
              <a:latin typeface="Gilroy Bold" pitchFamily="2" charset="77"/>
            </a:endParaRPr>
          </a:p>
          <a:p>
            <a:r>
              <a:rPr lang="en-US" sz="3200">
                <a:solidFill>
                  <a:srgbClr val="004A6C"/>
                </a:solidFill>
                <a:latin typeface="Gilroy Bold" pitchFamily="2" charset="77"/>
              </a:rPr>
              <a:t>How could you describe it?</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100585">
            <a:off x="3998518" y="1883259"/>
            <a:ext cx="753392" cy="646331"/>
          </a:xfrm>
          <a:prstGeom prst="rect">
            <a:avLst/>
          </a:prstGeom>
        </p:spPr>
      </p:pic>
      <p:pic>
        <p:nvPicPr>
          <p:cNvPr id="3" name="Picture 2" descr="A picture containing half&#10;&#10;Description automatically generated">
            <a:extLst>
              <a:ext uri="{FF2B5EF4-FFF2-40B4-BE49-F238E27FC236}">
                <a16:creationId xmlns:a16="http://schemas.microsoft.com/office/drawing/2014/main" id="{98B21B4D-47CC-4343-BFA2-49632A3B5BE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75213" y="0"/>
            <a:ext cx="7816787" cy="6858000"/>
          </a:xfrm>
          <a:prstGeom prst="rect">
            <a:avLst/>
          </a:prstGeom>
        </p:spPr>
      </p:pic>
    </p:spTree>
    <p:extLst>
      <p:ext uri="{BB962C8B-B14F-4D97-AF65-F5344CB8AC3E}">
        <p14:creationId xmlns:p14="http://schemas.microsoft.com/office/powerpoint/2010/main" val="2735658060"/>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86ED8C5D-E6F0-1E48-AB8E-AE1516C32C9F}"/>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785866"/>
            <a:ext cx="4627366" cy="830997"/>
          </a:xfrm>
          <a:prstGeom prst="rect">
            <a:avLst/>
          </a:prstGeom>
          <a:noFill/>
        </p:spPr>
        <p:txBody>
          <a:bodyPr wrap="square" rtlCol="0">
            <a:spAutoFit/>
          </a:bodyPr>
          <a:lstStyle/>
          <a:p>
            <a:r>
              <a:rPr lang="en-US" sz="2400" b="1">
                <a:solidFill>
                  <a:srgbClr val="004A6C"/>
                </a:solidFill>
                <a:latin typeface="Gilroy Black" pitchFamily="2" charset="77"/>
              </a:rPr>
              <a:t>Group Task: </a:t>
            </a:r>
            <a:br>
              <a:rPr lang="en-US" sz="2400" b="1">
                <a:solidFill>
                  <a:srgbClr val="004A6C"/>
                </a:solidFill>
                <a:latin typeface="Gilroy Black" pitchFamily="2" charset="77"/>
              </a:rPr>
            </a:br>
            <a:r>
              <a:rPr lang="en-US" sz="2400" b="1">
                <a:solidFill>
                  <a:srgbClr val="004A6C"/>
                </a:solidFill>
                <a:latin typeface="Gilroy Black" pitchFamily="2" charset="77"/>
              </a:rPr>
              <a:t>Properties of Materials</a:t>
            </a:r>
          </a:p>
        </p:txBody>
      </p:sp>
      <p:sp>
        <p:nvSpPr>
          <p:cNvPr id="27" name="Rectangle 26">
            <a:extLst>
              <a:ext uri="{FF2B5EF4-FFF2-40B4-BE49-F238E27FC236}">
                <a16:creationId xmlns:a16="http://schemas.microsoft.com/office/drawing/2014/main" id="{C94AB708-1242-174F-8B95-0E87FE04B1B2}"/>
              </a:ext>
            </a:extLst>
          </p:cNvPr>
          <p:cNvSpPr/>
          <p:nvPr/>
        </p:nvSpPr>
        <p:spPr>
          <a:xfrm>
            <a:off x="5892012" y="575300"/>
            <a:ext cx="5326141" cy="193529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6096000" y="785866"/>
            <a:ext cx="5122153" cy="1446550"/>
          </a:xfrm>
          <a:prstGeom prst="rect">
            <a:avLst/>
          </a:prstGeom>
        </p:spPr>
        <p:txBody>
          <a:bodyPr wrap="square">
            <a:spAutoFit/>
          </a:bodyPr>
          <a:lstStyle/>
          <a:p>
            <a:r>
              <a:rPr lang="en-US" sz="2200">
                <a:solidFill>
                  <a:srgbClr val="004A6C"/>
                </a:solidFill>
                <a:latin typeface="Gilroy Bold" pitchFamily="2" charset="77"/>
              </a:rPr>
              <a:t>On your tables, you have some different objects. You need to work together to group them based on what material they are made of.</a:t>
            </a:r>
          </a:p>
        </p:txBody>
      </p:sp>
      <p:sp>
        <p:nvSpPr>
          <p:cNvPr id="12" name="Rectangle 11">
            <a:extLst>
              <a:ext uri="{FF2B5EF4-FFF2-40B4-BE49-F238E27FC236}">
                <a16:creationId xmlns:a16="http://schemas.microsoft.com/office/drawing/2014/main" id="{F1241295-95F9-864F-A615-4B783FDAE637}"/>
              </a:ext>
            </a:extLst>
          </p:cNvPr>
          <p:cNvSpPr/>
          <p:nvPr/>
        </p:nvSpPr>
        <p:spPr>
          <a:xfrm>
            <a:off x="823057" y="3726447"/>
            <a:ext cx="2198440" cy="11143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61CAD00-9A12-F741-8FAE-2764071EDF7C}"/>
              </a:ext>
            </a:extLst>
          </p:cNvPr>
          <p:cNvSpPr/>
          <p:nvPr/>
        </p:nvSpPr>
        <p:spPr>
          <a:xfrm>
            <a:off x="1019425" y="3868124"/>
            <a:ext cx="1805704" cy="830997"/>
          </a:xfrm>
          <a:prstGeom prst="rect">
            <a:avLst/>
          </a:prstGeom>
        </p:spPr>
        <p:txBody>
          <a:bodyPr wrap="square">
            <a:spAutoFit/>
          </a:bodyPr>
          <a:lstStyle/>
          <a:p>
            <a:r>
              <a:rPr lang="en-US" sz="4800">
                <a:solidFill>
                  <a:srgbClr val="004A6C"/>
                </a:solidFill>
                <a:latin typeface="Gilroy Bold" pitchFamily="2" charset="77"/>
              </a:rPr>
              <a:t>Glass </a:t>
            </a:r>
          </a:p>
        </p:txBody>
      </p:sp>
      <p:sp>
        <p:nvSpPr>
          <p:cNvPr id="17" name="Rectangle 16">
            <a:extLst>
              <a:ext uri="{FF2B5EF4-FFF2-40B4-BE49-F238E27FC236}">
                <a16:creationId xmlns:a16="http://schemas.microsoft.com/office/drawing/2014/main" id="{64019FE7-227D-1C45-A113-9D428A148DE3}"/>
              </a:ext>
            </a:extLst>
          </p:cNvPr>
          <p:cNvSpPr/>
          <p:nvPr/>
        </p:nvSpPr>
        <p:spPr>
          <a:xfrm>
            <a:off x="3446088" y="3726447"/>
            <a:ext cx="2226364" cy="11143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A866930-05F3-0544-8F29-E856705A9942}"/>
              </a:ext>
            </a:extLst>
          </p:cNvPr>
          <p:cNvSpPr/>
          <p:nvPr/>
        </p:nvSpPr>
        <p:spPr>
          <a:xfrm>
            <a:off x="3642456" y="3868124"/>
            <a:ext cx="2018544" cy="830997"/>
          </a:xfrm>
          <a:prstGeom prst="rect">
            <a:avLst/>
          </a:prstGeom>
        </p:spPr>
        <p:txBody>
          <a:bodyPr wrap="square">
            <a:spAutoFit/>
          </a:bodyPr>
          <a:lstStyle/>
          <a:p>
            <a:r>
              <a:rPr lang="en-US" sz="4800">
                <a:solidFill>
                  <a:srgbClr val="004A6C"/>
                </a:solidFill>
                <a:latin typeface="Gilroy Bold" pitchFamily="2" charset="77"/>
              </a:rPr>
              <a:t>Wood </a:t>
            </a:r>
          </a:p>
        </p:txBody>
      </p:sp>
      <p:sp>
        <p:nvSpPr>
          <p:cNvPr id="19" name="Rectangle 18">
            <a:extLst>
              <a:ext uri="{FF2B5EF4-FFF2-40B4-BE49-F238E27FC236}">
                <a16:creationId xmlns:a16="http://schemas.microsoft.com/office/drawing/2014/main" id="{714963D7-1976-7B4A-A6E7-BBA1ACF65A2A}"/>
              </a:ext>
            </a:extLst>
          </p:cNvPr>
          <p:cNvSpPr/>
          <p:nvPr/>
        </p:nvSpPr>
        <p:spPr>
          <a:xfrm>
            <a:off x="6108356" y="3726447"/>
            <a:ext cx="2394809" cy="11143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0B9CFF7-37D7-134D-BE65-3AF0967593FA}"/>
              </a:ext>
            </a:extLst>
          </p:cNvPr>
          <p:cNvSpPr/>
          <p:nvPr/>
        </p:nvSpPr>
        <p:spPr>
          <a:xfrm>
            <a:off x="6304725" y="3868124"/>
            <a:ext cx="2198440" cy="830997"/>
          </a:xfrm>
          <a:prstGeom prst="rect">
            <a:avLst/>
          </a:prstGeom>
        </p:spPr>
        <p:txBody>
          <a:bodyPr wrap="square">
            <a:spAutoFit/>
          </a:bodyPr>
          <a:lstStyle/>
          <a:p>
            <a:r>
              <a:rPr lang="en-US" sz="4800">
                <a:solidFill>
                  <a:srgbClr val="004A6C"/>
                </a:solidFill>
                <a:latin typeface="Gilroy Bold" pitchFamily="2" charset="77"/>
              </a:rPr>
              <a:t>Plastic</a:t>
            </a:r>
          </a:p>
        </p:txBody>
      </p:sp>
      <p:sp>
        <p:nvSpPr>
          <p:cNvPr id="22" name="Rectangle 21">
            <a:extLst>
              <a:ext uri="{FF2B5EF4-FFF2-40B4-BE49-F238E27FC236}">
                <a16:creationId xmlns:a16="http://schemas.microsoft.com/office/drawing/2014/main" id="{F420301A-E565-E644-B331-A10F170DF9DA}"/>
              </a:ext>
            </a:extLst>
          </p:cNvPr>
          <p:cNvSpPr/>
          <p:nvPr/>
        </p:nvSpPr>
        <p:spPr>
          <a:xfrm>
            <a:off x="8911474" y="3726447"/>
            <a:ext cx="2165497" cy="11143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168C0AF-B7BF-044C-A5CC-40429FC01C9C}"/>
              </a:ext>
            </a:extLst>
          </p:cNvPr>
          <p:cNvSpPr/>
          <p:nvPr/>
        </p:nvSpPr>
        <p:spPr>
          <a:xfrm>
            <a:off x="9107843" y="3868124"/>
            <a:ext cx="2198440" cy="830997"/>
          </a:xfrm>
          <a:prstGeom prst="rect">
            <a:avLst/>
          </a:prstGeom>
        </p:spPr>
        <p:txBody>
          <a:bodyPr wrap="square">
            <a:spAutoFit/>
          </a:bodyPr>
          <a:lstStyle/>
          <a:p>
            <a:r>
              <a:rPr lang="en-US" sz="4800">
                <a:solidFill>
                  <a:srgbClr val="004A6C"/>
                </a:solidFill>
                <a:latin typeface="Gilroy Bold" pitchFamily="2" charset="77"/>
              </a:rPr>
              <a:t>Metal</a:t>
            </a:r>
          </a:p>
        </p:txBody>
      </p:sp>
      <p:pic>
        <p:nvPicPr>
          <p:cNvPr id="10" name="Picture 9" descr="Icon&#10;&#10;Description automatically generated">
            <a:extLst>
              <a:ext uri="{FF2B5EF4-FFF2-40B4-BE49-F238E27FC236}">
                <a16:creationId xmlns:a16="http://schemas.microsoft.com/office/drawing/2014/main" id="{B1BA0579-D070-9240-9F57-8B34937AA9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306319">
            <a:off x="9412758" y="4862030"/>
            <a:ext cx="1820197" cy="1945367"/>
          </a:xfrm>
          <a:prstGeom prst="rect">
            <a:avLst/>
          </a:prstGeom>
        </p:spPr>
      </p:pic>
      <p:pic>
        <p:nvPicPr>
          <p:cNvPr id="29" name="Picture 28" descr="Icon&#10;&#10;Description automatically generated">
            <a:extLst>
              <a:ext uri="{FF2B5EF4-FFF2-40B4-BE49-F238E27FC236}">
                <a16:creationId xmlns:a16="http://schemas.microsoft.com/office/drawing/2014/main" id="{40D969F5-C127-3047-9607-B5113924D1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83567" y="1764528"/>
            <a:ext cx="2198440" cy="1841936"/>
          </a:xfrm>
          <a:prstGeom prst="rect">
            <a:avLst/>
          </a:prstGeom>
        </p:spPr>
      </p:pic>
      <p:pic>
        <p:nvPicPr>
          <p:cNvPr id="31" name="Picture 30" descr="Icon&#10;&#10;Description automatically generated">
            <a:extLst>
              <a:ext uri="{FF2B5EF4-FFF2-40B4-BE49-F238E27FC236}">
                <a16:creationId xmlns:a16="http://schemas.microsoft.com/office/drawing/2014/main" id="{3EFE3D98-DA00-C44D-A3CE-B41ABE14D6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55854" y="2203676"/>
            <a:ext cx="1813971" cy="1306839"/>
          </a:xfrm>
          <a:prstGeom prst="rect">
            <a:avLst/>
          </a:prstGeom>
        </p:spPr>
      </p:pic>
      <p:pic>
        <p:nvPicPr>
          <p:cNvPr id="33" name="Picture 32" descr="Icon&#10;&#10;Description automatically generated">
            <a:extLst>
              <a:ext uri="{FF2B5EF4-FFF2-40B4-BE49-F238E27FC236}">
                <a16:creationId xmlns:a16="http://schemas.microsoft.com/office/drawing/2014/main" id="{17F2D726-C495-A949-8A7B-D10E4929C21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9332795">
            <a:off x="5793021" y="4992881"/>
            <a:ext cx="1687020" cy="1798199"/>
          </a:xfrm>
          <a:prstGeom prst="rect">
            <a:avLst/>
          </a:prstGeom>
        </p:spPr>
      </p:pic>
      <p:pic>
        <p:nvPicPr>
          <p:cNvPr id="34" name="Picture 33" descr="Icon&#10;&#10;Description automatically generated">
            <a:extLst>
              <a:ext uri="{FF2B5EF4-FFF2-40B4-BE49-F238E27FC236}">
                <a16:creationId xmlns:a16="http://schemas.microsoft.com/office/drawing/2014/main" id="{1AD42805-BAB8-5144-98B1-C1F57B6E9E5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141007" y="2345489"/>
            <a:ext cx="753392" cy="646331"/>
          </a:xfrm>
          <a:prstGeom prst="rect">
            <a:avLst/>
          </a:prstGeom>
        </p:spPr>
      </p:pic>
      <p:pic>
        <p:nvPicPr>
          <p:cNvPr id="35" name="Picture 34" descr="Icon&#10;&#10;Description automatically generated">
            <a:extLst>
              <a:ext uri="{FF2B5EF4-FFF2-40B4-BE49-F238E27FC236}">
                <a16:creationId xmlns:a16="http://schemas.microsoft.com/office/drawing/2014/main" id="{0884368E-31CF-7349-91A5-2F2BEDC4718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5005141" y="5192732"/>
            <a:ext cx="753392" cy="646331"/>
          </a:xfrm>
          <a:prstGeom prst="rect">
            <a:avLst/>
          </a:prstGeom>
        </p:spPr>
      </p:pic>
      <p:pic>
        <p:nvPicPr>
          <p:cNvPr id="37" name="Picture 36" descr="Icon&#10;&#10;Description automatically generated">
            <a:extLst>
              <a:ext uri="{FF2B5EF4-FFF2-40B4-BE49-F238E27FC236}">
                <a16:creationId xmlns:a16="http://schemas.microsoft.com/office/drawing/2014/main" id="{3431B223-6383-5149-A4E8-E3DE024F17C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201977">
            <a:off x="10767423" y="5777374"/>
            <a:ext cx="753392" cy="646331"/>
          </a:xfrm>
          <a:prstGeom prst="rect">
            <a:avLst/>
          </a:prstGeom>
        </p:spPr>
      </p:pic>
      <p:pic>
        <p:nvPicPr>
          <p:cNvPr id="38" name="Picture 37" descr="Icon&#10;&#10;Description automatically generated">
            <a:extLst>
              <a:ext uri="{FF2B5EF4-FFF2-40B4-BE49-F238E27FC236}">
                <a16:creationId xmlns:a16="http://schemas.microsoft.com/office/drawing/2014/main" id="{ACD89A76-93FE-FE4B-B70F-651CE37802F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618976">
            <a:off x="1595520" y="3015217"/>
            <a:ext cx="753392" cy="646331"/>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3DA60668-0B5E-469D-ABFD-937CE5617B3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2356" y="0"/>
            <a:ext cx="12192000" cy="6858000"/>
          </a:xfrm>
          <a:prstGeom prst="rect">
            <a:avLst/>
          </a:prstGeom>
        </p:spPr>
      </p:pic>
    </p:spTree>
    <p:extLst>
      <p:ext uri="{BB962C8B-B14F-4D97-AF65-F5344CB8AC3E}">
        <p14:creationId xmlns:p14="http://schemas.microsoft.com/office/powerpoint/2010/main" val="4151473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97CD0CA-9E57-B54B-870D-4B4ECE972491}"/>
              </a:ext>
            </a:extLst>
          </p:cNvPr>
          <p:cNvSpPr/>
          <p:nvPr/>
        </p:nvSpPr>
        <p:spPr>
          <a:xfrm>
            <a:off x="723223" y="447918"/>
            <a:ext cx="6053619" cy="144313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18778" y="588589"/>
            <a:ext cx="5849631" cy="1200329"/>
          </a:xfrm>
          <a:prstGeom prst="rect">
            <a:avLst/>
          </a:prstGeom>
        </p:spPr>
        <p:txBody>
          <a:bodyPr wrap="square">
            <a:spAutoFit/>
          </a:bodyPr>
          <a:lstStyle/>
          <a:p>
            <a:r>
              <a:rPr lang="en-US" sz="3600">
                <a:solidFill>
                  <a:srgbClr val="004A6C"/>
                </a:solidFill>
                <a:latin typeface="Gilroy Bold" pitchFamily="2" charset="77"/>
              </a:rPr>
              <a:t>Why has </a:t>
            </a:r>
            <a:r>
              <a:rPr lang="en-US" sz="3600">
                <a:solidFill>
                  <a:srgbClr val="0090D4"/>
                </a:solidFill>
                <a:latin typeface="Gilroy Bold" pitchFamily="2" charset="77"/>
              </a:rPr>
              <a:t>wood</a:t>
            </a:r>
            <a:r>
              <a:rPr lang="en-US" sz="3600">
                <a:solidFill>
                  <a:srgbClr val="004A6C"/>
                </a:solidFill>
                <a:latin typeface="Gilroy Bold" pitchFamily="2" charset="77"/>
              </a:rPr>
              <a:t> been chosen for these objects?</a:t>
            </a:r>
          </a:p>
        </p:txBody>
      </p:sp>
      <p:pic>
        <p:nvPicPr>
          <p:cNvPr id="6" name="Picture 5" descr="A child sitting in a tree&#10;&#10;Description automatically generated with medium confidence">
            <a:extLst>
              <a:ext uri="{FF2B5EF4-FFF2-40B4-BE49-F238E27FC236}">
                <a16:creationId xmlns:a16="http://schemas.microsoft.com/office/drawing/2014/main" id="{07F2BDB5-CEC5-8B40-A562-B3019395BB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9042" y="2413935"/>
            <a:ext cx="3077515" cy="3077515"/>
          </a:xfrm>
          <a:prstGeom prst="rect">
            <a:avLst/>
          </a:prstGeom>
        </p:spPr>
      </p:pic>
      <p:pic>
        <p:nvPicPr>
          <p:cNvPr id="14" name="Picture 13" descr="A child sitting in a tree&#10;&#10;Description automatically generated with medium confidence">
            <a:extLst>
              <a:ext uri="{FF2B5EF4-FFF2-40B4-BE49-F238E27FC236}">
                <a16:creationId xmlns:a16="http://schemas.microsoft.com/office/drawing/2014/main" id="{BA1E599F-2716-9F44-86B2-1E1CE7453F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5307" y="2413935"/>
            <a:ext cx="3077515" cy="3077515"/>
          </a:xfrm>
          <a:prstGeom prst="rect">
            <a:avLst/>
          </a:prstGeom>
        </p:spPr>
      </p:pic>
      <p:pic>
        <p:nvPicPr>
          <p:cNvPr id="18" name="Picture 17" descr="A child sitting in a tree&#10;&#10;Description automatically generated with medium confidence">
            <a:extLst>
              <a:ext uri="{FF2B5EF4-FFF2-40B4-BE49-F238E27FC236}">
                <a16:creationId xmlns:a16="http://schemas.microsoft.com/office/drawing/2014/main" id="{1DB9FE08-F2F6-F542-8E35-ED1A350CC3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53262" y="2413935"/>
            <a:ext cx="3077515" cy="3077515"/>
          </a:xfrm>
          <a:prstGeom prst="rect">
            <a:avLst/>
          </a:prstGeom>
        </p:spPr>
      </p:pic>
      <p:pic>
        <p:nvPicPr>
          <p:cNvPr id="22" name="Picture 21" descr="Icon&#10;&#10;Description automatically generated">
            <a:extLst>
              <a:ext uri="{FF2B5EF4-FFF2-40B4-BE49-F238E27FC236}">
                <a16:creationId xmlns:a16="http://schemas.microsoft.com/office/drawing/2014/main" id="{479D6A05-0072-4947-B29C-265F8B3F38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92230" y="876940"/>
            <a:ext cx="2127717" cy="1782682"/>
          </a:xfrm>
          <a:prstGeom prst="rect">
            <a:avLst/>
          </a:prstGeom>
        </p:spPr>
      </p:pic>
      <p:pic>
        <p:nvPicPr>
          <p:cNvPr id="23" name="Picture 22" descr="Icon&#10;&#10;Description automatically generated">
            <a:extLst>
              <a:ext uri="{FF2B5EF4-FFF2-40B4-BE49-F238E27FC236}">
                <a16:creationId xmlns:a16="http://schemas.microsoft.com/office/drawing/2014/main" id="{C79CA716-3A8C-B84D-B778-8FA55AC2CD8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9640261">
            <a:off x="8533966" y="1200461"/>
            <a:ext cx="934371" cy="801592"/>
          </a:xfrm>
          <a:prstGeom prst="rect">
            <a:avLst/>
          </a:prstGeom>
        </p:spPr>
      </p:pic>
      <p:pic>
        <p:nvPicPr>
          <p:cNvPr id="27" name="Picture 26">
            <a:extLst>
              <a:ext uri="{FF2B5EF4-FFF2-40B4-BE49-F238E27FC236}">
                <a16:creationId xmlns:a16="http://schemas.microsoft.com/office/drawing/2014/main" id="{0052C648-B1C7-BD47-920B-5073C97A2343}"/>
              </a:ext>
            </a:extLst>
          </p:cNvPr>
          <p:cNvPicPr>
            <a:picLocks noChangeAspect="1"/>
          </p:cNvPicPr>
          <p:nvPr/>
        </p:nvPicPr>
        <p:blipFill>
          <a:blip r:embed="rId7"/>
          <a:stretch>
            <a:fillRect/>
          </a:stretch>
        </p:blipFill>
        <p:spPr>
          <a:xfrm rot="5787104">
            <a:off x="7010991" y="1058138"/>
            <a:ext cx="786889" cy="919740"/>
          </a:xfrm>
          <a:prstGeom prst="rect">
            <a:avLst/>
          </a:prstGeom>
        </p:spPr>
      </p:pic>
      <p:pic>
        <p:nvPicPr>
          <p:cNvPr id="11" name="Picture 10" descr="A close-up of a pen&#10;&#10;Description automatically generated with low confidence">
            <a:extLst>
              <a:ext uri="{FF2B5EF4-FFF2-40B4-BE49-F238E27FC236}">
                <a16:creationId xmlns:a16="http://schemas.microsoft.com/office/drawing/2014/main" id="{F088930A-AF33-7A4A-8672-91069231D72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36872" y="2374178"/>
            <a:ext cx="3117271" cy="3117271"/>
          </a:xfrm>
          <a:prstGeom prst="rect">
            <a:avLst/>
          </a:prstGeom>
        </p:spPr>
      </p:pic>
      <p:pic>
        <p:nvPicPr>
          <p:cNvPr id="13" name="Picture 12" descr="A cat sitting on a bench&#10;&#10;Description automatically generated">
            <a:extLst>
              <a:ext uri="{FF2B5EF4-FFF2-40B4-BE49-F238E27FC236}">
                <a16:creationId xmlns:a16="http://schemas.microsoft.com/office/drawing/2014/main" id="{9AD25D77-F7BB-394D-847F-2C4ABDA6DA2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953262" y="2315841"/>
            <a:ext cx="3196363" cy="3196363"/>
          </a:xfrm>
          <a:prstGeom prst="rect">
            <a:avLst/>
          </a:prstGeom>
        </p:spPr>
      </p:pic>
      <p:pic>
        <p:nvPicPr>
          <p:cNvPr id="29" name="Picture 28" descr="A picture containing text, indoor&#10;&#10;Description automatically generated">
            <a:extLst>
              <a:ext uri="{FF2B5EF4-FFF2-40B4-BE49-F238E27FC236}">
                <a16:creationId xmlns:a16="http://schemas.microsoft.com/office/drawing/2014/main" id="{A9E2FBAA-46B2-7842-BFA9-6E70FD930B4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60841" y="2295084"/>
            <a:ext cx="3217119" cy="3217119"/>
          </a:xfrm>
          <a:prstGeom prst="rect">
            <a:avLst/>
          </a:prstGeom>
        </p:spPr>
      </p:pic>
      <p:pic>
        <p:nvPicPr>
          <p:cNvPr id="30" name="Picture 29">
            <a:extLst>
              <a:ext uri="{FF2B5EF4-FFF2-40B4-BE49-F238E27FC236}">
                <a16:creationId xmlns:a16="http://schemas.microsoft.com/office/drawing/2014/main" id="{194EE1A4-9897-D440-B762-9B253668AF1A}"/>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8638463">
            <a:off x="-21365" y="2072387"/>
            <a:ext cx="1534497" cy="1512808"/>
          </a:xfrm>
          <a:prstGeom prst="rect">
            <a:avLst/>
          </a:prstGeom>
        </p:spPr>
      </p:pic>
      <p:pic>
        <p:nvPicPr>
          <p:cNvPr id="31" name="Picture 30">
            <a:extLst>
              <a:ext uri="{FF2B5EF4-FFF2-40B4-BE49-F238E27FC236}">
                <a16:creationId xmlns:a16="http://schemas.microsoft.com/office/drawing/2014/main" id="{62A3388E-0DEA-B545-B9DB-07A25F4D6FA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8171807">
            <a:off x="8007945" y="4310196"/>
            <a:ext cx="1534497" cy="1512808"/>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A4ED6CC1-3444-4565-81E8-7636155709B3}"/>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C0B204-9A47-42CC-AD18-693FB38D60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C7FB9D79-E3BA-4F63-80CE-63BAD07BAA45}">
  <ds:schemaRefs>
    <ds:schemaRef ds:uri="http://schemas.microsoft.com/office/2006/documentManagement/types"/>
    <ds:schemaRef ds:uri="http://purl.org/dc/terms/"/>
    <ds:schemaRef ds:uri="http://purl.org/dc/dcmitype/"/>
    <ds:schemaRef ds:uri="edf7c51f-8958-4cb5-b692-975806f17f35"/>
    <ds:schemaRef ds:uri="http://schemas.microsoft.com/office/2006/metadata/properties"/>
    <ds:schemaRef ds:uri="764ce334-4dea-4cda-96fd-5a46cc3154a2"/>
    <ds:schemaRef ds:uri="http://schemas.openxmlformats.org/package/2006/metadata/core-properties"/>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1303</Words>
  <Application>Microsoft Macintosh PowerPoint</Application>
  <PresentationFormat>Widescreen</PresentationFormat>
  <Paragraphs>202</Paragraphs>
  <Slides>17</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Arial</vt:lpstr>
      <vt:lpstr>Calibri</vt:lpstr>
      <vt:lpstr>Calibri Light</vt:lpstr>
      <vt:lpstr>EuclidSquare</vt:lpstr>
      <vt:lpstr>Gilroy Black</vt:lpstr>
      <vt:lpstr>Gilroy Bold</vt:lpstr>
      <vt:lpstr>Gilroy Medium</vt:lpstr>
      <vt:lpstr>Gilroy SemiBold</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Becky Root</cp:lastModifiedBy>
  <cp:revision>1</cp:revision>
  <dcterms:created xsi:type="dcterms:W3CDTF">2021-08-19T08:20:23Z</dcterms:created>
  <dcterms:modified xsi:type="dcterms:W3CDTF">2023-03-27T13:14:17Z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