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theme/themeOverride6.xml" ContentType="application/vnd.openxmlformats-officedocument.themeOverride+xml"/>
  <Override PartName="/ppt/notesSlides/notesSlide8.xml" ContentType="application/vnd.openxmlformats-officedocument.presentationml.notesSlide+xml"/>
  <Override PartName="/ppt/theme/themeOverride7.xml" ContentType="application/vnd.openxmlformats-officedocument.themeOverride+xml"/>
  <Override PartName="/ppt/notesSlides/notesSlide9.xml" ContentType="application/vnd.openxmlformats-officedocument.presentationml.notesSlide+xml"/>
  <Override PartName="/ppt/theme/themeOverride8.xml" ContentType="application/vnd.openxmlformats-officedocument.themeOverride+xml"/>
  <Override PartName="/ppt/notesSlides/notesSlide10.xml" ContentType="application/vnd.openxmlformats-officedocument.presentationml.notesSlide+xml"/>
  <Override PartName="/ppt/theme/themeOverride9.xml" ContentType="application/vnd.openxmlformats-officedocument.themeOverride+xml"/>
  <Override PartName="/ppt/notesSlides/notesSlide11.xml" ContentType="application/vnd.openxmlformats-officedocument.presentationml.notesSlide+xml"/>
  <Override PartName="/ppt/theme/themeOverride10.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56" r:id="rId5"/>
    <p:sldId id="257" r:id="rId6"/>
    <p:sldId id="258" r:id="rId7"/>
    <p:sldId id="292" r:id="rId8"/>
    <p:sldId id="288" r:id="rId9"/>
    <p:sldId id="300" r:id="rId10"/>
    <p:sldId id="301" r:id="rId11"/>
    <p:sldId id="302" r:id="rId12"/>
    <p:sldId id="303" r:id="rId13"/>
    <p:sldId id="304" r:id="rId14"/>
    <p:sldId id="305" r:id="rId15"/>
    <p:sldId id="306" r:id="rId16"/>
    <p:sldId id="296" r:id="rId17"/>
    <p:sldId id="307" r:id="rId18"/>
    <p:sldId id="274" r:id="rId19"/>
    <p:sldId id="30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32"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A6C"/>
    <a:srgbClr val="0090D4"/>
    <a:srgbClr val="F9F6ED"/>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2C4856-9B5C-DC49-8D1F-92145E6253A5}" v="1" dt="2023-03-27T13:15:20.4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050"/>
    <p:restoredTop sz="94218"/>
  </p:normalViewPr>
  <p:slideViewPr>
    <p:cSldViewPr snapToGrid="0">
      <p:cViewPr varScale="1">
        <p:scale>
          <a:sx n="120" d="100"/>
          <a:sy n="120" d="100"/>
        </p:scale>
        <p:origin x="140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827BFEB7-034F-4342-845C-D006653B03F5}"/>
    <pc:docChg chg="undo custSel addSld modSld">
      <pc:chgData name="Becky Root" userId="aae79a8e-4f34-44f0-938a-d9bdbc43ff73" providerId="ADAL" clId="{827BFEB7-034F-4342-845C-D006653B03F5}" dt="2021-11-26T15:22:57.856" v="1044" actId="1076"/>
      <pc:docMkLst>
        <pc:docMk/>
      </pc:docMkLst>
      <pc:sldChg chg="addSp modSp mod modNotesTx">
        <pc:chgData name="Becky Root" userId="aae79a8e-4f34-44f0-938a-d9bdbc43ff73" providerId="ADAL" clId="{827BFEB7-034F-4342-845C-D006653B03F5}" dt="2021-11-26T15:19:10.338" v="945" actId="20577"/>
        <pc:sldMkLst>
          <pc:docMk/>
          <pc:sldMk cId="271819165" sldId="274"/>
        </pc:sldMkLst>
        <pc:spChg chg="add mod">
          <ac:chgData name="Becky Root" userId="aae79a8e-4f34-44f0-938a-d9bdbc43ff73" providerId="ADAL" clId="{827BFEB7-034F-4342-845C-D006653B03F5}" dt="2021-11-26T15:12:09.914" v="608" actId="21"/>
          <ac:spMkLst>
            <pc:docMk/>
            <pc:sldMk cId="271819165" sldId="274"/>
            <ac:spMk id="13" creationId="{1C21FF9D-D941-EE40-B9B4-19FCF1998AF6}"/>
          </ac:spMkLst>
        </pc:spChg>
        <pc:graphicFrameChg chg="mod modGraphic">
          <ac:chgData name="Becky Root" userId="aae79a8e-4f34-44f0-938a-d9bdbc43ff73" providerId="ADAL" clId="{827BFEB7-034F-4342-845C-D006653B03F5}" dt="2021-11-26T15:19:10.338" v="945" actId="20577"/>
          <ac:graphicFrameMkLst>
            <pc:docMk/>
            <pc:sldMk cId="271819165" sldId="274"/>
            <ac:graphicFrameMk id="8" creationId="{7D185C09-36CB-D94C-B155-428F4A7655D3}"/>
          </ac:graphicFrameMkLst>
        </pc:graphicFrameChg>
        <pc:picChg chg="mod">
          <ac:chgData name="Becky Root" userId="aae79a8e-4f34-44f0-938a-d9bdbc43ff73" providerId="ADAL" clId="{827BFEB7-034F-4342-845C-D006653B03F5}" dt="2021-11-26T14:45:02.037" v="263" actId="1076"/>
          <ac:picMkLst>
            <pc:docMk/>
            <pc:sldMk cId="271819165" sldId="274"/>
            <ac:picMk id="15" creationId="{32A4EB42-237E-5947-A159-3E5425980048}"/>
          </ac:picMkLst>
        </pc:picChg>
        <pc:picChg chg="mod">
          <ac:chgData name="Becky Root" userId="aae79a8e-4f34-44f0-938a-d9bdbc43ff73" providerId="ADAL" clId="{827BFEB7-034F-4342-845C-D006653B03F5}" dt="2021-11-26T14:45:06.867" v="267" actId="1076"/>
          <ac:picMkLst>
            <pc:docMk/>
            <pc:sldMk cId="271819165" sldId="274"/>
            <ac:picMk id="19" creationId="{B1257456-A0B5-6442-B7A5-1CD19902DD88}"/>
          </ac:picMkLst>
        </pc:picChg>
      </pc:sldChg>
      <pc:sldChg chg="addSp delSp modSp mod">
        <pc:chgData name="Becky Root" userId="aae79a8e-4f34-44f0-938a-d9bdbc43ff73" providerId="ADAL" clId="{827BFEB7-034F-4342-845C-D006653B03F5}" dt="2021-11-24T12:24:59.427" v="257" actId="21"/>
        <pc:sldMkLst>
          <pc:docMk/>
          <pc:sldMk cId="2126408960" sldId="302"/>
        </pc:sldMkLst>
        <pc:spChg chg="add del mod">
          <ac:chgData name="Becky Root" userId="aae79a8e-4f34-44f0-938a-d9bdbc43ff73" providerId="ADAL" clId="{827BFEB7-034F-4342-845C-D006653B03F5}" dt="2021-11-24T12:24:59.427" v="257" actId="21"/>
          <ac:spMkLst>
            <pc:docMk/>
            <pc:sldMk cId="2126408960" sldId="302"/>
            <ac:spMk id="8" creationId="{DC8FFA53-F450-B84E-814B-E5870E23A80E}"/>
          </ac:spMkLst>
        </pc:spChg>
        <pc:spChg chg="mod">
          <ac:chgData name="Becky Root" userId="aae79a8e-4f34-44f0-938a-d9bdbc43ff73" providerId="ADAL" clId="{827BFEB7-034F-4342-845C-D006653B03F5}" dt="2021-11-24T11:20:19.300" v="101" actId="1076"/>
          <ac:spMkLst>
            <pc:docMk/>
            <pc:sldMk cId="2126408960" sldId="302"/>
            <ac:spMk id="15" creationId="{906FF9ED-2321-4641-92A3-13534D7C2BD7}"/>
          </ac:spMkLst>
        </pc:spChg>
        <pc:spChg chg="del">
          <ac:chgData name="Becky Root" userId="aae79a8e-4f34-44f0-938a-d9bdbc43ff73" providerId="ADAL" clId="{827BFEB7-034F-4342-845C-D006653B03F5}" dt="2021-11-24T11:21:20.442" v="110" actId="478"/>
          <ac:spMkLst>
            <pc:docMk/>
            <pc:sldMk cId="2126408960" sldId="302"/>
            <ac:spMk id="27" creationId="{CAC8F32B-3F56-E94B-BEE8-36F850575BB1}"/>
          </ac:spMkLst>
        </pc:spChg>
        <pc:spChg chg="add del mod">
          <ac:chgData name="Becky Root" userId="aae79a8e-4f34-44f0-938a-d9bdbc43ff73" providerId="ADAL" clId="{827BFEB7-034F-4342-845C-D006653B03F5}" dt="2021-11-24T11:19:16.677" v="86" actId="478"/>
          <ac:spMkLst>
            <pc:docMk/>
            <pc:sldMk cId="2126408960" sldId="302"/>
            <ac:spMk id="29" creationId="{14F2BC53-FF4E-144F-B219-59349F173453}"/>
          </ac:spMkLst>
        </pc:spChg>
        <pc:spChg chg="del">
          <ac:chgData name="Becky Root" userId="aae79a8e-4f34-44f0-938a-d9bdbc43ff73" providerId="ADAL" clId="{827BFEB7-034F-4342-845C-D006653B03F5}" dt="2021-11-24T11:21:22.816" v="112" actId="478"/>
          <ac:spMkLst>
            <pc:docMk/>
            <pc:sldMk cId="2126408960" sldId="302"/>
            <ac:spMk id="31" creationId="{528EAB9A-6D08-5542-BADB-EC389082201E}"/>
          </ac:spMkLst>
        </pc:spChg>
        <pc:spChg chg="del">
          <ac:chgData name="Becky Root" userId="aae79a8e-4f34-44f0-938a-d9bdbc43ff73" providerId="ADAL" clId="{827BFEB7-034F-4342-845C-D006653B03F5}" dt="2021-11-24T11:21:23.982" v="114" actId="478"/>
          <ac:spMkLst>
            <pc:docMk/>
            <pc:sldMk cId="2126408960" sldId="302"/>
            <ac:spMk id="32" creationId="{B757CB5F-D7DC-914D-8228-914B10DBD665}"/>
          </ac:spMkLst>
        </pc:spChg>
        <pc:picChg chg="add mod">
          <ac:chgData name="Becky Root" userId="aae79a8e-4f34-44f0-938a-d9bdbc43ff73" providerId="ADAL" clId="{827BFEB7-034F-4342-845C-D006653B03F5}" dt="2021-11-24T11:21:15.802" v="108" actId="167"/>
          <ac:picMkLst>
            <pc:docMk/>
            <pc:sldMk cId="2126408960" sldId="302"/>
            <ac:picMk id="5" creationId="{A668EFB9-FB11-6345-8B2B-FF7E52F0E148}"/>
          </ac:picMkLst>
        </pc:picChg>
        <pc:picChg chg="add del mod">
          <ac:chgData name="Becky Root" userId="aae79a8e-4f34-44f0-938a-d9bdbc43ff73" providerId="ADAL" clId="{827BFEB7-034F-4342-845C-D006653B03F5}" dt="2021-11-24T11:21:15.802" v="108" actId="167"/>
          <ac:picMkLst>
            <pc:docMk/>
            <pc:sldMk cId="2126408960" sldId="302"/>
            <ac:picMk id="7" creationId="{37B766AE-B0DC-7940-87F6-4AE1FC7D09B7}"/>
          </ac:picMkLst>
        </pc:picChg>
        <pc:picChg chg="del">
          <ac:chgData name="Becky Root" userId="aae79a8e-4f34-44f0-938a-d9bdbc43ff73" providerId="ADAL" clId="{827BFEB7-034F-4342-845C-D006653B03F5}" dt="2021-11-24T11:21:24.878" v="115" actId="478"/>
          <ac:picMkLst>
            <pc:docMk/>
            <pc:sldMk cId="2126408960" sldId="302"/>
            <ac:picMk id="16" creationId="{73E428D6-B4A9-8E46-901E-A91BD6EAE995}"/>
          </ac:picMkLst>
        </pc:picChg>
        <pc:picChg chg="del">
          <ac:chgData name="Becky Root" userId="aae79a8e-4f34-44f0-938a-d9bdbc43ff73" providerId="ADAL" clId="{827BFEB7-034F-4342-845C-D006653B03F5}" dt="2021-11-24T11:21:18.004" v="109" actId="478"/>
          <ac:picMkLst>
            <pc:docMk/>
            <pc:sldMk cId="2126408960" sldId="302"/>
            <ac:picMk id="30" creationId="{159723DF-8A46-B748-AA4B-B2639308D221}"/>
          </ac:picMkLst>
        </pc:picChg>
        <pc:picChg chg="del">
          <ac:chgData name="Becky Root" userId="aae79a8e-4f34-44f0-938a-d9bdbc43ff73" providerId="ADAL" clId="{827BFEB7-034F-4342-845C-D006653B03F5}" dt="2021-11-24T11:21:22.164" v="111" actId="478"/>
          <ac:picMkLst>
            <pc:docMk/>
            <pc:sldMk cId="2126408960" sldId="302"/>
            <ac:picMk id="33" creationId="{76237346-C272-CF49-83A5-9BA6EE6429F1}"/>
          </ac:picMkLst>
        </pc:picChg>
        <pc:picChg chg="del">
          <ac:chgData name="Becky Root" userId="aae79a8e-4f34-44f0-938a-d9bdbc43ff73" providerId="ADAL" clId="{827BFEB7-034F-4342-845C-D006653B03F5}" dt="2021-11-24T11:21:23.526" v="113" actId="478"/>
          <ac:picMkLst>
            <pc:docMk/>
            <pc:sldMk cId="2126408960" sldId="302"/>
            <ac:picMk id="34" creationId="{8D76431D-C0B7-AC42-848B-DBE0D24D106D}"/>
          </ac:picMkLst>
        </pc:picChg>
        <pc:picChg chg="add mod">
          <ac:chgData name="Becky Root" userId="aae79a8e-4f34-44f0-938a-d9bdbc43ff73" providerId="ADAL" clId="{827BFEB7-034F-4342-845C-D006653B03F5}" dt="2021-11-24T11:21:15.802" v="108" actId="167"/>
          <ac:picMkLst>
            <pc:docMk/>
            <pc:sldMk cId="2126408960" sldId="302"/>
            <ac:picMk id="35" creationId="{EA62F0E2-A26A-DE40-A25B-520DA3BCBD46}"/>
          </ac:picMkLst>
        </pc:picChg>
        <pc:picChg chg="mod">
          <ac:chgData name="Becky Root" userId="aae79a8e-4f34-44f0-938a-d9bdbc43ff73" providerId="ADAL" clId="{827BFEB7-034F-4342-845C-D006653B03F5}" dt="2021-11-24T11:21:27.883" v="116" actId="167"/>
          <ac:picMkLst>
            <pc:docMk/>
            <pc:sldMk cId="2126408960" sldId="302"/>
            <ac:picMk id="36" creationId="{209E1ED9-369F-DE43-9718-DB7C1514FDEB}"/>
          </ac:picMkLst>
        </pc:picChg>
      </pc:sldChg>
      <pc:sldChg chg="modSp mod">
        <pc:chgData name="Becky Root" userId="aae79a8e-4f34-44f0-938a-d9bdbc43ff73" providerId="ADAL" clId="{827BFEB7-034F-4342-845C-D006653B03F5}" dt="2021-11-24T10:58:17.552" v="1" actId="1076"/>
        <pc:sldMkLst>
          <pc:docMk/>
          <pc:sldMk cId="4009762472" sldId="303"/>
        </pc:sldMkLst>
        <pc:grpChg chg="mod">
          <ac:chgData name="Becky Root" userId="aae79a8e-4f34-44f0-938a-d9bdbc43ff73" providerId="ADAL" clId="{827BFEB7-034F-4342-845C-D006653B03F5}" dt="2021-11-24T10:58:17.552" v="1" actId="1076"/>
          <ac:grpSpMkLst>
            <pc:docMk/>
            <pc:sldMk cId="4009762472" sldId="303"/>
            <ac:grpSpMk id="19" creationId="{60983917-5CED-4050-9AEB-DA65378BDC8C}"/>
          </ac:grpSpMkLst>
        </pc:grpChg>
      </pc:sldChg>
      <pc:sldChg chg="addSp delSp modSp mod">
        <pc:chgData name="Becky Root" userId="aae79a8e-4f34-44f0-938a-d9bdbc43ff73" providerId="ADAL" clId="{827BFEB7-034F-4342-845C-D006653B03F5}" dt="2021-11-24T11:22:29.946" v="133" actId="167"/>
        <pc:sldMkLst>
          <pc:docMk/>
          <pc:sldMk cId="4045242450" sldId="304"/>
        </pc:sldMkLst>
        <pc:grpChg chg="del">
          <ac:chgData name="Becky Root" userId="aae79a8e-4f34-44f0-938a-d9bdbc43ff73" providerId="ADAL" clId="{827BFEB7-034F-4342-845C-D006653B03F5}" dt="2021-11-24T11:22:25.688" v="129" actId="478"/>
          <ac:grpSpMkLst>
            <pc:docMk/>
            <pc:sldMk cId="4045242450" sldId="304"/>
            <ac:grpSpMk id="2" creationId="{9FAD178F-DF4C-D447-8AD5-ABE92877AF9F}"/>
          </ac:grpSpMkLst>
        </pc:grpChg>
        <pc:grpChg chg="del">
          <ac:chgData name="Becky Root" userId="aae79a8e-4f34-44f0-938a-d9bdbc43ff73" providerId="ADAL" clId="{827BFEB7-034F-4342-845C-D006653B03F5}" dt="2021-11-24T11:22:26.237" v="130" actId="478"/>
          <ac:grpSpMkLst>
            <pc:docMk/>
            <pc:sldMk cId="4045242450" sldId="304"/>
            <ac:grpSpMk id="3" creationId="{CC8BCACC-34BB-AD4D-AFB8-AFF9A64B2BEA}"/>
          </ac:grpSpMkLst>
        </pc:grpChg>
        <pc:grpChg chg="del">
          <ac:chgData name="Becky Root" userId="aae79a8e-4f34-44f0-938a-d9bdbc43ff73" providerId="ADAL" clId="{827BFEB7-034F-4342-845C-D006653B03F5}" dt="2021-11-24T11:22:26.812" v="131" actId="478"/>
          <ac:grpSpMkLst>
            <pc:docMk/>
            <pc:sldMk cId="4045242450" sldId="304"/>
            <ac:grpSpMk id="4" creationId="{C779EAC2-3513-DD4C-8C72-9D76CF3D2A5D}"/>
          </ac:grpSpMkLst>
        </pc:grpChg>
        <pc:picChg chg="add mod">
          <ac:chgData name="Becky Root" userId="aae79a8e-4f34-44f0-938a-d9bdbc43ff73" providerId="ADAL" clId="{827BFEB7-034F-4342-845C-D006653B03F5}" dt="2021-11-24T11:22:24.845" v="128" actId="167"/>
          <ac:picMkLst>
            <pc:docMk/>
            <pc:sldMk cId="4045242450" sldId="304"/>
            <ac:picMk id="6" creationId="{BE0676BB-CC9A-4147-8892-7D334476EDE1}"/>
          </ac:picMkLst>
        </pc:picChg>
        <pc:picChg chg="del">
          <ac:chgData name="Becky Root" userId="aae79a8e-4f34-44f0-938a-d9bdbc43ff73" providerId="ADAL" clId="{827BFEB7-034F-4342-845C-D006653B03F5}" dt="2021-11-24T11:22:27.430" v="132" actId="478"/>
          <ac:picMkLst>
            <pc:docMk/>
            <pc:sldMk cId="4045242450" sldId="304"/>
            <ac:picMk id="16" creationId="{73E428D6-B4A9-8E46-901E-A91BD6EAE995}"/>
          </ac:picMkLst>
        </pc:picChg>
        <pc:picChg chg="mod">
          <ac:chgData name="Becky Root" userId="aae79a8e-4f34-44f0-938a-d9bdbc43ff73" providerId="ADAL" clId="{827BFEB7-034F-4342-845C-D006653B03F5}" dt="2021-11-24T11:22:29.946" v="133" actId="167"/>
          <ac:picMkLst>
            <pc:docMk/>
            <pc:sldMk cId="4045242450" sldId="304"/>
            <ac:picMk id="36" creationId="{209E1ED9-369F-DE43-9718-DB7C1514FDEB}"/>
          </ac:picMkLst>
        </pc:picChg>
        <pc:picChg chg="add mod">
          <ac:chgData name="Becky Root" userId="aae79a8e-4f34-44f0-938a-d9bdbc43ff73" providerId="ADAL" clId="{827BFEB7-034F-4342-845C-D006653B03F5}" dt="2021-11-24T11:22:24.845" v="128" actId="167"/>
          <ac:picMkLst>
            <pc:docMk/>
            <pc:sldMk cId="4045242450" sldId="304"/>
            <ac:picMk id="37" creationId="{88683225-E003-994B-9DCA-2657280BAE4D}"/>
          </ac:picMkLst>
        </pc:picChg>
        <pc:picChg chg="add mod">
          <ac:chgData name="Becky Root" userId="aae79a8e-4f34-44f0-938a-d9bdbc43ff73" providerId="ADAL" clId="{827BFEB7-034F-4342-845C-D006653B03F5}" dt="2021-11-24T11:22:24.845" v="128" actId="167"/>
          <ac:picMkLst>
            <pc:docMk/>
            <pc:sldMk cId="4045242450" sldId="304"/>
            <ac:picMk id="38" creationId="{D9B12CFD-0BF7-C141-9249-3E6A00DCCEF4}"/>
          </ac:picMkLst>
        </pc:picChg>
      </pc:sldChg>
      <pc:sldChg chg="addSp delSp modSp mod">
        <pc:chgData name="Becky Root" userId="aae79a8e-4f34-44f0-938a-d9bdbc43ff73" providerId="ADAL" clId="{827BFEB7-034F-4342-845C-D006653B03F5}" dt="2021-11-24T12:25:11.176" v="260" actId="478"/>
        <pc:sldMkLst>
          <pc:docMk/>
          <pc:sldMk cId="1139051798" sldId="306"/>
        </pc:sldMkLst>
        <pc:spChg chg="add del mod">
          <ac:chgData name="Becky Root" userId="aae79a8e-4f34-44f0-938a-d9bdbc43ff73" providerId="ADAL" clId="{827BFEB7-034F-4342-845C-D006653B03F5}" dt="2021-11-24T12:25:11.176" v="260" actId="478"/>
          <ac:spMkLst>
            <pc:docMk/>
            <pc:sldMk cId="1139051798" sldId="306"/>
            <ac:spMk id="70" creationId="{8FCF961A-05A5-A641-9442-EB59794F87E0}"/>
          </ac:spMkLst>
        </pc:spChg>
        <pc:spChg chg="mod">
          <ac:chgData name="Becky Root" userId="aae79a8e-4f34-44f0-938a-d9bdbc43ff73" providerId="ADAL" clId="{827BFEB7-034F-4342-845C-D006653B03F5}" dt="2021-11-24T11:20:34.318" v="106" actId="1076"/>
          <ac:spMkLst>
            <pc:docMk/>
            <pc:sldMk cId="1139051798" sldId="306"/>
            <ac:spMk id="146" creationId="{C9A4B269-9228-0144-8F40-5052DD228CEC}"/>
          </ac:spMkLst>
        </pc:spChg>
        <pc:grpChg chg="del">
          <ac:chgData name="Becky Root" userId="aae79a8e-4f34-44f0-938a-d9bdbc43ff73" providerId="ADAL" clId="{827BFEB7-034F-4342-845C-D006653B03F5}" dt="2021-11-24T11:26:09.656" v="201" actId="478"/>
          <ac:grpSpMkLst>
            <pc:docMk/>
            <pc:sldMk cId="1139051798" sldId="306"/>
            <ac:grpSpMk id="2" creationId="{ABF7CB9B-3B4E-B54A-A699-F8A4F25C1FAB}"/>
          </ac:grpSpMkLst>
        </pc:grpChg>
        <pc:grpChg chg="del">
          <ac:chgData name="Becky Root" userId="aae79a8e-4f34-44f0-938a-d9bdbc43ff73" providerId="ADAL" clId="{827BFEB7-034F-4342-845C-D006653B03F5}" dt="2021-11-24T11:26:06.014" v="198" actId="478"/>
          <ac:grpSpMkLst>
            <pc:docMk/>
            <pc:sldMk cId="1139051798" sldId="306"/>
            <ac:grpSpMk id="4" creationId="{C1502752-365F-7F4C-849D-DC34F2A625D7}"/>
          </ac:grpSpMkLst>
        </pc:grpChg>
        <pc:grpChg chg="del">
          <ac:chgData name="Becky Root" userId="aae79a8e-4f34-44f0-938a-d9bdbc43ff73" providerId="ADAL" clId="{827BFEB7-034F-4342-845C-D006653B03F5}" dt="2021-11-24T11:26:02.595" v="195" actId="478"/>
          <ac:grpSpMkLst>
            <pc:docMk/>
            <pc:sldMk cId="1139051798" sldId="306"/>
            <ac:grpSpMk id="5" creationId="{6F7A99F4-9B77-8E42-B7A0-72934B20B7EA}"/>
          </ac:grpSpMkLst>
        </pc:grpChg>
        <pc:grpChg chg="del">
          <ac:chgData name="Becky Root" userId="aae79a8e-4f34-44f0-938a-d9bdbc43ff73" providerId="ADAL" clId="{827BFEB7-034F-4342-845C-D006653B03F5}" dt="2021-11-24T11:25:52.931" v="193" actId="478"/>
          <ac:grpSpMkLst>
            <pc:docMk/>
            <pc:sldMk cId="1139051798" sldId="306"/>
            <ac:grpSpMk id="113" creationId="{F4B9F96C-447E-834D-A3BB-01E8BCE0F1EF}"/>
          </ac:grpSpMkLst>
        </pc:grpChg>
        <pc:grpChg chg="del">
          <ac:chgData name="Becky Root" userId="aae79a8e-4f34-44f0-938a-d9bdbc43ff73" providerId="ADAL" clId="{827BFEB7-034F-4342-845C-D006653B03F5}" dt="2021-11-24T11:28:24.732" v="231" actId="478"/>
          <ac:grpSpMkLst>
            <pc:docMk/>
            <pc:sldMk cId="1139051798" sldId="306"/>
            <ac:grpSpMk id="116" creationId="{38C22FDA-366C-7342-8A7F-0EE9D51D4A36}"/>
          </ac:grpSpMkLst>
        </pc:grpChg>
        <pc:grpChg chg="del">
          <ac:chgData name="Becky Root" userId="aae79a8e-4f34-44f0-938a-d9bdbc43ff73" providerId="ADAL" clId="{827BFEB7-034F-4342-845C-D006653B03F5}" dt="2021-11-24T11:25:49.727" v="191" actId="478"/>
          <ac:grpSpMkLst>
            <pc:docMk/>
            <pc:sldMk cId="1139051798" sldId="306"/>
            <ac:grpSpMk id="119" creationId="{0FD94DC3-DEB2-CE43-B407-8DADB5610B6D}"/>
          </ac:grpSpMkLst>
        </pc:grpChg>
        <pc:grpChg chg="del">
          <ac:chgData name="Becky Root" userId="aae79a8e-4f34-44f0-938a-d9bdbc43ff73" providerId="ADAL" clId="{827BFEB7-034F-4342-845C-D006653B03F5}" dt="2021-11-24T11:25:42.271" v="185" actId="478"/>
          <ac:grpSpMkLst>
            <pc:docMk/>
            <pc:sldMk cId="1139051798" sldId="306"/>
            <ac:grpSpMk id="124" creationId="{47F7163E-FAE5-9341-A8B2-D7C4A0F0D9B2}"/>
          </ac:grpSpMkLst>
        </pc:grpChg>
        <pc:grpChg chg="del">
          <ac:chgData name="Becky Root" userId="aae79a8e-4f34-44f0-938a-d9bdbc43ff73" providerId="ADAL" clId="{827BFEB7-034F-4342-845C-D006653B03F5}" dt="2021-11-24T11:26:15.795" v="205" actId="478"/>
          <ac:grpSpMkLst>
            <pc:docMk/>
            <pc:sldMk cId="1139051798" sldId="306"/>
            <ac:grpSpMk id="127" creationId="{2D1D87B2-1FF9-C54A-BC50-863F8C135A34}"/>
          </ac:grpSpMkLst>
        </pc:grpChg>
        <pc:grpChg chg="del">
          <ac:chgData name="Becky Root" userId="aae79a8e-4f34-44f0-938a-d9bdbc43ff73" providerId="ADAL" clId="{827BFEB7-034F-4342-845C-D006653B03F5}" dt="2021-11-24T11:26:22.874" v="208" actId="478"/>
          <ac:grpSpMkLst>
            <pc:docMk/>
            <pc:sldMk cId="1139051798" sldId="306"/>
            <ac:grpSpMk id="130" creationId="{4238CDB3-0198-B843-AA1D-4ECC872AB292}"/>
          </ac:grpSpMkLst>
        </pc:grpChg>
        <pc:grpChg chg="del">
          <ac:chgData name="Becky Root" userId="aae79a8e-4f34-44f0-938a-d9bdbc43ff73" providerId="ADAL" clId="{827BFEB7-034F-4342-845C-D006653B03F5}" dt="2021-11-24T11:28:32.774" v="238" actId="478"/>
          <ac:grpSpMkLst>
            <pc:docMk/>
            <pc:sldMk cId="1139051798" sldId="306"/>
            <ac:grpSpMk id="135" creationId="{F677831B-D6AB-D444-82DA-BD202EA8A7CD}"/>
          </ac:grpSpMkLst>
        </pc:grpChg>
        <pc:grpChg chg="del">
          <ac:chgData name="Becky Root" userId="aae79a8e-4f34-44f0-938a-d9bdbc43ff73" providerId="ADAL" clId="{827BFEB7-034F-4342-845C-D006653B03F5}" dt="2021-11-24T11:28:40.053" v="244" actId="478"/>
          <ac:grpSpMkLst>
            <pc:docMk/>
            <pc:sldMk cId="1139051798" sldId="306"/>
            <ac:grpSpMk id="138" creationId="{32359F29-D25D-3549-9FF4-A6828392ACAE}"/>
          </ac:grpSpMkLst>
        </pc:grpChg>
        <pc:grpChg chg="del">
          <ac:chgData name="Becky Root" userId="aae79a8e-4f34-44f0-938a-d9bdbc43ff73" providerId="ADAL" clId="{827BFEB7-034F-4342-845C-D006653B03F5}" dt="2021-11-24T11:25:48.194" v="189" actId="478"/>
          <ac:grpSpMkLst>
            <pc:docMk/>
            <pc:sldMk cId="1139051798" sldId="306"/>
            <ac:grpSpMk id="141" creationId="{9F64225C-BFE9-4C4C-B2A2-C18732014847}"/>
          </ac:grpSpMkLst>
        </pc:grpChg>
        <pc:grpChg chg="del">
          <ac:chgData name="Becky Root" userId="aae79a8e-4f34-44f0-938a-d9bdbc43ff73" providerId="ADAL" clId="{827BFEB7-034F-4342-845C-D006653B03F5}" dt="2021-11-24T11:28:31.206" v="236" actId="478"/>
          <ac:grpSpMkLst>
            <pc:docMk/>
            <pc:sldMk cId="1139051798" sldId="306"/>
            <ac:grpSpMk id="150" creationId="{C35F23C0-F904-A44A-ABFF-C9AC099C7EE2}"/>
          </ac:grpSpMkLst>
        </pc:grpChg>
        <pc:grpChg chg="del">
          <ac:chgData name="Becky Root" userId="aae79a8e-4f34-44f0-938a-d9bdbc43ff73" providerId="ADAL" clId="{827BFEB7-034F-4342-845C-D006653B03F5}" dt="2021-11-24T11:28:38.647" v="243" actId="478"/>
          <ac:grpSpMkLst>
            <pc:docMk/>
            <pc:sldMk cId="1139051798" sldId="306"/>
            <ac:grpSpMk id="153" creationId="{07263D6F-0A8A-5444-8415-D4D14076919A}"/>
          </ac:grpSpMkLst>
        </pc:grpChg>
        <pc:picChg chg="del">
          <ac:chgData name="Becky Root" userId="aae79a8e-4f34-44f0-938a-d9bdbc43ff73" providerId="ADAL" clId="{827BFEB7-034F-4342-845C-D006653B03F5}" dt="2021-11-24T11:25:24.159" v="172" actId="478"/>
          <ac:picMkLst>
            <pc:docMk/>
            <pc:sldMk cId="1139051798" sldId="306"/>
            <ac:picMk id="33" creationId="{FFEF39FE-6F98-C549-8902-B5D91E33CB31}"/>
          </ac:picMkLst>
        </pc:picChg>
        <pc:picChg chg="del">
          <ac:chgData name="Becky Root" userId="aae79a8e-4f34-44f0-938a-d9bdbc43ff73" providerId="ADAL" clId="{827BFEB7-034F-4342-845C-D006653B03F5}" dt="2021-11-24T11:25:29.172" v="175" actId="478"/>
          <ac:picMkLst>
            <pc:docMk/>
            <pc:sldMk cId="1139051798" sldId="306"/>
            <ac:picMk id="34" creationId="{EB58EBD0-C409-674D-8568-F01A16B0F806}"/>
          </ac:picMkLst>
        </pc:picChg>
        <pc:picChg chg="add del mod">
          <ac:chgData name="Becky Root" userId="aae79a8e-4f34-44f0-938a-d9bdbc43ff73" providerId="ADAL" clId="{827BFEB7-034F-4342-845C-D006653B03F5}" dt="2021-11-24T11:25:25.868" v="174" actId="478"/>
          <ac:picMkLst>
            <pc:docMk/>
            <pc:sldMk cId="1139051798" sldId="306"/>
            <ac:picMk id="36" creationId="{209E1ED9-369F-DE43-9718-DB7C1514FDEB}"/>
          </ac:picMkLst>
        </pc:picChg>
        <pc:picChg chg="add mod">
          <ac:chgData name="Becky Root" userId="aae79a8e-4f34-44f0-938a-d9bdbc43ff73" providerId="ADAL" clId="{827BFEB7-034F-4342-845C-D006653B03F5}" dt="2021-11-24T11:29:07.451" v="254" actId="1076"/>
          <ac:picMkLst>
            <pc:docMk/>
            <pc:sldMk cId="1139051798" sldId="306"/>
            <ac:picMk id="64" creationId="{FB4EB679-EEA4-DD4D-A0E9-3BC8BECB56D1}"/>
          </ac:picMkLst>
        </pc:picChg>
        <pc:picChg chg="add mod">
          <ac:chgData name="Becky Root" userId="aae79a8e-4f34-44f0-938a-d9bdbc43ff73" providerId="ADAL" clId="{827BFEB7-034F-4342-845C-D006653B03F5}" dt="2021-11-24T11:29:07.451" v="254" actId="1076"/>
          <ac:picMkLst>
            <pc:docMk/>
            <pc:sldMk cId="1139051798" sldId="306"/>
            <ac:picMk id="65" creationId="{80E9EAD9-AB3F-4F47-A93F-9F046ED71A9D}"/>
          </ac:picMkLst>
        </pc:picChg>
        <pc:picChg chg="add mod">
          <ac:chgData name="Becky Root" userId="aae79a8e-4f34-44f0-938a-d9bdbc43ff73" providerId="ADAL" clId="{827BFEB7-034F-4342-845C-D006653B03F5}" dt="2021-11-24T11:29:07.451" v="254" actId="1076"/>
          <ac:picMkLst>
            <pc:docMk/>
            <pc:sldMk cId="1139051798" sldId="306"/>
            <ac:picMk id="66" creationId="{A0940E6D-16AC-724B-BABA-E7800FBE90C9}"/>
          </ac:picMkLst>
        </pc:picChg>
        <pc:picChg chg="add del mod">
          <ac:chgData name="Becky Root" userId="aae79a8e-4f34-44f0-938a-d9bdbc43ff73" providerId="ADAL" clId="{827BFEB7-034F-4342-845C-D006653B03F5}" dt="2021-11-24T11:29:07.451" v="254" actId="1076"/>
          <ac:picMkLst>
            <pc:docMk/>
            <pc:sldMk cId="1139051798" sldId="306"/>
            <ac:picMk id="67" creationId="{E5EC41B0-F1F9-6F49-87A5-366EB014D5AB}"/>
          </ac:picMkLst>
        </pc:picChg>
        <pc:picChg chg="add mod">
          <ac:chgData name="Becky Root" userId="aae79a8e-4f34-44f0-938a-d9bdbc43ff73" providerId="ADAL" clId="{827BFEB7-034F-4342-845C-D006653B03F5}" dt="2021-11-24T11:29:07.451" v="254" actId="1076"/>
          <ac:picMkLst>
            <pc:docMk/>
            <pc:sldMk cId="1139051798" sldId="306"/>
            <ac:picMk id="68" creationId="{D59F655B-BF5A-9B46-BA15-35E3497A3F12}"/>
          </ac:picMkLst>
        </pc:picChg>
        <pc:picChg chg="add del mod">
          <ac:chgData name="Becky Root" userId="aae79a8e-4f34-44f0-938a-d9bdbc43ff73" providerId="ADAL" clId="{827BFEB7-034F-4342-845C-D006653B03F5}" dt="2021-11-24T11:25:47.854" v="188" actId="478"/>
          <ac:picMkLst>
            <pc:docMk/>
            <pc:sldMk cId="1139051798" sldId="306"/>
            <ac:picMk id="69" creationId="{D8406253-327A-2D42-BC2A-A144206D411E}"/>
          </ac:picMkLst>
        </pc:picChg>
        <pc:picChg chg="del">
          <ac:chgData name="Becky Root" userId="aae79a8e-4f34-44f0-938a-d9bdbc43ff73" providerId="ADAL" clId="{827BFEB7-034F-4342-845C-D006653B03F5}" dt="2021-11-24T11:25:38.043" v="180" actId="478"/>
          <ac:picMkLst>
            <pc:docMk/>
            <pc:sldMk cId="1139051798" sldId="306"/>
            <ac:picMk id="122" creationId="{95EA9F34-2DA3-714A-9C26-79B9D053DC34}"/>
          </ac:picMkLst>
        </pc:picChg>
        <pc:picChg chg="del">
          <ac:chgData name="Becky Root" userId="aae79a8e-4f34-44f0-938a-d9bdbc43ff73" providerId="ADAL" clId="{827BFEB7-034F-4342-845C-D006653B03F5}" dt="2021-11-24T11:25:38.903" v="181" actId="478"/>
          <ac:picMkLst>
            <pc:docMk/>
            <pc:sldMk cId="1139051798" sldId="306"/>
            <ac:picMk id="123" creationId="{EAC2162C-A9C3-C443-A406-61F2D861F7D8}"/>
          </ac:picMkLst>
        </pc:picChg>
        <pc:picChg chg="del">
          <ac:chgData name="Becky Root" userId="aae79a8e-4f34-44f0-938a-d9bdbc43ff73" providerId="ADAL" clId="{827BFEB7-034F-4342-845C-D006653B03F5}" dt="2021-11-24T11:25:32.262" v="176" actId="478"/>
          <ac:picMkLst>
            <pc:docMk/>
            <pc:sldMk cId="1139051798" sldId="306"/>
            <ac:picMk id="133" creationId="{BAE55A9D-AE02-7A40-BC4B-E8FFC2FFC333}"/>
          </ac:picMkLst>
        </pc:picChg>
        <pc:picChg chg="del">
          <ac:chgData name="Becky Root" userId="aae79a8e-4f34-44f0-938a-d9bdbc43ff73" providerId="ADAL" clId="{827BFEB7-034F-4342-845C-D006653B03F5}" dt="2021-11-24T11:25:33.691" v="177" actId="478"/>
          <ac:picMkLst>
            <pc:docMk/>
            <pc:sldMk cId="1139051798" sldId="306"/>
            <ac:picMk id="134" creationId="{86FAAA35-4AD2-594B-AA41-38A140CA1E91}"/>
          </ac:picMkLst>
        </pc:picChg>
        <pc:picChg chg="del">
          <ac:chgData name="Becky Root" userId="aae79a8e-4f34-44f0-938a-d9bdbc43ff73" providerId="ADAL" clId="{827BFEB7-034F-4342-845C-D006653B03F5}" dt="2021-11-24T11:25:39.641" v="182" actId="478"/>
          <ac:picMkLst>
            <pc:docMk/>
            <pc:sldMk cId="1139051798" sldId="306"/>
            <ac:picMk id="144" creationId="{ABD7C8BC-7A62-C04A-BCBD-99C5D7F77B7C}"/>
          </ac:picMkLst>
        </pc:picChg>
        <pc:picChg chg="del">
          <ac:chgData name="Becky Root" userId="aae79a8e-4f34-44f0-938a-d9bdbc43ff73" providerId="ADAL" clId="{827BFEB7-034F-4342-845C-D006653B03F5}" dt="2021-11-24T11:25:40.243" v="183" actId="478"/>
          <ac:picMkLst>
            <pc:docMk/>
            <pc:sldMk cId="1139051798" sldId="306"/>
            <ac:picMk id="145" creationId="{F2E3C7F3-7C66-124C-AB82-F65555D0EAAB}"/>
          </ac:picMkLst>
        </pc:picChg>
        <pc:picChg chg="del">
          <ac:chgData name="Becky Root" userId="aae79a8e-4f34-44f0-938a-d9bdbc43ff73" providerId="ADAL" clId="{827BFEB7-034F-4342-845C-D006653B03F5}" dt="2021-11-24T11:25:49.163" v="190" actId="478"/>
          <ac:picMkLst>
            <pc:docMk/>
            <pc:sldMk cId="1139051798" sldId="306"/>
            <ac:picMk id="147" creationId="{3985D34F-3405-C24E-8923-D2CBACA6D9A6}"/>
          </ac:picMkLst>
        </pc:picChg>
        <pc:picChg chg="add del mod">
          <ac:chgData name="Becky Root" userId="aae79a8e-4f34-44f0-938a-d9bdbc43ff73" providerId="ADAL" clId="{827BFEB7-034F-4342-845C-D006653B03F5}" dt="2021-11-24T11:29:07.451" v="254" actId="1076"/>
          <ac:picMkLst>
            <pc:docMk/>
            <pc:sldMk cId="1139051798" sldId="306"/>
            <ac:picMk id="148" creationId="{6484D8BD-E53C-5843-8EE5-A9261D54306E}"/>
          </ac:picMkLst>
        </pc:picChg>
        <pc:picChg chg="add del">
          <ac:chgData name="Becky Root" userId="aae79a8e-4f34-44f0-938a-d9bdbc43ff73" providerId="ADAL" clId="{827BFEB7-034F-4342-845C-D006653B03F5}" dt="2021-11-24T11:25:52.532" v="192" actId="478"/>
          <ac:picMkLst>
            <pc:docMk/>
            <pc:sldMk cId="1139051798" sldId="306"/>
            <ac:picMk id="149" creationId="{2256091E-6802-AA4F-BE79-9B35C8D8AA57}"/>
          </ac:picMkLst>
        </pc:picChg>
        <pc:picChg chg="del">
          <ac:chgData name="Becky Root" userId="aae79a8e-4f34-44f0-938a-d9bdbc43ff73" providerId="ADAL" clId="{827BFEB7-034F-4342-845C-D006653B03F5}" dt="2021-11-24T11:25:41.799" v="184" actId="478"/>
          <ac:picMkLst>
            <pc:docMk/>
            <pc:sldMk cId="1139051798" sldId="306"/>
            <ac:picMk id="159" creationId="{F9642BB9-70CC-EF43-9C04-18672016228A}"/>
          </ac:picMkLst>
        </pc:picChg>
        <pc:picChg chg="mod">
          <ac:chgData name="Becky Root" userId="aae79a8e-4f34-44f0-938a-d9bdbc43ff73" providerId="ADAL" clId="{827BFEB7-034F-4342-845C-D006653B03F5}" dt="2021-11-24T11:29:07.451" v="254" actId="1076"/>
          <ac:picMkLst>
            <pc:docMk/>
            <pc:sldMk cId="1139051798" sldId="306"/>
            <ac:picMk id="160" creationId="{F3383993-52D3-3A4E-B700-15C23A314AFE}"/>
          </ac:picMkLst>
        </pc:picChg>
        <pc:picChg chg="mod">
          <ac:chgData name="Becky Root" userId="aae79a8e-4f34-44f0-938a-d9bdbc43ff73" providerId="ADAL" clId="{827BFEB7-034F-4342-845C-D006653B03F5}" dt="2021-11-24T11:29:07.451" v="254" actId="1076"/>
          <ac:picMkLst>
            <pc:docMk/>
            <pc:sldMk cId="1139051798" sldId="306"/>
            <ac:picMk id="161" creationId="{572706A5-A9E7-0F4D-8E4E-0DF98C1DA5B4}"/>
          </ac:picMkLst>
        </pc:picChg>
      </pc:sldChg>
      <pc:sldChg chg="modSp add mod">
        <pc:chgData name="Becky Root" userId="aae79a8e-4f34-44f0-938a-d9bdbc43ff73" providerId="ADAL" clId="{827BFEB7-034F-4342-845C-D006653B03F5}" dt="2021-11-26T15:22:57.856" v="1044" actId="1076"/>
        <pc:sldMkLst>
          <pc:docMk/>
          <pc:sldMk cId="494838306" sldId="308"/>
        </pc:sldMkLst>
        <pc:spChg chg="mod">
          <ac:chgData name="Becky Root" userId="aae79a8e-4f34-44f0-938a-d9bdbc43ff73" providerId="ADAL" clId="{827BFEB7-034F-4342-845C-D006653B03F5}" dt="2021-11-26T15:22:36.362" v="1027" actId="1076"/>
          <ac:spMkLst>
            <pc:docMk/>
            <pc:sldMk cId="494838306" sldId="308"/>
            <ac:spMk id="7" creationId="{20C0A2D1-11C3-7441-B8E9-1A6C22EE17B6}"/>
          </ac:spMkLst>
        </pc:spChg>
        <pc:graphicFrameChg chg="mod modGraphic">
          <ac:chgData name="Becky Root" userId="aae79a8e-4f34-44f0-938a-d9bdbc43ff73" providerId="ADAL" clId="{827BFEB7-034F-4342-845C-D006653B03F5}" dt="2021-11-26T15:22:55.332" v="1042" actId="20577"/>
          <ac:graphicFrameMkLst>
            <pc:docMk/>
            <pc:sldMk cId="494838306" sldId="308"/>
            <ac:graphicFrameMk id="8" creationId="{7D185C09-36CB-D94C-B155-428F4A7655D3}"/>
          </ac:graphicFrameMkLst>
        </pc:graphicFrameChg>
        <pc:picChg chg="mod">
          <ac:chgData name="Becky Root" userId="aae79a8e-4f34-44f0-938a-d9bdbc43ff73" providerId="ADAL" clId="{827BFEB7-034F-4342-845C-D006653B03F5}" dt="2021-11-26T15:22:57.856" v="1044" actId="1076"/>
          <ac:picMkLst>
            <pc:docMk/>
            <pc:sldMk cId="494838306" sldId="308"/>
            <ac:picMk id="15" creationId="{32A4EB42-237E-5947-A159-3E5425980048}"/>
          </ac:picMkLst>
        </pc:picChg>
      </pc:sldChg>
    </pc:docChg>
  </pc:docChgLst>
  <pc:docChgLst>
    <pc:chgData name="Sarah Duffy" userId="ca92ddb4-4620-4127-97b1-8232d187080b" providerId="ADAL" clId="{449A4F43-1A9C-4F5E-89C1-F4EA1B9C3349}"/>
    <pc:docChg chg="undo custSel modSld">
      <pc:chgData name="Sarah Duffy" userId="ca92ddb4-4620-4127-97b1-8232d187080b" providerId="ADAL" clId="{449A4F43-1A9C-4F5E-89C1-F4EA1B9C3349}" dt="2021-11-24T14:11:22.284" v="117" actId="1592"/>
      <pc:docMkLst>
        <pc:docMk/>
      </pc:docMkLst>
      <pc:sldChg chg="addSp delSp modSp mod">
        <pc:chgData name="Sarah Duffy" userId="ca92ddb4-4620-4127-97b1-8232d187080b" providerId="ADAL" clId="{449A4F43-1A9C-4F5E-89C1-F4EA1B9C3349}" dt="2021-11-22T16:39:06.835" v="54" actId="1076"/>
        <pc:sldMkLst>
          <pc:docMk/>
          <pc:sldMk cId="74846918" sldId="257"/>
        </pc:sldMkLst>
        <pc:spChg chg="mod">
          <ac:chgData name="Sarah Duffy" userId="ca92ddb4-4620-4127-97b1-8232d187080b" providerId="ADAL" clId="{449A4F43-1A9C-4F5E-89C1-F4EA1B9C3349}" dt="2021-11-22T16:33:12.825" v="4" actId="1076"/>
          <ac:spMkLst>
            <pc:docMk/>
            <pc:sldMk cId="74846918" sldId="257"/>
            <ac:spMk id="16" creationId="{947CE0DC-081F-7A4A-BDD2-B8076F82B942}"/>
          </ac:spMkLst>
        </pc:spChg>
        <pc:spChg chg="mod">
          <ac:chgData name="Sarah Duffy" userId="ca92ddb4-4620-4127-97b1-8232d187080b" providerId="ADAL" clId="{449A4F43-1A9C-4F5E-89C1-F4EA1B9C3349}" dt="2021-11-22T16:33:12.825" v="4" actId="1076"/>
          <ac:spMkLst>
            <pc:docMk/>
            <pc:sldMk cId="74846918" sldId="257"/>
            <ac:spMk id="39" creationId="{E015DC11-E29C-7B41-ADFF-8204FA20961B}"/>
          </ac:spMkLst>
        </pc:spChg>
        <pc:spChg chg="mod">
          <ac:chgData name="Sarah Duffy" userId="ca92ddb4-4620-4127-97b1-8232d187080b" providerId="ADAL" clId="{449A4F43-1A9C-4F5E-89C1-F4EA1B9C3349}" dt="2021-11-22T16:33:12.825" v="4" actId="1076"/>
          <ac:spMkLst>
            <pc:docMk/>
            <pc:sldMk cId="74846918" sldId="257"/>
            <ac:spMk id="40" creationId="{3EDC73DB-6045-5D48-A0B9-53F483C01DD1}"/>
          </ac:spMkLst>
        </pc:spChg>
        <pc:spChg chg="mod">
          <ac:chgData name="Sarah Duffy" userId="ca92ddb4-4620-4127-97b1-8232d187080b" providerId="ADAL" clId="{449A4F43-1A9C-4F5E-89C1-F4EA1B9C3349}" dt="2021-11-22T16:33:12.825" v="4" actId="1076"/>
          <ac:spMkLst>
            <pc:docMk/>
            <pc:sldMk cId="74846918" sldId="257"/>
            <ac:spMk id="41" creationId="{949E23FA-DAC8-8D4A-99FA-AF5F2A794C8B}"/>
          </ac:spMkLst>
        </pc:spChg>
        <pc:spChg chg="mod">
          <ac:chgData name="Sarah Duffy" userId="ca92ddb4-4620-4127-97b1-8232d187080b" providerId="ADAL" clId="{449A4F43-1A9C-4F5E-89C1-F4EA1B9C3349}" dt="2021-11-22T16:33:12.825" v="4" actId="1076"/>
          <ac:spMkLst>
            <pc:docMk/>
            <pc:sldMk cId="74846918" sldId="257"/>
            <ac:spMk id="44" creationId="{7B2ABC9F-74D1-5D48-B9DD-7A6919B19C07}"/>
          </ac:spMkLst>
        </pc:spChg>
        <pc:spChg chg="mod">
          <ac:chgData name="Sarah Duffy" userId="ca92ddb4-4620-4127-97b1-8232d187080b" providerId="ADAL" clId="{449A4F43-1A9C-4F5E-89C1-F4EA1B9C3349}" dt="2021-11-22T16:33:12.825" v="4" actId="1076"/>
          <ac:spMkLst>
            <pc:docMk/>
            <pc:sldMk cId="74846918" sldId="257"/>
            <ac:spMk id="45" creationId="{E0C5B1FB-DFF3-0D49-814E-E1669CD484D9}"/>
          </ac:spMkLst>
        </pc:spChg>
        <pc:spChg chg="add del mod">
          <ac:chgData name="Sarah Duffy" userId="ca92ddb4-4620-4127-97b1-8232d187080b" providerId="ADAL" clId="{449A4F43-1A9C-4F5E-89C1-F4EA1B9C3349}" dt="2021-11-22T16:33:30.816" v="7" actId="478"/>
          <ac:spMkLst>
            <pc:docMk/>
            <pc:sldMk cId="74846918" sldId="257"/>
            <ac:spMk id="47" creationId="{F607FB88-7625-4A4D-8030-A5AC19EC0E65}"/>
          </ac:spMkLst>
        </pc:spChg>
        <pc:spChg chg="add mod">
          <ac:chgData name="Sarah Duffy" userId="ca92ddb4-4620-4127-97b1-8232d187080b" providerId="ADAL" clId="{449A4F43-1A9C-4F5E-89C1-F4EA1B9C3349}" dt="2021-11-22T16:34:21.391" v="12"/>
          <ac:spMkLst>
            <pc:docMk/>
            <pc:sldMk cId="74846918" sldId="257"/>
            <ac:spMk id="49" creationId="{7F162337-1BE7-4040-91A5-1DA83CCD365F}"/>
          </ac:spMkLst>
        </pc:spChg>
        <pc:spChg chg="mod">
          <ac:chgData name="Sarah Duffy" userId="ca92ddb4-4620-4127-97b1-8232d187080b" providerId="ADAL" clId="{449A4F43-1A9C-4F5E-89C1-F4EA1B9C3349}" dt="2021-11-22T16:34:10.610" v="10" actId="1076"/>
          <ac:spMkLst>
            <pc:docMk/>
            <pc:sldMk cId="74846918" sldId="257"/>
            <ac:spMk id="55" creationId="{8E2EA91F-00D3-E340-8484-1EC50EAC21EC}"/>
          </ac:spMkLst>
        </pc:spChg>
        <pc:spChg chg="mod">
          <ac:chgData name="Sarah Duffy" userId="ca92ddb4-4620-4127-97b1-8232d187080b" providerId="ADAL" clId="{449A4F43-1A9C-4F5E-89C1-F4EA1B9C3349}" dt="2021-11-22T16:34:03.454" v="9" actId="1076"/>
          <ac:spMkLst>
            <pc:docMk/>
            <pc:sldMk cId="74846918" sldId="257"/>
            <ac:spMk id="58" creationId="{D735544C-6E6A-144B-98AB-DF3D40774A78}"/>
          </ac:spMkLst>
        </pc:spChg>
        <pc:spChg chg="mod">
          <ac:chgData name="Sarah Duffy" userId="ca92ddb4-4620-4127-97b1-8232d187080b" providerId="ADAL" clId="{449A4F43-1A9C-4F5E-89C1-F4EA1B9C3349}" dt="2021-11-22T16:34:03.454" v="9" actId="1076"/>
          <ac:spMkLst>
            <pc:docMk/>
            <pc:sldMk cId="74846918" sldId="257"/>
            <ac:spMk id="59" creationId="{2A17FE0C-5330-774D-A4DA-223B41C2854D}"/>
          </ac:spMkLst>
        </pc:spChg>
        <pc:grpChg chg="mod">
          <ac:chgData name="Sarah Duffy" userId="ca92ddb4-4620-4127-97b1-8232d187080b" providerId="ADAL" clId="{449A4F43-1A9C-4F5E-89C1-F4EA1B9C3349}" dt="2021-11-22T16:33:12.825" v="4" actId="1076"/>
          <ac:grpSpMkLst>
            <pc:docMk/>
            <pc:sldMk cId="74846918" sldId="257"/>
            <ac:grpSpMk id="42" creationId="{1BBBC553-EA33-D249-AE3D-24EAEE830DA6}"/>
          </ac:grpSpMkLst>
        </pc:grpChg>
        <pc:grpChg chg="mod">
          <ac:chgData name="Sarah Duffy" userId="ca92ddb4-4620-4127-97b1-8232d187080b" providerId="ADAL" clId="{449A4F43-1A9C-4F5E-89C1-F4EA1B9C3349}" dt="2021-11-22T16:34:03.454" v="9" actId="1076"/>
          <ac:grpSpMkLst>
            <pc:docMk/>
            <pc:sldMk cId="74846918" sldId="257"/>
            <ac:grpSpMk id="86" creationId="{F695F652-F9DE-CC45-B7EE-510A3735A7F0}"/>
          </ac:grpSpMkLst>
        </pc:grpChg>
        <pc:grpChg chg="mod">
          <ac:chgData name="Sarah Duffy" userId="ca92ddb4-4620-4127-97b1-8232d187080b" providerId="ADAL" clId="{449A4F43-1A9C-4F5E-89C1-F4EA1B9C3349}" dt="2021-11-22T16:33:12.825" v="4" actId="1076"/>
          <ac:grpSpMkLst>
            <pc:docMk/>
            <pc:sldMk cId="74846918" sldId="257"/>
            <ac:grpSpMk id="101" creationId="{88EB63AD-A7BF-054F-AF10-969A5DC20C06}"/>
          </ac:grpSpMkLst>
        </pc:grpChg>
        <pc:picChg chg="mod">
          <ac:chgData name="Sarah Duffy" userId="ca92ddb4-4620-4127-97b1-8232d187080b" providerId="ADAL" clId="{449A4F43-1A9C-4F5E-89C1-F4EA1B9C3349}" dt="2021-11-22T16:34:16.432" v="11" actId="1076"/>
          <ac:picMkLst>
            <pc:docMk/>
            <pc:sldMk cId="74846918" sldId="257"/>
            <ac:picMk id="3" creationId="{F2AA9CB2-AA5F-2E41-8215-33126D30FFD5}"/>
          </ac:picMkLst>
        </pc:picChg>
        <pc:picChg chg="add mod">
          <ac:chgData name="Sarah Duffy" userId="ca92ddb4-4620-4127-97b1-8232d187080b" providerId="ADAL" clId="{449A4F43-1A9C-4F5E-89C1-F4EA1B9C3349}" dt="2021-11-22T16:39:06.835" v="54" actId="1076"/>
          <ac:picMkLst>
            <pc:docMk/>
            <pc:sldMk cId="74846918" sldId="257"/>
            <ac:picMk id="4" creationId="{F9AB23BA-199A-44F5-AA41-9C793E269D71}"/>
          </ac:picMkLst>
        </pc:picChg>
      </pc:sldChg>
      <pc:sldChg chg="addSp delSp modSp mod">
        <pc:chgData name="Sarah Duffy" userId="ca92ddb4-4620-4127-97b1-8232d187080b" providerId="ADAL" clId="{449A4F43-1A9C-4F5E-89C1-F4EA1B9C3349}" dt="2021-11-22T16:34:52.508" v="22" actId="962"/>
        <pc:sldMkLst>
          <pc:docMk/>
          <pc:sldMk cId="1539444185" sldId="258"/>
        </pc:sldMkLst>
        <pc:picChg chg="add del mod">
          <ac:chgData name="Sarah Duffy" userId="ca92ddb4-4620-4127-97b1-8232d187080b" providerId="ADAL" clId="{449A4F43-1A9C-4F5E-89C1-F4EA1B9C3349}" dt="2021-11-22T16:34:46.611" v="19" actId="478"/>
          <ac:picMkLst>
            <pc:docMk/>
            <pc:sldMk cId="1539444185" sldId="258"/>
            <ac:picMk id="6" creationId="{40613AA2-60A1-453A-AFC5-AD9A519621F4}"/>
          </ac:picMkLst>
        </pc:picChg>
        <pc:picChg chg="add mod">
          <ac:chgData name="Sarah Duffy" userId="ca92ddb4-4620-4127-97b1-8232d187080b" providerId="ADAL" clId="{449A4F43-1A9C-4F5E-89C1-F4EA1B9C3349}" dt="2021-11-22T16:34:52.508" v="22" actId="962"/>
          <ac:picMkLst>
            <pc:docMk/>
            <pc:sldMk cId="1539444185" sldId="258"/>
            <ac:picMk id="9" creationId="{F3D9EE10-89C1-41D2-A946-102B59211025}"/>
          </ac:picMkLst>
        </pc:picChg>
      </pc:sldChg>
      <pc:sldChg chg="addSp modSp mod">
        <pc:chgData name="Sarah Duffy" userId="ca92ddb4-4620-4127-97b1-8232d187080b" providerId="ADAL" clId="{449A4F43-1A9C-4F5E-89C1-F4EA1B9C3349}" dt="2021-11-22T16:35:42.194" v="30" actId="962"/>
        <pc:sldMkLst>
          <pc:docMk/>
          <pc:sldMk cId="1212384054" sldId="288"/>
        </pc:sldMkLst>
        <pc:picChg chg="add mod">
          <ac:chgData name="Sarah Duffy" userId="ca92ddb4-4620-4127-97b1-8232d187080b" providerId="ADAL" clId="{449A4F43-1A9C-4F5E-89C1-F4EA1B9C3349}" dt="2021-11-22T16:35:42.194" v="30" actId="962"/>
          <ac:picMkLst>
            <pc:docMk/>
            <pc:sldMk cId="1212384054" sldId="288"/>
            <ac:picMk id="4" creationId="{D6DCA079-AC9B-4258-B42C-08B12998F0BD}"/>
          </ac:picMkLst>
        </pc:picChg>
      </pc:sldChg>
      <pc:sldChg chg="addSp delSp modSp mod">
        <pc:chgData name="Sarah Duffy" userId="ca92ddb4-4620-4127-97b1-8232d187080b" providerId="ADAL" clId="{449A4F43-1A9C-4F5E-89C1-F4EA1B9C3349}" dt="2021-11-24T10:01:32.412" v="110" actId="1076"/>
        <pc:sldMkLst>
          <pc:docMk/>
          <pc:sldMk cId="4105757576" sldId="292"/>
        </pc:sldMkLst>
        <pc:spChg chg="add mod">
          <ac:chgData name="Sarah Duffy" userId="ca92ddb4-4620-4127-97b1-8232d187080b" providerId="ADAL" clId="{449A4F43-1A9C-4F5E-89C1-F4EA1B9C3349}" dt="2021-11-22T16:35:03.460" v="23"/>
          <ac:spMkLst>
            <pc:docMk/>
            <pc:sldMk cId="4105757576" sldId="292"/>
            <ac:spMk id="13" creationId="{6E8DE4F2-4E4A-42C2-96D9-91A5A132925D}"/>
          </ac:spMkLst>
        </pc:spChg>
        <pc:picChg chg="add del mod">
          <ac:chgData name="Sarah Duffy" userId="ca92ddb4-4620-4127-97b1-8232d187080b" providerId="ADAL" clId="{449A4F43-1A9C-4F5E-89C1-F4EA1B9C3349}" dt="2021-11-24T10:00:48.638" v="102" actId="21"/>
          <ac:picMkLst>
            <pc:docMk/>
            <pc:sldMk cId="4105757576" sldId="292"/>
            <ac:picMk id="4" creationId="{6EEB0751-A7C4-4803-8A07-86D7215D0780}"/>
          </ac:picMkLst>
        </pc:picChg>
        <pc:picChg chg="mod ord">
          <ac:chgData name="Sarah Duffy" userId="ca92ddb4-4620-4127-97b1-8232d187080b" providerId="ADAL" clId="{449A4F43-1A9C-4F5E-89C1-F4EA1B9C3349}" dt="2021-11-24T10:00:53.835" v="104" actId="1076"/>
          <ac:picMkLst>
            <pc:docMk/>
            <pc:sldMk cId="4105757576" sldId="292"/>
            <ac:picMk id="6" creationId="{18A8BB26-3624-4E4F-822A-9DBD6D966F46}"/>
          </ac:picMkLst>
        </pc:picChg>
        <pc:picChg chg="mod">
          <ac:chgData name="Sarah Duffy" userId="ca92ddb4-4620-4127-97b1-8232d187080b" providerId="ADAL" clId="{449A4F43-1A9C-4F5E-89C1-F4EA1B9C3349}" dt="2021-11-24T10:01:03.732" v="105" actId="1076"/>
          <ac:picMkLst>
            <pc:docMk/>
            <pc:sldMk cId="4105757576" sldId="292"/>
            <ac:picMk id="10" creationId="{9501A22A-12FE-D647-A377-C36E735E5C57}"/>
          </ac:picMkLst>
        </pc:picChg>
        <pc:picChg chg="mod">
          <ac:chgData name="Sarah Duffy" userId="ca92ddb4-4620-4127-97b1-8232d187080b" providerId="ADAL" clId="{449A4F43-1A9C-4F5E-89C1-F4EA1B9C3349}" dt="2021-11-24T10:01:09.831" v="106" actId="1076"/>
          <ac:picMkLst>
            <pc:docMk/>
            <pc:sldMk cId="4105757576" sldId="292"/>
            <ac:picMk id="12" creationId="{A69D468A-83E3-E141-9BEC-2FE736E39838}"/>
          </ac:picMkLst>
        </pc:picChg>
        <pc:picChg chg="add mod">
          <ac:chgData name="Sarah Duffy" userId="ca92ddb4-4620-4127-97b1-8232d187080b" providerId="ADAL" clId="{449A4F43-1A9C-4F5E-89C1-F4EA1B9C3349}" dt="2021-11-24T10:01:32.412" v="110" actId="1076"/>
          <ac:picMkLst>
            <pc:docMk/>
            <pc:sldMk cId="4105757576" sldId="292"/>
            <ac:picMk id="14" creationId="{279A1D82-3B1F-408D-819B-2B42C6F78FA8}"/>
          </ac:picMkLst>
        </pc:picChg>
        <pc:picChg chg="mod">
          <ac:chgData name="Sarah Duffy" userId="ca92ddb4-4620-4127-97b1-8232d187080b" providerId="ADAL" clId="{449A4F43-1A9C-4F5E-89C1-F4EA1B9C3349}" dt="2021-11-24T10:00:52.260" v="103" actId="1076"/>
          <ac:picMkLst>
            <pc:docMk/>
            <pc:sldMk cId="4105757576" sldId="292"/>
            <ac:picMk id="28" creationId="{22E64EE9-C778-C34C-BD10-5DA547D1298C}"/>
          </ac:picMkLst>
        </pc:picChg>
        <pc:picChg chg="mod">
          <ac:chgData name="Sarah Duffy" userId="ca92ddb4-4620-4127-97b1-8232d187080b" providerId="ADAL" clId="{449A4F43-1A9C-4F5E-89C1-F4EA1B9C3349}" dt="2021-11-24T10:01:12.214" v="107" actId="1076"/>
          <ac:picMkLst>
            <pc:docMk/>
            <pc:sldMk cId="4105757576" sldId="292"/>
            <ac:picMk id="29" creationId="{EADDC09F-B861-F744-B253-ED9958A2FDA8}"/>
          </ac:picMkLst>
        </pc:picChg>
      </pc:sldChg>
      <pc:sldChg chg="addSp delSp modSp mod">
        <pc:chgData name="Sarah Duffy" userId="ca92ddb4-4620-4127-97b1-8232d187080b" providerId="ADAL" clId="{449A4F43-1A9C-4F5E-89C1-F4EA1B9C3349}" dt="2021-11-22T16:41:50.110" v="82" actId="27614"/>
        <pc:sldMkLst>
          <pc:docMk/>
          <pc:sldMk cId="4270417888" sldId="296"/>
        </pc:sldMkLst>
        <pc:spChg chg="mod">
          <ac:chgData name="Sarah Duffy" userId="ca92ddb4-4620-4127-97b1-8232d187080b" providerId="ADAL" clId="{449A4F43-1A9C-4F5E-89C1-F4EA1B9C3349}" dt="2021-11-22T16:41:40.669" v="80" actId="1076"/>
          <ac:spMkLst>
            <pc:docMk/>
            <pc:sldMk cId="4270417888" sldId="296"/>
            <ac:spMk id="4" creationId="{78691ED4-FE4F-694C-8F86-654D565C49B1}"/>
          </ac:spMkLst>
        </pc:spChg>
        <pc:picChg chg="add del mod">
          <ac:chgData name="Sarah Duffy" userId="ca92ddb4-4620-4127-97b1-8232d187080b" providerId="ADAL" clId="{449A4F43-1A9C-4F5E-89C1-F4EA1B9C3349}" dt="2021-11-22T16:41:34.164" v="79" actId="478"/>
          <ac:picMkLst>
            <pc:docMk/>
            <pc:sldMk cId="4270417888" sldId="296"/>
            <ac:picMk id="3" creationId="{404BD480-2974-4243-943B-05E2E9A99027}"/>
          </ac:picMkLst>
        </pc:picChg>
        <pc:picChg chg="add mod">
          <ac:chgData name="Sarah Duffy" userId="ca92ddb4-4620-4127-97b1-8232d187080b" providerId="ADAL" clId="{449A4F43-1A9C-4F5E-89C1-F4EA1B9C3349}" dt="2021-11-22T16:41:50.110" v="82" actId="27614"/>
          <ac:picMkLst>
            <pc:docMk/>
            <pc:sldMk cId="4270417888" sldId="296"/>
            <ac:picMk id="7" creationId="{9602F290-FE20-4C1B-83F7-362C4780F1DD}"/>
          </ac:picMkLst>
        </pc:picChg>
      </pc:sldChg>
      <pc:sldChg chg="addSp modSp mod">
        <pc:chgData name="Sarah Duffy" userId="ca92ddb4-4620-4127-97b1-8232d187080b" providerId="ADAL" clId="{449A4F43-1A9C-4F5E-89C1-F4EA1B9C3349}" dt="2021-11-22T16:36:00.469" v="33" actId="962"/>
        <pc:sldMkLst>
          <pc:docMk/>
          <pc:sldMk cId="3876343264" sldId="300"/>
        </pc:sldMkLst>
        <pc:picChg chg="add mod">
          <ac:chgData name="Sarah Duffy" userId="ca92ddb4-4620-4127-97b1-8232d187080b" providerId="ADAL" clId="{449A4F43-1A9C-4F5E-89C1-F4EA1B9C3349}" dt="2021-11-22T16:36:00.469" v="33" actId="962"/>
          <ac:picMkLst>
            <pc:docMk/>
            <pc:sldMk cId="3876343264" sldId="300"/>
            <ac:picMk id="3" creationId="{AD4A076E-CCC0-4C6B-B344-422408286096}"/>
          </ac:picMkLst>
        </pc:picChg>
      </pc:sldChg>
      <pc:sldChg chg="addSp delSp modSp mod">
        <pc:chgData name="Sarah Duffy" userId="ca92ddb4-4620-4127-97b1-8232d187080b" providerId="ADAL" clId="{449A4F43-1A9C-4F5E-89C1-F4EA1B9C3349}" dt="2021-11-22T16:36:20.925" v="40" actId="962"/>
        <pc:sldMkLst>
          <pc:docMk/>
          <pc:sldMk cId="3622315789" sldId="301"/>
        </pc:sldMkLst>
        <pc:picChg chg="add del mod">
          <ac:chgData name="Sarah Duffy" userId="ca92ddb4-4620-4127-97b1-8232d187080b" providerId="ADAL" clId="{449A4F43-1A9C-4F5E-89C1-F4EA1B9C3349}" dt="2021-11-22T16:36:15.141" v="37" actId="478"/>
          <ac:picMkLst>
            <pc:docMk/>
            <pc:sldMk cId="3622315789" sldId="301"/>
            <ac:picMk id="4" creationId="{FD9A6259-0408-4463-BDC0-74EA1F72AA34}"/>
          </ac:picMkLst>
        </pc:picChg>
        <pc:picChg chg="add mod">
          <ac:chgData name="Sarah Duffy" userId="ca92ddb4-4620-4127-97b1-8232d187080b" providerId="ADAL" clId="{449A4F43-1A9C-4F5E-89C1-F4EA1B9C3349}" dt="2021-11-22T16:36:20.925" v="40" actId="962"/>
          <ac:picMkLst>
            <pc:docMk/>
            <pc:sldMk cId="3622315789" sldId="301"/>
            <ac:picMk id="6" creationId="{D2BE2D33-04C5-4BA2-A085-ED6EB6859F99}"/>
          </ac:picMkLst>
        </pc:picChg>
      </pc:sldChg>
      <pc:sldChg chg="addSp delSp modSp mod addCm delCm modCm">
        <pc:chgData name="Sarah Duffy" userId="ca92ddb4-4620-4127-97b1-8232d187080b" providerId="ADAL" clId="{449A4F43-1A9C-4F5E-89C1-F4EA1B9C3349}" dt="2021-11-24T14:06:44.421" v="113" actId="1592"/>
        <pc:sldMkLst>
          <pc:docMk/>
          <pc:sldMk cId="2126408960" sldId="302"/>
        </pc:sldMkLst>
        <pc:spChg chg="mod">
          <ac:chgData name="Sarah Duffy" userId="ca92ddb4-4620-4127-97b1-8232d187080b" providerId="ADAL" clId="{449A4F43-1A9C-4F5E-89C1-F4EA1B9C3349}" dt="2021-11-22T16:45:29.432" v="89" actId="20577"/>
          <ac:spMkLst>
            <pc:docMk/>
            <pc:sldMk cId="2126408960" sldId="302"/>
            <ac:spMk id="14" creationId="{95AE20BE-D060-8E47-B112-9C0F79E2A347}"/>
          </ac:spMkLst>
        </pc:spChg>
        <pc:spChg chg="mod">
          <ac:chgData name="Sarah Duffy" userId="ca92ddb4-4620-4127-97b1-8232d187080b" providerId="ADAL" clId="{449A4F43-1A9C-4F5E-89C1-F4EA1B9C3349}" dt="2021-11-22T16:39:12.035" v="55" actId="1076"/>
          <ac:spMkLst>
            <pc:docMk/>
            <pc:sldMk cId="2126408960" sldId="302"/>
            <ac:spMk id="15" creationId="{906FF9ED-2321-4641-92A3-13534D7C2BD7}"/>
          </ac:spMkLst>
        </pc:spChg>
        <pc:spChg chg="mod">
          <ac:chgData name="Sarah Duffy" userId="ca92ddb4-4620-4127-97b1-8232d187080b" providerId="ADAL" clId="{449A4F43-1A9C-4F5E-89C1-F4EA1B9C3349}" dt="2021-11-22T16:38:18.764" v="44" actId="1076"/>
          <ac:spMkLst>
            <pc:docMk/>
            <pc:sldMk cId="2126408960" sldId="302"/>
            <ac:spMk id="17" creationId="{825A0A17-F635-D44E-8319-62CC9ED7B622}"/>
          </ac:spMkLst>
        </pc:spChg>
        <pc:spChg chg="add del mod">
          <ac:chgData name="Sarah Duffy" userId="ca92ddb4-4620-4127-97b1-8232d187080b" providerId="ADAL" clId="{449A4F43-1A9C-4F5E-89C1-F4EA1B9C3349}" dt="2021-11-22T16:38:19.450" v="46"/>
          <ac:spMkLst>
            <pc:docMk/>
            <pc:sldMk cId="2126408960" sldId="302"/>
            <ac:spMk id="24" creationId="{F259762F-4760-4A95-9801-C23D27E941CC}"/>
          </ac:spMkLst>
        </pc:spChg>
        <pc:spChg chg="add mod">
          <ac:chgData name="Sarah Duffy" userId="ca92ddb4-4620-4127-97b1-8232d187080b" providerId="ADAL" clId="{449A4F43-1A9C-4F5E-89C1-F4EA1B9C3349}" dt="2021-11-22T16:40:12.160" v="67" actId="164"/>
          <ac:spMkLst>
            <pc:docMk/>
            <pc:sldMk cId="2126408960" sldId="302"/>
            <ac:spMk id="26" creationId="{8D06BDA2-3267-4DA3-9E08-5BB43D3302E1}"/>
          </ac:spMkLst>
        </pc:spChg>
        <pc:spChg chg="mod">
          <ac:chgData name="Sarah Duffy" userId="ca92ddb4-4620-4127-97b1-8232d187080b" providerId="ADAL" clId="{449A4F43-1A9C-4F5E-89C1-F4EA1B9C3349}" dt="2021-11-22T16:38:18.995" v="45" actId="1076"/>
          <ac:spMkLst>
            <pc:docMk/>
            <pc:sldMk cId="2126408960" sldId="302"/>
            <ac:spMk id="27" creationId="{CAC8F32B-3F56-E94B-BEE8-36F850575BB1}"/>
          </ac:spMkLst>
        </pc:spChg>
        <pc:grpChg chg="add del mod">
          <ac:chgData name="Sarah Duffy" userId="ca92ddb4-4620-4127-97b1-8232d187080b" providerId="ADAL" clId="{449A4F43-1A9C-4F5E-89C1-F4EA1B9C3349}" dt="2021-11-24T14:06:37.983" v="112" actId="478"/>
          <ac:grpSpMkLst>
            <pc:docMk/>
            <pc:sldMk cId="2126408960" sldId="302"/>
            <ac:grpSpMk id="4" creationId="{DFCB4034-F2BC-48DB-9A1B-B4DDC14CDCA6}"/>
          </ac:grpSpMkLst>
        </pc:grpChg>
        <pc:picChg chg="add mod modCrop">
          <ac:chgData name="Sarah Duffy" userId="ca92ddb4-4620-4127-97b1-8232d187080b" providerId="ADAL" clId="{449A4F43-1A9C-4F5E-89C1-F4EA1B9C3349}" dt="2021-11-22T16:40:12.160" v="67" actId="164"/>
          <ac:picMkLst>
            <pc:docMk/>
            <pc:sldMk cId="2126408960" sldId="302"/>
            <ac:picMk id="3" creationId="{DD9628A1-C773-4832-9FFC-56A0AF2A43B9}"/>
          </ac:picMkLst>
        </pc:picChg>
        <pc:picChg chg="add del mod">
          <ac:chgData name="Sarah Duffy" userId="ca92ddb4-4620-4127-97b1-8232d187080b" providerId="ADAL" clId="{449A4F43-1A9C-4F5E-89C1-F4EA1B9C3349}" dt="2021-11-22T16:38:56.430" v="51"/>
          <ac:picMkLst>
            <pc:docMk/>
            <pc:sldMk cId="2126408960" sldId="302"/>
            <ac:picMk id="25" creationId="{0394D47F-9776-48E1-B540-0B5920C89837}"/>
          </ac:picMkLst>
        </pc:picChg>
      </pc:sldChg>
      <pc:sldChg chg="addSp modSp mod">
        <pc:chgData name="Sarah Duffy" userId="ca92ddb4-4620-4127-97b1-8232d187080b" providerId="ADAL" clId="{449A4F43-1A9C-4F5E-89C1-F4EA1B9C3349}" dt="2021-11-24T14:06:56.079" v="114" actId="1076"/>
        <pc:sldMkLst>
          <pc:docMk/>
          <pc:sldMk cId="4009762472" sldId="303"/>
        </pc:sldMkLst>
        <pc:spChg chg="mod">
          <ac:chgData name="Sarah Duffy" userId="ca92ddb4-4620-4127-97b1-8232d187080b" providerId="ADAL" clId="{449A4F43-1A9C-4F5E-89C1-F4EA1B9C3349}" dt="2021-11-22T16:40:21.896" v="68"/>
          <ac:spMkLst>
            <pc:docMk/>
            <pc:sldMk cId="4009762472" sldId="303"/>
            <ac:spMk id="24" creationId="{32BB2558-E1CF-41F2-A82D-3D7DE6A2629C}"/>
          </ac:spMkLst>
        </pc:spChg>
        <pc:grpChg chg="add mod">
          <ac:chgData name="Sarah Duffy" userId="ca92ddb4-4620-4127-97b1-8232d187080b" providerId="ADAL" clId="{449A4F43-1A9C-4F5E-89C1-F4EA1B9C3349}" dt="2021-11-24T14:06:56.079" v="114" actId="1076"/>
          <ac:grpSpMkLst>
            <pc:docMk/>
            <pc:sldMk cId="4009762472" sldId="303"/>
            <ac:grpSpMk id="19" creationId="{60983917-5CED-4050-9AEB-DA65378BDC8C}"/>
          </ac:grpSpMkLst>
        </pc:grpChg>
        <pc:picChg chg="mod">
          <ac:chgData name="Sarah Duffy" userId="ca92ddb4-4620-4127-97b1-8232d187080b" providerId="ADAL" clId="{449A4F43-1A9C-4F5E-89C1-F4EA1B9C3349}" dt="2021-11-22T16:40:21.896" v="68"/>
          <ac:picMkLst>
            <pc:docMk/>
            <pc:sldMk cId="4009762472" sldId="303"/>
            <ac:picMk id="27" creationId="{C59C8E66-1582-494E-AFE8-00FDB3F31954}"/>
          </ac:picMkLst>
        </pc:picChg>
      </pc:sldChg>
      <pc:sldChg chg="addSp modSp">
        <pc:chgData name="Sarah Duffy" userId="ca92ddb4-4620-4127-97b1-8232d187080b" providerId="ADAL" clId="{449A4F43-1A9C-4F5E-89C1-F4EA1B9C3349}" dt="2021-11-22T16:40:26.625" v="69"/>
        <pc:sldMkLst>
          <pc:docMk/>
          <pc:sldMk cId="4045242450" sldId="304"/>
        </pc:sldMkLst>
        <pc:spChg chg="mod">
          <ac:chgData name="Sarah Duffy" userId="ca92ddb4-4620-4127-97b1-8232d187080b" providerId="ADAL" clId="{449A4F43-1A9C-4F5E-89C1-F4EA1B9C3349}" dt="2021-11-22T16:40:26.625" v="69"/>
          <ac:spMkLst>
            <pc:docMk/>
            <pc:sldMk cId="4045242450" sldId="304"/>
            <ac:spMk id="33" creationId="{24276FDC-32E6-4F31-8BF5-B40C2A1E1464}"/>
          </ac:spMkLst>
        </pc:spChg>
        <pc:grpChg chg="add mod">
          <ac:chgData name="Sarah Duffy" userId="ca92ddb4-4620-4127-97b1-8232d187080b" providerId="ADAL" clId="{449A4F43-1A9C-4F5E-89C1-F4EA1B9C3349}" dt="2021-11-22T16:40:26.625" v="69"/>
          <ac:grpSpMkLst>
            <pc:docMk/>
            <pc:sldMk cId="4045242450" sldId="304"/>
            <ac:grpSpMk id="30" creationId="{F1FE5166-8317-4E0E-858F-5E7265294BB8}"/>
          </ac:grpSpMkLst>
        </pc:grpChg>
        <pc:picChg chg="mod">
          <ac:chgData name="Sarah Duffy" userId="ca92ddb4-4620-4127-97b1-8232d187080b" providerId="ADAL" clId="{449A4F43-1A9C-4F5E-89C1-F4EA1B9C3349}" dt="2021-11-22T16:40:26.625" v="69"/>
          <ac:picMkLst>
            <pc:docMk/>
            <pc:sldMk cId="4045242450" sldId="304"/>
            <ac:picMk id="34" creationId="{382D7F10-6948-47B1-A090-617E85939E7B}"/>
          </ac:picMkLst>
        </pc:picChg>
      </pc:sldChg>
      <pc:sldChg chg="addSp modSp">
        <pc:chgData name="Sarah Duffy" userId="ca92ddb4-4620-4127-97b1-8232d187080b" providerId="ADAL" clId="{449A4F43-1A9C-4F5E-89C1-F4EA1B9C3349}" dt="2021-11-22T16:40:29.768" v="70"/>
        <pc:sldMkLst>
          <pc:docMk/>
          <pc:sldMk cId="735713274" sldId="305"/>
        </pc:sldMkLst>
        <pc:spChg chg="mod">
          <ac:chgData name="Sarah Duffy" userId="ca92ddb4-4620-4127-97b1-8232d187080b" providerId="ADAL" clId="{449A4F43-1A9C-4F5E-89C1-F4EA1B9C3349}" dt="2021-11-22T16:40:29.768" v="70"/>
          <ac:spMkLst>
            <pc:docMk/>
            <pc:sldMk cId="735713274" sldId="305"/>
            <ac:spMk id="24" creationId="{0DA9D494-02A4-4FC2-BACE-A7935503F364}"/>
          </ac:spMkLst>
        </pc:spChg>
        <pc:grpChg chg="add mod">
          <ac:chgData name="Sarah Duffy" userId="ca92ddb4-4620-4127-97b1-8232d187080b" providerId="ADAL" clId="{449A4F43-1A9C-4F5E-89C1-F4EA1B9C3349}" dt="2021-11-22T16:40:29.768" v="70"/>
          <ac:grpSpMkLst>
            <pc:docMk/>
            <pc:sldMk cId="735713274" sldId="305"/>
            <ac:grpSpMk id="19" creationId="{9D13C1C5-1BB4-43AC-B2EA-71D976661154}"/>
          </ac:grpSpMkLst>
        </pc:grpChg>
        <pc:picChg chg="mod">
          <ac:chgData name="Sarah Duffy" userId="ca92ddb4-4620-4127-97b1-8232d187080b" providerId="ADAL" clId="{449A4F43-1A9C-4F5E-89C1-F4EA1B9C3349}" dt="2021-11-22T16:40:29.768" v="70"/>
          <ac:picMkLst>
            <pc:docMk/>
            <pc:sldMk cId="735713274" sldId="305"/>
            <ac:picMk id="27" creationId="{57B201C2-395B-4950-B317-27F16EEC1331}"/>
          </ac:picMkLst>
        </pc:picChg>
      </pc:sldChg>
      <pc:sldChg chg="addSp delSp modSp mod addCm delCm modCm">
        <pc:chgData name="Sarah Duffy" userId="ca92ddb4-4620-4127-97b1-8232d187080b" providerId="ADAL" clId="{449A4F43-1A9C-4F5E-89C1-F4EA1B9C3349}" dt="2021-11-24T14:11:22.284" v="117" actId="1592"/>
        <pc:sldMkLst>
          <pc:docMk/>
          <pc:sldMk cId="1139051798" sldId="306"/>
        </pc:sldMkLst>
        <pc:spChg chg="del mod topLvl">
          <ac:chgData name="Sarah Duffy" userId="ca92ddb4-4620-4127-97b1-8232d187080b" providerId="ADAL" clId="{449A4F43-1A9C-4F5E-89C1-F4EA1B9C3349}" dt="2021-11-24T14:11:15.748" v="115" actId="478"/>
          <ac:spMkLst>
            <pc:docMk/>
            <pc:sldMk cId="1139051798" sldId="306"/>
            <ac:spMk id="62" creationId="{856AD159-4E98-457B-A8BD-AFB98511BD29}"/>
          </ac:spMkLst>
        </pc:spChg>
        <pc:spChg chg="mod">
          <ac:chgData name="Sarah Duffy" userId="ca92ddb4-4620-4127-97b1-8232d187080b" providerId="ADAL" clId="{449A4F43-1A9C-4F5E-89C1-F4EA1B9C3349}" dt="2021-11-22T16:40:48.888" v="74" actId="1076"/>
          <ac:spMkLst>
            <pc:docMk/>
            <pc:sldMk cId="1139051798" sldId="306"/>
            <ac:spMk id="146" creationId="{C9A4B269-9228-0144-8F40-5052DD228CEC}"/>
          </ac:spMkLst>
        </pc:spChg>
        <pc:grpChg chg="add del mod">
          <ac:chgData name="Sarah Duffy" userId="ca92ddb4-4620-4127-97b1-8232d187080b" providerId="ADAL" clId="{449A4F43-1A9C-4F5E-89C1-F4EA1B9C3349}" dt="2021-11-24T14:11:15.748" v="115" actId="478"/>
          <ac:grpSpMkLst>
            <pc:docMk/>
            <pc:sldMk cId="1139051798" sldId="306"/>
            <ac:grpSpMk id="61" creationId="{FC519686-6E59-48DE-B38E-266177E690D3}"/>
          </ac:grpSpMkLst>
        </pc:grpChg>
        <pc:picChg chg="del mod topLvl">
          <ac:chgData name="Sarah Duffy" userId="ca92ddb4-4620-4127-97b1-8232d187080b" providerId="ADAL" clId="{449A4F43-1A9C-4F5E-89C1-F4EA1B9C3349}" dt="2021-11-24T14:11:18.178" v="116" actId="478"/>
          <ac:picMkLst>
            <pc:docMk/>
            <pc:sldMk cId="1139051798" sldId="306"/>
            <ac:picMk id="63" creationId="{BCA0B6D3-6E7F-4D5F-9106-BE7BCCC5E2F1}"/>
          </ac:picMkLst>
        </pc:picChg>
      </pc:sldChg>
      <pc:sldChg chg="addSp modSp mod">
        <pc:chgData name="Sarah Duffy" userId="ca92ddb4-4620-4127-97b1-8232d187080b" providerId="ADAL" clId="{449A4F43-1A9C-4F5E-89C1-F4EA1B9C3349}" dt="2021-11-22T16:53:27.615" v="98" actId="171"/>
        <pc:sldMkLst>
          <pc:docMk/>
          <pc:sldMk cId="923381754" sldId="307"/>
        </pc:sldMkLst>
        <pc:spChg chg="mod">
          <ac:chgData name="Sarah Duffy" userId="ca92ddb4-4620-4127-97b1-8232d187080b" providerId="ADAL" clId="{449A4F43-1A9C-4F5E-89C1-F4EA1B9C3349}" dt="2021-11-22T16:41:58.016" v="83" actId="1076"/>
          <ac:spMkLst>
            <pc:docMk/>
            <pc:sldMk cId="923381754" sldId="307"/>
            <ac:spMk id="14" creationId="{733783F0-9A34-FC4E-8438-BF2E4416AF09}"/>
          </ac:spMkLst>
        </pc:spChg>
        <pc:picChg chg="add mod ord">
          <ac:chgData name="Sarah Duffy" userId="ca92ddb4-4620-4127-97b1-8232d187080b" providerId="ADAL" clId="{449A4F43-1A9C-4F5E-89C1-F4EA1B9C3349}" dt="2021-11-22T16:53:27.615" v="98" actId="171"/>
          <ac:picMkLst>
            <pc:docMk/>
            <pc:sldMk cId="923381754" sldId="307"/>
            <ac:picMk id="6" creationId="{E69824FA-375A-4DE0-B0BD-1D521ABAFA8C}"/>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10-28T15:43:36.085" idx="27">
    <p:pos x="6327" y="890"/>
    <p:text>Can we have bigger font?</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27/03/2023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the children to explain this food chain to you. Ask some similar questions to reinforce their learning from the previous slide. </a:t>
            </a:r>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3739344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 how to use one of the food chains on the slide to create and mold your own version of it. As an extension, see if children are able to label their model and explain how it works. </a:t>
            </a:r>
          </a:p>
          <a:p>
            <a:endParaRPr lang="en-US" dirty="0"/>
          </a:p>
          <a:p>
            <a:r>
              <a:rPr lang="en-US" dirty="0"/>
              <a:t>If you wish to avoid printing the activity overview 3a then all the information from it and instructions are listed below:</a:t>
            </a:r>
          </a:p>
          <a:p>
            <a:r>
              <a:rPr lang="en-GB" sz="1200" b="1" kern="1200" dirty="0">
                <a:solidFill>
                  <a:schemeClr val="tx1"/>
                </a:solidFill>
                <a:effectLst/>
                <a:latin typeface="+mn-lt"/>
                <a:ea typeface="+mn-ea"/>
                <a:cs typeface="+mn-cs"/>
                <a:sym typeface="Calibri"/>
              </a:rPr>
              <a:t>Overview </a:t>
            </a:r>
            <a:endParaRPr lang="en-GB" dirty="0"/>
          </a:p>
          <a:p>
            <a:r>
              <a:rPr lang="en-GB" sz="1200" kern="1200" dirty="0">
                <a:solidFill>
                  <a:schemeClr val="tx1"/>
                </a:solidFill>
                <a:effectLst/>
                <a:latin typeface="+mn-lt"/>
                <a:ea typeface="+mn-ea"/>
                <a:cs typeface="+mn-cs"/>
                <a:sym typeface="Calibri"/>
              </a:rPr>
              <a:t>In this activity students create a food chain model demonstrating how animals depend on one another for food. </a:t>
            </a:r>
            <a:endParaRPr lang="en-GB" dirty="0"/>
          </a:p>
          <a:p>
            <a:r>
              <a:rPr lang="en-GB" sz="1200" b="1" kern="1200" dirty="0" err="1">
                <a:solidFill>
                  <a:schemeClr val="tx1"/>
                </a:solidFill>
                <a:effectLst/>
                <a:latin typeface="+mn-lt"/>
                <a:ea typeface="+mn-ea"/>
                <a:cs typeface="+mn-cs"/>
                <a:sym typeface="Calibri"/>
              </a:rPr>
              <a:t>Preperation</a:t>
            </a:r>
            <a:r>
              <a:rPr lang="en-GB" sz="1200" b="1" kern="1200" dirty="0">
                <a:solidFill>
                  <a:schemeClr val="tx1"/>
                </a:solidFill>
                <a:effectLst/>
                <a:latin typeface="+mn-lt"/>
                <a:ea typeface="+mn-ea"/>
                <a:cs typeface="+mn-cs"/>
                <a:sym typeface="Calibri"/>
              </a:rPr>
              <a:t> </a:t>
            </a:r>
            <a:endParaRPr lang="en-GB" dirty="0"/>
          </a:p>
          <a:p>
            <a:r>
              <a:rPr lang="en-GB" sz="1200" kern="1200" dirty="0">
                <a:solidFill>
                  <a:schemeClr val="tx1"/>
                </a:solidFill>
                <a:effectLst/>
                <a:latin typeface="+mn-lt"/>
                <a:ea typeface="+mn-ea"/>
                <a:cs typeface="+mn-cs"/>
                <a:sym typeface="Calibri"/>
              </a:rPr>
              <a:t>It may be preferable to run this activity in small groups with an adult so extra support may be required. </a:t>
            </a:r>
            <a:endParaRPr lang="en-GB" dirty="0"/>
          </a:p>
          <a:p>
            <a:r>
              <a:rPr lang="en-GB" sz="1200" b="1" kern="1200" dirty="0">
                <a:solidFill>
                  <a:schemeClr val="tx1"/>
                </a:solidFill>
                <a:effectLst/>
                <a:latin typeface="+mn-lt"/>
                <a:ea typeface="+mn-ea"/>
                <a:cs typeface="+mn-cs"/>
                <a:sym typeface="Calibri"/>
              </a:rPr>
              <a:t>Running the Activity </a:t>
            </a:r>
            <a:endParaRPr lang="en-GB" dirty="0">
              <a:effectLst/>
            </a:endParaRPr>
          </a:p>
          <a:p>
            <a:r>
              <a:rPr lang="en-GB" sz="1200" b="0" kern="1200" dirty="0">
                <a:solidFill>
                  <a:schemeClr val="tx1"/>
                </a:solidFill>
                <a:effectLst/>
                <a:latin typeface="+mn-lt"/>
                <a:ea typeface="+mn-ea"/>
                <a:cs typeface="+mn-cs"/>
                <a:sym typeface="Calibri"/>
              </a:rPr>
              <a:t>Explain that students will be creating their own food chain using </a:t>
            </a:r>
          </a:p>
          <a:p>
            <a:r>
              <a:rPr lang="en-GB" sz="1200" b="0" kern="1200" dirty="0">
                <a:solidFill>
                  <a:schemeClr val="tx1"/>
                </a:solidFill>
                <a:effectLst/>
                <a:latin typeface="+mn-lt"/>
                <a:ea typeface="+mn-ea"/>
                <a:cs typeface="+mn-cs"/>
                <a:sym typeface="Calibri"/>
              </a:rPr>
              <a:t>materials such as plasticine, collage or construction. </a:t>
            </a:r>
          </a:p>
          <a:p>
            <a:r>
              <a:rPr lang="en-GB" sz="1200" b="0" kern="1200" dirty="0">
                <a:solidFill>
                  <a:schemeClr val="tx1"/>
                </a:solidFill>
                <a:effectLst/>
                <a:latin typeface="+mn-lt"/>
                <a:ea typeface="+mn-ea"/>
                <a:cs typeface="+mn-cs"/>
                <a:sym typeface="Calibri"/>
              </a:rPr>
              <a:t>Slide 12 suggests which animals students can choose from.</a:t>
            </a:r>
            <a:br>
              <a:rPr lang="en-GB" sz="1200" b="0" kern="1200" dirty="0">
                <a:solidFill>
                  <a:schemeClr val="tx1"/>
                </a:solidFill>
                <a:effectLst/>
                <a:latin typeface="+mn-lt"/>
                <a:ea typeface="+mn-ea"/>
                <a:cs typeface="+mn-cs"/>
                <a:sym typeface="Calibri"/>
              </a:rPr>
            </a:br>
            <a:r>
              <a:rPr lang="en-GB" sz="1200" b="0" kern="1200" dirty="0">
                <a:solidFill>
                  <a:schemeClr val="tx1"/>
                </a:solidFill>
                <a:effectLst/>
                <a:latin typeface="+mn-lt"/>
                <a:ea typeface="+mn-ea"/>
                <a:cs typeface="+mn-cs"/>
                <a:sym typeface="Calibri"/>
              </a:rPr>
              <a:t>Advise students to choose three or four animals for their food chain. </a:t>
            </a:r>
          </a:p>
          <a:p>
            <a:r>
              <a:rPr lang="en-GB" sz="1200" b="0" kern="1200" dirty="0">
                <a:solidFill>
                  <a:schemeClr val="tx1"/>
                </a:solidFill>
                <a:effectLst/>
                <a:latin typeface="+mn-lt"/>
                <a:ea typeface="+mn-ea"/>
                <a:cs typeface="+mn-cs"/>
                <a:sym typeface="Calibri"/>
              </a:rPr>
              <a:t>Students then spend 10 minutes constructing their animals and placing them in the correct food chain order. </a:t>
            </a:r>
          </a:p>
          <a:p>
            <a:r>
              <a:rPr lang="en-GB" sz="1200" b="0" kern="1200" dirty="0">
                <a:solidFill>
                  <a:schemeClr val="tx1"/>
                </a:solidFill>
                <a:effectLst/>
                <a:latin typeface="+mn-lt"/>
                <a:ea typeface="+mn-ea"/>
                <a:cs typeface="+mn-cs"/>
                <a:sym typeface="Calibri"/>
              </a:rPr>
              <a:t>Ask students to consider what would  happen if plastic </a:t>
            </a:r>
            <a:r>
              <a:rPr lang="en-GB" sz="1200" b="0" kern="1200" dirty="0" err="1">
                <a:solidFill>
                  <a:schemeClr val="tx1"/>
                </a:solidFill>
                <a:effectLst/>
                <a:latin typeface="+mn-lt"/>
                <a:ea typeface="+mn-ea"/>
                <a:cs typeface="+mn-cs"/>
                <a:sym typeface="Calibri"/>
              </a:rPr>
              <a:t>pollutionwas</a:t>
            </a:r>
            <a:r>
              <a:rPr lang="en-GB" sz="1200" b="0" kern="1200" dirty="0">
                <a:solidFill>
                  <a:schemeClr val="tx1"/>
                </a:solidFill>
                <a:effectLst/>
                <a:latin typeface="+mn-lt"/>
                <a:ea typeface="+mn-ea"/>
                <a:cs typeface="+mn-cs"/>
                <a:sym typeface="Calibri"/>
              </a:rPr>
              <a:t> to threaten one of the species, take feedback. </a:t>
            </a:r>
          </a:p>
          <a:p>
            <a:r>
              <a:rPr lang="en-GB" sz="1200" b="0" kern="1200" dirty="0">
                <a:solidFill>
                  <a:schemeClr val="tx1"/>
                </a:solidFill>
                <a:effectLst/>
                <a:latin typeface="+mn-lt"/>
                <a:ea typeface="+mn-ea"/>
                <a:cs typeface="+mn-cs"/>
                <a:sym typeface="Calibri"/>
              </a:rPr>
              <a:t>Cut up and hand out some small (A6) bits of scrap paper to use as warning cards: ask students to draw or write a warning about the impact of plastic pollution on the animals in their food chain, for example, Warning! Sea turtles can die from eating plastic! </a:t>
            </a:r>
          </a:p>
          <a:p>
            <a:r>
              <a:rPr lang="en-GB" sz="1200" b="0" kern="1200" dirty="0">
                <a:solidFill>
                  <a:schemeClr val="tx1"/>
                </a:solidFill>
                <a:effectLst/>
                <a:latin typeface="+mn-lt"/>
                <a:ea typeface="+mn-ea"/>
                <a:cs typeface="+mn-cs"/>
                <a:sym typeface="Calibri"/>
              </a:rPr>
              <a:t>As an extension ask students to write an explanation of how this impacts the wider food chain. </a:t>
            </a:r>
          </a:p>
          <a:p>
            <a:r>
              <a:rPr lang="en-GB" sz="1200" b="1" kern="1200" dirty="0">
                <a:solidFill>
                  <a:schemeClr val="tx1"/>
                </a:solidFill>
                <a:effectLst/>
                <a:latin typeface="+mn-lt"/>
                <a:ea typeface="+mn-ea"/>
                <a:cs typeface="+mn-cs"/>
                <a:sym typeface="Calibri"/>
              </a:rPr>
              <a:t>Expected results </a:t>
            </a:r>
            <a:endParaRPr lang="en-GB" dirty="0">
              <a:effectLst/>
            </a:endParaRPr>
          </a:p>
          <a:p>
            <a:r>
              <a:rPr lang="en-GB" sz="1200" kern="1200" dirty="0">
                <a:solidFill>
                  <a:schemeClr val="tx1"/>
                </a:solidFill>
                <a:effectLst/>
                <a:latin typeface="+mn-lt"/>
                <a:ea typeface="+mn-ea"/>
                <a:cs typeface="+mn-cs"/>
                <a:sym typeface="Calibri"/>
              </a:rPr>
              <a:t>Students will see how animals are dependant on one another for food and how a threat to one animal can break the chain and affect multiple species. </a:t>
            </a:r>
            <a:endParaRPr lang="en-GB" dirty="0">
              <a:effectLst/>
            </a:endParaRPr>
          </a:p>
          <a:p>
            <a:r>
              <a:rPr lang="en-GB" sz="1200" b="1" kern="1200" dirty="0">
                <a:solidFill>
                  <a:schemeClr val="tx1"/>
                </a:solidFill>
                <a:effectLst/>
                <a:latin typeface="+mn-lt"/>
                <a:ea typeface="+mn-ea"/>
                <a:cs typeface="+mn-cs"/>
                <a:sym typeface="Calibri"/>
              </a:rPr>
              <a:t>Details </a:t>
            </a:r>
            <a:r>
              <a:rPr lang="en-GB" sz="1200" b="0" kern="1200" dirty="0">
                <a:solidFill>
                  <a:schemeClr val="tx1"/>
                </a:solidFill>
                <a:effectLst/>
                <a:latin typeface="+mn-lt"/>
                <a:ea typeface="+mn-ea"/>
                <a:cs typeface="+mn-cs"/>
                <a:sym typeface="Calibri"/>
              </a:rPr>
              <a:t>: </a:t>
            </a:r>
            <a:r>
              <a:rPr lang="en-GB" sz="1200" b="1" kern="1200" dirty="0">
                <a:solidFill>
                  <a:schemeClr val="tx1"/>
                </a:solidFill>
                <a:effectLst/>
                <a:latin typeface="+mn-lt"/>
                <a:ea typeface="+mn-ea"/>
                <a:cs typeface="+mn-cs"/>
                <a:sym typeface="Calibri"/>
              </a:rPr>
              <a:t>What you need </a:t>
            </a:r>
            <a:endParaRPr lang="en-GB" dirty="0"/>
          </a:p>
          <a:p>
            <a:r>
              <a:rPr lang="en-GB" sz="1200" kern="1200" dirty="0">
                <a:solidFill>
                  <a:schemeClr val="tx1"/>
                </a:solidFill>
                <a:effectLst/>
                <a:latin typeface="+mn-lt"/>
                <a:ea typeface="+mn-ea"/>
                <a:cs typeface="+mn-cs"/>
                <a:sym typeface="Calibri"/>
              </a:rPr>
              <a:t>Modelling material such as plasticine </a:t>
            </a:r>
          </a:p>
          <a:p>
            <a:r>
              <a:rPr lang="en-GB" sz="1200" kern="1200" dirty="0">
                <a:solidFill>
                  <a:schemeClr val="tx1"/>
                </a:solidFill>
                <a:effectLst/>
                <a:latin typeface="+mn-lt"/>
                <a:ea typeface="+mn-ea"/>
                <a:cs typeface="+mn-cs"/>
                <a:sym typeface="Calibri"/>
              </a:rPr>
              <a:t>Construction materials </a:t>
            </a:r>
          </a:p>
          <a:p>
            <a:endParaRPr lang="en-GB" sz="1200" kern="1200" dirty="0">
              <a:solidFill>
                <a:schemeClr val="tx1"/>
              </a:solidFill>
              <a:effectLst/>
              <a:latin typeface="+mn-lt"/>
              <a:ea typeface="+mn-ea"/>
              <a:cs typeface="+mn-cs"/>
              <a:sym typeface="Calibri"/>
            </a:endParaRPr>
          </a:p>
          <a:p>
            <a:pPr marL="0" marR="0" lvl="0" indent="0" defTabSz="914034" eaLnBrk="1" fontAlgn="auto" latinLnBrk="0" hangingPunct="1">
              <a:lnSpc>
                <a:spcPct val="100000"/>
              </a:lnSpc>
              <a:spcBef>
                <a:spcPts val="0"/>
              </a:spcBef>
              <a:spcAft>
                <a:spcPts val="0"/>
              </a:spcAft>
              <a:buClrTx/>
              <a:buSzTx/>
              <a:buFontTx/>
              <a:buNone/>
              <a:tabLst/>
              <a:defRPr/>
            </a:pPr>
            <a:r>
              <a:rPr lang="en-US" dirty="0"/>
              <a:t>Extension: see if they can make any different, or longer chains than the ones they have already seen using only these options?</a:t>
            </a:r>
          </a:p>
          <a:p>
            <a:endParaRPr lang="en-GB" sz="1200" kern="1200" dirty="0">
              <a:solidFill>
                <a:schemeClr val="tx1"/>
              </a:solidFill>
              <a:effectLst/>
              <a:latin typeface="+mn-lt"/>
              <a:ea typeface="+mn-ea"/>
              <a:cs typeface="+mn-cs"/>
              <a:sym typeface="Calibri"/>
            </a:endParaRPr>
          </a:p>
          <a:p>
            <a:endParaRPr lang="en-US" b="1"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2254873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4028746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605490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3677561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food chain- t</a:t>
            </a:r>
            <a:r>
              <a:rPr lang="en-GB" sz="1200" b="0" i="0" kern="1200" dirty="0">
                <a:solidFill>
                  <a:schemeClr val="tx1"/>
                </a:solidFill>
                <a:effectLst/>
                <a:latin typeface="+mn-lt"/>
                <a:ea typeface="+mn-ea"/>
                <a:cs typeface="+mn-cs"/>
                <a:sym typeface="Calibri"/>
              </a:rPr>
              <a:t>he order in which living things depend on each other for food (the order in which they eat each other).</a:t>
            </a:r>
            <a:endParaRPr lang="en-US" dirty="0"/>
          </a:p>
          <a:p>
            <a:r>
              <a:rPr lang="en-US" dirty="0"/>
              <a:t>recycle – to put a material through a process so that it can be used again, usually in a new or different way.</a:t>
            </a:r>
          </a:p>
          <a:p>
            <a:r>
              <a:rPr lang="en-US" dirty="0"/>
              <a:t>landfill – a place where rubbish is dumped and buried between layers of earth</a:t>
            </a:r>
          </a:p>
          <a:p>
            <a:r>
              <a:rPr lang="en-US" dirty="0"/>
              <a:t>pollute – to make the earth, air or water dirty, dangerous or poisonous</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b="0" dirty="0">
                <a:solidFill>
                  <a:schemeClr val="bg1"/>
                </a:solidFill>
              </a:rPr>
              <a:t>Plastic rubbish can end up as litter that ends up in the ocean</a:t>
            </a:r>
          </a:p>
          <a:p>
            <a:pPr marL="0" marR="0" lvl="0" indent="0" defTabSz="914034" eaLnBrk="1" fontAlgn="auto" latinLnBrk="0" hangingPunct="1">
              <a:lnSpc>
                <a:spcPct val="100000"/>
              </a:lnSpc>
              <a:spcBef>
                <a:spcPts val="0"/>
              </a:spcBef>
              <a:spcAft>
                <a:spcPts val="0"/>
              </a:spcAft>
              <a:buClrTx/>
              <a:buSzTx/>
              <a:buFontTx/>
              <a:buNone/>
              <a:tabLst/>
              <a:defRPr/>
            </a:pPr>
            <a:r>
              <a:rPr lang="en-US" b="0" dirty="0">
                <a:solidFill>
                  <a:schemeClr val="bg1"/>
                </a:solidFill>
              </a:rPr>
              <a:t>Plastic fishing equipment can fall into the ocean</a:t>
            </a:r>
            <a:endParaRPr lang="en-GB" b="0" dirty="0">
              <a:solidFill>
                <a:schemeClr val="bg1"/>
              </a:solidFill>
            </a:endParaRPr>
          </a:p>
          <a:p>
            <a:pPr marL="0" marR="0" lvl="0" indent="0" defTabSz="914034" eaLnBrk="1" fontAlgn="auto" latinLnBrk="0" hangingPunct="1">
              <a:lnSpc>
                <a:spcPct val="100000"/>
              </a:lnSpc>
              <a:spcBef>
                <a:spcPts val="0"/>
              </a:spcBef>
              <a:spcAft>
                <a:spcPts val="0"/>
              </a:spcAft>
              <a:buClrTx/>
              <a:buSzTx/>
              <a:buFontTx/>
              <a:buNone/>
              <a:tabLst/>
              <a:defRPr/>
            </a:pPr>
            <a:r>
              <a:rPr lang="en-US" b="0" dirty="0">
                <a:solidFill>
                  <a:schemeClr val="bg1"/>
                </a:solidFill>
              </a:rPr>
              <a:t>Tiny pieces of plastic in soaps are washed down the sink and end up in rivers and the ocean</a:t>
            </a:r>
            <a:endParaRPr lang="en-GB" b="0" dirty="0">
              <a:solidFill>
                <a:schemeClr val="bg1"/>
              </a:solidFill>
            </a:endParaRP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2912204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Fish, birds and turtles can become tangled in fishing nets and drown.</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750954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Plastic is mistaken for food, eaten and leaves animals starving. </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1632227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Eating plastic can also harm animals stomachs and fill them up, which stops them from being able to eat enough real food. </a:t>
            </a:r>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638146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what a food chain is and how it works. Explain how the diagram works and what it shows us.  </a:t>
            </a:r>
          </a:p>
          <a:p>
            <a:r>
              <a:rPr lang="en-US" dirty="0"/>
              <a:t>Ask the children what they think might happen if part of that chain (e.g. the coral or the fish) didn’t exist anymore. What might happen if the parrot fish ate plastic and had it in its stomach when the tiger shark ate it? </a:t>
            </a:r>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2746473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the children to explain this food chain to you. Ask some similar questions to reinforce their learning from the previous slide. </a:t>
            </a:r>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3999008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Get the children to explain this food chain to their partner. Ask some similar questions to reinforce their learning from the previous slides.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828007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notesSlide" Target="../notesSlides/notesSlide9.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27.png"/><Relationship Id="rId4" Type="http://schemas.openxmlformats.org/officeDocument/2006/relationships/image" Target="../media/image2.jpe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10.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26.png"/><Relationship Id="rId5" Type="http://schemas.openxmlformats.org/officeDocument/2006/relationships/image" Target="../media/image28.png"/><Relationship Id="rId10" Type="http://schemas.openxmlformats.org/officeDocument/2006/relationships/image" Target="../media/image27.png"/><Relationship Id="rId4" Type="http://schemas.openxmlformats.org/officeDocument/2006/relationships/image" Target="../media/image2.jpeg"/><Relationship Id="rId9" Type="http://schemas.openxmlformats.org/officeDocument/2006/relationships/image" Target="../media/image24.emf"/></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1.xml"/><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2.jpe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2.xml"/><Relationship Id="rId7"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g"/></Relationships>
</file>

<file path=ppt/slides/_rels/slide1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9.jpg"/><Relationship Id="rId7" Type="http://schemas.openxmlformats.org/officeDocument/2006/relationships/hyperlink" Target="https://encounteredu.com/steam-activities/super-recycler"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5.png"/><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4.jpe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4.jpeg"/><Relationship Id="rId7"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comments" Target="../comments/comment1.xml"/><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emf"/><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3.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8.pn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9.pn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9.pn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notesSlide" Target="../notesSlides/notesSlide7.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jpe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8.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2.jpeg"/><Relationship Id="rId9" Type="http://schemas.openxmlformats.org/officeDocument/2006/relationships/image" Target="../media/image2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with medium confidence">
            <a:extLst>
              <a:ext uri="{FF2B5EF4-FFF2-40B4-BE49-F238E27FC236}">
                <a16:creationId xmlns:a16="http://schemas.microsoft.com/office/drawing/2014/main" id="{C1F130CC-4290-1249-99F7-081FDE4084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209E1ED9-369F-DE43-9718-DB7C1514FDEB}"/>
              </a:ext>
            </a:extLst>
          </p:cNvPr>
          <p:cNvPicPr>
            <a:picLocks noChangeAspect="1"/>
          </p:cNvPicPr>
          <p:nvPr/>
        </p:nvPicPr>
        <p:blipFill>
          <a:blip r:embed="rId4"/>
          <a:stretch>
            <a:fillRect/>
          </a:stretch>
        </p:blipFill>
        <p:spPr>
          <a:xfrm>
            <a:off x="0" y="0"/>
            <a:ext cx="12192000" cy="6858000"/>
          </a:xfrm>
          <a:prstGeom prst="rect">
            <a:avLst/>
          </a:prstGeom>
        </p:spPr>
      </p:pic>
      <p:pic>
        <p:nvPicPr>
          <p:cNvPr id="37" name="Picture 36">
            <a:extLst>
              <a:ext uri="{FF2B5EF4-FFF2-40B4-BE49-F238E27FC236}">
                <a16:creationId xmlns:a16="http://schemas.microsoft.com/office/drawing/2014/main" id="{88683225-E003-994B-9DCA-2657280BAE4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0830" y="2078361"/>
            <a:ext cx="3324751" cy="3324751"/>
          </a:xfrm>
          <a:prstGeom prst="rect">
            <a:avLst/>
          </a:prstGeom>
        </p:spPr>
      </p:pic>
      <p:pic>
        <p:nvPicPr>
          <p:cNvPr id="6" name="Picture 5" descr="A picture containing dark&#10;&#10;Description automatically generated">
            <a:extLst>
              <a:ext uri="{FF2B5EF4-FFF2-40B4-BE49-F238E27FC236}">
                <a16:creationId xmlns:a16="http://schemas.microsoft.com/office/drawing/2014/main" id="{BE0676BB-CC9A-4147-8892-7D334476ED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94956" y="2094893"/>
            <a:ext cx="3271318" cy="3271318"/>
          </a:xfrm>
          <a:prstGeom prst="rect">
            <a:avLst/>
          </a:prstGeom>
        </p:spPr>
      </p:pic>
      <p:pic>
        <p:nvPicPr>
          <p:cNvPr id="38" name="Picture 37" descr="A hand holding a shark&#10;&#10;Description automatically generated with low confidence">
            <a:extLst>
              <a:ext uri="{FF2B5EF4-FFF2-40B4-BE49-F238E27FC236}">
                <a16:creationId xmlns:a16="http://schemas.microsoft.com/office/drawing/2014/main" id="{D9B12CFD-0BF7-C141-9249-3E6A00DCCEF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29355" y="2331916"/>
            <a:ext cx="2841663" cy="2841663"/>
          </a:xfrm>
          <a:prstGeom prst="rect">
            <a:avLst/>
          </a:prstGeom>
        </p:spPr>
      </p:pic>
      <p:sp>
        <p:nvSpPr>
          <p:cNvPr id="14" name="TextBox 13">
            <a:extLst>
              <a:ext uri="{FF2B5EF4-FFF2-40B4-BE49-F238E27FC236}">
                <a16:creationId xmlns:a16="http://schemas.microsoft.com/office/drawing/2014/main" id="{95AE20BE-D060-8E47-B112-9C0F79E2A347}"/>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7" name="Rectangle 16">
            <a:extLst>
              <a:ext uri="{FF2B5EF4-FFF2-40B4-BE49-F238E27FC236}">
                <a16:creationId xmlns:a16="http://schemas.microsoft.com/office/drawing/2014/main" id="{825A0A17-F635-D44E-8319-62CC9ED7B622}"/>
              </a:ext>
            </a:extLst>
          </p:cNvPr>
          <p:cNvSpPr/>
          <p:nvPr/>
        </p:nvSpPr>
        <p:spPr>
          <a:xfrm>
            <a:off x="1580951" y="5412632"/>
            <a:ext cx="1872058"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1EE9AD-08D4-0D4F-B3A4-5942278B8BD0}"/>
              </a:ext>
            </a:extLst>
          </p:cNvPr>
          <p:cNvSpPr/>
          <p:nvPr/>
        </p:nvSpPr>
        <p:spPr>
          <a:xfrm>
            <a:off x="1743483" y="5523231"/>
            <a:ext cx="1515521" cy="461665"/>
          </a:xfrm>
          <a:prstGeom prst="rect">
            <a:avLst/>
          </a:prstGeom>
        </p:spPr>
        <p:txBody>
          <a:bodyPr wrap="square">
            <a:spAutoFit/>
          </a:bodyPr>
          <a:lstStyle/>
          <a:p>
            <a:r>
              <a:rPr lang="en-US" sz="2400" b="1" dirty="0">
                <a:solidFill>
                  <a:srgbClr val="004A6C"/>
                </a:solidFill>
                <a:latin typeface="Gilroy Black" pitchFamily="2" charset="77"/>
              </a:rPr>
              <a:t>Seagrass</a:t>
            </a:r>
          </a:p>
        </p:txBody>
      </p:sp>
      <p:sp>
        <p:nvSpPr>
          <p:cNvPr id="20" name="Rectangle 19">
            <a:extLst>
              <a:ext uri="{FF2B5EF4-FFF2-40B4-BE49-F238E27FC236}">
                <a16:creationId xmlns:a16="http://schemas.microsoft.com/office/drawing/2014/main" id="{8462BB41-0938-AA4B-9B7B-6114CF7B3E52}"/>
              </a:ext>
            </a:extLst>
          </p:cNvPr>
          <p:cNvSpPr/>
          <p:nvPr/>
        </p:nvSpPr>
        <p:spPr>
          <a:xfrm>
            <a:off x="4947147" y="5412632"/>
            <a:ext cx="2215454"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05D8B8D-B3AF-8148-BD39-517C864AF033}"/>
              </a:ext>
            </a:extLst>
          </p:cNvPr>
          <p:cNvSpPr/>
          <p:nvPr/>
        </p:nvSpPr>
        <p:spPr>
          <a:xfrm>
            <a:off x="5109679" y="5523231"/>
            <a:ext cx="1936749" cy="461665"/>
          </a:xfrm>
          <a:prstGeom prst="rect">
            <a:avLst/>
          </a:prstGeom>
        </p:spPr>
        <p:txBody>
          <a:bodyPr wrap="none">
            <a:spAutoFit/>
          </a:bodyPr>
          <a:lstStyle/>
          <a:p>
            <a:r>
              <a:rPr lang="en-US" sz="2400" b="1" dirty="0">
                <a:solidFill>
                  <a:srgbClr val="004A6C"/>
                </a:solidFill>
                <a:latin typeface="Gilroy Black" pitchFamily="2" charset="77"/>
              </a:rPr>
              <a:t>Green turtle</a:t>
            </a:r>
          </a:p>
        </p:txBody>
      </p:sp>
      <p:sp>
        <p:nvSpPr>
          <p:cNvPr id="22" name="Rectangle 21">
            <a:extLst>
              <a:ext uri="{FF2B5EF4-FFF2-40B4-BE49-F238E27FC236}">
                <a16:creationId xmlns:a16="http://schemas.microsoft.com/office/drawing/2014/main" id="{E56D612E-28A4-FC48-B411-A2C32280F26C}"/>
              </a:ext>
            </a:extLst>
          </p:cNvPr>
          <p:cNvSpPr/>
          <p:nvPr/>
        </p:nvSpPr>
        <p:spPr>
          <a:xfrm>
            <a:off x="8656739" y="5412632"/>
            <a:ext cx="20765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9E6DA06B-52CC-3E46-BDCB-0FC245BE2039}"/>
              </a:ext>
            </a:extLst>
          </p:cNvPr>
          <p:cNvSpPr/>
          <p:nvPr/>
        </p:nvSpPr>
        <p:spPr>
          <a:xfrm>
            <a:off x="8819271" y="5523231"/>
            <a:ext cx="1784463" cy="461665"/>
          </a:xfrm>
          <a:prstGeom prst="rect">
            <a:avLst/>
          </a:prstGeom>
        </p:spPr>
        <p:txBody>
          <a:bodyPr wrap="none">
            <a:spAutoFit/>
          </a:bodyPr>
          <a:lstStyle/>
          <a:p>
            <a:r>
              <a:rPr lang="en-US" sz="2400" b="1" dirty="0">
                <a:solidFill>
                  <a:srgbClr val="004A6C"/>
                </a:solidFill>
                <a:latin typeface="Gilroy Black" pitchFamily="2" charset="77"/>
              </a:rPr>
              <a:t>Tiger shark</a:t>
            </a:r>
          </a:p>
        </p:txBody>
      </p:sp>
      <p:pic>
        <p:nvPicPr>
          <p:cNvPr id="26" name="Picture 25">
            <a:extLst>
              <a:ext uri="{FF2B5EF4-FFF2-40B4-BE49-F238E27FC236}">
                <a16:creationId xmlns:a16="http://schemas.microsoft.com/office/drawing/2014/main" id="{F31B86C0-0A8E-0348-A934-A130C5CAE616}"/>
              </a:ext>
            </a:extLst>
          </p:cNvPr>
          <p:cNvPicPr>
            <a:picLocks noChangeAspect="1"/>
          </p:cNvPicPr>
          <p:nvPr/>
        </p:nvPicPr>
        <p:blipFill>
          <a:blip r:embed="rId8"/>
          <a:stretch>
            <a:fillRect/>
          </a:stretch>
        </p:blipFill>
        <p:spPr>
          <a:xfrm rot="7747805" flipH="1">
            <a:off x="3885584" y="5261069"/>
            <a:ext cx="659737" cy="771121"/>
          </a:xfrm>
          <a:prstGeom prst="rect">
            <a:avLst/>
          </a:prstGeom>
        </p:spPr>
      </p:pic>
      <p:pic>
        <p:nvPicPr>
          <p:cNvPr id="28" name="Picture 27">
            <a:extLst>
              <a:ext uri="{FF2B5EF4-FFF2-40B4-BE49-F238E27FC236}">
                <a16:creationId xmlns:a16="http://schemas.microsoft.com/office/drawing/2014/main" id="{1A3BE3FA-3150-364E-9C38-29013429D3D5}"/>
              </a:ext>
            </a:extLst>
          </p:cNvPr>
          <p:cNvPicPr>
            <a:picLocks noChangeAspect="1"/>
          </p:cNvPicPr>
          <p:nvPr/>
        </p:nvPicPr>
        <p:blipFill>
          <a:blip r:embed="rId8"/>
          <a:stretch>
            <a:fillRect/>
          </a:stretch>
        </p:blipFill>
        <p:spPr>
          <a:xfrm rot="7747805" flipH="1">
            <a:off x="7414847" y="5325238"/>
            <a:ext cx="659737" cy="771121"/>
          </a:xfrm>
          <a:prstGeom prst="rect">
            <a:avLst/>
          </a:prstGeom>
        </p:spPr>
      </p:pic>
      <p:pic>
        <p:nvPicPr>
          <p:cNvPr id="29" name="Picture 28">
            <a:extLst>
              <a:ext uri="{FF2B5EF4-FFF2-40B4-BE49-F238E27FC236}">
                <a16:creationId xmlns:a16="http://schemas.microsoft.com/office/drawing/2014/main" id="{A63CDA22-24C9-1F4F-A95D-74C71D65FD8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9089445">
            <a:off x="677519" y="1716432"/>
            <a:ext cx="1534497" cy="1512808"/>
          </a:xfrm>
          <a:prstGeom prst="rect">
            <a:avLst/>
          </a:prstGeom>
        </p:spPr>
      </p:pic>
      <p:pic>
        <p:nvPicPr>
          <p:cNvPr id="35" name="Picture 34">
            <a:extLst>
              <a:ext uri="{FF2B5EF4-FFF2-40B4-BE49-F238E27FC236}">
                <a16:creationId xmlns:a16="http://schemas.microsoft.com/office/drawing/2014/main" id="{3AF0E98A-8CB4-CB46-BC0E-370DD83270C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7828576">
            <a:off x="10188459" y="4164995"/>
            <a:ext cx="1534497" cy="1512808"/>
          </a:xfrm>
          <a:prstGeom prst="rect">
            <a:avLst/>
          </a:prstGeom>
        </p:spPr>
      </p:pic>
      <p:grpSp>
        <p:nvGrpSpPr>
          <p:cNvPr id="30" name="Group 29">
            <a:extLst>
              <a:ext uri="{FF2B5EF4-FFF2-40B4-BE49-F238E27FC236}">
                <a16:creationId xmlns:a16="http://schemas.microsoft.com/office/drawing/2014/main" id="{F1FE5166-8317-4E0E-858F-5E7265294BB8}"/>
              </a:ext>
            </a:extLst>
          </p:cNvPr>
          <p:cNvGrpSpPr/>
          <p:nvPr/>
        </p:nvGrpSpPr>
        <p:grpSpPr>
          <a:xfrm>
            <a:off x="8303602" y="217666"/>
            <a:ext cx="3888398" cy="655438"/>
            <a:chOff x="8303602" y="217666"/>
            <a:chExt cx="3888398" cy="655438"/>
          </a:xfrm>
        </p:grpSpPr>
        <p:sp>
          <p:nvSpPr>
            <p:cNvPr id="33" name="Rectangle 32">
              <a:extLst>
                <a:ext uri="{FF2B5EF4-FFF2-40B4-BE49-F238E27FC236}">
                  <a16:creationId xmlns:a16="http://schemas.microsoft.com/office/drawing/2014/main" id="{24276FDC-32E6-4F31-8BF5-B40C2A1E1464}"/>
                </a:ext>
              </a:extLst>
            </p:cNvPr>
            <p:cNvSpPr/>
            <p:nvPr/>
          </p:nvSpPr>
          <p:spPr>
            <a:xfrm>
              <a:off x="8324088" y="217666"/>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Text&#10;&#10;Description automatically generated with low confidence">
              <a:extLst>
                <a:ext uri="{FF2B5EF4-FFF2-40B4-BE49-F238E27FC236}">
                  <a16:creationId xmlns:a16="http://schemas.microsoft.com/office/drawing/2014/main" id="{382D7F10-6948-47B1-A090-617E85939E7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03602" y="241374"/>
              <a:ext cx="3387327" cy="608022"/>
            </a:xfrm>
            <a:prstGeom prst="rect">
              <a:avLst/>
            </a:prstGeom>
          </p:spPr>
        </p:pic>
      </p:grpSp>
    </p:spTree>
    <p:extLst>
      <p:ext uri="{BB962C8B-B14F-4D97-AF65-F5344CB8AC3E}">
        <p14:creationId xmlns:p14="http://schemas.microsoft.com/office/powerpoint/2010/main" val="404524245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209E1ED9-369F-DE43-9718-DB7C1514FDEB}"/>
              </a:ext>
            </a:extLst>
          </p:cNvPr>
          <p:cNvPicPr>
            <a:picLocks noChangeAspect="1"/>
          </p:cNvPicPr>
          <p:nvPr/>
        </p:nvPicPr>
        <p:blipFill>
          <a:blip r:embed="rId4"/>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89893876-8174-6C4F-98AC-95467EBDCA2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0830" y="2078361"/>
            <a:ext cx="3324751" cy="3324751"/>
          </a:xfrm>
          <a:prstGeom prst="rect">
            <a:avLst/>
          </a:prstGeom>
        </p:spPr>
      </p:pic>
      <p:pic>
        <p:nvPicPr>
          <p:cNvPr id="7" name="Picture 6" descr="A close-up of a fish&#10;&#10;Description automatically generated with medium confidence">
            <a:extLst>
              <a:ext uri="{FF2B5EF4-FFF2-40B4-BE49-F238E27FC236}">
                <a16:creationId xmlns:a16="http://schemas.microsoft.com/office/drawing/2014/main" id="{726558C9-5A6A-4340-ADB0-89C76F4CCE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3889" y="2087879"/>
            <a:ext cx="3324751" cy="3324751"/>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06720405-B80D-474C-88D4-D37149DE01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33464" y="2099454"/>
            <a:ext cx="3292668" cy="3292668"/>
          </a:xfrm>
          <a:prstGeom prst="rect">
            <a:avLst/>
          </a:prstGeom>
        </p:spPr>
      </p:pic>
      <p:sp>
        <p:nvSpPr>
          <p:cNvPr id="14" name="TextBox 13">
            <a:extLst>
              <a:ext uri="{FF2B5EF4-FFF2-40B4-BE49-F238E27FC236}">
                <a16:creationId xmlns:a16="http://schemas.microsoft.com/office/drawing/2014/main" id="{95AE20BE-D060-8E47-B112-9C0F79E2A347}"/>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7" name="Rectangle 16">
            <a:extLst>
              <a:ext uri="{FF2B5EF4-FFF2-40B4-BE49-F238E27FC236}">
                <a16:creationId xmlns:a16="http://schemas.microsoft.com/office/drawing/2014/main" id="{825A0A17-F635-D44E-8319-62CC9ED7B622}"/>
              </a:ext>
            </a:extLst>
          </p:cNvPr>
          <p:cNvSpPr/>
          <p:nvPr/>
        </p:nvSpPr>
        <p:spPr>
          <a:xfrm>
            <a:off x="1688586" y="5412632"/>
            <a:ext cx="155464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1EE9AD-08D4-0D4F-B3A4-5942278B8BD0}"/>
              </a:ext>
            </a:extLst>
          </p:cNvPr>
          <p:cNvSpPr/>
          <p:nvPr/>
        </p:nvSpPr>
        <p:spPr>
          <a:xfrm>
            <a:off x="1723263" y="5523232"/>
            <a:ext cx="1519967" cy="461665"/>
          </a:xfrm>
          <a:prstGeom prst="rect">
            <a:avLst/>
          </a:prstGeom>
        </p:spPr>
        <p:txBody>
          <a:bodyPr wrap="square">
            <a:spAutoFit/>
          </a:bodyPr>
          <a:lstStyle/>
          <a:p>
            <a:r>
              <a:rPr lang="en-US" sz="2400" b="1" dirty="0">
                <a:solidFill>
                  <a:srgbClr val="004A6C"/>
                </a:solidFill>
                <a:latin typeface="Gilroy Black" pitchFamily="2" charset="77"/>
              </a:rPr>
              <a:t>Seagrass</a:t>
            </a:r>
          </a:p>
        </p:txBody>
      </p:sp>
      <p:sp>
        <p:nvSpPr>
          <p:cNvPr id="20" name="Rectangle 19">
            <a:extLst>
              <a:ext uri="{FF2B5EF4-FFF2-40B4-BE49-F238E27FC236}">
                <a16:creationId xmlns:a16="http://schemas.microsoft.com/office/drawing/2014/main" id="{8462BB41-0938-AA4B-9B7B-6114CF7B3E52}"/>
              </a:ext>
            </a:extLst>
          </p:cNvPr>
          <p:cNvSpPr/>
          <p:nvPr/>
        </p:nvSpPr>
        <p:spPr>
          <a:xfrm>
            <a:off x="5483728" y="5412632"/>
            <a:ext cx="996254"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05D8B8D-B3AF-8148-BD39-517C864AF033}"/>
              </a:ext>
            </a:extLst>
          </p:cNvPr>
          <p:cNvSpPr/>
          <p:nvPr/>
        </p:nvSpPr>
        <p:spPr>
          <a:xfrm>
            <a:off x="5593410" y="5523231"/>
            <a:ext cx="747320" cy="461665"/>
          </a:xfrm>
          <a:prstGeom prst="rect">
            <a:avLst/>
          </a:prstGeom>
        </p:spPr>
        <p:txBody>
          <a:bodyPr wrap="none">
            <a:spAutoFit/>
          </a:bodyPr>
          <a:lstStyle/>
          <a:p>
            <a:r>
              <a:rPr lang="en-US" sz="2400" b="1" dirty="0">
                <a:solidFill>
                  <a:srgbClr val="004A6C"/>
                </a:solidFill>
                <a:latin typeface="Gilroy Black" pitchFamily="2" charset="77"/>
              </a:rPr>
              <a:t>Fish</a:t>
            </a:r>
          </a:p>
        </p:txBody>
      </p:sp>
      <p:sp>
        <p:nvSpPr>
          <p:cNvPr id="22" name="Rectangle 21">
            <a:extLst>
              <a:ext uri="{FF2B5EF4-FFF2-40B4-BE49-F238E27FC236}">
                <a16:creationId xmlns:a16="http://schemas.microsoft.com/office/drawing/2014/main" id="{E56D612E-28A4-FC48-B411-A2C32280F26C}"/>
              </a:ext>
            </a:extLst>
          </p:cNvPr>
          <p:cNvSpPr/>
          <p:nvPr/>
        </p:nvSpPr>
        <p:spPr>
          <a:xfrm>
            <a:off x="8954079" y="5412632"/>
            <a:ext cx="148154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9E6DA06B-52CC-3E46-BDCB-0FC245BE2039}"/>
              </a:ext>
            </a:extLst>
          </p:cNvPr>
          <p:cNvSpPr/>
          <p:nvPr/>
        </p:nvSpPr>
        <p:spPr>
          <a:xfrm>
            <a:off x="9116610" y="5523231"/>
            <a:ext cx="1197764" cy="461665"/>
          </a:xfrm>
          <a:prstGeom prst="rect">
            <a:avLst/>
          </a:prstGeom>
        </p:spPr>
        <p:txBody>
          <a:bodyPr wrap="none">
            <a:spAutoFit/>
          </a:bodyPr>
          <a:lstStyle/>
          <a:p>
            <a:r>
              <a:rPr lang="en-US" sz="2400" b="1" dirty="0">
                <a:solidFill>
                  <a:srgbClr val="004A6C"/>
                </a:solidFill>
                <a:latin typeface="Gilroy Black" pitchFamily="2" charset="77"/>
              </a:rPr>
              <a:t>Human</a:t>
            </a:r>
          </a:p>
        </p:txBody>
      </p:sp>
      <p:pic>
        <p:nvPicPr>
          <p:cNvPr id="25" name="Picture 24">
            <a:extLst>
              <a:ext uri="{FF2B5EF4-FFF2-40B4-BE49-F238E27FC236}">
                <a16:creationId xmlns:a16="http://schemas.microsoft.com/office/drawing/2014/main" id="{E015654B-FA5D-314B-92D8-CEA22FA34BF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089445">
            <a:off x="677519" y="1716432"/>
            <a:ext cx="1534497" cy="1512808"/>
          </a:xfrm>
          <a:prstGeom prst="rect">
            <a:avLst/>
          </a:prstGeom>
        </p:spPr>
      </p:pic>
      <p:pic>
        <p:nvPicPr>
          <p:cNvPr id="26" name="Picture 25">
            <a:extLst>
              <a:ext uri="{FF2B5EF4-FFF2-40B4-BE49-F238E27FC236}">
                <a16:creationId xmlns:a16="http://schemas.microsoft.com/office/drawing/2014/main" id="{D2193BB1-875A-F74C-ABEC-71F0D0AF785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7828576">
            <a:off x="10188459" y="4164995"/>
            <a:ext cx="1534497" cy="1512808"/>
          </a:xfrm>
          <a:prstGeom prst="rect">
            <a:avLst/>
          </a:prstGeom>
        </p:spPr>
      </p:pic>
      <p:pic>
        <p:nvPicPr>
          <p:cNvPr id="28" name="Picture 27">
            <a:extLst>
              <a:ext uri="{FF2B5EF4-FFF2-40B4-BE49-F238E27FC236}">
                <a16:creationId xmlns:a16="http://schemas.microsoft.com/office/drawing/2014/main" id="{C4C15FE4-3309-C745-A71E-29F592AA27EE}"/>
              </a:ext>
            </a:extLst>
          </p:cNvPr>
          <p:cNvPicPr>
            <a:picLocks noChangeAspect="1"/>
          </p:cNvPicPr>
          <p:nvPr/>
        </p:nvPicPr>
        <p:blipFill>
          <a:blip r:embed="rId9"/>
          <a:stretch>
            <a:fillRect/>
          </a:stretch>
        </p:blipFill>
        <p:spPr>
          <a:xfrm rot="7747805" flipH="1">
            <a:off x="3885584" y="5261069"/>
            <a:ext cx="659737" cy="771121"/>
          </a:xfrm>
          <a:prstGeom prst="rect">
            <a:avLst/>
          </a:prstGeom>
        </p:spPr>
      </p:pic>
      <p:pic>
        <p:nvPicPr>
          <p:cNvPr id="29" name="Picture 28">
            <a:extLst>
              <a:ext uri="{FF2B5EF4-FFF2-40B4-BE49-F238E27FC236}">
                <a16:creationId xmlns:a16="http://schemas.microsoft.com/office/drawing/2014/main" id="{6281341F-2B96-FA4B-8B80-FEADA7A83CD3}"/>
              </a:ext>
            </a:extLst>
          </p:cNvPr>
          <p:cNvPicPr>
            <a:picLocks noChangeAspect="1"/>
          </p:cNvPicPr>
          <p:nvPr/>
        </p:nvPicPr>
        <p:blipFill>
          <a:blip r:embed="rId9"/>
          <a:stretch>
            <a:fillRect/>
          </a:stretch>
        </p:blipFill>
        <p:spPr>
          <a:xfrm rot="7747805" flipH="1">
            <a:off x="7414847" y="5325238"/>
            <a:ext cx="659737" cy="771121"/>
          </a:xfrm>
          <a:prstGeom prst="rect">
            <a:avLst/>
          </a:prstGeom>
        </p:spPr>
      </p:pic>
      <p:grpSp>
        <p:nvGrpSpPr>
          <p:cNvPr id="19" name="Group 18">
            <a:extLst>
              <a:ext uri="{FF2B5EF4-FFF2-40B4-BE49-F238E27FC236}">
                <a16:creationId xmlns:a16="http://schemas.microsoft.com/office/drawing/2014/main" id="{9D13C1C5-1BB4-43AC-B2EA-71D976661154}"/>
              </a:ext>
            </a:extLst>
          </p:cNvPr>
          <p:cNvGrpSpPr/>
          <p:nvPr/>
        </p:nvGrpSpPr>
        <p:grpSpPr>
          <a:xfrm>
            <a:off x="8303602" y="217666"/>
            <a:ext cx="3888398" cy="655438"/>
            <a:chOff x="8303602" y="217666"/>
            <a:chExt cx="3888398" cy="655438"/>
          </a:xfrm>
        </p:grpSpPr>
        <p:sp>
          <p:nvSpPr>
            <p:cNvPr id="24" name="Rectangle 23">
              <a:extLst>
                <a:ext uri="{FF2B5EF4-FFF2-40B4-BE49-F238E27FC236}">
                  <a16:creationId xmlns:a16="http://schemas.microsoft.com/office/drawing/2014/main" id="{0DA9D494-02A4-4FC2-BACE-A7935503F364}"/>
                </a:ext>
              </a:extLst>
            </p:cNvPr>
            <p:cNvSpPr/>
            <p:nvPr/>
          </p:nvSpPr>
          <p:spPr>
            <a:xfrm>
              <a:off x="8324088" y="217666"/>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descr="Text&#10;&#10;Description automatically generated with low confidence">
              <a:extLst>
                <a:ext uri="{FF2B5EF4-FFF2-40B4-BE49-F238E27FC236}">
                  <a16:creationId xmlns:a16="http://schemas.microsoft.com/office/drawing/2014/main" id="{57B201C2-395B-4950-B317-27F16EEC133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03602" y="241374"/>
              <a:ext cx="3387327" cy="608022"/>
            </a:xfrm>
            <a:prstGeom prst="rect">
              <a:avLst/>
            </a:prstGeom>
          </p:spPr>
        </p:pic>
      </p:grpSp>
    </p:spTree>
    <p:extLst>
      <p:ext uri="{BB962C8B-B14F-4D97-AF65-F5344CB8AC3E}">
        <p14:creationId xmlns:p14="http://schemas.microsoft.com/office/powerpoint/2010/main" val="735713274"/>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209E1ED9-369F-DE43-9718-DB7C1514FDEB}"/>
              </a:ext>
            </a:extLst>
          </p:cNvPr>
          <p:cNvPicPr>
            <a:picLocks noChangeAspect="1"/>
          </p:cNvPicPr>
          <p:nvPr/>
        </p:nvPicPr>
        <p:blipFill>
          <a:blip r:embed="rId4"/>
          <a:stretch>
            <a:fill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95AE20BE-D060-8E47-B112-9C0F79E2A347}"/>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 model</a:t>
            </a:r>
          </a:p>
        </p:txBody>
      </p:sp>
      <p:sp>
        <p:nvSpPr>
          <p:cNvPr id="146" name="Rectangle 145">
            <a:extLst>
              <a:ext uri="{FF2B5EF4-FFF2-40B4-BE49-F238E27FC236}">
                <a16:creationId xmlns:a16="http://schemas.microsoft.com/office/drawing/2014/main" id="{C9A4B269-9228-0144-8F40-5052DD228CEC}"/>
              </a:ext>
            </a:extLst>
          </p:cNvPr>
          <p:cNvSpPr/>
          <p:nvPr/>
        </p:nvSpPr>
        <p:spPr>
          <a:xfrm>
            <a:off x="5108262" y="982925"/>
            <a:ext cx="4627366" cy="769441"/>
          </a:xfrm>
          <a:prstGeom prst="rect">
            <a:avLst/>
          </a:prstGeom>
        </p:spPr>
        <p:txBody>
          <a:bodyPr wrap="square">
            <a:spAutoFit/>
          </a:bodyPr>
          <a:lstStyle/>
          <a:p>
            <a:r>
              <a:rPr lang="en-US" sz="2200" b="1" dirty="0">
                <a:solidFill>
                  <a:srgbClr val="F9F6ED"/>
                </a:solidFill>
                <a:latin typeface="Gilroy Bold" pitchFamily="2" charset="77"/>
              </a:rPr>
              <a:t>Choose from these species to make your food chain model.</a:t>
            </a:r>
          </a:p>
        </p:txBody>
      </p:sp>
      <p:pic>
        <p:nvPicPr>
          <p:cNvPr id="148" name="Picture 147" descr="A picture containing aquatic mammal, mammal, seal, close&#10;&#10;Description automatically generated">
            <a:extLst>
              <a:ext uri="{FF2B5EF4-FFF2-40B4-BE49-F238E27FC236}">
                <a16:creationId xmlns:a16="http://schemas.microsoft.com/office/drawing/2014/main" id="{6484D8BD-E53C-5843-8EE5-A9261D5430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6419" y="4150198"/>
            <a:ext cx="2316798" cy="2316798"/>
          </a:xfrm>
          <a:prstGeom prst="rect">
            <a:avLst/>
          </a:prstGeom>
        </p:spPr>
      </p:pic>
      <p:pic>
        <p:nvPicPr>
          <p:cNvPr id="160" name="Picture 159" descr="A close-up of a fish&#10;&#10;Description automatically generated with medium confidence">
            <a:extLst>
              <a:ext uri="{FF2B5EF4-FFF2-40B4-BE49-F238E27FC236}">
                <a16:creationId xmlns:a16="http://schemas.microsoft.com/office/drawing/2014/main" id="{F3383993-52D3-3A4E-B700-15C23A314A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76492" y="1861454"/>
            <a:ext cx="2321877" cy="2321877"/>
          </a:xfrm>
          <a:prstGeom prst="rect">
            <a:avLst/>
          </a:prstGeom>
        </p:spPr>
      </p:pic>
      <p:pic>
        <p:nvPicPr>
          <p:cNvPr id="161" name="Picture 160" descr="A picture containing person&#10;&#10;Description automatically generated">
            <a:extLst>
              <a:ext uri="{FF2B5EF4-FFF2-40B4-BE49-F238E27FC236}">
                <a16:creationId xmlns:a16="http://schemas.microsoft.com/office/drawing/2014/main" id="{572706A5-A9E7-0F4D-8E4E-0DF98C1DA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80742" y="1853409"/>
            <a:ext cx="2329302" cy="2329302"/>
          </a:xfrm>
          <a:prstGeom prst="rect">
            <a:avLst/>
          </a:prstGeom>
        </p:spPr>
      </p:pic>
      <p:pic>
        <p:nvPicPr>
          <p:cNvPr id="64" name="Picture 63" descr="A goldfish in the water&#10;&#10;Description automatically generated with low confidence">
            <a:extLst>
              <a:ext uri="{FF2B5EF4-FFF2-40B4-BE49-F238E27FC236}">
                <a16:creationId xmlns:a16="http://schemas.microsoft.com/office/drawing/2014/main" id="{FB4EB679-EEA4-DD4D-A0E9-3BC8BECB56D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52894" y="1861455"/>
            <a:ext cx="2339061" cy="2339061"/>
          </a:xfrm>
          <a:prstGeom prst="rect">
            <a:avLst/>
          </a:prstGeom>
        </p:spPr>
      </p:pic>
      <p:pic>
        <p:nvPicPr>
          <p:cNvPr id="65" name="Picture 64" descr="A close-up of a brain&#10;&#10;Description automatically generated with low confidence">
            <a:extLst>
              <a:ext uri="{FF2B5EF4-FFF2-40B4-BE49-F238E27FC236}">
                <a16:creationId xmlns:a16="http://schemas.microsoft.com/office/drawing/2014/main" id="{80E9EAD9-AB3F-4F47-A93F-9F046ED71A9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29851" y="1800468"/>
            <a:ext cx="2339061" cy="2339061"/>
          </a:xfrm>
          <a:prstGeom prst="rect">
            <a:avLst/>
          </a:prstGeom>
        </p:spPr>
      </p:pic>
      <p:pic>
        <p:nvPicPr>
          <p:cNvPr id="66" name="Picture 65" descr="A hand holding a shark&#10;&#10;Description automatically generated with low confidence">
            <a:extLst>
              <a:ext uri="{FF2B5EF4-FFF2-40B4-BE49-F238E27FC236}">
                <a16:creationId xmlns:a16="http://schemas.microsoft.com/office/drawing/2014/main" id="{A0940E6D-16AC-724B-BABA-E7800FBE90C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764459" y="4329786"/>
            <a:ext cx="2056739" cy="2056739"/>
          </a:xfrm>
          <a:prstGeom prst="rect">
            <a:avLst/>
          </a:prstGeom>
        </p:spPr>
      </p:pic>
      <p:pic>
        <p:nvPicPr>
          <p:cNvPr id="67" name="Picture 66">
            <a:extLst>
              <a:ext uri="{FF2B5EF4-FFF2-40B4-BE49-F238E27FC236}">
                <a16:creationId xmlns:a16="http://schemas.microsoft.com/office/drawing/2014/main" id="{E5EC41B0-F1F9-6F49-87A5-366EB014D5A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77612" y="4180411"/>
            <a:ext cx="2340095" cy="2340095"/>
          </a:xfrm>
          <a:prstGeom prst="rect">
            <a:avLst/>
          </a:prstGeom>
        </p:spPr>
      </p:pic>
      <p:pic>
        <p:nvPicPr>
          <p:cNvPr id="68" name="Picture 67" descr="A picture containing dark&#10;&#10;Description automatically generated">
            <a:extLst>
              <a:ext uri="{FF2B5EF4-FFF2-40B4-BE49-F238E27FC236}">
                <a16:creationId xmlns:a16="http://schemas.microsoft.com/office/drawing/2014/main" id="{D59F655B-BF5A-9B46-BA15-35E3497A3F1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692479" y="4183206"/>
            <a:ext cx="2340095" cy="2340095"/>
          </a:xfrm>
          <a:prstGeom prst="rect">
            <a:avLst/>
          </a:prstGeom>
        </p:spPr>
      </p:pic>
    </p:spTree>
    <p:extLst>
      <p:ext uri="{BB962C8B-B14F-4D97-AF65-F5344CB8AC3E}">
        <p14:creationId xmlns:p14="http://schemas.microsoft.com/office/powerpoint/2010/main" val="1139051798"/>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descr="A cloud in the sky&#10;&#10;Description automatically generated with medium confidence">
            <a:extLst>
              <a:ext uri="{FF2B5EF4-FFF2-40B4-BE49-F238E27FC236}">
                <a16:creationId xmlns:a16="http://schemas.microsoft.com/office/drawing/2014/main" id="{9D585EF3-8BCE-AE40-87FC-5293DDBECBDC}"/>
              </a:ext>
            </a:extLst>
          </p:cNvPr>
          <p:cNvPicPr>
            <a:picLocks noChangeAspect="1"/>
          </p:cNvPicPr>
          <p:nvPr/>
        </p:nvPicPr>
        <p:blipFill>
          <a:blip r:embed="rId4"/>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989B5257-87B1-4646-BDE5-60CF2A47B9D5}"/>
              </a:ext>
            </a:extLst>
          </p:cNvPr>
          <p:cNvSpPr/>
          <p:nvPr/>
        </p:nvSpPr>
        <p:spPr>
          <a:xfrm>
            <a:off x="5498797" y="702317"/>
            <a:ext cx="5763370" cy="1072328"/>
          </a:xfrm>
          <a:prstGeom prst="rect">
            <a:avLst/>
          </a:prstGeom>
        </p:spPr>
        <p:txBody>
          <a:bodyPr wrap="square">
            <a:spAutoFit/>
          </a:bodyPr>
          <a:lstStyle/>
          <a:p>
            <a:r>
              <a:rPr lang="en-US" sz="3200" dirty="0">
                <a:solidFill>
                  <a:schemeClr val="bg1"/>
                </a:solidFill>
                <a:latin typeface="Gilroy Bold" pitchFamily="2" charset="77"/>
              </a:rPr>
              <a:t>What can we do to stop plastic from becoming litter?</a:t>
            </a:r>
          </a:p>
        </p:txBody>
      </p:sp>
      <p:sp>
        <p:nvSpPr>
          <p:cNvPr id="27" name="TextBox 26">
            <a:extLst>
              <a:ext uri="{FF2B5EF4-FFF2-40B4-BE49-F238E27FC236}">
                <a16:creationId xmlns:a16="http://schemas.microsoft.com/office/drawing/2014/main" id="{FFF3C592-964B-9E47-B9F0-2B75E37FD1B1}"/>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sp>
        <p:nvSpPr>
          <p:cNvPr id="4" name="Rectangle 3">
            <a:extLst>
              <a:ext uri="{FF2B5EF4-FFF2-40B4-BE49-F238E27FC236}">
                <a16:creationId xmlns:a16="http://schemas.microsoft.com/office/drawing/2014/main" id="{78691ED4-FE4F-694C-8F86-654D565C49B1}"/>
              </a:ext>
            </a:extLst>
          </p:cNvPr>
          <p:cNvSpPr/>
          <p:nvPr/>
        </p:nvSpPr>
        <p:spPr>
          <a:xfrm>
            <a:off x="6606461" y="5924382"/>
            <a:ext cx="5011308" cy="584775"/>
          </a:xfrm>
          <a:prstGeom prst="rect">
            <a:avLst/>
          </a:prstGeom>
        </p:spPr>
        <p:txBody>
          <a:bodyPr wrap="none">
            <a:spAutoFit/>
          </a:bodyPr>
          <a:lstStyle/>
          <a:p>
            <a:r>
              <a:rPr lang="en-US" sz="3200" dirty="0">
                <a:solidFill>
                  <a:schemeClr val="bg1"/>
                </a:solidFill>
                <a:latin typeface="Gilroy Bold" pitchFamily="2" charset="77"/>
              </a:rPr>
              <a:t>What else could you do? </a:t>
            </a:r>
            <a:endParaRPr lang="en-GB" sz="3200" dirty="0">
              <a:solidFill>
                <a:schemeClr val="bg1"/>
              </a:solidFill>
              <a:latin typeface="Gilroy Bold" pitchFamily="2" charset="77"/>
            </a:endParaRPr>
          </a:p>
        </p:txBody>
      </p:sp>
      <p:pic>
        <p:nvPicPr>
          <p:cNvPr id="12" name="Content Placeholder 11" descr="A picture containing yellow&#10;&#10;Description automatically generated">
            <a:extLst>
              <a:ext uri="{FF2B5EF4-FFF2-40B4-BE49-F238E27FC236}">
                <a16:creationId xmlns:a16="http://schemas.microsoft.com/office/drawing/2014/main" id="{45A4F819-BF26-094F-97D1-495DD6799167}"/>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701122" y="2287521"/>
            <a:ext cx="3003863" cy="3003863"/>
          </a:xfrm>
        </p:spPr>
      </p:pic>
      <p:sp>
        <p:nvSpPr>
          <p:cNvPr id="13" name="Rectangle 12">
            <a:extLst>
              <a:ext uri="{FF2B5EF4-FFF2-40B4-BE49-F238E27FC236}">
                <a16:creationId xmlns:a16="http://schemas.microsoft.com/office/drawing/2014/main" id="{3F183789-223F-574E-A6B0-9145243CF837}"/>
              </a:ext>
            </a:extLst>
          </p:cNvPr>
          <p:cNvSpPr/>
          <p:nvPr/>
        </p:nvSpPr>
        <p:spPr>
          <a:xfrm>
            <a:off x="764879" y="4712757"/>
            <a:ext cx="2883566" cy="91871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7F39E473-8FC9-1A46-8360-A7DDBA35BF54}"/>
              </a:ext>
            </a:extLst>
          </p:cNvPr>
          <p:cNvSpPr/>
          <p:nvPr/>
        </p:nvSpPr>
        <p:spPr>
          <a:xfrm>
            <a:off x="892671" y="4822078"/>
            <a:ext cx="2627981" cy="707886"/>
          </a:xfrm>
          <a:prstGeom prst="rect">
            <a:avLst/>
          </a:prstGeom>
        </p:spPr>
        <p:txBody>
          <a:bodyPr wrap="square">
            <a:spAutoFit/>
          </a:bodyPr>
          <a:lstStyle/>
          <a:p>
            <a:r>
              <a:rPr lang="en-US" sz="2000" dirty="0">
                <a:solidFill>
                  <a:srgbClr val="004A6C"/>
                </a:solidFill>
                <a:latin typeface="Gilroy Bold" pitchFamily="2" charset="77"/>
              </a:rPr>
              <a:t>Take reusable bags to the super market. </a:t>
            </a:r>
            <a:endParaRPr lang="en-GB" sz="2000" dirty="0">
              <a:solidFill>
                <a:srgbClr val="004A6C"/>
              </a:solidFill>
              <a:latin typeface="Gilroy Bold" pitchFamily="2" charset="77"/>
            </a:endParaRPr>
          </a:p>
        </p:txBody>
      </p:sp>
      <p:pic>
        <p:nvPicPr>
          <p:cNvPr id="17" name="Picture 16">
            <a:extLst>
              <a:ext uri="{FF2B5EF4-FFF2-40B4-BE49-F238E27FC236}">
                <a16:creationId xmlns:a16="http://schemas.microsoft.com/office/drawing/2014/main" id="{F45CA70A-4AF6-8640-8189-050714854B2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75569" y="2285276"/>
            <a:ext cx="3003864" cy="3003864"/>
          </a:xfrm>
          <a:prstGeom prst="rect">
            <a:avLst/>
          </a:prstGeom>
        </p:spPr>
      </p:pic>
      <p:sp>
        <p:nvSpPr>
          <p:cNvPr id="15" name="Rectangle 14">
            <a:extLst>
              <a:ext uri="{FF2B5EF4-FFF2-40B4-BE49-F238E27FC236}">
                <a16:creationId xmlns:a16="http://schemas.microsoft.com/office/drawing/2014/main" id="{6F04988E-4B92-A14D-B5C9-F65F3C021C35}"/>
              </a:ext>
            </a:extLst>
          </p:cNvPr>
          <p:cNvSpPr/>
          <p:nvPr/>
        </p:nvSpPr>
        <p:spPr>
          <a:xfrm>
            <a:off x="4988257" y="4706773"/>
            <a:ext cx="2000639" cy="8687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6" name="Rectangle 15">
            <a:extLst>
              <a:ext uri="{FF2B5EF4-FFF2-40B4-BE49-F238E27FC236}">
                <a16:creationId xmlns:a16="http://schemas.microsoft.com/office/drawing/2014/main" id="{BFD23D83-36D6-7947-91C7-E24D02DB9FA6}"/>
              </a:ext>
            </a:extLst>
          </p:cNvPr>
          <p:cNvSpPr/>
          <p:nvPr/>
        </p:nvSpPr>
        <p:spPr>
          <a:xfrm>
            <a:off x="4988257" y="4769593"/>
            <a:ext cx="2000639" cy="707886"/>
          </a:xfrm>
          <a:prstGeom prst="rect">
            <a:avLst/>
          </a:prstGeom>
        </p:spPr>
        <p:txBody>
          <a:bodyPr wrap="square">
            <a:spAutoFit/>
          </a:bodyPr>
          <a:lstStyle/>
          <a:p>
            <a:pPr algn="ctr"/>
            <a:r>
              <a:rPr lang="en-US" sz="2000" dirty="0">
                <a:solidFill>
                  <a:srgbClr val="004A6C"/>
                </a:solidFill>
                <a:latin typeface="Gilroy Bold" pitchFamily="2" charset="77"/>
              </a:rPr>
              <a:t>Say no to </a:t>
            </a:r>
            <a:br>
              <a:rPr lang="en-US" sz="2000" dirty="0">
                <a:solidFill>
                  <a:srgbClr val="004A6C"/>
                </a:solidFill>
                <a:latin typeface="Gilroy Bold" pitchFamily="2" charset="77"/>
              </a:rPr>
            </a:br>
            <a:r>
              <a:rPr lang="en-US" sz="2000" dirty="0">
                <a:solidFill>
                  <a:srgbClr val="004A6C"/>
                </a:solidFill>
                <a:latin typeface="Gilroy Bold" pitchFamily="2" charset="77"/>
              </a:rPr>
              <a:t>plastic straws.</a:t>
            </a:r>
            <a:endParaRPr lang="en-GB" sz="2000" dirty="0">
              <a:solidFill>
                <a:srgbClr val="004A6C"/>
              </a:solidFill>
              <a:latin typeface="Gilroy Bold" pitchFamily="2" charset="77"/>
            </a:endParaRPr>
          </a:p>
        </p:txBody>
      </p:sp>
      <p:pic>
        <p:nvPicPr>
          <p:cNvPr id="22" name="Picture 21" descr="A close-up of a light bulb&#10;&#10;Description automatically generated with low confidence">
            <a:extLst>
              <a:ext uri="{FF2B5EF4-FFF2-40B4-BE49-F238E27FC236}">
                <a16:creationId xmlns:a16="http://schemas.microsoft.com/office/drawing/2014/main" id="{609E41E6-977F-D54E-B5C1-B97C6677A9C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60093" y="2203424"/>
            <a:ext cx="3097289" cy="3097289"/>
          </a:xfrm>
          <a:prstGeom prst="rect">
            <a:avLst/>
          </a:prstGeom>
        </p:spPr>
      </p:pic>
      <p:sp>
        <p:nvSpPr>
          <p:cNvPr id="18" name="Rectangle 17">
            <a:extLst>
              <a:ext uri="{FF2B5EF4-FFF2-40B4-BE49-F238E27FC236}">
                <a16:creationId xmlns:a16="http://schemas.microsoft.com/office/drawing/2014/main" id="{506C3CA0-6A8A-E247-9B3D-D1BED55DB004}"/>
              </a:ext>
            </a:extLst>
          </p:cNvPr>
          <p:cNvSpPr/>
          <p:nvPr/>
        </p:nvSpPr>
        <p:spPr>
          <a:xfrm>
            <a:off x="8830321" y="4706773"/>
            <a:ext cx="2000639" cy="8687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0" name="Rectangle 19">
            <a:extLst>
              <a:ext uri="{FF2B5EF4-FFF2-40B4-BE49-F238E27FC236}">
                <a16:creationId xmlns:a16="http://schemas.microsoft.com/office/drawing/2014/main" id="{BDD04534-389B-6C44-ADFF-96F39733025C}"/>
              </a:ext>
            </a:extLst>
          </p:cNvPr>
          <p:cNvSpPr/>
          <p:nvPr/>
        </p:nvSpPr>
        <p:spPr>
          <a:xfrm>
            <a:off x="8830321" y="4769593"/>
            <a:ext cx="2000639" cy="707886"/>
          </a:xfrm>
          <a:prstGeom prst="rect">
            <a:avLst/>
          </a:prstGeom>
        </p:spPr>
        <p:txBody>
          <a:bodyPr wrap="square">
            <a:spAutoFit/>
          </a:bodyPr>
          <a:lstStyle/>
          <a:p>
            <a:pPr algn="ctr"/>
            <a:r>
              <a:rPr lang="en-US" sz="2000" dirty="0">
                <a:solidFill>
                  <a:srgbClr val="004A6C"/>
                </a:solidFill>
                <a:latin typeface="Gilroy Bold" pitchFamily="2" charset="77"/>
              </a:rPr>
              <a:t>Use a reusable water bottle.</a:t>
            </a:r>
            <a:endParaRPr lang="en-GB" sz="2000" dirty="0">
              <a:solidFill>
                <a:srgbClr val="004A6C"/>
              </a:solidFill>
              <a:latin typeface="Gilroy Bold" pitchFamily="2" charset="77"/>
            </a:endParaRPr>
          </a:p>
        </p:txBody>
      </p:sp>
      <p:pic>
        <p:nvPicPr>
          <p:cNvPr id="7" name="Picture 6" descr="Text&#10;&#10;Description automatically generated with low confidence">
            <a:extLst>
              <a:ext uri="{FF2B5EF4-FFF2-40B4-BE49-F238E27FC236}">
                <a16:creationId xmlns:a16="http://schemas.microsoft.com/office/drawing/2014/main" id="{9602F290-FE20-4C1B-83F7-362C4780F1D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70417888"/>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29A1B-77B9-924C-A749-B5D42DDBE486}"/>
              </a:ext>
            </a:extLst>
          </p:cNvPr>
          <p:cNvSpPr>
            <a:spLocks noGrp="1"/>
          </p:cNvSpPr>
          <p:nvPr>
            <p:ph type="title"/>
          </p:nvPr>
        </p:nvSpPr>
        <p:spPr/>
        <p:txBody>
          <a:bodyPr/>
          <a:lstStyle/>
          <a:p>
            <a:endParaRPr lang="en-US"/>
          </a:p>
        </p:txBody>
      </p:sp>
      <p:pic>
        <p:nvPicPr>
          <p:cNvPr id="4" name="Picture 3" descr="A cloud in the sky&#10;&#10;Description automatically generated with medium confidence">
            <a:extLst>
              <a:ext uri="{FF2B5EF4-FFF2-40B4-BE49-F238E27FC236}">
                <a16:creationId xmlns:a16="http://schemas.microsoft.com/office/drawing/2014/main" id="{398216A0-B4C2-4C45-BB41-817D671348B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4DD153BB-D986-C142-B9F4-F39CAB23F204}"/>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pic>
        <p:nvPicPr>
          <p:cNvPr id="7" name="Picture 6">
            <a:extLst>
              <a:ext uri="{FF2B5EF4-FFF2-40B4-BE49-F238E27FC236}">
                <a16:creationId xmlns:a16="http://schemas.microsoft.com/office/drawing/2014/main" id="{F46B9906-685F-D049-9884-F363AE5D46B2}"/>
              </a:ext>
            </a:extLst>
          </p:cNvPr>
          <p:cNvPicPr>
            <a:picLocks noChangeAspect="1"/>
          </p:cNvPicPr>
          <p:nvPr/>
        </p:nvPicPr>
        <p:blipFill>
          <a:blip r:embed="rId4"/>
          <a:stretch>
            <a:fillRect/>
          </a:stretch>
        </p:blipFill>
        <p:spPr>
          <a:xfrm rot="5400000">
            <a:off x="8850023" y="2219631"/>
            <a:ext cx="659737" cy="850764"/>
          </a:xfrm>
          <a:prstGeom prst="rect">
            <a:avLst/>
          </a:prstGeom>
        </p:spPr>
      </p:pic>
      <p:pic>
        <p:nvPicPr>
          <p:cNvPr id="8" name="Picture 7">
            <a:extLst>
              <a:ext uri="{FF2B5EF4-FFF2-40B4-BE49-F238E27FC236}">
                <a16:creationId xmlns:a16="http://schemas.microsoft.com/office/drawing/2014/main" id="{32E57AD5-5711-0948-B54C-29C61227B03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458420">
            <a:off x="10453153" y="2146092"/>
            <a:ext cx="1534497" cy="1512808"/>
          </a:xfrm>
          <a:prstGeom prst="rect">
            <a:avLst/>
          </a:prstGeom>
        </p:spPr>
      </p:pic>
      <p:sp>
        <p:nvSpPr>
          <p:cNvPr id="14" name="Rectangle 13">
            <a:extLst>
              <a:ext uri="{FF2B5EF4-FFF2-40B4-BE49-F238E27FC236}">
                <a16:creationId xmlns:a16="http://schemas.microsoft.com/office/drawing/2014/main" id="{733783F0-9A34-FC4E-8438-BF2E4416AF09}"/>
              </a:ext>
            </a:extLst>
          </p:cNvPr>
          <p:cNvSpPr/>
          <p:nvPr/>
        </p:nvSpPr>
        <p:spPr>
          <a:xfrm>
            <a:off x="574554" y="1897325"/>
            <a:ext cx="5274411" cy="3629223"/>
          </a:xfrm>
          <a:prstGeom prst="rect">
            <a:avLst/>
          </a:prstGeom>
        </p:spPr>
        <p:txBody>
          <a:bodyPr wrap="square">
            <a:spAutoFit/>
          </a:bodyPr>
          <a:lstStyle/>
          <a:p>
            <a:r>
              <a:rPr lang="en-US" sz="3600" b="1" dirty="0">
                <a:solidFill>
                  <a:srgbClr val="F9F6ED"/>
                </a:solidFill>
                <a:latin typeface="Gilroy SemiBold" pitchFamily="2" charset="77"/>
              </a:rPr>
              <a:t>Super Recycler</a:t>
            </a:r>
          </a:p>
          <a:p>
            <a:endParaRPr lang="en-GB" b="1" dirty="0">
              <a:solidFill>
                <a:srgbClr val="F9F6ED"/>
              </a:solidFill>
              <a:latin typeface="Gilroy SemiBold" pitchFamily="2" charset="77"/>
            </a:endParaRPr>
          </a:p>
          <a:p>
            <a:r>
              <a:rPr lang="en-GB" sz="2400" b="1" dirty="0">
                <a:solidFill>
                  <a:srgbClr val="F9F6ED"/>
                </a:solidFill>
                <a:latin typeface="Gilroy SemiBold" pitchFamily="2" charset="77"/>
              </a:rPr>
              <a:t>This activity will help you to improve your recycling knowledge and skills. Try investigating how well you are currently recycling by taking the local recycling challenge. Then see how much you know about recycling by taking the online quiz!</a:t>
            </a:r>
          </a:p>
        </p:txBody>
      </p:sp>
      <p:pic>
        <p:nvPicPr>
          <p:cNvPr id="6" name="Picture 5" descr="Text&#10;&#10;Description automatically generated with low confidence">
            <a:extLst>
              <a:ext uri="{FF2B5EF4-FFF2-40B4-BE49-F238E27FC236}">
                <a16:creationId xmlns:a16="http://schemas.microsoft.com/office/drawing/2014/main" id="{E69824FA-375A-4DE0-B0BD-1D521ABAFA8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6" name="Content Placeholder 15" descr="A picture containing wall, items, different, several&#10;&#10;Description automatically generated">
            <a:hlinkClick r:id="rId7"/>
            <a:extLst>
              <a:ext uri="{FF2B5EF4-FFF2-40B4-BE49-F238E27FC236}">
                <a16:creationId xmlns:a16="http://schemas.microsoft.com/office/drawing/2014/main" id="{1962A772-E7E1-D141-A02D-A3ACD298D26F}"/>
              </a:ext>
            </a:extLst>
          </p:cNvPr>
          <p:cNvPicPr>
            <a:picLocks noGrp="1" noChangeAspect="1"/>
          </p:cNvPicPr>
          <p:nvPr>
            <p:ph idx="1"/>
          </p:nvPr>
        </p:nvPicPr>
        <p:blipFill>
          <a:blip r:embed="rId8" cstate="screen">
            <a:extLst>
              <a:ext uri="{28A0092B-C50C-407E-A947-70E740481C1C}">
                <a14:useLocalDpi xmlns:a14="http://schemas.microsoft.com/office/drawing/2010/main"/>
              </a:ext>
            </a:extLst>
          </a:blip>
          <a:stretch>
            <a:fillRect/>
          </a:stretch>
        </p:blipFill>
        <p:spPr>
          <a:xfrm rot="21212930">
            <a:off x="6727117" y="3290068"/>
            <a:ext cx="4545719" cy="2556967"/>
          </a:xfrm>
          <a:ln w="57150">
            <a:solidFill>
              <a:schemeClr val="bg1"/>
            </a:solidFill>
          </a:ln>
        </p:spPr>
      </p:pic>
      <p:sp>
        <p:nvSpPr>
          <p:cNvPr id="10" name="Rectangle 9">
            <a:extLst>
              <a:ext uri="{FF2B5EF4-FFF2-40B4-BE49-F238E27FC236}">
                <a16:creationId xmlns:a16="http://schemas.microsoft.com/office/drawing/2014/main" id="{F8E43272-55AB-004B-8FC3-DBD5BC4D41A3}"/>
              </a:ext>
            </a:extLst>
          </p:cNvPr>
          <p:cNvSpPr/>
          <p:nvPr/>
        </p:nvSpPr>
        <p:spPr>
          <a:xfrm>
            <a:off x="6978846" y="2656330"/>
            <a:ext cx="2061282" cy="8550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51E2EB6-D8B2-F642-96E0-B139E8445BD3}"/>
              </a:ext>
            </a:extLst>
          </p:cNvPr>
          <p:cNvSpPr/>
          <p:nvPr/>
        </p:nvSpPr>
        <p:spPr>
          <a:xfrm>
            <a:off x="7101432" y="2724241"/>
            <a:ext cx="2736154" cy="707886"/>
          </a:xfrm>
          <a:prstGeom prst="rect">
            <a:avLst/>
          </a:prstGeom>
        </p:spPr>
        <p:txBody>
          <a:bodyPr wrap="square">
            <a:spAutoFit/>
          </a:bodyPr>
          <a:lstStyle/>
          <a:p>
            <a:r>
              <a:rPr lang="en-US" sz="2000" b="1" dirty="0">
                <a:solidFill>
                  <a:srgbClr val="004A6C"/>
                </a:solidFill>
                <a:latin typeface="Gilroy SemiBold" pitchFamily="2" charset="77"/>
              </a:rPr>
              <a:t>follow the link </a:t>
            </a:r>
            <a:br>
              <a:rPr lang="en-US" sz="2000" b="1" dirty="0">
                <a:solidFill>
                  <a:srgbClr val="004A6C"/>
                </a:solidFill>
                <a:latin typeface="Gilroy SemiBold" pitchFamily="2" charset="77"/>
              </a:rPr>
            </a:br>
            <a:r>
              <a:rPr lang="en-US" sz="2000" b="1" dirty="0">
                <a:solidFill>
                  <a:srgbClr val="004A6C"/>
                </a:solidFill>
                <a:latin typeface="Gilroy SemiBold" pitchFamily="2" charset="77"/>
              </a:rPr>
              <a:t>to learn more</a:t>
            </a:r>
          </a:p>
        </p:txBody>
      </p:sp>
    </p:spTree>
    <p:extLst>
      <p:ext uri="{BB962C8B-B14F-4D97-AF65-F5344CB8AC3E}">
        <p14:creationId xmlns:p14="http://schemas.microsoft.com/office/powerpoint/2010/main" val="923381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3916679545"/>
              </p:ext>
            </p:extLst>
          </p:nvPr>
        </p:nvGraphicFramePr>
        <p:xfrm>
          <a:off x="665137" y="1705078"/>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Rubbish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Tim </a:t>
                      </a:r>
                      <a:r>
                        <a:rPr lang="en-US" sz="1000" b="1" i="0" kern="1200" dirty="0" err="1">
                          <a:solidFill>
                            <a:schemeClr val="bg1"/>
                          </a:solidFill>
                          <a:latin typeface="Gilroy SemiBold" pitchFamily="2" charset="77"/>
                          <a:ea typeface="+mn-ea"/>
                          <a:cs typeface="+mn-cs"/>
                        </a:rPr>
                        <a:t>Hufner</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Face scrub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Pixabay</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Rubbish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Adrej</a:t>
                      </a:r>
                      <a:r>
                        <a:rPr lang="en-US" sz="1000" b="1" i="0" kern="1200" dirty="0">
                          <a:solidFill>
                            <a:schemeClr val="bg1"/>
                          </a:solidFill>
                          <a:latin typeface="Gilroy SemiBold" pitchFamily="2" charset="77"/>
                          <a:ea typeface="+mn-ea"/>
                          <a:cs typeface="+mn-cs"/>
                        </a:rPr>
                        <a:t> Ciobanu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Fish in net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i="0" kern="1200" dirty="0" err="1">
                          <a:solidFill>
                            <a:schemeClr val="bg1"/>
                          </a:solidFill>
                          <a:latin typeface="Gilroy SemiBold" pitchFamily="2" charset="77"/>
                          <a:ea typeface="+mn-ea"/>
                          <a:cs typeface="+mn-cs"/>
                        </a:rPr>
                        <a:t>Riddhiman</a:t>
                      </a:r>
                      <a:r>
                        <a:rPr lang="en-GB" sz="1000" b="1" i="0" kern="1200" dirty="0">
                          <a:solidFill>
                            <a:schemeClr val="bg1"/>
                          </a:solidFill>
                          <a:latin typeface="Gilroy SemiBold" pitchFamily="2" charset="77"/>
                          <a:ea typeface="+mn-ea"/>
                          <a:cs typeface="+mn-cs"/>
                        </a:rPr>
                        <a:t> Bhowmik via </a:t>
                      </a:r>
                      <a:r>
                        <a:rPr lang="en-GB" sz="1000" b="1" i="0" kern="1200" dirty="0" err="1">
                          <a:solidFill>
                            <a:schemeClr val="bg1"/>
                          </a:solidFill>
                          <a:latin typeface="Gilroy SemiBold" pitchFamily="2" charset="77"/>
                          <a:ea typeface="+mn-ea"/>
                          <a:cs typeface="+mn-cs"/>
                        </a:rPr>
                        <a:t>Unsplash</a:t>
                      </a: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Seal in net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NOAA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Seagull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Tim </a:t>
                      </a:r>
                      <a:r>
                        <a:rPr lang="en-US" sz="1000" b="1" i="0" kern="1200" dirty="0" err="1">
                          <a:solidFill>
                            <a:schemeClr val="bg1"/>
                          </a:solidFill>
                          <a:latin typeface="Gilroy SemiBold" pitchFamily="2" charset="77"/>
                          <a:ea typeface="+mn-ea"/>
                          <a:cs typeface="+mn-cs"/>
                        </a:rPr>
                        <a:t>Mossholder</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Staghorn coral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Francesco </a:t>
                      </a:r>
                      <a:r>
                        <a:rPr lang="en-GB" sz="1000" b="1" i="0" kern="1200" dirty="0" err="1">
                          <a:solidFill>
                            <a:schemeClr val="bg1"/>
                          </a:solidFill>
                          <a:latin typeface="Gilroy SemiBold" pitchFamily="2" charset="77"/>
                          <a:ea typeface="+mn-ea"/>
                          <a:cs typeface="+mn-cs"/>
                        </a:rPr>
                        <a:t>Ungaro</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8, 12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Parrot 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err="1">
                          <a:solidFill>
                            <a:schemeClr val="bg1"/>
                          </a:solidFill>
                          <a:latin typeface="Gilroy SemiBold" pitchFamily="2" charset="77"/>
                          <a:ea typeface="+mn-ea"/>
                          <a:cs typeface="+mn-cs"/>
                        </a:rPr>
                        <a:t>Anuraj</a:t>
                      </a:r>
                      <a:r>
                        <a:rPr lang="en-GB" sz="1000" b="1" i="0" kern="1200" dirty="0">
                          <a:solidFill>
                            <a:schemeClr val="bg1"/>
                          </a:solidFill>
                          <a:latin typeface="Gilroy SemiBold" pitchFamily="2" charset="77"/>
                          <a:ea typeface="+mn-ea"/>
                          <a:cs typeface="+mn-cs"/>
                        </a:rPr>
                        <a:t> Kumar via Wiki Commons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8, 9, 10, 12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Tiger Shark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Gerald </a:t>
                      </a:r>
                      <a:r>
                        <a:rPr lang="en-GB" sz="1000" b="1" i="0" kern="1200" dirty="0" err="1">
                          <a:solidFill>
                            <a:schemeClr val="bg1"/>
                          </a:solidFill>
                          <a:latin typeface="Gilroy SemiBold" pitchFamily="2" charset="77"/>
                          <a:ea typeface="+mn-ea"/>
                          <a:cs typeface="+mn-cs"/>
                        </a:rPr>
                        <a:t>Schombs</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dirty="0">
                          <a:solidFill>
                            <a:schemeClr val="bg1"/>
                          </a:solidFill>
                          <a:latin typeface="Gilroy SemiBold" pitchFamily="2" charset="77"/>
                        </a:rPr>
                        <a:t>9, 11, 12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David </a:t>
                      </a:r>
                      <a:r>
                        <a:rPr lang="en-US" sz="1000" b="1" i="0" kern="1200" dirty="0" err="1">
                          <a:solidFill>
                            <a:schemeClr val="bg1"/>
                          </a:solidFill>
                          <a:latin typeface="Gilroy SemiBold" pitchFamily="2" charset="77"/>
                          <a:ea typeface="+mn-ea"/>
                          <a:cs typeface="+mn-cs"/>
                        </a:rPr>
                        <a:t>Clode</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dirty="0">
                          <a:solidFill>
                            <a:schemeClr val="bg1"/>
                          </a:solidFill>
                          <a:latin typeface="Gilroy SemiBold" pitchFamily="2" charset="77"/>
                        </a:rPr>
                        <a:t>9, 12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Seal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Bradley Dunn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dirty="0">
                          <a:solidFill>
                            <a:schemeClr val="bg1"/>
                          </a:solidFill>
                          <a:latin typeface="Gilroy SemiBold" pitchFamily="2" charset="77"/>
                        </a:rPr>
                        <a:t>10, 11, 12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Seagrass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Benjamin Jones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dirty="0">
                          <a:solidFill>
                            <a:schemeClr val="bg1"/>
                          </a:solidFill>
                          <a:latin typeface="Gilroy SemiBold" pitchFamily="2" charset="77"/>
                        </a:rPr>
                        <a:t>10, 12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Green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err="1">
                          <a:solidFill>
                            <a:schemeClr val="bg1"/>
                          </a:solidFill>
                          <a:latin typeface="Gilroy SemiBold" pitchFamily="2" charset="77"/>
                        </a:rPr>
                        <a:t>Jessse</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Schoffe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dirty="0">
                          <a:solidFill>
                            <a:schemeClr val="bg1"/>
                          </a:solidFill>
                          <a:latin typeface="Gilroy SemiBold" pitchFamily="2" charset="77"/>
                        </a:rPr>
                        <a:t>11, 12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Human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Christopher Campbell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5043" y="7293744"/>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
        <p:nvSpPr>
          <p:cNvPr id="13" name="Rectangle 12">
            <a:extLst>
              <a:ext uri="{FF2B5EF4-FFF2-40B4-BE49-F238E27FC236}">
                <a16:creationId xmlns:a16="http://schemas.microsoft.com/office/drawing/2014/main" id="{1C21FF9D-D941-EE40-B9B4-19FCF1998AF6}"/>
              </a:ext>
            </a:extLst>
          </p:cNvPr>
          <p:cNvSpPr/>
          <p:nvPr/>
        </p:nvSpPr>
        <p:spPr>
          <a:xfrm>
            <a:off x="1297744" y="7645395"/>
            <a:ext cx="737702" cy="230832"/>
          </a:xfrm>
          <a:prstGeom prst="rect">
            <a:avLst/>
          </a:prstGeom>
        </p:spPr>
        <p:txBody>
          <a:bodyPr wrap="none">
            <a:spAutoFit/>
          </a:bodyPr>
          <a:lstStyle/>
          <a:p>
            <a:r>
              <a:rPr lang="en-GB" sz="900" b="1" dirty="0">
                <a:solidFill>
                  <a:srgbClr val="F9F6ED"/>
                </a:solidFill>
                <a:latin typeface="Gilroy Bold" pitchFamily="2" charset="77"/>
              </a:rPr>
              <a:t>Parrot fish</a:t>
            </a:r>
            <a:endParaRPr lang="en-US" sz="900" b="1" dirty="0">
              <a:solidFill>
                <a:srgbClr val="F9F6ED"/>
              </a:solidFill>
              <a:latin typeface="Gilroy Bold" pitchFamily="2" charset="77"/>
            </a:endParaRPr>
          </a:p>
        </p:txBody>
      </p:sp>
    </p:spTree>
    <p:extLst>
      <p:ext uri="{BB962C8B-B14F-4D97-AF65-F5344CB8AC3E}">
        <p14:creationId xmlns:p14="http://schemas.microsoft.com/office/powerpoint/2010/main" val="271819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38717852"/>
              </p:ext>
            </p:extLst>
          </p:nvPr>
        </p:nvGraphicFramePr>
        <p:xfrm>
          <a:off x="665137" y="1884688"/>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Reusable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Daria </a:t>
                      </a:r>
                      <a:r>
                        <a:rPr lang="en-US" sz="1000" b="1" i="0" kern="1200" dirty="0" err="1">
                          <a:solidFill>
                            <a:schemeClr val="bg1"/>
                          </a:solidFill>
                          <a:latin typeface="Gilroy SemiBold" pitchFamily="2" charset="77"/>
                          <a:ea typeface="+mn-ea"/>
                          <a:cs typeface="+mn-cs"/>
                        </a:rPr>
                        <a:t>Shetsova</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Straws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David </a:t>
                      </a:r>
                      <a:r>
                        <a:rPr lang="en-US" sz="1000" b="1" i="0" kern="1200" dirty="0" err="1">
                          <a:solidFill>
                            <a:schemeClr val="bg1"/>
                          </a:solidFill>
                          <a:latin typeface="Gilroy SemiBold" pitchFamily="2" charset="77"/>
                          <a:ea typeface="+mn-ea"/>
                          <a:cs typeface="+mn-cs"/>
                        </a:rPr>
                        <a:t>McEachan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Reusable bottle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Gabriel Peter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15, 16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a:t>
                      </a:r>
                      <a:r>
                        <a:rPr lang="en-US" sz="1000" b="1" i="0" dirty="0" err="1">
                          <a:solidFill>
                            <a:schemeClr val="bg1"/>
                          </a:solidFill>
                          <a:latin typeface="Gilroy SemiBold" pitchFamily="2" charset="77"/>
                        </a:rPr>
                        <a:t>Nerantzakis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
        <p:nvSpPr>
          <p:cNvPr id="13" name="Rectangle 12">
            <a:extLst>
              <a:ext uri="{FF2B5EF4-FFF2-40B4-BE49-F238E27FC236}">
                <a16:creationId xmlns:a16="http://schemas.microsoft.com/office/drawing/2014/main" id="{1C21FF9D-D941-EE40-B9B4-19FCF1998AF6}"/>
              </a:ext>
            </a:extLst>
          </p:cNvPr>
          <p:cNvSpPr/>
          <p:nvPr/>
        </p:nvSpPr>
        <p:spPr>
          <a:xfrm>
            <a:off x="1297744" y="7645395"/>
            <a:ext cx="737702" cy="230832"/>
          </a:xfrm>
          <a:prstGeom prst="rect">
            <a:avLst/>
          </a:prstGeom>
        </p:spPr>
        <p:txBody>
          <a:bodyPr wrap="none">
            <a:spAutoFit/>
          </a:bodyPr>
          <a:lstStyle/>
          <a:p>
            <a:r>
              <a:rPr lang="en-GB" sz="900" b="1" dirty="0">
                <a:solidFill>
                  <a:srgbClr val="F9F6ED"/>
                </a:solidFill>
                <a:latin typeface="Gilroy Bold" pitchFamily="2" charset="77"/>
              </a:rPr>
              <a:t>Parrot fish</a:t>
            </a:r>
            <a:endParaRPr lang="en-US" sz="900" b="1" dirty="0">
              <a:solidFill>
                <a:srgbClr val="F9F6ED"/>
              </a:solidFill>
              <a:latin typeface="Gilroy Bold" pitchFamily="2" charset="77"/>
            </a:endParaRPr>
          </a:p>
        </p:txBody>
      </p:sp>
    </p:spTree>
    <p:extLst>
      <p:ext uri="{BB962C8B-B14F-4D97-AF65-F5344CB8AC3E}">
        <p14:creationId xmlns:p14="http://schemas.microsoft.com/office/powerpoint/2010/main" val="494838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2153"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5"/>
            <a:ext cx="4643433" cy="830997"/>
          </a:xfrm>
          <a:prstGeom prst="rect">
            <a:avLst/>
          </a:prstGeom>
        </p:spPr>
        <p:txBody>
          <a:bodyPr wrap="square">
            <a:spAutoFit/>
          </a:bodyPr>
          <a:lstStyle/>
          <a:p>
            <a:r>
              <a:rPr lang="en-US" sz="2400" b="1" dirty="0">
                <a:solidFill>
                  <a:schemeClr val="bg1"/>
                </a:solidFill>
                <a:latin typeface="Gilroy Bold" pitchFamily="2" charset="77"/>
              </a:rPr>
              <a:t>Understand how plastic </a:t>
            </a:r>
            <a:br>
              <a:rPr lang="en-US" sz="2400" b="1" dirty="0">
                <a:solidFill>
                  <a:schemeClr val="bg1"/>
                </a:solidFill>
                <a:latin typeface="Gilroy Bold" pitchFamily="2" charset="77"/>
              </a:rPr>
            </a:br>
            <a:r>
              <a:rPr lang="en-US" sz="2400" b="1" dirty="0">
                <a:solidFill>
                  <a:schemeClr val="bg1"/>
                </a:solidFill>
                <a:latin typeface="Gilroy Bold" pitchFamily="2" charset="77"/>
              </a:rPr>
              <a:t>gets into the ocean </a:t>
            </a:r>
          </a:p>
        </p:txBody>
      </p:sp>
      <p:sp>
        <p:nvSpPr>
          <p:cNvPr id="16" name="Rectangle 15">
            <a:extLst>
              <a:ext uri="{FF2B5EF4-FFF2-40B4-BE49-F238E27FC236}">
                <a16:creationId xmlns:a16="http://schemas.microsoft.com/office/drawing/2014/main" id="{947CE0DC-081F-7A4A-BDD2-B8076F82B942}"/>
              </a:ext>
            </a:extLst>
          </p:cNvPr>
          <p:cNvSpPr/>
          <p:nvPr/>
        </p:nvSpPr>
        <p:spPr>
          <a:xfrm>
            <a:off x="7648394" y="3577466"/>
            <a:ext cx="3886666" cy="1200329"/>
          </a:xfrm>
          <a:prstGeom prst="rect">
            <a:avLst/>
          </a:prstGeom>
        </p:spPr>
        <p:txBody>
          <a:bodyPr wrap="square">
            <a:spAutoFit/>
          </a:bodyPr>
          <a:lstStyle/>
          <a:p>
            <a:r>
              <a:rPr lang="en-US" sz="2400" b="1" dirty="0">
                <a:solidFill>
                  <a:schemeClr val="bg1"/>
                </a:solidFill>
                <a:latin typeface="Gilroy Bold" pitchFamily="2" charset="77"/>
              </a:rPr>
              <a:t>Create a food chain model with warnings about plastic pollution</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24628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585681"/>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801250" y="36605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874923" y="3650165"/>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6" y="3892179"/>
            <a:ext cx="3427224" cy="856712"/>
          </a:xfrm>
          <a:prstGeom prst="rect">
            <a:avLst/>
          </a:prstGeom>
        </p:spPr>
        <p:txBody>
          <a:bodyPr wrap="square">
            <a:spAutoFit/>
          </a:bodyPr>
          <a:lstStyle/>
          <a:p>
            <a:r>
              <a:rPr lang="en-US" sz="2400" b="1" dirty="0">
                <a:solidFill>
                  <a:schemeClr val="bg1"/>
                </a:solidFill>
                <a:latin typeface="Gilroy Bold" pitchFamily="2" charset="77"/>
              </a:rPr>
              <a:t>Discover how it affects marine life</a:t>
            </a:r>
          </a:p>
        </p:txBody>
      </p:sp>
      <p:sp>
        <p:nvSpPr>
          <p:cNvPr id="51" name="Oval 50">
            <a:extLst>
              <a:ext uri="{FF2B5EF4-FFF2-40B4-BE49-F238E27FC236}">
                <a16:creationId xmlns:a16="http://schemas.microsoft.com/office/drawing/2014/main" id="{D2F36E10-1CC6-F644-8215-29B5F7874191}"/>
              </a:ext>
            </a:extLst>
          </p:cNvPr>
          <p:cNvSpPr/>
          <p:nvPr/>
        </p:nvSpPr>
        <p:spPr>
          <a:xfrm>
            <a:off x="679310" y="395042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40064"/>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626502" y="2233390"/>
            <a:ext cx="4944051" cy="461665"/>
          </a:xfrm>
          <a:prstGeom prst="rect">
            <a:avLst/>
          </a:prstGeom>
        </p:spPr>
        <p:txBody>
          <a:bodyPr wrap="square">
            <a:spAutoFit/>
          </a:bodyPr>
          <a:lstStyle/>
          <a:p>
            <a:r>
              <a:rPr lang="en-US" sz="2400" b="1" dirty="0">
                <a:solidFill>
                  <a:schemeClr val="bg1"/>
                </a:solidFill>
                <a:latin typeface="Gilroy Bold" pitchFamily="2" charset="77"/>
              </a:rPr>
              <a:t>Discuss food chains</a:t>
            </a:r>
          </a:p>
        </p:txBody>
      </p:sp>
      <p:sp>
        <p:nvSpPr>
          <p:cNvPr id="58" name="Oval 57">
            <a:extLst>
              <a:ext uri="{FF2B5EF4-FFF2-40B4-BE49-F238E27FC236}">
                <a16:creationId xmlns:a16="http://schemas.microsoft.com/office/drawing/2014/main" id="{D735544C-6E6A-144B-98AB-DF3D40774A78}"/>
              </a:ext>
            </a:extLst>
          </p:cNvPr>
          <p:cNvSpPr/>
          <p:nvPr/>
        </p:nvSpPr>
        <p:spPr>
          <a:xfrm>
            <a:off x="6794948" y="215861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869347" y="2165287"/>
            <a:ext cx="273908"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717477" y="1973285"/>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6295" y="5269193"/>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97727" y="5917640"/>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98528" y="470564"/>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87757" y="70350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6556115" y="58981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3460778"/>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456377" y="1654349"/>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458870" y="3188144"/>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9" name="Rectangle 38">
            <a:extLst>
              <a:ext uri="{FF2B5EF4-FFF2-40B4-BE49-F238E27FC236}">
                <a16:creationId xmlns:a16="http://schemas.microsoft.com/office/drawing/2014/main" id="{E015DC11-E29C-7B41-ADFF-8204FA20961B}"/>
              </a:ext>
            </a:extLst>
          </p:cNvPr>
          <p:cNvSpPr/>
          <p:nvPr/>
        </p:nvSpPr>
        <p:spPr>
          <a:xfrm>
            <a:off x="7579042" y="5187107"/>
            <a:ext cx="3878787" cy="1200329"/>
          </a:xfrm>
          <a:prstGeom prst="rect">
            <a:avLst/>
          </a:prstGeom>
        </p:spPr>
        <p:txBody>
          <a:bodyPr wrap="square">
            <a:spAutoFit/>
          </a:bodyPr>
          <a:lstStyle/>
          <a:p>
            <a:r>
              <a:rPr lang="en-US" sz="2400" b="1" dirty="0">
                <a:solidFill>
                  <a:schemeClr val="bg1"/>
                </a:solidFill>
                <a:latin typeface="Gilroy Bold" pitchFamily="2" charset="77"/>
              </a:rPr>
              <a:t>Think about how to reduce the amount </a:t>
            </a:r>
            <a:br>
              <a:rPr lang="en-US" sz="2400" b="1" dirty="0">
                <a:solidFill>
                  <a:schemeClr val="bg1"/>
                </a:solidFill>
                <a:latin typeface="Gilroy Bold" pitchFamily="2" charset="77"/>
              </a:rPr>
            </a:br>
            <a:r>
              <a:rPr lang="en-US" sz="2400" b="1" dirty="0">
                <a:solidFill>
                  <a:schemeClr val="bg1"/>
                </a:solidFill>
                <a:latin typeface="Gilroy Bold" pitchFamily="2" charset="77"/>
              </a:rPr>
              <a:t>of plastic we use</a:t>
            </a:r>
          </a:p>
        </p:txBody>
      </p:sp>
      <p:sp>
        <p:nvSpPr>
          <p:cNvPr id="40" name="Oval 39">
            <a:extLst>
              <a:ext uri="{FF2B5EF4-FFF2-40B4-BE49-F238E27FC236}">
                <a16:creationId xmlns:a16="http://schemas.microsoft.com/office/drawing/2014/main" id="{3EDC73DB-6045-5D48-A0B9-53F483C01DD1}"/>
              </a:ext>
            </a:extLst>
          </p:cNvPr>
          <p:cNvSpPr/>
          <p:nvPr/>
        </p:nvSpPr>
        <p:spPr>
          <a:xfrm>
            <a:off x="6787395" y="5270168"/>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949E23FA-DAC8-8D4A-99FA-AF5F2A794C8B}"/>
              </a:ext>
            </a:extLst>
          </p:cNvPr>
          <p:cNvSpPr/>
          <p:nvPr/>
        </p:nvSpPr>
        <p:spPr>
          <a:xfrm>
            <a:off x="6861068" y="5259806"/>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grpSp>
        <p:nvGrpSpPr>
          <p:cNvPr id="42" name="Group 41">
            <a:extLst>
              <a:ext uri="{FF2B5EF4-FFF2-40B4-BE49-F238E27FC236}">
                <a16:creationId xmlns:a16="http://schemas.microsoft.com/office/drawing/2014/main" id="{1BBBC553-EA33-D249-AE3D-24EAEE830DA6}"/>
              </a:ext>
            </a:extLst>
          </p:cNvPr>
          <p:cNvGrpSpPr/>
          <p:nvPr/>
        </p:nvGrpSpPr>
        <p:grpSpPr>
          <a:xfrm>
            <a:off x="6458870" y="4797785"/>
            <a:ext cx="1187355" cy="1490503"/>
            <a:chOff x="351151" y="1843461"/>
            <a:chExt cx="1187355" cy="1490503"/>
          </a:xfrm>
        </p:grpSpPr>
        <p:pic>
          <p:nvPicPr>
            <p:cNvPr id="43" name="Picture 42" descr="Icon&#10;&#10;Description automatically generated">
              <a:extLst>
                <a:ext uri="{FF2B5EF4-FFF2-40B4-BE49-F238E27FC236}">
                  <a16:creationId xmlns:a16="http://schemas.microsoft.com/office/drawing/2014/main" id="{1DE1194F-820E-E44A-88DF-0757008ED0E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6" name="Picture 45" descr="Icon&#10;&#10;Description automatically generated">
              <a:extLst>
                <a:ext uri="{FF2B5EF4-FFF2-40B4-BE49-F238E27FC236}">
                  <a16:creationId xmlns:a16="http://schemas.microsoft.com/office/drawing/2014/main" id="{A44AE0FD-3512-A34B-8523-E0FB32A13A0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49" name="Rectangle 48">
            <a:extLst>
              <a:ext uri="{FF2B5EF4-FFF2-40B4-BE49-F238E27FC236}">
                <a16:creationId xmlns:a16="http://schemas.microsoft.com/office/drawing/2014/main" id="{7F162337-1BE7-4040-91A5-1DA83CCD365F}"/>
              </a:ext>
            </a:extLst>
          </p:cNvPr>
          <p:cNvSpPr/>
          <p:nvPr/>
        </p:nvSpPr>
        <p:spPr>
          <a:xfrm>
            <a:off x="0" y="591717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Text&#10;&#10;Description automatically generated with low confidence">
            <a:extLst>
              <a:ext uri="{FF2B5EF4-FFF2-40B4-BE49-F238E27FC236}">
                <a16:creationId xmlns:a16="http://schemas.microsoft.com/office/drawing/2014/main" id="{F9AB23BA-199A-44F5-AA41-9C793E269D7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44881" y="-9463"/>
            <a:ext cx="12192000" cy="6858000"/>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423482"/>
            <a:ext cx="247186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440579"/>
            <a:ext cx="2230098" cy="769441"/>
          </a:xfrm>
          <a:prstGeom prst="rect">
            <a:avLst/>
          </a:prstGeom>
        </p:spPr>
        <p:txBody>
          <a:bodyPr wrap="none">
            <a:spAutoFit/>
          </a:bodyPr>
          <a:lstStyle/>
          <a:p>
            <a:r>
              <a:rPr lang="en-US" sz="4400" b="1" dirty="0">
                <a:solidFill>
                  <a:srgbClr val="004A6C"/>
                </a:solidFill>
                <a:latin typeface="Gilroy Bold" pitchFamily="2" charset="77"/>
              </a:rPr>
              <a:t>Recycle</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0" y="0"/>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A504990A-6837-FF42-BABF-860F3B1EC508}"/>
              </a:ext>
            </a:extLst>
          </p:cNvPr>
          <p:cNvSpPr/>
          <p:nvPr/>
        </p:nvSpPr>
        <p:spPr>
          <a:xfrm>
            <a:off x="3340405" y="2423482"/>
            <a:ext cx="226384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597CEAB-F79D-B743-8FDA-78BEF82AA20E}"/>
              </a:ext>
            </a:extLst>
          </p:cNvPr>
          <p:cNvSpPr/>
          <p:nvPr/>
        </p:nvSpPr>
        <p:spPr>
          <a:xfrm>
            <a:off x="3409043" y="2440579"/>
            <a:ext cx="2090637" cy="769441"/>
          </a:xfrm>
          <a:prstGeom prst="rect">
            <a:avLst/>
          </a:prstGeom>
        </p:spPr>
        <p:txBody>
          <a:bodyPr wrap="none">
            <a:spAutoFit/>
          </a:bodyPr>
          <a:lstStyle/>
          <a:p>
            <a:r>
              <a:rPr lang="en-US" sz="4400" b="1" dirty="0">
                <a:solidFill>
                  <a:srgbClr val="004A6C"/>
                </a:solidFill>
                <a:latin typeface="Gilroy Bold" pitchFamily="2" charset="77"/>
              </a:rPr>
              <a:t>Landfill</a:t>
            </a:r>
          </a:p>
        </p:txBody>
      </p:sp>
      <p:sp>
        <p:nvSpPr>
          <p:cNvPr id="2" name="Rectangle 1">
            <a:extLst>
              <a:ext uri="{FF2B5EF4-FFF2-40B4-BE49-F238E27FC236}">
                <a16:creationId xmlns:a16="http://schemas.microsoft.com/office/drawing/2014/main" id="{08127DDA-C213-B34C-8D58-244B183AC214}"/>
              </a:ext>
            </a:extLst>
          </p:cNvPr>
          <p:cNvSpPr/>
          <p:nvPr/>
        </p:nvSpPr>
        <p:spPr>
          <a:xfrm>
            <a:off x="-3783292" y="-1406970"/>
            <a:ext cx="6096000" cy="769441"/>
          </a:xfrm>
          <a:prstGeom prst="rect">
            <a:avLst/>
          </a:prstGeom>
        </p:spPr>
        <p:txBody>
          <a:bodyPr>
            <a:spAutoFit/>
          </a:bodyPr>
          <a:lstStyle/>
          <a:p>
            <a:r>
              <a:rPr lang="en-US" sz="4400" b="1" dirty="0">
                <a:solidFill>
                  <a:srgbClr val="004A6C"/>
                </a:solidFill>
                <a:latin typeface="Gilroy Bold" pitchFamily="2" charset="77"/>
              </a:rPr>
              <a:t> </a:t>
            </a:r>
          </a:p>
        </p:txBody>
      </p:sp>
      <p:sp>
        <p:nvSpPr>
          <p:cNvPr id="58" name="Rectangle 57">
            <a:extLst>
              <a:ext uri="{FF2B5EF4-FFF2-40B4-BE49-F238E27FC236}">
                <a16:creationId xmlns:a16="http://schemas.microsoft.com/office/drawing/2014/main" id="{87424AC3-F74B-A142-8753-E03BA67DF1BC}"/>
              </a:ext>
            </a:extLst>
          </p:cNvPr>
          <p:cNvSpPr/>
          <p:nvPr/>
        </p:nvSpPr>
        <p:spPr>
          <a:xfrm>
            <a:off x="5972769" y="2423482"/>
            <a:ext cx="207271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75ABE87C-F477-554A-B0C2-ED769F8F2623}"/>
              </a:ext>
            </a:extLst>
          </p:cNvPr>
          <p:cNvSpPr/>
          <p:nvPr/>
        </p:nvSpPr>
        <p:spPr>
          <a:xfrm>
            <a:off x="6041407" y="2440579"/>
            <a:ext cx="2004075" cy="769441"/>
          </a:xfrm>
          <a:prstGeom prst="rect">
            <a:avLst/>
          </a:prstGeom>
        </p:spPr>
        <p:txBody>
          <a:bodyPr wrap="none">
            <a:spAutoFit/>
          </a:bodyPr>
          <a:lstStyle/>
          <a:p>
            <a:r>
              <a:rPr lang="en-US" sz="4400" b="1" dirty="0">
                <a:solidFill>
                  <a:srgbClr val="004A6C"/>
                </a:solidFill>
                <a:latin typeface="Gilroy Bold" pitchFamily="2" charset="77"/>
              </a:rPr>
              <a:t>Pollute</a:t>
            </a:r>
          </a:p>
        </p:txBody>
      </p:sp>
      <p:sp>
        <p:nvSpPr>
          <p:cNvPr id="14" name="Rectangle 13">
            <a:extLst>
              <a:ext uri="{FF2B5EF4-FFF2-40B4-BE49-F238E27FC236}">
                <a16:creationId xmlns:a16="http://schemas.microsoft.com/office/drawing/2014/main" id="{B2266F77-665B-9E44-AFAF-938ABFC69184}"/>
              </a:ext>
            </a:extLst>
          </p:cNvPr>
          <p:cNvSpPr/>
          <p:nvPr/>
        </p:nvSpPr>
        <p:spPr>
          <a:xfrm>
            <a:off x="8395127" y="2423482"/>
            <a:ext cx="326407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00B984E-6269-AA46-9C17-B31A24B96AB9}"/>
              </a:ext>
            </a:extLst>
          </p:cNvPr>
          <p:cNvSpPr/>
          <p:nvPr/>
        </p:nvSpPr>
        <p:spPr>
          <a:xfrm>
            <a:off x="8463765" y="2440579"/>
            <a:ext cx="3087705" cy="769441"/>
          </a:xfrm>
          <a:prstGeom prst="rect">
            <a:avLst/>
          </a:prstGeom>
        </p:spPr>
        <p:txBody>
          <a:bodyPr wrap="none">
            <a:spAutoFit/>
          </a:bodyPr>
          <a:lstStyle/>
          <a:p>
            <a:r>
              <a:rPr lang="en-US" sz="4400" b="1" dirty="0">
                <a:solidFill>
                  <a:srgbClr val="004A6C"/>
                </a:solidFill>
                <a:latin typeface="Gilroy Bold" pitchFamily="2" charset="77"/>
              </a:rPr>
              <a:t>Food chain</a:t>
            </a:r>
          </a:p>
        </p:txBody>
      </p:sp>
      <p:pic>
        <p:nvPicPr>
          <p:cNvPr id="9" name="Picture 8" descr="Text&#10;&#10;Description automatically generated with low confidence">
            <a:extLst>
              <a:ext uri="{FF2B5EF4-FFF2-40B4-BE49-F238E27FC236}">
                <a16:creationId xmlns:a16="http://schemas.microsoft.com/office/drawing/2014/main" id="{F3D9EE10-89C1-41D2-A946-102B592110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0090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97CD0CA-9E57-B54B-870D-4B4ECE972491}"/>
              </a:ext>
            </a:extLst>
          </p:cNvPr>
          <p:cNvSpPr/>
          <p:nvPr/>
        </p:nvSpPr>
        <p:spPr>
          <a:xfrm>
            <a:off x="735390" y="589233"/>
            <a:ext cx="8628640" cy="8960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39378" y="714310"/>
            <a:ext cx="8424652" cy="646331"/>
          </a:xfrm>
          <a:prstGeom prst="rect">
            <a:avLst/>
          </a:prstGeom>
        </p:spPr>
        <p:txBody>
          <a:bodyPr wrap="square">
            <a:spAutoFit/>
          </a:bodyPr>
          <a:lstStyle/>
          <a:p>
            <a:r>
              <a:rPr lang="en-US" sz="3600" dirty="0">
                <a:solidFill>
                  <a:srgbClr val="004A6C"/>
                </a:solidFill>
                <a:latin typeface="Gilroy Bold" pitchFamily="2" charset="77"/>
              </a:rPr>
              <a:t>How does plastic get into the ocean?</a:t>
            </a:r>
          </a:p>
        </p:txBody>
      </p:sp>
      <p:pic>
        <p:nvPicPr>
          <p:cNvPr id="25" name="Picture 24" descr="Icon&#10;&#10;Description automatically generated">
            <a:extLst>
              <a:ext uri="{FF2B5EF4-FFF2-40B4-BE49-F238E27FC236}">
                <a16:creationId xmlns:a16="http://schemas.microsoft.com/office/drawing/2014/main" id="{DDC7B985-8405-F241-8435-97B72936B6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675050">
            <a:off x="9454207" y="1526178"/>
            <a:ext cx="753392" cy="646331"/>
          </a:xfrm>
          <a:prstGeom prst="rect">
            <a:avLst/>
          </a:prstGeom>
        </p:spPr>
      </p:pic>
      <p:pic>
        <p:nvPicPr>
          <p:cNvPr id="26" name="Picture 25" descr="Icon&#10;&#10;Description automatically generated">
            <a:extLst>
              <a:ext uri="{FF2B5EF4-FFF2-40B4-BE49-F238E27FC236}">
                <a16:creationId xmlns:a16="http://schemas.microsoft.com/office/drawing/2014/main" id="{077A19DB-A5BE-FC41-9713-6D990F1B04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31626" y="731021"/>
            <a:ext cx="2206589" cy="1365741"/>
          </a:xfrm>
          <a:prstGeom prst="rect">
            <a:avLst/>
          </a:prstGeom>
        </p:spPr>
      </p:pic>
      <p:pic>
        <p:nvPicPr>
          <p:cNvPr id="10" name="Picture 9" descr="A picture containing arch&#10;&#10;Description automatically generated">
            <a:extLst>
              <a:ext uri="{FF2B5EF4-FFF2-40B4-BE49-F238E27FC236}">
                <a16:creationId xmlns:a16="http://schemas.microsoft.com/office/drawing/2014/main" id="{9501A22A-12FE-D647-A377-C36E735E5C5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41772" y="2061210"/>
            <a:ext cx="3579442" cy="3579442"/>
          </a:xfrm>
          <a:prstGeom prst="rect">
            <a:avLst/>
          </a:prstGeom>
        </p:spPr>
      </p:pic>
      <p:pic>
        <p:nvPicPr>
          <p:cNvPr id="12" name="Picture 11">
            <a:extLst>
              <a:ext uri="{FF2B5EF4-FFF2-40B4-BE49-F238E27FC236}">
                <a16:creationId xmlns:a16="http://schemas.microsoft.com/office/drawing/2014/main" id="{A69D468A-83E3-E141-9BEC-2FE736E398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61311" y="1818404"/>
            <a:ext cx="4207557" cy="4207557"/>
          </a:xfrm>
          <a:prstGeom prst="rect">
            <a:avLst/>
          </a:prstGeom>
        </p:spPr>
      </p:pic>
      <p:pic>
        <p:nvPicPr>
          <p:cNvPr id="28" name="Picture 27">
            <a:extLst>
              <a:ext uri="{FF2B5EF4-FFF2-40B4-BE49-F238E27FC236}">
                <a16:creationId xmlns:a16="http://schemas.microsoft.com/office/drawing/2014/main" id="{22E64EE9-C778-C34C-BD10-5DA547D1298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089445">
            <a:off x="268827" y="1462100"/>
            <a:ext cx="1534497" cy="1512808"/>
          </a:xfrm>
          <a:prstGeom prst="rect">
            <a:avLst/>
          </a:prstGeom>
        </p:spPr>
      </p:pic>
      <p:pic>
        <p:nvPicPr>
          <p:cNvPr id="29" name="Picture 28">
            <a:extLst>
              <a:ext uri="{FF2B5EF4-FFF2-40B4-BE49-F238E27FC236}">
                <a16:creationId xmlns:a16="http://schemas.microsoft.com/office/drawing/2014/main" id="{EADDC09F-B861-F744-B253-ED9958A2FDA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8379766">
            <a:off x="10617905" y="4862266"/>
            <a:ext cx="1534497" cy="1512808"/>
          </a:xfrm>
          <a:prstGeom prst="rect">
            <a:avLst/>
          </a:prstGeom>
        </p:spPr>
      </p:pic>
      <p:sp>
        <p:nvSpPr>
          <p:cNvPr id="13" name="Rectangle 12">
            <a:extLst>
              <a:ext uri="{FF2B5EF4-FFF2-40B4-BE49-F238E27FC236}">
                <a16:creationId xmlns:a16="http://schemas.microsoft.com/office/drawing/2014/main" id="{6E8DE4F2-4E4A-42C2-96D9-91A5A132925D}"/>
              </a:ext>
            </a:extLst>
          </p:cNvPr>
          <p:cNvSpPr/>
          <p:nvPr/>
        </p:nvSpPr>
        <p:spPr>
          <a:xfrm>
            <a:off x="0" y="591717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lose-up of a person's face&#10;&#10;Description automatically generated with low confidence">
            <a:extLst>
              <a:ext uri="{FF2B5EF4-FFF2-40B4-BE49-F238E27FC236}">
                <a16:creationId xmlns:a16="http://schemas.microsoft.com/office/drawing/2014/main" id="{18A8BB26-3624-4E4F-822A-9DBD6D966F4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94735" y="2039229"/>
            <a:ext cx="3579441" cy="3579441"/>
          </a:xfrm>
          <a:prstGeom prst="rect">
            <a:avLst/>
          </a:prstGeom>
        </p:spPr>
      </p:pic>
      <p:pic>
        <p:nvPicPr>
          <p:cNvPr id="14" name="Picture 13" descr="Text&#10;&#10;Description automatically generated with low confidence">
            <a:extLst>
              <a:ext uri="{FF2B5EF4-FFF2-40B4-BE49-F238E27FC236}">
                <a16:creationId xmlns:a16="http://schemas.microsoft.com/office/drawing/2014/main" id="{279A1D82-3B1F-408D-819B-2B42C6F78FA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05757576"/>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seal lying on the ground&#10;&#10;Description automatically generated with medium confidence">
            <a:extLst>
              <a:ext uri="{FF2B5EF4-FFF2-40B4-BE49-F238E27FC236}">
                <a16:creationId xmlns:a16="http://schemas.microsoft.com/office/drawing/2014/main" id="{D0CC436E-950F-8D4D-9428-B8413329721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25630" y="-1"/>
            <a:ext cx="12217630" cy="6858001"/>
          </a:xfrm>
          <a:prstGeom prst="rect">
            <a:avLst/>
          </a:prstGeom>
        </p:spPr>
      </p:pic>
      <p:sp>
        <p:nvSpPr>
          <p:cNvPr id="11" name="Rectangle 10">
            <a:extLst>
              <a:ext uri="{FF2B5EF4-FFF2-40B4-BE49-F238E27FC236}">
                <a16:creationId xmlns:a16="http://schemas.microsoft.com/office/drawing/2014/main" id="{AC8407D3-71C6-9E45-90FE-A1823B0A172B}"/>
              </a:ext>
            </a:extLst>
          </p:cNvPr>
          <p:cNvSpPr/>
          <p:nvPr/>
        </p:nvSpPr>
        <p:spPr>
          <a:xfrm>
            <a:off x="620047" y="2226730"/>
            <a:ext cx="5010732" cy="24949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61A722-77AC-C04C-B69B-F9245CBA2A9F}"/>
              </a:ext>
            </a:extLst>
          </p:cNvPr>
          <p:cNvSpPr txBox="1"/>
          <p:nvPr/>
        </p:nvSpPr>
        <p:spPr>
          <a:xfrm>
            <a:off x="783700" y="2367171"/>
            <a:ext cx="4847079" cy="2123658"/>
          </a:xfrm>
          <a:prstGeom prst="rect">
            <a:avLst/>
          </a:prstGeom>
          <a:noFill/>
        </p:spPr>
        <p:txBody>
          <a:bodyPr wrap="square" rtlCol="0">
            <a:spAutoFit/>
          </a:bodyPr>
          <a:lstStyle/>
          <a:p>
            <a:r>
              <a:rPr lang="en-US" sz="4400" b="1" dirty="0">
                <a:solidFill>
                  <a:srgbClr val="004A6C"/>
                </a:solidFill>
                <a:latin typeface="Gilroy Bold" pitchFamily="2" charset="77"/>
              </a:rPr>
              <a:t>How does plastic pollution affect marine life?</a:t>
            </a:r>
          </a:p>
        </p:txBody>
      </p:sp>
      <p:pic>
        <p:nvPicPr>
          <p:cNvPr id="4" name="Picture 3" descr="A picture containing text&#10;&#10;Description automatically generated">
            <a:extLst>
              <a:ext uri="{FF2B5EF4-FFF2-40B4-BE49-F238E27FC236}">
                <a16:creationId xmlns:a16="http://schemas.microsoft.com/office/drawing/2014/main" id="{D6DCA079-AC9B-4258-B42C-08B12998F0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1238405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A bird standing in water&#10;&#10;Description automatically generated with low confidence">
            <a:extLst>
              <a:ext uri="{FF2B5EF4-FFF2-40B4-BE49-F238E27FC236}">
                <a16:creationId xmlns:a16="http://schemas.microsoft.com/office/drawing/2014/main" id="{3DF85A64-B93B-CB45-A10D-1B3F42508F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4318" y="-1"/>
            <a:ext cx="12224470" cy="6858001"/>
          </a:xfrm>
          <a:prstGeom prst="rect">
            <a:avLst/>
          </a:prstGeom>
        </p:spPr>
      </p:pic>
      <p:sp>
        <p:nvSpPr>
          <p:cNvPr id="11" name="Rectangle 10">
            <a:extLst>
              <a:ext uri="{FF2B5EF4-FFF2-40B4-BE49-F238E27FC236}">
                <a16:creationId xmlns:a16="http://schemas.microsoft.com/office/drawing/2014/main" id="{AC8407D3-71C6-9E45-90FE-A1823B0A172B}"/>
              </a:ext>
            </a:extLst>
          </p:cNvPr>
          <p:cNvSpPr/>
          <p:nvPr/>
        </p:nvSpPr>
        <p:spPr>
          <a:xfrm>
            <a:off x="620047" y="2226730"/>
            <a:ext cx="5010732" cy="24949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61A722-77AC-C04C-B69B-F9245CBA2A9F}"/>
              </a:ext>
            </a:extLst>
          </p:cNvPr>
          <p:cNvSpPr txBox="1"/>
          <p:nvPr/>
        </p:nvSpPr>
        <p:spPr>
          <a:xfrm>
            <a:off x="783700" y="2367171"/>
            <a:ext cx="4847079" cy="2123658"/>
          </a:xfrm>
          <a:prstGeom prst="rect">
            <a:avLst/>
          </a:prstGeom>
          <a:noFill/>
        </p:spPr>
        <p:txBody>
          <a:bodyPr wrap="square" rtlCol="0">
            <a:spAutoFit/>
          </a:bodyPr>
          <a:lstStyle/>
          <a:p>
            <a:r>
              <a:rPr lang="en-US" sz="4400" b="1" dirty="0">
                <a:solidFill>
                  <a:srgbClr val="004A6C"/>
                </a:solidFill>
                <a:latin typeface="Gilroy Bold" pitchFamily="2" charset="77"/>
              </a:rPr>
              <a:t>How does plastic pollution affect marine life?</a:t>
            </a:r>
          </a:p>
        </p:txBody>
      </p:sp>
      <p:pic>
        <p:nvPicPr>
          <p:cNvPr id="3" name="Picture 2" descr="Text&#10;&#10;Description automatically generated with low confidence">
            <a:extLst>
              <a:ext uri="{FF2B5EF4-FFF2-40B4-BE49-F238E27FC236}">
                <a16:creationId xmlns:a16="http://schemas.microsoft.com/office/drawing/2014/main" id="{AD4A076E-CCC0-4C6B-B344-4224082860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76343264"/>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picture containing indoor&#10;&#10;Description automatically generated">
            <a:extLst>
              <a:ext uri="{FF2B5EF4-FFF2-40B4-BE49-F238E27FC236}">
                <a16:creationId xmlns:a16="http://schemas.microsoft.com/office/drawing/2014/main" id="{EFC85E4C-D865-9A48-8EEF-1B084385AA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C8407D3-71C6-9E45-90FE-A1823B0A172B}"/>
              </a:ext>
            </a:extLst>
          </p:cNvPr>
          <p:cNvSpPr/>
          <p:nvPr/>
        </p:nvSpPr>
        <p:spPr>
          <a:xfrm>
            <a:off x="620047" y="2226730"/>
            <a:ext cx="5010732" cy="24949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61A722-77AC-C04C-B69B-F9245CBA2A9F}"/>
              </a:ext>
            </a:extLst>
          </p:cNvPr>
          <p:cNvSpPr txBox="1"/>
          <p:nvPr/>
        </p:nvSpPr>
        <p:spPr>
          <a:xfrm>
            <a:off x="783700" y="2367171"/>
            <a:ext cx="4847079" cy="2123658"/>
          </a:xfrm>
          <a:prstGeom prst="rect">
            <a:avLst/>
          </a:prstGeom>
          <a:noFill/>
        </p:spPr>
        <p:txBody>
          <a:bodyPr wrap="square" rtlCol="0">
            <a:spAutoFit/>
          </a:bodyPr>
          <a:lstStyle/>
          <a:p>
            <a:r>
              <a:rPr lang="en-US" sz="4400" b="1" dirty="0">
                <a:solidFill>
                  <a:srgbClr val="004A6C"/>
                </a:solidFill>
                <a:latin typeface="Gilroy Bold" pitchFamily="2" charset="77"/>
              </a:rPr>
              <a:t>How does plastic pollution affect marine life?</a:t>
            </a:r>
          </a:p>
        </p:txBody>
      </p:sp>
      <p:pic>
        <p:nvPicPr>
          <p:cNvPr id="6" name="Picture 5" descr="Text&#10;&#10;Description automatically generated with low confidence">
            <a:extLst>
              <a:ext uri="{FF2B5EF4-FFF2-40B4-BE49-F238E27FC236}">
                <a16:creationId xmlns:a16="http://schemas.microsoft.com/office/drawing/2014/main" id="{D2BE2D33-04C5-4BA2-A085-ED6EB6859F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22315789"/>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209E1ED9-369F-DE43-9718-DB7C1514FDEB}"/>
              </a:ext>
            </a:extLst>
          </p:cNvPr>
          <p:cNvPicPr>
            <a:picLocks noChangeAspect="1"/>
          </p:cNvPicPr>
          <p:nvPr/>
        </p:nvPicPr>
        <p:blipFill>
          <a:blip r:embed="rId4"/>
          <a:stretch>
            <a:fillRect/>
          </a:stretch>
        </p:blipFill>
        <p:spPr>
          <a:xfrm>
            <a:off x="0" y="0"/>
            <a:ext cx="12192000" cy="6858000"/>
          </a:xfrm>
          <a:prstGeom prst="rect">
            <a:avLst/>
          </a:prstGeom>
        </p:spPr>
      </p:pic>
      <p:pic>
        <p:nvPicPr>
          <p:cNvPr id="5" name="Picture 4" descr="A goldfish in the water&#10;&#10;Description automatically generated with low confidence">
            <a:extLst>
              <a:ext uri="{FF2B5EF4-FFF2-40B4-BE49-F238E27FC236}">
                <a16:creationId xmlns:a16="http://schemas.microsoft.com/office/drawing/2014/main" id="{A668EFB9-FB11-6345-8B2B-FF7E52F0E14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6030" y="2082673"/>
            <a:ext cx="3283537" cy="3283537"/>
          </a:xfrm>
          <a:prstGeom prst="rect">
            <a:avLst/>
          </a:prstGeom>
        </p:spPr>
      </p:pic>
      <p:pic>
        <p:nvPicPr>
          <p:cNvPr id="7" name="Picture 6" descr="A close-up of a brain&#10;&#10;Description automatically generated with low confidence">
            <a:extLst>
              <a:ext uri="{FF2B5EF4-FFF2-40B4-BE49-F238E27FC236}">
                <a16:creationId xmlns:a16="http://schemas.microsoft.com/office/drawing/2014/main" id="{37B766AE-B0DC-7940-87F6-4AE1FC7D09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8440" y="2118343"/>
            <a:ext cx="3247867" cy="3247867"/>
          </a:xfrm>
          <a:prstGeom prst="rect">
            <a:avLst/>
          </a:prstGeom>
        </p:spPr>
      </p:pic>
      <p:pic>
        <p:nvPicPr>
          <p:cNvPr id="35" name="Picture 34" descr="A hand holding a shark&#10;&#10;Description automatically generated with low confidence">
            <a:extLst>
              <a:ext uri="{FF2B5EF4-FFF2-40B4-BE49-F238E27FC236}">
                <a16:creationId xmlns:a16="http://schemas.microsoft.com/office/drawing/2014/main" id="{EA62F0E2-A26A-DE40-A25B-520DA3BCBD4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29355" y="2331916"/>
            <a:ext cx="2841663" cy="2841663"/>
          </a:xfrm>
          <a:prstGeom prst="rect">
            <a:avLst/>
          </a:prstGeom>
        </p:spPr>
      </p:pic>
      <p:sp>
        <p:nvSpPr>
          <p:cNvPr id="14" name="TextBox 13">
            <a:extLst>
              <a:ext uri="{FF2B5EF4-FFF2-40B4-BE49-F238E27FC236}">
                <a16:creationId xmlns:a16="http://schemas.microsoft.com/office/drawing/2014/main" id="{95AE20BE-D060-8E47-B112-9C0F79E2A347}"/>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5" name="Rectangle 14">
            <a:extLst>
              <a:ext uri="{FF2B5EF4-FFF2-40B4-BE49-F238E27FC236}">
                <a16:creationId xmlns:a16="http://schemas.microsoft.com/office/drawing/2014/main" id="{906FF9ED-2321-4641-92A3-13534D7C2BD7}"/>
              </a:ext>
            </a:extLst>
          </p:cNvPr>
          <p:cNvSpPr/>
          <p:nvPr/>
        </p:nvSpPr>
        <p:spPr>
          <a:xfrm>
            <a:off x="5138758" y="969540"/>
            <a:ext cx="6552171" cy="1107996"/>
          </a:xfrm>
          <a:prstGeom prst="rect">
            <a:avLst/>
          </a:prstGeom>
        </p:spPr>
        <p:txBody>
          <a:bodyPr wrap="square">
            <a:spAutoFit/>
          </a:bodyPr>
          <a:lstStyle/>
          <a:p>
            <a:r>
              <a:rPr lang="en-US" sz="2200" b="1" dirty="0">
                <a:solidFill>
                  <a:srgbClr val="F9F6ED"/>
                </a:solidFill>
                <a:latin typeface="Gilroy Bold" pitchFamily="2" charset="77"/>
              </a:rPr>
              <a:t>All living things need energy, most animals get their energy from food. Animals eat plants or other animals. This is known as a food chain.</a:t>
            </a:r>
            <a:endParaRPr lang="en-GB" sz="2200" b="1" dirty="0">
              <a:solidFill>
                <a:srgbClr val="F9F6ED"/>
              </a:solidFill>
              <a:latin typeface="Gilroy Bold" pitchFamily="2" charset="77"/>
            </a:endParaRPr>
          </a:p>
        </p:txBody>
      </p:sp>
      <p:sp>
        <p:nvSpPr>
          <p:cNvPr id="17" name="Rectangle 16">
            <a:extLst>
              <a:ext uri="{FF2B5EF4-FFF2-40B4-BE49-F238E27FC236}">
                <a16:creationId xmlns:a16="http://schemas.microsoft.com/office/drawing/2014/main" id="{825A0A17-F635-D44E-8319-62CC9ED7B622}"/>
              </a:ext>
            </a:extLst>
          </p:cNvPr>
          <p:cNvSpPr/>
          <p:nvPr/>
        </p:nvSpPr>
        <p:spPr>
          <a:xfrm>
            <a:off x="1208026" y="5412632"/>
            <a:ext cx="2624246"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1EE9AD-08D4-0D4F-B3A4-5942278B8BD0}"/>
              </a:ext>
            </a:extLst>
          </p:cNvPr>
          <p:cNvSpPr/>
          <p:nvPr/>
        </p:nvSpPr>
        <p:spPr>
          <a:xfrm>
            <a:off x="1370558" y="5523231"/>
            <a:ext cx="2316660" cy="461665"/>
          </a:xfrm>
          <a:prstGeom prst="rect">
            <a:avLst/>
          </a:prstGeom>
        </p:spPr>
        <p:txBody>
          <a:bodyPr wrap="none">
            <a:spAutoFit/>
          </a:bodyPr>
          <a:lstStyle/>
          <a:p>
            <a:r>
              <a:rPr lang="en-US" sz="2400" b="1" dirty="0">
                <a:solidFill>
                  <a:srgbClr val="004A6C"/>
                </a:solidFill>
                <a:latin typeface="Gilroy Black" pitchFamily="2" charset="77"/>
              </a:rPr>
              <a:t>Staghorn coral</a:t>
            </a:r>
          </a:p>
        </p:txBody>
      </p:sp>
      <p:sp>
        <p:nvSpPr>
          <p:cNvPr id="20" name="Rectangle 19">
            <a:extLst>
              <a:ext uri="{FF2B5EF4-FFF2-40B4-BE49-F238E27FC236}">
                <a16:creationId xmlns:a16="http://schemas.microsoft.com/office/drawing/2014/main" id="{8462BB41-0938-AA4B-9B7B-6114CF7B3E52}"/>
              </a:ext>
            </a:extLst>
          </p:cNvPr>
          <p:cNvSpPr/>
          <p:nvPr/>
        </p:nvSpPr>
        <p:spPr>
          <a:xfrm>
            <a:off x="5099746" y="5412632"/>
            <a:ext cx="199432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05D8B8D-B3AF-8148-BD39-517C864AF033}"/>
              </a:ext>
            </a:extLst>
          </p:cNvPr>
          <p:cNvSpPr/>
          <p:nvPr/>
        </p:nvSpPr>
        <p:spPr>
          <a:xfrm>
            <a:off x="5262278" y="5523231"/>
            <a:ext cx="1667444" cy="461665"/>
          </a:xfrm>
          <a:prstGeom prst="rect">
            <a:avLst/>
          </a:prstGeom>
        </p:spPr>
        <p:txBody>
          <a:bodyPr wrap="none">
            <a:spAutoFit/>
          </a:bodyPr>
          <a:lstStyle/>
          <a:p>
            <a:r>
              <a:rPr lang="en-US" sz="2400" b="1" dirty="0">
                <a:solidFill>
                  <a:srgbClr val="004A6C"/>
                </a:solidFill>
                <a:latin typeface="Gilroy Black" pitchFamily="2" charset="77"/>
              </a:rPr>
              <a:t>Parrot fish</a:t>
            </a:r>
          </a:p>
        </p:txBody>
      </p:sp>
      <p:sp>
        <p:nvSpPr>
          <p:cNvPr id="22" name="Rectangle 21">
            <a:extLst>
              <a:ext uri="{FF2B5EF4-FFF2-40B4-BE49-F238E27FC236}">
                <a16:creationId xmlns:a16="http://schemas.microsoft.com/office/drawing/2014/main" id="{E56D612E-28A4-FC48-B411-A2C32280F26C}"/>
              </a:ext>
            </a:extLst>
          </p:cNvPr>
          <p:cNvSpPr/>
          <p:nvPr/>
        </p:nvSpPr>
        <p:spPr>
          <a:xfrm>
            <a:off x="8656739" y="5412632"/>
            <a:ext cx="20765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9E6DA06B-52CC-3E46-BDCB-0FC245BE2039}"/>
              </a:ext>
            </a:extLst>
          </p:cNvPr>
          <p:cNvSpPr/>
          <p:nvPr/>
        </p:nvSpPr>
        <p:spPr>
          <a:xfrm>
            <a:off x="8819271" y="5523231"/>
            <a:ext cx="1784463" cy="461665"/>
          </a:xfrm>
          <a:prstGeom prst="rect">
            <a:avLst/>
          </a:prstGeom>
        </p:spPr>
        <p:txBody>
          <a:bodyPr wrap="none">
            <a:spAutoFit/>
          </a:bodyPr>
          <a:lstStyle/>
          <a:p>
            <a:r>
              <a:rPr lang="en-US" sz="2400" b="1" dirty="0">
                <a:solidFill>
                  <a:srgbClr val="004A6C"/>
                </a:solidFill>
                <a:latin typeface="Gilroy Black" pitchFamily="2" charset="77"/>
              </a:rPr>
              <a:t>Tiger shark</a:t>
            </a:r>
          </a:p>
        </p:txBody>
      </p:sp>
      <p:pic>
        <p:nvPicPr>
          <p:cNvPr id="37" name="Picture 36">
            <a:extLst>
              <a:ext uri="{FF2B5EF4-FFF2-40B4-BE49-F238E27FC236}">
                <a16:creationId xmlns:a16="http://schemas.microsoft.com/office/drawing/2014/main" id="{22FC73A4-AF04-E946-A9AD-5EC1B37066BE}"/>
              </a:ext>
            </a:extLst>
          </p:cNvPr>
          <p:cNvPicPr>
            <a:picLocks noChangeAspect="1"/>
          </p:cNvPicPr>
          <p:nvPr/>
        </p:nvPicPr>
        <p:blipFill>
          <a:blip r:embed="rId8"/>
          <a:stretch>
            <a:fillRect/>
          </a:stretch>
        </p:blipFill>
        <p:spPr>
          <a:xfrm rot="7747805" flipH="1">
            <a:off x="4062894" y="5261069"/>
            <a:ext cx="659737" cy="771121"/>
          </a:xfrm>
          <a:prstGeom prst="rect">
            <a:avLst/>
          </a:prstGeom>
        </p:spPr>
      </p:pic>
      <p:pic>
        <p:nvPicPr>
          <p:cNvPr id="38" name="Picture 37">
            <a:extLst>
              <a:ext uri="{FF2B5EF4-FFF2-40B4-BE49-F238E27FC236}">
                <a16:creationId xmlns:a16="http://schemas.microsoft.com/office/drawing/2014/main" id="{D302CADC-9647-184D-BEAA-C995F0CF1378}"/>
              </a:ext>
            </a:extLst>
          </p:cNvPr>
          <p:cNvPicPr>
            <a:picLocks noChangeAspect="1"/>
          </p:cNvPicPr>
          <p:nvPr/>
        </p:nvPicPr>
        <p:blipFill>
          <a:blip r:embed="rId8"/>
          <a:stretch>
            <a:fillRect/>
          </a:stretch>
        </p:blipFill>
        <p:spPr>
          <a:xfrm rot="7747805" flipH="1">
            <a:off x="7498700" y="5325238"/>
            <a:ext cx="659737" cy="771121"/>
          </a:xfrm>
          <a:prstGeom prst="rect">
            <a:avLst/>
          </a:prstGeom>
        </p:spPr>
      </p:pic>
      <p:pic>
        <p:nvPicPr>
          <p:cNvPr id="39" name="Picture 38">
            <a:extLst>
              <a:ext uri="{FF2B5EF4-FFF2-40B4-BE49-F238E27FC236}">
                <a16:creationId xmlns:a16="http://schemas.microsoft.com/office/drawing/2014/main" id="{D10D87BA-4596-6444-8A20-A2B664ADA0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9089445">
            <a:off x="677519" y="1716432"/>
            <a:ext cx="1534497" cy="1512808"/>
          </a:xfrm>
          <a:prstGeom prst="rect">
            <a:avLst/>
          </a:prstGeom>
        </p:spPr>
      </p:pic>
      <p:pic>
        <p:nvPicPr>
          <p:cNvPr id="40" name="Picture 39">
            <a:extLst>
              <a:ext uri="{FF2B5EF4-FFF2-40B4-BE49-F238E27FC236}">
                <a16:creationId xmlns:a16="http://schemas.microsoft.com/office/drawing/2014/main" id="{07838A8E-3E5F-A745-9772-E93FC78BA27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7828576">
            <a:off x="10188459" y="4164995"/>
            <a:ext cx="1534497" cy="1512808"/>
          </a:xfrm>
          <a:prstGeom prst="rect">
            <a:avLst/>
          </a:prstGeom>
        </p:spPr>
      </p:pic>
    </p:spTree>
    <p:extLst>
      <p:ext uri="{BB962C8B-B14F-4D97-AF65-F5344CB8AC3E}">
        <p14:creationId xmlns:p14="http://schemas.microsoft.com/office/powerpoint/2010/main" val="2126408960"/>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209E1ED9-369F-DE43-9718-DB7C1514FDEB}"/>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hand holding a shark&#10;&#10;Description automatically generated with low confidence">
            <a:extLst>
              <a:ext uri="{FF2B5EF4-FFF2-40B4-BE49-F238E27FC236}">
                <a16:creationId xmlns:a16="http://schemas.microsoft.com/office/drawing/2014/main" id="{957E1C72-D6EB-5740-9820-AC6B26B5DA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29355" y="2331916"/>
            <a:ext cx="2841663" cy="2841663"/>
          </a:xfrm>
          <a:prstGeom prst="rect">
            <a:avLst/>
          </a:prstGeom>
        </p:spPr>
      </p:pic>
      <p:pic>
        <p:nvPicPr>
          <p:cNvPr id="6" name="Picture 5" descr="A picture containing aquatic mammal, mammal, seal, close&#10;&#10;Description automatically generated">
            <a:extLst>
              <a:ext uri="{FF2B5EF4-FFF2-40B4-BE49-F238E27FC236}">
                <a16:creationId xmlns:a16="http://schemas.microsoft.com/office/drawing/2014/main" id="{459B1AC9-B3A9-A04D-A61B-2B751B92FD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1603" y="2087879"/>
            <a:ext cx="3324751" cy="3324751"/>
          </a:xfrm>
          <a:prstGeom prst="rect">
            <a:avLst/>
          </a:prstGeom>
        </p:spPr>
      </p:pic>
      <p:pic>
        <p:nvPicPr>
          <p:cNvPr id="8" name="Picture 7" descr="A close-up of a fish&#10;&#10;Description automatically generated with medium confidence">
            <a:extLst>
              <a:ext uri="{FF2B5EF4-FFF2-40B4-BE49-F238E27FC236}">
                <a16:creationId xmlns:a16="http://schemas.microsoft.com/office/drawing/2014/main" id="{934D1598-CDE9-4644-978F-B59CACB8AF8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0830" y="2078362"/>
            <a:ext cx="3324751" cy="3324751"/>
          </a:xfrm>
          <a:prstGeom prst="rect">
            <a:avLst/>
          </a:prstGeom>
        </p:spPr>
      </p:pic>
      <p:sp>
        <p:nvSpPr>
          <p:cNvPr id="14" name="TextBox 13">
            <a:extLst>
              <a:ext uri="{FF2B5EF4-FFF2-40B4-BE49-F238E27FC236}">
                <a16:creationId xmlns:a16="http://schemas.microsoft.com/office/drawing/2014/main" id="{95AE20BE-D060-8E47-B112-9C0F79E2A347}"/>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7" name="Rectangle 16">
            <a:extLst>
              <a:ext uri="{FF2B5EF4-FFF2-40B4-BE49-F238E27FC236}">
                <a16:creationId xmlns:a16="http://schemas.microsoft.com/office/drawing/2014/main" id="{825A0A17-F635-D44E-8319-62CC9ED7B622}"/>
              </a:ext>
            </a:extLst>
          </p:cNvPr>
          <p:cNvSpPr/>
          <p:nvPr/>
        </p:nvSpPr>
        <p:spPr>
          <a:xfrm>
            <a:off x="1897837" y="5412632"/>
            <a:ext cx="1149682"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81EE9AD-08D4-0D4F-B3A4-5942278B8BD0}"/>
              </a:ext>
            </a:extLst>
          </p:cNvPr>
          <p:cNvSpPr/>
          <p:nvPr/>
        </p:nvSpPr>
        <p:spPr>
          <a:xfrm>
            <a:off x="2060369" y="5523231"/>
            <a:ext cx="763042" cy="461665"/>
          </a:xfrm>
          <a:prstGeom prst="rect">
            <a:avLst/>
          </a:prstGeom>
        </p:spPr>
        <p:txBody>
          <a:bodyPr wrap="square">
            <a:spAutoFit/>
          </a:bodyPr>
          <a:lstStyle/>
          <a:p>
            <a:r>
              <a:rPr lang="en-US" sz="2400" b="1" dirty="0">
                <a:solidFill>
                  <a:srgbClr val="004A6C"/>
                </a:solidFill>
                <a:latin typeface="Gilroy Black" pitchFamily="2" charset="77"/>
              </a:rPr>
              <a:t>Fish</a:t>
            </a:r>
          </a:p>
        </p:txBody>
      </p:sp>
      <p:sp>
        <p:nvSpPr>
          <p:cNvPr id="20" name="Rectangle 19">
            <a:extLst>
              <a:ext uri="{FF2B5EF4-FFF2-40B4-BE49-F238E27FC236}">
                <a16:creationId xmlns:a16="http://schemas.microsoft.com/office/drawing/2014/main" id="{8462BB41-0938-AA4B-9B7B-6114CF7B3E52}"/>
              </a:ext>
            </a:extLst>
          </p:cNvPr>
          <p:cNvSpPr/>
          <p:nvPr/>
        </p:nvSpPr>
        <p:spPr>
          <a:xfrm>
            <a:off x="5483728" y="5412632"/>
            <a:ext cx="996254"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05D8B8D-B3AF-8148-BD39-517C864AF033}"/>
              </a:ext>
            </a:extLst>
          </p:cNvPr>
          <p:cNvSpPr/>
          <p:nvPr/>
        </p:nvSpPr>
        <p:spPr>
          <a:xfrm>
            <a:off x="5593410" y="5523231"/>
            <a:ext cx="809837" cy="461665"/>
          </a:xfrm>
          <a:prstGeom prst="rect">
            <a:avLst/>
          </a:prstGeom>
        </p:spPr>
        <p:txBody>
          <a:bodyPr wrap="none">
            <a:spAutoFit/>
          </a:bodyPr>
          <a:lstStyle/>
          <a:p>
            <a:r>
              <a:rPr lang="en-US" sz="2400" b="1" dirty="0">
                <a:solidFill>
                  <a:srgbClr val="004A6C"/>
                </a:solidFill>
                <a:latin typeface="Gilroy Black" pitchFamily="2" charset="77"/>
              </a:rPr>
              <a:t>Seal</a:t>
            </a:r>
          </a:p>
        </p:txBody>
      </p:sp>
      <p:sp>
        <p:nvSpPr>
          <p:cNvPr id="22" name="Rectangle 21">
            <a:extLst>
              <a:ext uri="{FF2B5EF4-FFF2-40B4-BE49-F238E27FC236}">
                <a16:creationId xmlns:a16="http://schemas.microsoft.com/office/drawing/2014/main" id="{E56D612E-28A4-FC48-B411-A2C32280F26C}"/>
              </a:ext>
            </a:extLst>
          </p:cNvPr>
          <p:cNvSpPr/>
          <p:nvPr/>
        </p:nvSpPr>
        <p:spPr>
          <a:xfrm>
            <a:off x="8954079" y="5412632"/>
            <a:ext cx="1305408"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9E6DA06B-52CC-3E46-BDCB-0FC245BE2039}"/>
              </a:ext>
            </a:extLst>
          </p:cNvPr>
          <p:cNvSpPr/>
          <p:nvPr/>
        </p:nvSpPr>
        <p:spPr>
          <a:xfrm>
            <a:off x="9116610" y="5523231"/>
            <a:ext cx="1015021" cy="461665"/>
          </a:xfrm>
          <a:prstGeom prst="rect">
            <a:avLst/>
          </a:prstGeom>
        </p:spPr>
        <p:txBody>
          <a:bodyPr wrap="none">
            <a:spAutoFit/>
          </a:bodyPr>
          <a:lstStyle/>
          <a:p>
            <a:r>
              <a:rPr lang="en-US" sz="2400" b="1" dirty="0">
                <a:solidFill>
                  <a:srgbClr val="004A6C"/>
                </a:solidFill>
                <a:latin typeface="Gilroy Black" pitchFamily="2" charset="77"/>
              </a:rPr>
              <a:t>Shark</a:t>
            </a:r>
          </a:p>
        </p:txBody>
      </p:sp>
      <p:pic>
        <p:nvPicPr>
          <p:cNvPr id="25" name="Picture 24">
            <a:extLst>
              <a:ext uri="{FF2B5EF4-FFF2-40B4-BE49-F238E27FC236}">
                <a16:creationId xmlns:a16="http://schemas.microsoft.com/office/drawing/2014/main" id="{E015654B-FA5D-314B-92D8-CEA22FA34BF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089445">
            <a:off x="677519" y="1716432"/>
            <a:ext cx="1534497" cy="1512808"/>
          </a:xfrm>
          <a:prstGeom prst="rect">
            <a:avLst/>
          </a:prstGeom>
        </p:spPr>
      </p:pic>
      <p:pic>
        <p:nvPicPr>
          <p:cNvPr id="26" name="Picture 25">
            <a:extLst>
              <a:ext uri="{FF2B5EF4-FFF2-40B4-BE49-F238E27FC236}">
                <a16:creationId xmlns:a16="http://schemas.microsoft.com/office/drawing/2014/main" id="{D2193BB1-875A-F74C-ABEC-71F0D0AF785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7828576">
            <a:off x="10188459" y="4164995"/>
            <a:ext cx="1534497" cy="1512808"/>
          </a:xfrm>
          <a:prstGeom prst="rect">
            <a:avLst/>
          </a:prstGeom>
        </p:spPr>
      </p:pic>
      <p:pic>
        <p:nvPicPr>
          <p:cNvPr id="28" name="Picture 27">
            <a:extLst>
              <a:ext uri="{FF2B5EF4-FFF2-40B4-BE49-F238E27FC236}">
                <a16:creationId xmlns:a16="http://schemas.microsoft.com/office/drawing/2014/main" id="{C4C15FE4-3309-C745-A71E-29F592AA27EE}"/>
              </a:ext>
            </a:extLst>
          </p:cNvPr>
          <p:cNvPicPr>
            <a:picLocks noChangeAspect="1"/>
          </p:cNvPicPr>
          <p:nvPr/>
        </p:nvPicPr>
        <p:blipFill>
          <a:blip r:embed="rId9"/>
          <a:stretch>
            <a:fillRect/>
          </a:stretch>
        </p:blipFill>
        <p:spPr>
          <a:xfrm rot="7747805" flipH="1">
            <a:off x="3885584" y="5261069"/>
            <a:ext cx="659737" cy="771121"/>
          </a:xfrm>
          <a:prstGeom prst="rect">
            <a:avLst/>
          </a:prstGeom>
        </p:spPr>
      </p:pic>
      <p:pic>
        <p:nvPicPr>
          <p:cNvPr id="29" name="Picture 28">
            <a:extLst>
              <a:ext uri="{FF2B5EF4-FFF2-40B4-BE49-F238E27FC236}">
                <a16:creationId xmlns:a16="http://schemas.microsoft.com/office/drawing/2014/main" id="{6281341F-2B96-FA4B-8B80-FEADA7A83CD3}"/>
              </a:ext>
            </a:extLst>
          </p:cNvPr>
          <p:cNvPicPr>
            <a:picLocks noChangeAspect="1"/>
          </p:cNvPicPr>
          <p:nvPr/>
        </p:nvPicPr>
        <p:blipFill>
          <a:blip r:embed="rId9"/>
          <a:stretch>
            <a:fillRect/>
          </a:stretch>
        </p:blipFill>
        <p:spPr>
          <a:xfrm rot="7747805" flipH="1">
            <a:off x="7414847" y="5325238"/>
            <a:ext cx="659737" cy="771121"/>
          </a:xfrm>
          <a:prstGeom prst="rect">
            <a:avLst/>
          </a:prstGeom>
        </p:spPr>
      </p:pic>
      <p:grpSp>
        <p:nvGrpSpPr>
          <p:cNvPr id="19" name="Group 18">
            <a:extLst>
              <a:ext uri="{FF2B5EF4-FFF2-40B4-BE49-F238E27FC236}">
                <a16:creationId xmlns:a16="http://schemas.microsoft.com/office/drawing/2014/main" id="{60983917-5CED-4050-9AEB-DA65378BDC8C}"/>
              </a:ext>
            </a:extLst>
          </p:cNvPr>
          <p:cNvGrpSpPr/>
          <p:nvPr/>
        </p:nvGrpSpPr>
        <p:grpSpPr>
          <a:xfrm>
            <a:off x="8303602" y="319776"/>
            <a:ext cx="3888398" cy="655438"/>
            <a:chOff x="8303602" y="217666"/>
            <a:chExt cx="3888398" cy="655438"/>
          </a:xfrm>
        </p:grpSpPr>
        <p:sp>
          <p:nvSpPr>
            <p:cNvPr id="24" name="Rectangle 23">
              <a:extLst>
                <a:ext uri="{FF2B5EF4-FFF2-40B4-BE49-F238E27FC236}">
                  <a16:creationId xmlns:a16="http://schemas.microsoft.com/office/drawing/2014/main" id="{32BB2558-E1CF-41F2-A82D-3D7DE6A2629C}"/>
                </a:ext>
              </a:extLst>
            </p:cNvPr>
            <p:cNvSpPr/>
            <p:nvPr/>
          </p:nvSpPr>
          <p:spPr>
            <a:xfrm>
              <a:off x="8324088" y="217666"/>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descr="Text&#10;&#10;Description automatically generated with low confidence">
              <a:extLst>
                <a:ext uri="{FF2B5EF4-FFF2-40B4-BE49-F238E27FC236}">
                  <a16:creationId xmlns:a16="http://schemas.microsoft.com/office/drawing/2014/main" id="{C59C8E66-1582-494E-AFE8-00FDB3F3195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03602" y="241374"/>
              <a:ext cx="3387327" cy="608022"/>
            </a:xfrm>
            <a:prstGeom prst="rect">
              <a:avLst/>
            </a:prstGeom>
          </p:spPr>
        </p:pic>
      </p:grpSp>
    </p:spTree>
    <p:extLst>
      <p:ext uri="{BB962C8B-B14F-4D97-AF65-F5344CB8AC3E}">
        <p14:creationId xmlns:p14="http://schemas.microsoft.com/office/powerpoint/2010/main" val="4009762472"/>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C7FB9D79-E3BA-4F63-80CE-63BAD07BAA45}">
  <ds:schemaRefs>
    <ds:schemaRef ds:uri="http://purl.org/dc/terms/"/>
    <ds:schemaRef ds:uri="http://schemas.microsoft.com/office/2006/documentManagement/types"/>
    <ds:schemaRef ds:uri="edf7c51f-8958-4cb5-b692-975806f17f35"/>
    <ds:schemaRef ds:uri="http://purl.org/dc/dcmitype/"/>
    <ds:schemaRef ds:uri="http://schemas.microsoft.com/office/infopath/2007/PartnerControls"/>
    <ds:schemaRef ds:uri="http://purl.org/dc/elements/1.1/"/>
    <ds:schemaRef ds:uri="http://schemas.openxmlformats.org/package/2006/metadata/core-properties"/>
    <ds:schemaRef ds:uri="764ce334-4dea-4cda-96fd-5a46cc3154a2"/>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10AC2DC1-82AE-4017-9FA9-380E417895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805</TotalTime>
  <Words>1098</Words>
  <Application>Microsoft Macintosh PowerPoint</Application>
  <PresentationFormat>Widescreen</PresentationFormat>
  <Paragraphs>174</Paragraphs>
  <Slides>16</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Becky Root</cp:lastModifiedBy>
  <cp:revision>4</cp:revision>
  <dcterms:created xsi:type="dcterms:W3CDTF">2021-08-19T08:20:23Z</dcterms:created>
  <dcterms:modified xsi:type="dcterms:W3CDTF">2023-03-27T13:15:21Z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