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4"/>
  </p:notesMasterIdLst>
  <p:sldIdLst>
    <p:sldId id="256" r:id="rId5"/>
    <p:sldId id="257" r:id="rId6"/>
    <p:sldId id="307" r:id="rId7"/>
    <p:sldId id="308" r:id="rId8"/>
    <p:sldId id="309" r:id="rId9"/>
    <p:sldId id="310" r:id="rId10"/>
    <p:sldId id="273" r:id="rId11"/>
    <p:sldId id="262" r:id="rId12"/>
    <p:sldId id="27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7" clrIdx="0">
    <p:extLst>
      <p:ext uri="{19B8F6BF-5375-455C-9EA6-DF929625EA0E}">
        <p15:presenceInfo xmlns:p15="http://schemas.microsoft.com/office/powerpoint/2012/main" userId="S::sarah@commonseas.com::ca92ddb4-4620-4127-97b1-8232d187080b" providerId="AD"/>
      </p:ext>
    </p:extLst>
  </p:cmAuthor>
  <p:cmAuthor id="2" name="Becky Root" initials="BR" lastIdx="4"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F6ED"/>
    <a:srgbClr val="004A6C"/>
    <a:srgbClr val="0090D4"/>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706E77-9946-42C9-8C30-498D06245D73}" v="14" dt="2021-11-25T12:53:20.8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40"/>
    <p:restoredTop sz="71563" autoAdjust="0"/>
  </p:normalViewPr>
  <p:slideViewPr>
    <p:cSldViewPr snapToGrid="0" snapToObjects="1">
      <p:cViewPr varScale="1">
        <p:scale>
          <a:sx n="81" d="100"/>
          <a:sy n="81" d="100"/>
        </p:scale>
        <p:origin x="22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581DDA4F-CF26-AB44-A720-6112777F7276}"/>
    <pc:docChg chg="undo custSel addSld delSld modSld">
      <pc:chgData name="Becky Root" userId="aae79a8e-4f34-44f0-938a-d9bdbc43ff73" providerId="ADAL" clId="{581DDA4F-CF26-AB44-A720-6112777F7276}" dt="2021-08-27T10:06:34.673" v="503" actId="1076"/>
      <pc:docMkLst>
        <pc:docMk/>
      </pc:docMkLst>
      <pc:sldChg chg="del">
        <pc:chgData name="Becky Root" userId="aae79a8e-4f34-44f0-938a-d9bdbc43ff73" providerId="ADAL" clId="{581DDA4F-CF26-AB44-A720-6112777F7276}" dt="2021-08-26T12:54:43.417" v="189" actId="2696"/>
        <pc:sldMkLst>
          <pc:docMk/>
          <pc:sldMk cId="1539444185" sldId="258"/>
        </pc:sldMkLst>
      </pc:sldChg>
      <pc:sldChg chg="addSp delSp modSp mod">
        <pc:chgData name="Becky Root" userId="aae79a8e-4f34-44f0-938a-d9bdbc43ff73" providerId="ADAL" clId="{581DDA4F-CF26-AB44-A720-6112777F7276}" dt="2021-08-26T13:08:23.120" v="348" actId="1076"/>
        <pc:sldMkLst>
          <pc:docMk/>
          <pc:sldMk cId="2912837112" sldId="262"/>
        </pc:sldMkLst>
        <pc:spChg chg="add del mod">
          <ac:chgData name="Becky Root" userId="aae79a8e-4f34-44f0-938a-d9bdbc43ff73" providerId="ADAL" clId="{581DDA4F-CF26-AB44-A720-6112777F7276}" dt="2021-08-26T13:00:51.067" v="285"/>
          <ac:spMkLst>
            <pc:docMk/>
            <pc:sldMk cId="2912837112" sldId="262"/>
            <ac:spMk id="2" creationId="{D00620F7-962A-C243-912A-45251E5EE521}"/>
          </ac:spMkLst>
        </pc:spChg>
        <pc:spChg chg="add mod">
          <ac:chgData name="Becky Root" userId="aae79a8e-4f34-44f0-938a-d9bdbc43ff73" providerId="ADAL" clId="{581DDA4F-CF26-AB44-A720-6112777F7276}" dt="2021-08-26T13:07:07.181" v="321" actId="1076"/>
          <ac:spMkLst>
            <pc:docMk/>
            <pc:sldMk cId="2912837112" sldId="262"/>
            <ac:spMk id="3" creationId="{FD74D033-4D72-FD44-9CD7-C521D1C0FD40}"/>
          </ac:spMkLst>
        </pc:spChg>
        <pc:spChg chg="mod">
          <ac:chgData name="Becky Root" userId="aae79a8e-4f34-44f0-938a-d9bdbc43ff73" providerId="ADAL" clId="{581DDA4F-CF26-AB44-A720-6112777F7276}" dt="2021-08-26T13:05:36.172" v="311" actId="14100"/>
          <ac:spMkLst>
            <pc:docMk/>
            <pc:sldMk cId="2912837112" sldId="262"/>
            <ac:spMk id="16" creationId="{A05F0BAB-7ECD-4847-8C94-2C9B8BD9B165}"/>
          </ac:spMkLst>
        </pc:spChg>
        <pc:picChg chg="del mod">
          <ac:chgData name="Becky Root" userId="aae79a8e-4f34-44f0-938a-d9bdbc43ff73" providerId="ADAL" clId="{581DDA4F-CF26-AB44-A720-6112777F7276}" dt="2021-08-26T13:00:50.630" v="283" actId="478"/>
          <ac:picMkLst>
            <pc:docMk/>
            <pc:sldMk cId="2912837112" sldId="262"/>
            <ac:picMk id="4" creationId="{C116D5F1-B008-5549-B01F-993164DB988D}"/>
          </ac:picMkLst>
        </pc:picChg>
        <pc:picChg chg="mod">
          <ac:chgData name="Becky Root" userId="aae79a8e-4f34-44f0-938a-d9bdbc43ff73" providerId="ADAL" clId="{581DDA4F-CF26-AB44-A720-6112777F7276}" dt="2021-08-26T13:08:20.361" v="346" actId="1076"/>
          <ac:picMkLst>
            <pc:docMk/>
            <pc:sldMk cId="2912837112" sldId="262"/>
            <ac:picMk id="6" creationId="{ED5112E6-7DC0-1C46-B505-CFBF432A9C13}"/>
          </ac:picMkLst>
        </pc:picChg>
        <pc:picChg chg="add mod">
          <ac:chgData name="Becky Root" userId="aae79a8e-4f34-44f0-938a-d9bdbc43ff73" providerId="ADAL" clId="{581DDA4F-CF26-AB44-A720-6112777F7276}" dt="2021-08-26T13:08:06.254" v="340"/>
          <ac:picMkLst>
            <pc:docMk/>
            <pc:sldMk cId="2912837112" sldId="262"/>
            <ac:picMk id="7" creationId="{D5ECA284-5CDD-234C-AD49-8E64097A3FE9}"/>
          </ac:picMkLst>
        </pc:picChg>
        <pc:picChg chg="add mod">
          <ac:chgData name="Becky Root" userId="aae79a8e-4f34-44f0-938a-d9bdbc43ff73" providerId="ADAL" clId="{581DDA4F-CF26-AB44-A720-6112777F7276}" dt="2021-08-26T13:08:09.670" v="342" actId="1076"/>
          <ac:picMkLst>
            <pc:docMk/>
            <pc:sldMk cId="2912837112" sldId="262"/>
            <ac:picMk id="12" creationId="{23F1258D-AE52-9B40-AE28-62C901A4E77A}"/>
          </ac:picMkLst>
        </pc:picChg>
        <pc:picChg chg="add mod">
          <ac:chgData name="Becky Root" userId="aae79a8e-4f34-44f0-938a-d9bdbc43ff73" providerId="ADAL" clId="{581DDA4F-CF26-AB44-A720-6112777F7276}" dt="2021-08-26T13:08:08.120" v="341" actId="1076"/>
          <ac:picMkLst>
            <pc:docMk/>
            <pc:sldMk cId="2912837112" sldId="262"/>
            <ac:picMk id="13" creationId="{DCF462E4-9B1B-4C4C-8B02-3691FC2ECE24}"/>
          </ac:picMkLst>
        </pc:picChg>
        <pc:picChg chg="del mod">
          <ac:chgData name="Becky Root" userId="aae79a8e-4f34-44f0-938a-d9bdbc43ff73" providerId="ADAL" clId="{581DDA4F-CF26-AB44-A720-6112777F7276}" dt="2021-08-26T13:00:46.930" v="281" actId="478"/>
          <ac:picMkLst>
            <pc:docMk/>
            <pc:sldMk cId="2912837112" sldId="262"/>
            <ac:picMk id="17" creationId="{A56FE599-7B83-8D43-A5BD-65AD044BEC98}"/>
          </ac:picMkLst>
        </pc:picChg>
        <pc:picChg chg="del">
          <ac:chgData name="Becky Root" userId="aae79a8e-4f34-44f0-938a-d9bdbc43ff73" providerId="ADAL" clId="{581DDA4F-CF26-AB44-A720-6112777F7276}" dt="2021-08-26T13:00:42.881" v="278" actId="478"/>
          <ac:picMkLst>
            <pc:docMk/>
            <pc:sldMk cId="2912837112" sldId="262"/>
            <ac:picMk id="18" creationId="{D31D2B9B-A409-6544-831A-4436EB865633}"/>
          </ac:picMkLst>
        </pc:picChg>
        <pc:picChg chg="del">
          <ac:chgData name="Becky Root" userId="aae79a8e-4f34-44f0-938a-d9bdbc43ff73" providerId="ADAL" clId="{581DDA4F-CF26-AB44-A720-6112777F7276}" dt="2021-08-26T13:00:43.930" v="279" actId="478"/>
          <ac:picMkLst>
            <pc:docMk/>
            <pc:sldMk cId="2912837112" sldId="262"/>
            <ac:picMk id="19" creationId="{83E9ADFD-361A-D34E-A2F1-65EED72A22B2}"/>
          </ac:picMkLst>
        </pc:picChg>
        <pc:picChg chg="add mod">
          <ac:chgData name="Becky Root" userId="aae79a8e-4f34-44f0-938a-d9bdbc43ff73" providerId="ADAL" clId="{581DDA4F-CF26-AB44-A720-6112777F7276}" dt="2021-08-26T13:05:37.666" v="312" actId="1076"/>
          <ac:picMkLst>
            <pc:docMk/>
            <pc:sldMk cId="2912837112" sldId="262"/>
            <ac:picMk id="20" creationId="{DC05B1E2-4724-5B42-BEDB-D9803BE2D3B8}"/>
          </ac:picMkLst>
        </pc:picChg>
        <pc:picChg chg="add del mod">
          <ac:chgData name="Becky Root" userId="aae79a8e-4f34-44f0-938a-d9bdbc43ff73" providerId="ADAL" clId="{581DDA4F-CF26-AB44-A720-6112777F7276}" dt="2021-08-26T13:07:37.786" v="334" actId="478"/>
          <ac:picMkLst>
            <pc:docMk/>
            <pc:sldMk cId="2912837112" sldId="262"/>
            <ac:picMk id="21" creationId="{E41852F4-4FAC-0842-AFF3-735BDC016AAB}"/>
          </ac:picMkLst>
        </pc:picChg>
        <pc:picChg chg="add mod">
          <ac:chgData name="Becky Root" userId="aae79a8e-4f34-44f0-938a-d9bdbc43ff73" providerId="ADAL" clId="{581DDA4F-CF26-AB44-A720-6112777F7276}" dt="2021-08-26T13:08:23.120" v="348" actId="1076"/>
          <ac:picMkLst>
            <pc:docMk/>
            <pc:sldMk cId="2912837112" sldId="262"/>
            <ac:picMk id="22" creationId="{41CE8704-576D-A749-8C80-B4981E00DF93}"/>
          </ac:picMkLst>
        </pc:picChg>
      </pc:sldChg>
      <pc:sldChg chg="addSp delSp modSp mod">
        <pc:chgData name="Becky Root" userId="aae79a8e-4f34-44f0-938a-d9bdbc43ff73" providerId="ADAL" clId="{581DDA4F-CF26-AB44-A720-6112777F7276}" dt="2021-08-26T12:59:47.182" v="264" actId="20577"/>
        <pc:sldMkLst>
          <pc:docMk/>
          <pc:sldMk cId="4032615951" sldId="273"/>
        </pc:sldMkLst>
        <pc:spChg chg="add mod">
          <ac:chgData name="Becky Root" userId="aae79a8e-4f34-44f0-938a-d9bdbc43ff73" providerId="ADAL" clId="{581DDA4F-CF26-AB44-A720-6112777F7276}" dt="2021-08-26T12:59:38.882" v="261" actId="1076"/>
          <ac:spMkLst>
            <pc:docMk/>
            <pc:sldMk cId="4032615951" sldId="273"/>
            <ac:spMk id="2" creationId="{1280B6DA-596C-3F45-8EF2-241C51A62D1C}"/>
          </ac:spMkLst>
        </pc:spChg>
        <pc:spChg chg="add mod">
          <ac:chgData name="Becky Root" userId="aae79a8e-4f34-44f0-938a-d9bdbc43ff73" providerId="ADAL" clId="{581DDA4F-CF26-AB44-A720-6112777F7276}" dt="2021-08-26T12:59:47.182" v="264" actId="20577"/>
          <ac:spMkLst>
            <pc:docMk/>
            <pc:sldMk cId="4032615951" sldId="273"/>
            <ac:spMk id="5" creationId="{B515BBB6-2F45-BC4B-9990-DA5488B09CA0}"/>
          </ac:spMkLst>
        </pc:spChg>
        <pc:spChg chg="mod">
          <ac:chgData name="Becky Root" userId="aae79a8e-4f34-44f0-938a-d9bdbc43ff73" providerId="ADAL" clId="{581DDA4F-CF26-AB44-A720-6112777F7276}" dt="2021-08-26T12:59:42.831" v="262" actId="14100"/>
          <ac:spMkLst>
            <pc:docMk/>
            <pc:sldMk cId="4032615951" sldId="273"/>
            <ac:spMk id="62" creationId="{F0DA2BD3-3BF5-C949-BD9A-0628373E8078}"/>
          </ac:spMkLst>
        </pc:spChg>
        <pc:spChg chg="del">
          <ac:chgData name="Becky Root" userId="aae79a8e-4f34-44f0-938a-d9bdbc43ff73" providerId="ADAL" clId="{581DDA4F-CF26-AB44-A720-6112777F7276}" dt="2021-08-26T12:58:55.939" v="244" actId="478"/>
          <ac:spMkLst>
            <pc:docMk/>
            <pc:sldMk cId="4032615951" sldId="273"/>
            <ac:spMk id="63" creationId="{87AA5CA5-04B6-3240-B099-1E4AE7B4E0D9}"/>
          </ac:spMkLst>
        </pc:spChg>
        <pc:picChg chg="mod">
          <ac:chgData name="Becky Root" userId="aae79a8e-4f34-44f0-938a-d9bdbc43ff73" providerId="ADAL" clId="{581DDA4F-CF26-AB44-A720-6112777F7276}" dt="2021-08-26T12:59:28.793" v="257" actId="1076"/>
          <ac:picMkLst>
            <pc:docMk/>
            <pc:sldMk cId="4032615951" sldId="273"/>
            <ac:picMk id="68" creationId="{E622B296-BD72-104B-AE7A-714F0823712B}"/>
          </ac:picMkLst>
        </pc:picChg>
        <pc:picChg chg="mod">
          <ac:chgData name="Becky Root" userId="aae79a8e-4f34-44f0-938a-d9bdbc43ff73" providerId="ADAL" clId="{581DDA4F-CF26-AB44-A720-6112777F7276}" dt="2021-08-26T12:59:28.793" v="257" actId="1076"/>
          <ac:picMkLst>
            <pc:docMk/>
            <pc:sldMk cId="4032615951" sldId="273"/>
            <ac:picMk id="69" creationId="{6444CAAA-97C3-1D49-90F7-E8BB783B55A3}"/>
          </ac:picMkLst>
        </pc:picChg>
      </pc:sldChg>
      <pc:sldChg chg="addSp delSp modSp mod">
        <pc:chgData name="Becky Root" userId="aae79a8e-4f34-44f0-938a-d9bdbc43ff73" providerId="ADAL" clId="{581DDA4F-CF26-AB44-A720-6112777F7276}" dt="2021-08-27T10:06:34.673" v="503" actId="1076"/>
        <pc:sldMkLst>
          <pc:docMk/>
          <pc:sldMk cId="271819165" sldId="274"/>
        </pc:sldMkLst>
        <pc:spChg chg="mod">
          <ac:chgData name="Becky Root" userId="aae79a8e-4f34-44f0-938a-d9bdbc43ff73" providerId="ADAL" clId="{581DDA4F-CF26-AB44-A720-6112777F7276}" dt="2021-08-27T10:06:34.673" v="503" actId="1076"/>
          <ac:spMkLst>
            <pc:docMk/>
            <pc:sldMk cId="271819165" sldId="274"/>
            <ac:spMk id="7" creationId="{20C0A2D1-11C3-7441-B8E9-1A6C22EE17B6}"/>
          </ac:spMkLst>
        </pc:spChg>
        <pc:spChg chg="add del mod">
          <ac:chgData name="Becky Root" userId="aae79a8e-4f34-44f0-938a-d9bdbc43ff73" providerId="ADAL" clId="{581DDA4F-CF26-AB44-A720-6112777F7276}" dt="2021-08-26T12:55:24.378" v="194"/>
          <ac:spMkLst>
            <pc:docMk/>
            <pc:sldMk cId="271819165" sldId="274"/>
            <ac:spMk id="13" creationId="{1973F921-C3B0-B740-B334-7366C9DB45EB}"/>
          </ac:spMkLst>
        </pc:spChg>
        <pc:spChg chg="add del mod">
          <ac:chgData name="Becky Root" userId="aae79a8e-4f34-44f0-938a-d9bdbc43ff73" providerId="ADAL" clId="{581DDA4F-CF26-AB44-A720-6112777F7276}" dt="2021-08-26T12:55:24.378" v="194"/>
          <ac:spMkLst>
            <pc:docMk/>
            <pc:sldMk cId="271819165" sldId="274"/>
            <ac:spMk id="23" creationId="{BDAE8C0F-2121-1C40-81EB-50DBBB661477}"/>
          </ac:spMkLst>
        </pc:spChg>
        <pc:spChg chg="add del mod">
          <ac:chgData name="Becky Root" userId="aae79a8e-4f34-44f0-938a-d9bdbc43ff73" providerId="ADAL" clId="{581DDA4F-CF26-AB44-A720-6112777F7276}" dt="2021-08-26T12:55:24.378" v="194"/>
          <ac:spMkLst>
            <pc:docMk/>
            <pc:sldMk cId="271819165" sldId="274"/>
            <ac:spMk id="24" creationId="{FADD500D-986E-044B-BD9A-6A060412FA4B}"/>
          </ac:spMkLst>
        </pc:spChg>
        <pc:spChg chg="add del mod">
          <ac:chgData name="Becky Root" userId="aae79a8e-4f34-44f0-938a-d9bdbc43ff73" providerId="ADAL" clId="{581DDA4F-CF26-AB44-A720-6112777F7276}" dt="2021-08-26T12:55:24.378" v="194"/>
          <ac:spMkLst>
            <pc:docMk/>
            <pc:sldMk cId="271819165" sldId="274"/>
            <ac:spMk id="25" creationId="{07ED4339-9AEF-524A-A6BE-EA2CCD7C67A4}"/>
          </ac:spMkLst>
        </pc:spChg>
        <pc:graphicFrameChg chg="mod modGraphic">
          <ac:chgData name="Becky Root" userId="aae79a8e-4f34-44f0-938a-d9bdbc43ff73" providerId="ADAL" clId="{581DDA4F-CF26-AB44-A720-6112777F7276}" dt="2021-08-27T10:06:13.512" v="500" actId="108"/>
          <ac:graphicFrameMkLst>
            <pc:docMk/>
            <pc:sldMk cId="271819165" sldId="274"/>
            <ac:graphicFrameMk id="2" creationId="{E27F4239-ADEC-414F-8532-7FDA22CB1F47}"/>
          </ac:graphicFrameMkLst>
        </pc:graphicFrameChg>
        <pc:picChg chg="add del mod">
          <ac:chgData name="Becky Root" userId="aae79a8e-4f34-44f0-938a-d9bdbc43ff73" providerId="ADAL" clId="{581DDA4F-CF26-AB44-A720-6112777F7276}" dt="2021-08-26T12:55:24.378" v="194"/>
          <ac:picMkLst>
            <pc:docMk/>
            <pc:sldMk cId="271819165" sldId="274"/>
            <ac:picMk id="14" creationId="{77E1B77B-3E6D-B44B-8EE1-FCD029B34D3B}"/>
          </ac:picMkLst>
        </pc:picChg>
        <pc:picChg chg="add del mod">
          <ac:chgData name="Becky Root" userId="aae79a8e-4f34-44f0-938a-d9bdbc43ff73" providerId="ADAL" clId="{581DDA4F-CF26-AB44-A720-6112777F7276}" dt="2021-08-26T12:55:24.378" v="194"/>
          <ac:picMkLst>
            <pc:docMk/>
            <pc:sldMk cId="271819165" sldId="274"/>
            <ac:picMk id="26" creationId="{E9FE93F1-C9C8-1E46-ACB6-87F0BC026537}"/>
          </ac:picMkLst>
        </pc:picChg>
        <pc:picChg chg="add del mod">
          <ac:chgData name="Becky Root" userId="aae79a8e-4f34-44f0-938a-d9bdbc43ff73" providerId="ADAL" clId="{581DDA4F-CF26-AB44-A720-6112777F7276}" dt="2021-08-26T12:55:24.378" v="194"/>
          <ac:picMkLst>
            <pc:docMk/>
            <pc:sldMk cId="271819165" sldId="274"/>
            <ac:picMk id="27" creationId="{3F88BA19-FDBE-AC47-8DF2-830673A76596}"/>
          </ac:picMkLst>
        </pc:picChg>
      </pc:sldChg>
      <pc:sldChg chg="del">
        <pc:chgData name="Becky Root" userId="aae79a8e-4f34-44f0-938a-d9bdbc43ff73" providerId="ADAL" clId="{581DDA4F-CF26-AB44-A720-6112777F7276}" dt="2021-08-26T12:54:43.417" v="189" actId="2696"/>
        <pc:sldMkLst>
          <pc:docMk/>
          <pc:sldMk cId="1823250078" sldId="275"/>
        </pc:sldMkLst>
      </pc:sldChg>
      <pc:sldChg chg="del">
        <pc:chgData name="Becky Root" userId="aae79a8e-4f34-44f0-938a-d9bdbc43ff73" providerId="ADAL" clId="{581DDA4F-CF26-AB44-A720-6112777F7276}" dt="2021-08-26T12:54:43.417" v="189" actId="2696"/>
        <pc:sldMkLst>
          <pc:docMk/>
          <pc:sldMk cId="1844704776" sldId="291"/>
        </pc:sldMkLst>
      </pc:sldChg>
      <pc:sldChg chg="del">
        <pc:chgData name="Becky Root" userId="aae79a8e-4f34-44f0-938a-d9bdbc43ff73" providerId="ADAL" clId="{581DDA4F-CF26-AB44-A720-6112777F7276}" dt="2021-08-26T12:54:43.417" v="189" actId="2696"/>
        <pc:sldMkLst>
          <pc:docMk/>
          <pc:sldMk cId="4097968724" sldId="295"/>
        </pc:sldMkLst>
      </pc:sldChg>
      <pc:sldChg chg="del">
        <pc:chgData name="Becky Root" userId="aae79a8e-4f34-44f0-938a-d9bdbc43ff73" providerId="ADAL" clId="{581DDA4F-CF26-AB44-A720-6112777F7276}" dt="2021-08-26T12:54:43.417" v="189" actId="2696"/>
        <pc:sldMkLst>
          <pc:docMk/>
          <pc:sldMk cId="1674450572" sldId="296"/>
        </pc:sldMkLst>
      </pc:sldChg>
      <pc:sldChg chg="del">
        <pc:chgData name="Becky Root" userId="aae79a8e-4f34-44f0-938a-d9bdbc43ff73" providerId="ADAL" clId="{581DDA4F-CF26-AB44-A720-6112777F7276}" dt="2021-08-26T12:54:43.417" v="189" actId="2696"/>
        <pc:sldMkLst>
          <pc:docMk/>
          <pc:sldMk cId="1858832017" sldId="297"/>
        </pc:sldMkLst>
      </pc:sldChg>
      <pc:sldChg chg="del">
        <pc:chgData name="Becky Root" userId="aae79a8e-4f34-44f0-938a-d9bdbc43ff73" providerId="ADAL" clId="{581DDA4F-CF26-AB44-A720-6112777F7276}" dt="2021-08-26T12:54:43.417" v="189" actId="2696"/>
        <pc:sldMkLst>
          <pc:docMk/>
          <pc:sldMk cId="2063648281" sldId="298"/>
        </pc:sldMkLst>
      </pc:sldChg>
      <pc:sldChg chg="del">
        <pc:chgData name="Becky Root" userId="aae79a8e-4f34-44f0-938a-d9bdbc43ff73" providerId="ADAL" clId="{581DDA4F-CF26-AB44-A720-6112777F7276}" dt="2021-08-26T12:54:43.417" v="189" actId="2696"/>
        <pc:sldMkLst>
          <pc:docMk/>
          <pc:sldMk cId="2898765227" sldId="299"/>
        </pc:sldMkLst>
      </pc:sldChg>
      <pc:sldChg chg="del">
        <pc:chgData name="Becky Root" userId="aae79a8e-4f34-44f0-938a-d9bdbc43ff73" providerId="ADAL" clId="{581DDA4F-CF26-AB44-A720-6112777F7276}" dt="2021-08-26T12:54:43.417" v="189" actId="2696"/>
        <pc:sldMkLst>
          <pc:docMk/>
          <pc:sldMk cId="1527653706" sldId="300"/>
        </pc:sldMkLst>
      </pc:sldChg>
      <pc:sldChg chg="delSp modSp del mod">
        <pc:chgData name="Becky Root" userId="aae79a8e-4f34-44f0-938a-d9bdbc43ff73" providerId="ADAL" clId="{581DDA4F-CF26-AB44-A720-6112777F7276}" dt="2021-08-26T12:54:43.417" v="189" actId="2696"/>
        <pc:sldMkLst>
          <pc:docMk/>
          <pc:sldMk cId="3411460994" sldId="301"/>
        </pc:sldMkLst>
        <pc:spChg chg="del mod">
          <ac:chgData name="Becky Root" userId="aae79a8e-4f34-44f0-938a-d9bdbc43ff73" providerId="ADAL" clId="{581DDA4F-CF26-AB44-A720-6112777F7276}" dt="2021-08-26T12:52:37.705" v="163"/>
          <ac:spMkLst>
            <pc:docMk/>
            <pc:sldMk cId="3411460994" sldId="301"/>
            <ac:spMk id="3" creationId="{57DF2458-C092-464E-8C31-3257CF93E587}"/>
          </ac:spMkLst>
        </pc:spChg>
        <pc:spChg chg="mod">
          <ac:chgData name="Becky Root" userId="aae79a8e-4f34-44f0-938a-d9bdbc43ff73" providerId="ADAL" clId="{581DDA4F-CF26-AB44-A720-6112777F7276}" dt="2021-08-26T12:52:26.959" v="159" actId="20577"/>
          <ac:spMkLst>
            <pc:docMk/>
            <pc:sldMk cId="3411460994" sldId="301"/>
            <ac:spMk id="10" creationId="{96BACBC3-0FA8-E546-8013-ABC4333A5C56}"/>
          </ac:spMkLst>
        </pc:spChg>
      </pc:sldChg>
      <pc:sldChg chg="del">
        <pc:chgData name="Becky Root" userId="aae79a8e-4f34-44f0-938a-d9bdbc43ff73" providerId="ADAL" clId="{581DDA4F-CF26-AB44-A720-6112777F7276}" dt="2021-08-26T12:54:43.417" v="189" actId="2696"/>
        <pc:sldMkLst>
          <pc:docMk/>
          <pc:sldMk cId="1882859376" sldId="302"/>
        </pc:sldMkLst>
      </pc:sldChg>
      <pc:sldChg chg="del">
        <pc:chgData name="Becky Root" userId="aae79a8e-4f34-44f0-938a-d9bdbc43ff73" providerId="ADAL" clId="{581DDA4F-CF26-AB44-A720-6112777F7276}" dt="2021-08-26T12:54:43.417" v="189" actId="2696"/>
        <pc:sldMkLst>
          <pc:docMk/>
          <pc:sldMk cId="3035644921" sldId="303"/>
        </pc:sldMkLst>
      </pc:sldChg>
      <pc:sldChg chg="del">
        <pc:chgData name="Becky Root" userId="aae79a8e-4f34-44f0-938a-d9bdbc43ff73" providerId="ADAL" clId="{581DDA4F-CF26-AB44-A720-6112777F7276}" dt="2021-08-26T12:54:43.417" v="189" actId="2696"/>
        <pc:sldMkLst>
          <pc:docMk/>
          <pc:sldMk cId="3068602936" sldId="304"/>
        </pc:sldMkLst>
      </pc:sldChg>
      <pc:sldChg chg="del">
        <pc:chgData name="Becky Root" userId="aae79a8e-4f34-44f0-938a-d9bdbc43ff73" providerId="ADAL" clId="{581DDA4F-CF26-AB44-A720-6112777F7276}" dt="2021-08-26T12:54:43.417" v="189" actId="2696"/>
        <pc:sldMkLst>
          <pc:docMk/>
          <pc:sldMk cId="2451340927" sldId="305"/>
        </pc:sldMkLst>
      </pc:sldChg>
      <pc:sldChg chg="del">
        <pc:chgData name="Becky Root" userId="aae79a8e-4f34-44f0-938a-d9bdbc43ff73" providerId="ADAL" clId="{581DDA4F-CF26-AB44-A720-6112777F7276}" dt="2021-08-26T12:54:43.417" v="189" actId="2696"/>
        <pc:sldMkLst>
          <pc:docMk/>
          <pc:sldMk cId="2742946535" sldId="306"/>
        </pc:sldMkLst>
      </pc:sldChg>
      <pc:sldChg chg="addSp delSp modSp mod">
        <pc:chgData name="Becky Root" userId="aae79a8e-4f34-44f0-938a-d9bdbc43ff73" providerId="ADAL" clId="{581DDA4F-CF26-AB44-A720-6112777F7276}" dt="2021-08-26T12:53:32.538" v="175" actId="1076"/>
        <pc:sldMkLst>
          <pc:docMk/>
          <pc:sldMk cId="3052618200" sldId="307"/>
        </pc:sldMkLst>
        <pc:spChg chg="del mod">
          <ac:chgData name="Becky Root" userId="aae79a8e-4f34-44f0-938a-d9bdbc43ff73" providerId="ADAL" clId="{581DDA4F-CF26-AB44-A720-6112777F7276}" dt="2021-08-26T11:11:17.031" v="65" actId="478"/>
          <ac:spMkLst>
            <pc:docMk/>
            <pc:sldMk cId="3052618200" sldId="307"/>
            <ac:spMk id="9" creationId="{CDF0B97E-4B97-9B4E-A7FF-08BE5FF53498}"/>
          </ac:spMkLst>
        </pc:spChg>
        <pc:spChg chg="add del mod">
          <ac:chgData name="Becky Root" userId="aae79a8e-4f34-44f0-938a-d9bdbc43ff73" providerId="ADAL" clId="{581DDA4F-CF26-AB44-A720-6112777F7276}" dt="2021-08-26T11:13:34.400" v="106" actId="47"/>
          <ac:spMkLst>
            <pc:docMk/>
            <pc:sldMk cId="3052618200" sldId="307"/>
            <ac:spMk id="10" creationId="{99DC4288-179F-5D41-A35B-C2F2A653ADCC}"/>
          </ac:spMkLst>
        </pc:spChg>
        <pc:spChg chg="add del mod">
          <ac:chgData name="Becky Root" userId="aae79a8e-4f34-44f0-938a-d9bdbc43ff73" providerId="ADAL" clId="{581DDA4F-CF26-AB44-A720-6112777F7276}" dt="2021-08-26T11:11:02.442" v="63"/>
          <ac:spMkLst>
            <pc:docMk/>
            <pc:sldMk cId="3052618200" sldId="307"/>
            <ac:spMk id="15" creationId="{6723CEAC-6AD5-E440-B470-94C990405656}"/>
          </ac:spMkLst>
        </pc:spChg>
        <pc:spChg chg="add del mod">
          <ac:chgData name="Becky Root" userId="aae79a8e-4f34-44f0-938a-d9bdbc43ff73" providerId="ADAL" clId="{581DDA4F-CF26-AB44-A720-6112777F7276}" dt="2021-08-26T11:11:02.442" v="63"/>
          <ac:spMkLst>
            <pc:docMk/>
            <pc:sldMk cId="3052618200" sldId="307"/>
            <ac:spMk id="16" creationId="{A1700470-962C-574D-9B6C-23A147253244}"/>
          </ac:spMkLst>
        </pc:spChg>
        <pc:spChg chg="add mod">
          <ac:chgData name="Becky Root" userId="aae79a8e-4f34-44f0-938a-d9bdbc43ff73" providerId="ADAL" clId="{581DDA4F-CF26-AB44-A720-6112777F7276}" dt="2021-08-26T11:13:49.502" v="111" actId="14100"/>
          <ac:spMkLst>
            <pc:docMk/>
            <pc:sldMk cId="3052618200" sldId="307"/>
            <ac:spMk id="17" creationId="{A8F91F06-3D1D-3E4F-8A0A-E93F3882EB40}"/>
          </ac:spMkLst>
        </pc:spChg>
        <pc:spChg chg="add mod">
          <ac:chgData name="Becky Root" userId="aae79a8e-4f34-44f0-938a-d9bdbc43ff73" providerId="ADAL" clId="{581DDA4F-CF26-AB44-A720-6112777F7276}" dt="2021-08-26T11:11:26.357" v="68"/>
          <ac:spMkLst>
            <pc:docMk/>
            <pc:sldMk cId="3052618200" sldId="307"/>
            <ac:spMk id="18" creationId="{A3F55371-8DC0-5545-BE73-6BAE241332AF}"/>
          </ac:spMkLst>
        </pc:spChg>
        <pc:spChg chg="add del mod">
          <ac:chgData name="Becky Root" userId="aae79a8e-4f34-44f0-938a-d9bdbc43ff73" providerId="ADAL" clId="{581DDA4F-CF26-AB44-A720-6112777F7276}" dt="2021-08-26T11:13:33.696" v="105"/>
          <ac:spMkLst>
            <pc:docMk/>
            <pc:sldMk cId="3052618200" sldId="307"/>
            <ac:spMk id="19" creationId="{0C087C85-BE53-C648-92B7-618BB3D19449}"/>
          </ac:spMkLst>
        </pc:spChg>
        <pc:spChg chg="add del mod">
          <ac:chgData name="Becky Root" userId="aae79a8e-4f34-44f0-938a-d9bdbc43ff73" providerId="ADAL" clId="{581DDA4F-CF26-AB44-A720-6112777F7276}" dt="2021-08-26T11:13:30.760" v="101"/>
          <ac:spMkLst>
            <pc:docMk/>
            <pc:sldMk cId="3052618200" sldId="307"/>
            <ac:spMk id="20" creationId="{AC836A85-075C-C34B-B614-51702D139C59}"/>
          </ac:spMkLst>
        </pc:spChg>
        <pc:spChg chg="add del mod">
          <ac:chgData name="Becky Root" userId="aae79a8e-4f34-44f0-938a-d9bdbc43ff73" providerId="ADAL" clId="{581DDA4F-CF26-AB44-A720-6112777F7276}" dt="2021-08-26T11:13:30.760" v="101"/>
          <ac:spMkLst>
            <pc:docMk/>
            <pc:sldMk cId="3052618200" sldId="307"/>
            <ac:spMk id="21" creationId="{852A8CBB-3D1A-B64E-BE5A-C84A540DB60A}"/>
          </ac:spMkLst>
        </pc:spChg>
        <pc:picChg chg="add del mod">
          <ac:chgData name="Becky Root" userId="aae79a8e-4f34-44f0-938a-d9bdbc43ff73" providerId="ADAL" clId="{581DDA4F-CF26-AB44-A720-6112777F7276}" dt="2021-08-26T11:06:08.939" v="10" actId="478"/>
          <ac:picMkLst>
            <pc:docMk/>
            <pc:sldMk cId="3052618200" sldId="307"/>
            <ac:picMk id="4" creationId="{01E01535-E7B7-A844-BEE1-F6E37CEBA487}"/>
          </ac:picMkLst>
        </pc:picChg>
        <pc:picChg chg="mod">
          <ac:chgData name="Becky Root" userId="aae79a8e-4f34-44f0-938a-d9bdbc43ff73" providerId="ADAL" clId="{581DDA4F-CF26-AB44-A720-6112777F7276}" dt="2021-08-26T11:12:01.690" v="77" actId="1076"/>
          <ac:picMkLst>
            <pc:docMk/>
            <pc:sldMk cId="3052618200" sldId="307"/>
            <ac:picMk id="5" creationId="{5585CD7F-A26C-CD48-BBCB-005C0D9210CF}"/>
          </ac:picMkLst>
        </pc:picChg>
        <pc:picChg chg="add del mod">
          <ac:chgData name="Becky Root" userId="aae79a8e-4f34-44f0-938a-d9bdbc43ff73" providerId="ADAL" clId="{581DDA4F-CF26-AB44-A720-6112777F7276}" dt="2021-08-26T12:53:30.312" v="174" actId="1076"/>
          <ac:picMkLst>
            <pc:docMk/>
            <pc:sldMk cId="3052618200" sldId="307"/>
            <ac:picMk id="8" creationId="{D80ECF75-ACE7-AB47-A0DA-1B1E11C30C7A}"/>
          </ac:picMkLst>
        </pc:picChg>
        <pc:picChg chg="add del mod">
          <ac:chgData name="Becky Root" userId="aae79a8e-4f34-44f0-938a-d9bdbc43ff73" providerId="ADAL" clId="{581DDA4F-CF26-AB44-A720-6112777F7276}" dt="2021-08-26T11:07:42.931" v="13" actId="931"/>
          <ac:picMkLst>
            <pc:docMk/>
            <pc:sldMk cId="3052618200" sldId="307"/>
            <ac:picMk id="11" creationId="{D0B5FFF9-2D0A-6243-9069-14D31B8C4D6A}"/>
          </ac:picMkLst>
        </pc:picChg>
        <pc:picChg chg="add del mod">
          <ac:chgData name="Becky Root" userId="aae79a8e-4f34-44f0-938a-d9bdbc43ff73" providerId="ADAL" clId="{581DDA4F-CF26-AB44-A720-6112777F7276}" dt="2021-08-26T12:53:27.611" v="173" actId="14100"/>
          <ac:picMkLst>
            <pc:docMk/>
            <pc:sldMk cId="3052618200" sldId="307"/>
            <ac:picMk id="13" creationId="{9C038CF6-DF09-F74A-8F43-74F1BE4DF5C4}"/>
          </ac:picMkLst>
        </pc:picChg>
        <pc:picChg chg="add del mod">
          <ac:chgData name="Becky Root" userId="aae79a8e-4f34-44f0-938a-d9bdbc43ff73" providerId="ADAL" clId="{581DDA4F-CF26-AB44-A720-6112777F7276}" dt="2021-08-26T12:53:27.611" v="173" actId="14100"/>
          <ac:picMkLst>
            <pc:docMk/>
            <pc:sldMk cId="3052618200" sldId="307"/>
            <ac:picMk id="14" creationId="{01A20FFD-C5AD-6946-9CDB-3322737A4117}"/>
          </ac:picMkLst>
        </pc:picChg>
        <pc:picChg chg="add mod">
          <ac:chgData name="Becky Root" userId="aae79a8e-4f34-44f0-938a-d9bdbc43ff73" providerId="ADAL" clId="{581DDA4F-CF26-AB44-A720-6112777F7276}" dt="2021-08-26T12:53:32.538" v="175" actId="1076"/>
          <ac:picMkLst>
            <pc:docMk/>
            <pc:sldMk cId="3052618200" sldId="307"/>
            <ac:picMk id="22" creationId="{EEC85846-0DD9-A64E-88F7-4FB74421561A}"/>
          </ac:picMkLst>
        </pc:picChg>
      </pc:sldChg>
      <pc:sldChg chg="addSp delSp modSp add mod">
        <pc:chgData name="Becky Root" userId="aae79a8e-4f34-44f0-938a-d9bdbc43ff73" providerId="ADAL" clId="{581DDA4F-CF26-AB44-A720-6112777F7276}" dt="2021-08-26T12:54:17.267" v="188" actId="1076"/>
        <pc:sldMkLst>
          <pc:docMk/>
          <pc:sldMk cId="1996381789" sldId="308"/>
        </pc:sldMkLst>
        <pc:spChg chg="add del mod">
          <ac:chgData name="Becky Root" userId="aae79a8e-4f34-44f0-938a-d9bdbc43ff73" providerId="ADAL" clId="{581DDA4F-CF26-AB44-A720-6112777F7276}" dt="2021-08-26T11:10:27.215" v="57"/>
          <ac:spMkLst>
            <pc:docMk/>
            <pc:sldMk cId="1996381789" sldId="308"/>
            <ac:spMk id="3" creationId="{DB792452-4FC2-E64B-BD79-31FE380BF2BB}"/>
          </ac:spMkLst>
        </pc:spChg>
        <pc:spChg chg="add del mod">
          <ac:chgData name="Becky Root" userId="aae79a8e-4f34-44f0-938a-d9bdbc43ff73" providerId="ADAL" clId="{581DDA4F-CF26-AB44-A720-6112777F7276}" dt="2021-08-26T11:15:10.897" v="138"/>
          <ac:spMkLst>
            <pc:docMk/>
            <pc:sldMk cId="1996381789" sldId="308"/>
            <ac:spMk id="4" creationId="{880B21DC-7E39-9F47-9B99-75FA167942DA}"/>
          </ac:spMkLst>
        </pc:spChg>
        <pc:spChg chg="mod">
          <ac:chgData name="Becky Root" userId="aae79a8e-4f34-44f0-938a-d9bdbc43ff73" providerId="ADAL" clId="{581DDA4F-CF26-AB44-A720-6112777F7276}" dt="2021-08-26T11:10:44.703" v="60" actId="14100"/>
          <ac:spMkLst>
            <pc:docMk/>
            <pc:sldMk cId="1996381789" sldId="308"/>
            <ac:spMk id="9" creationId="{CDF0B97E-4B97-9B4E-A7FF-08BE5FF53498}"/>
          </ac:spMkLst>
        </pc:spChg>
        <pc:spChg chg="mod">
          <ac:chgData name="Becky Root" userId="aae79a8e-4f34-44f0-938a-d9bdbc43ff73" providerId="ADAL" clId="{581DDA4F-CF26-AB44-A720-6112777F7276}" dt="2021-08-26T11:10:47.300" v="61" actId="1076"/>
          <ac:spMkLst>
            <pc:docMk/>
            <pc:sldMk cId="1996381789" sldId="308"/>
            <ac:spMk id="10" creationId="{99DC4288-179F-5D41-A35B-C2F2A653ADCC}"/>
          </ac:spMkLst>
        </pc:spChg>
        <pc:spChg chg="add mod">
          <ac:chgData name="Becky Root" userId="aae79a8e-4f34-44f0-938a-d9bdbc43ff73" providerId="ADAL" clId="{581DDA4F-CF26-AB44-A720-6112777F7276}" dt="2021-08-26T11:15:10.070" v="136" actId="14100"/>
          <ac:spMkLst>
            <pc:docMk/>
            <pc:sldMk cId="1996381789" sldId="308"/>
            <ac:spMk id="11" creationId="{61443F13-5A2D-8649-A4EE-DC1AD463DF8E}"/>
          </ac:spMkLst>
        </pc:spChg>
        <pc:spChg chg="add mod">
          <ac:chgData name="Becky Root" userId="aae79a8e-4f34-44f0-938a-d9bdbc43ff73" providerId="ADAL" clId="{581DDA4F-CF26-AB44-A720-6112777F7276}" dt="2021-08-26T11:15:08.046" v="135" actId="14100"/>
          <ac:spMkLst>
            <pc:docMk/>
            <pc:sldMk cId="1996381789" sldId="308"/>
            <ac:spMk id="12" creationId="{0D5B849F-51DC-9342-B9E5-54713FE67C6F}"/>
          </ac:spMkLst>
        </pc:spChg>
        <pc:picChg chg="del">
          <ac:chgData name="Becky Root" userId="aae79a8e-4f34-44f0-938a-d9bdbc43ff73" providerId="ADAL" clId="{581DDA4F-CF26-AB44-A720-6112777F7276}" dt="2021-08-26T11:10:25.103" v="53" actId="478"/>
          <ac:picMkLst>
            <pc:docMk/>
            <pc:sldMk cId="1996381789" sldId="308"/>
            <ac:picMk id="8" creationId="{D80ECF75-ACE7-AB47-A0DA-1B1E11C30C7A}"/>
          </ac:picMkLst>
        </pc:picChg>
        <pc:picChg chg="del">
          <ac:chgData name="Becky Root" userId="aae79a8e-4f34-44f0-938a-d9bdbc43ff73" providerId="ADAL" clId="{581DDA4F-CF26-AB44-A720-6112777F7276}" dt="2021-08-26T11:10:26.584" v="55" actId="478"/>
          <ac:picMkLst>
            <pc:docMk/>
            <pc:sldMk cId="1996381789" sldId="308"/>
            <ac:picMk id="13" creationId="{9C038CF6-DF09-F74A-8F43-74F1BE4DF5C4}"/>
          </ac:picMkLst>
        </pc:picChg>
        <pc:picChg chg="del">
          <ac:chgData name="Becky Root" userId="aae79a8e-4f34-44f0-938a-d9bdbc43ff73" providerId="ADAL" clId="{581DDA4F-CF26-AB44-A720-6112777F7276}" dt="2021-08-26T11:10:26.213" v="54" actId="478"/>
          <ac:picMkLst>
            <pc:docMk/>
            <pc:sldMk cId="1996381789" sldId="308"/>
            <ac:picMk id="14" creationId="{01A20FFD-C5AD-6946-9CDB-3322737A4117}"/>
          </ac:picMkLst>
        </pc:picChg>
        <pc:picChg chg="add mod">
          <ac:chgData name="Becky Root" userId="aae79a8e-4f34-44f0-938a-d9bdbc43ff73" providerId="ADAL" clId="{581DDA4F-CF26-AB44-A720-6112777F7276}" dt="2021-08-26T12:53:45.163" v="179" actId="1076"/>
          <ac:picMkLst>
            <pc:docMk/>
            <pc:sldMk cId="1996381789" sldId="308"/>
            <ac:picMk id="15" creationId="{F17E2509-2B58-F04A-9948-E497884587EF}"/>
          </ac:picMkLst>
        </pc:picChg>
        <pc:picChg chg="add mod">
          <ac:chgData name="Becky Root" userId="aae79a8e-4f34-44f0-938a-d9bdbc43ff73" providerId="ADAL" clId="{581DDA4F-CF26-AB44-A720-6112777F7276}" dt="2021-08-26T12:54:17.267" v="188" actId="1076"/>
          <ac:picMkLst>
            <pc:docMk/>
            <pc:sldMk cId="1996381789" sldId="308"/>
            <ac:picMk id="16" creationId="{A527DEFA-6ABC-C440-89E0-82C9B0A15947}"/>
          </ac:picMkLst>
        </pc:picChg>
        <pc:picChg chg="add mod">
          <ac:chgData name="Becky Root" userId="aae79a8e-4f34-44f0-938a-d9bdbc43ff73" providerId="ADAL" clId="{581DDA4F-CF26-AB44-A720-6112777F7276}" dt="2021-08-26T12:54:17.267" v="188" actId="1076"/>
          <ac:picMkLst>
            <pc:docMk/>
            <pc:sldMk cId="1996381789" sldId="308"/>
            <ac:picMk id="17" creationId="{927A08F0-84A3-C148-8807-D005D269657B}"/>
          </ac:picMkLst>
        </pc:picChg>
      </pc:sldChg>
      <pc:sldChg chg="addSp delSp modSp add mod">
        <pc:chgData name="Becky Root" userId="aae79a8e-4f34-44f0-938a-d9bdbc43ff73" providerId="ADAL" clId="{581DDA4F-CF26-AB44-A720-6112777F7276}" dt="2021-08-26T14:51:44.304" v="377" actId="732"/>
        <pc:sldMkLst>
          <pc:docMk/>
          <pc:sldMk cId="4104244954" sldId="309"/>
        </pc:sldMkLst>
        <pc:spChg chg="del">
          <ac:chgData name="Becky Root" userId="aae79a8e-4f34-44f0-938a-d9bdbc43ff73" providerId="ADAL" clId="{581DDA4F-CF26-AB44-A720-6112777F7276}" dt="2021-08-26T14:50:13.473" v="355" actId="478"/>
          <ac:spMkLst>
            <pc:docMk/>
            <pc:sldMk cId="4104244954" sldId="309"/>
            <ac:spMk id="2" creationId="{9B8C70DD-2B32-394F-B19D-EDCCD545DE7A}"/>
          </ac:spMkLst>
        </pc:spChg>
        <pc:spChg chg="add del mod">
          <ac:chgData name="Becky Root" userId="aae79a8e-4f34-44f0-938a-d9bdbc43ff73" providerId="ADAL" clId="{581DDA4F-CF26-AB44-A720-6112777F7276}" dt="2021-08-26T11:16:35.721" v="154"/>
          <ac:spMkLst>
            <pc:docMk/>
            <pc:sldMk cId="4104244954" sldId="309"/>
            <ac:spMk id="3" creationId="{2F20186C-8C93-8A4B-9505-794C61F23DE5}"/>
          </ac:spMkLst>
        </pc:spChg>
        <pc:spChg chg="mod">
          <ac:chgData name="Becky Root" userId="aae79a8e-4f34-44f0-938a-d9bdbc43ff73" providerId="ADAL" clId="{581DDA4F-CF26-AB44-A720-6112777F7276}" dt="2021-08-26T14:51:37.446" v="375" actId="166"/>
          <ac:spMkLst>
            <pc:docMk/>
            <pc:sldMk cId="4104244954" sldId="309"/>
            <ac:spMk id="6" creationId="{94F19215-1CF3-A845-96E0-71690B0C9CF1}"/>
          </ac:spMkLst>
        </pc:spChg>
        <pc:spChg chg="add del mod">
          <ac:chgData name="Becky Root" userId="aae79a8e-4f34-44f0-938a-d9bdbc43ff73" providerId="ADAL" clId="{581DDA4F-CF26-AB44-A720-6112777F7276}" dt="2021-08-26T14:50:15.431" v="356" actId="478"/>
          <ac:spMkLst>
            <pc:docMk/>
            <pc:sldMk cId="4104244954" sldId="309"/>
            <ac:spMk id="8" creationId="{15292118-3036-3643-B427-5E84ABE99A49}"/>
          </ac:spMkLst>
        </pc:spChg>
        <pc:spChg chg="mod">
          <ac:chgData name="Becky Root" userId="aae79a8e-4f34-44f0-938a-d9bdbc43ff73" providerId="ADAL" clId="{581DDA4F-CF26-AB44-A720-6112777F7276}" dt="2021-08-26T11:16:38.283" v="155" actId="14100"/>
          <ac:spMkLst>
            <pc:docMk/>
            <pc:sldMk cId="4104244954" sldId="309"/>
            <ac:spMk id="9" creationId="{CDF0B97E-4B97-9B4E-A7FF-08BE5FF53498}"/>
          </ac:spMkLst>
        </pc:spChg>
        <pc:spChg chg="mod">
          <ac:chgData name="Becky Root" userId="aae79a8e-4f34-44f0-938a-d9bdbc43ff73" providerId="ADAL" clId="{581DDA4F-CF26-AB44-A720-6112777F7276}" dt="2021-08-26T11:16:33.153" v="150" actId="14100"/>
          <ac:spMkLst>
            <pc:docMk/>
            <pc:sldMk cId="4104244954" sldId="309"/>
            <ac:spMk id="10" creationId="{99DC4288-179F-5D41-A35B-C2F2A653ADCC}"/>
          </ac:spMkLst>
        </pc:spChg>
        <pc:spChg chg="del">
          <ac:chgData name="Becky Root" userId="aae79a8e-4f34-44f0-938a-d9bdbc43ff73" providerId="ADAL" clId="{581DDA4F-CF26-AB44-A720-6112777F7276}" dt="2021-08-26T11:16:35.609" v="152" actId="478"/>
          <ac:spMkLst>
            <pc:docMk/>
            <pc:sldMk cId="4104244954" sldId="309"/>
            <ac:spMk id="11" creationId="{61443F13-5A2D-8649-A4EE-DC1AD463DF8E}"/>
          </ac:spMkLst>
        </pc:spChg>
        <pc:spChg chg="del">
          <ac:chgData name="Becky Root" userId="aae79a8e-4f34-44f0-938a-d9bdbc43ff73" providerId="ADAL" clId="{581DDA4F-CF26-AB44-A720-6112777F7276}" dt="2021-08-26T11:16:34.516" v="151" actId="478"/>
          <ac:spMkLst>
            <pc:docMk/>
            <pc:sldMk cId="4104244954" sldId="309"/>
            <ac:spMk id="12" creationId="{0D5B849F-51DC-9342-B9E5-54713FE67C6F}"/>
          </ac:spMkLst>
        </pc:spChg>
        <pc:picChg chg="add mod modCrop">
          <ac:chgData name="Becky Root" userId="aae79a8e-4f34-44f0-938a-d9bdbc43ff73" providerId="ADAL" clId="{581DDA4F-CF26-AB44-A720-6112777F7276}" dt="2021-08-26T14:51:44.304" v="377" actId="732"/>
          <ac:picMkLst>
            <pc:docMk/>
            <pc:sldMk cId="4104244954" sldId="309"/>
            <ac:picMk id="4" creationId="{201533AF-E391-4D43-A006-6D350CF30391}"/>
          </ac:picMkLst>
        </pc:picChg>
        <pc:picChg chg="del">
          <ac:chgData name="Becky Root" userId="aae79a8e-4f34-44f0-938a-d9bdbc43ff73" providerId="ADAL" clId="{581DDA4F-CF26-AB44-A720-6112777F7276}" dt="2021-08-26T14:50:10.715" v="354" actId="478"/>
          <ac:picMkLst>
            <pc:docMk/>
            <pc:sldMk cId="4104244954" sldId="309"/>
            <ac:picMk id="5" creationId="{5585CD7F-A26C-CD48-BBCB-005C0D9210CF}"/>
          </ac:picMkLst>
        </pc:picChg>
        <pc:picChg chg="add mod">
          <ac:chgData name="Becky Root" userId="aae79a8e-4f34-44f0-938a-d9bdbc43ff73" providerId="ADAL" clId="{581DDA4F-CF26-AB44-A720-6112777F7276}" dt="2021-08-26T14:51:39.026" v="376" actId="1076"/>
          <ac:picMkLst>
            <pc:docMk/>
            <pc:sldMk cId="4104244954" sldId="309"/>
            <ac:picMk id="12" creationId="{B4278C6C-1E1B-CE40-9A0D-B2B6D5BA0D20}"/>
          </ac:picMkLst>
        </pc:picChg>
        <pc:picChg chg="add del mod">
          <ac:chgData name="Becky Root" userId="aae79a8e-4f34-44f0-938a-d9bdbc43ff73" providerId="ADAL" clId="{581DDA4F-CF26-AB44-A720-6112777F7276}" dt="2021-08-26T14:50:17.816" v="358" actId="478"/>
          <ac:picMkLst>
            <pc:docMk/>
            <pc:sldMk cId="4104244954" sldId="309"/>
            <ac:picMk id="13" creationId="{EC43908A-2923-604A-8687-8B41742433BA}"/>
          </ac:picMkLst>
        </pc:picChg>
        <pc:picChg chg="add del mod">
          <ac:chgData name="Becky Root" userId="aae79a8e-4f34-44f0-938a-d9bdbc43ff73" providerId="ADAL" clId="{581DDA4F-CF26-AB44-A720-6112777F7276}" dt="2021-08-26T14:50:16.576" v="357" actId="478"/>
          <ac:picMkLst>
            <pc:docMk/>
            <pc:sldMk cId="4104244954" sldId="309"/>
            <ac:picMk id="14" creationId="{4BD75F5C-CCF2-7146-882D-9C6E61A06E30}"/>
          </ac:picMkLst>
        </pc:picChg>
        <pc:picChg chg="add del mod">
          <ac:chgData name="Becky Root" userId="aae79a8e-4f34-44f0-938a-d9bdbc43ff73" providerId="ADAL" clId="{581DDA4F-CF26-AB44-A720-6112777F7276}" dt="2021-08-26T14:51:13.318" v="369" actId="478"/>
          <ac:picMkLst>
            <pc:docMk/>
            <pc:sldMk cId="4104244954" sldId="309"/>
            <ac:picMk id="15" creationId="{C90E29A0-BDED-EF40-9186-043B0D6B74B4}"/>
          </ac:picMkLst>
        </pc:picChg>
      </pc:sldChg>
      <pc:sldChg chg="addSp delSp modSp new mod">
        <pc:chgData name="Becky Root" userId="aae79a8e-4f34-44f0-938a-d9bdbc43ff73" providerId="ADAL" clId="{581DDA4F-CF26-AB44-A720-6112777F7276}" dt="2021-08-26T14:50:22.570" v="360" actId="1076"/>
        <pc:sldMkLst>
          <pc:docMk/>
          <pc:sldMk cId="1559863107" sldId="310"/>
        </pc:sldMkLst>
        <pc:spChg chg="add del">
          <ac:chgData name="Becky Root" userId="aae79a8e-4f34-44f0-938a-d9bdbc43ff73" providerId="ADAL" clId="{581DDA4F-CF26-AB44-A720-6112777F7276}" dt="2021-08-26T12:56:18.519" v="200"/>
          <ac:spMkLst>
            <pc:docMk/>
            <pc:sldMk cId="1559863107" sldId="310"/>
            <ac:spMk id="3" creationId="{D9CBBBCB-E18C-5F4C-99A1-8034EBB6DD12}"/>
          </ac:spMkLst>
        </pc:spChg>
        <pc:spChg chg="add mod">
          <ac:chgData name="Becky Root" userId="aae79a8e-4f34-44f0-938a-d9bdbc43ff73" providerId="ADAL" clId="{581DDA4F-CF26-AB44-A720-6112777F7276}" dt="2021-08-26T12:55:25.778" v="195"/>
          <ac:spMkLst>
            <pc:docMk/>
            <pc:sldMk cId="1559863107" sldId="310"/>
            <ac:spMk id="7" creationId="{845FB5B5-701C-1C4B-9AFC-4E046A57EF90}"/>
          </ac:spMkLst>
        </pc:spChg>
        <pc:spChg chg="add mod">
          <ac:chgData name="Becky Root" userId="aae79a8e-4f34-44f0-938a-d9bdbc43ff73" providerId="ADAL" clId="{581DDA4F-CF26-AB44-A720-6112777F7276}" dt="2021-08-26T12:57:27.335" v="229" actId="1076"/>
          <ac:spMkLst>
            <pc:docMk/>
            <pc:sldMk cId="1559863107" sldId="310"/>
            <ac:spMk id="8" creationId="{5EBDA119-B6DE-4240-AA3C-A90DAFC6852B}"/>
          </ac:spMkLst>
        </pc:spChg>
        <pc:spChg chg="add mod">
          <ac:chgData name="Becky Root" userId="aae79a8e-4f34-44f0-938a-d9bdbc43ff73" providerId="ADAL" clId="{581DDA4F-CF26-AB44-A720-6112777F7276}" dt="2021-08-26T12:57:27.335" v="229" actId="1076"/>
          <ac:spMkLst>
            <pc:docMk/>
            <pc:sldMk cId="1559863107" sldId="310"/>
            <ac:spMk id="9" creationId="{B321EDB9-585E-3A47-8268-5539E08C1786}"/>
          </ac:spMkLst>
        </pc:spChg>
        <pc:spChg chg="add del mod">
          <ac:chgData name="Becky Root" userId="aae79a8e-4f34-44f0-938a-d9bdbc43ff73" providerId="ADAL" clId="{581DDA4F-CF26-AB44-A720-6112777F7276}" dt="2021-08-26T12:57:24.085" v="228"/>
          <ac:spMkLst>
            <pc:docMk/>
            <pc:sldMk cId="1559863107" sldId="310"/>
            <ac:spMk id="16" creationId="{6AF2FE34-7BA8-E648-897B-53EC6DF536E9}"/>
          </ac:spMkLst>
        </pc:spChg>
        <pc:picChg chg="add del mod">
          <ac:chgData name="Becky Root" userId="aae79a8e-4f34-44f0-938a-d9bdbc43ff73" providerId="ADAL" clId="{581DDA4F-CF26-AB44-A720-6112777F7276}" dt="2021-08-26T12:55:00.593" v="192" actId="478"/>
          <ac:picMkLst>
            <pc:docMk/>
            <pc:sldMk cId="1559863107" sldId="310"/>
            <ac:picMk id="4" creationId="{F08D8D0E-01D9-B945-9039-63288FB0DE2B}"/>
          </ac:picMkLst>
        </pc:picChg>
        <pc:picChg chg="add del mod">
          <ac:chgData name="Becky Root" userId="aae79a8e-4f34-44f0-938a-d9bdbc43ff73" providerId="ADAL" clId="{581DDA4F-CF26-AB44-A720-6112777F7276}" dt="2021-08-26T12:55:00.593" v="192" actId="478"/>
          <ac:picMkLst>
            <pc:docMk/>
            <pc:sldMk cId="1559863107" sldId="310"/>
            <ac:picMk id="5" creationId="{0E8DF551-0ACA-224B-B5B6-42494BE06DC2}"/>
          </ac:picMkLst>
        </pc:picChg>
        <pc:picChg chg="add mod">
          <ac:chgData name="Becky Root" userId="aae79a8e-4f34-44f0-938a-d9bdbc43ff73" providerId="ADAL" clId="{581DDA4F-CF26-AB44-A720-6112777F7276}" dt="2021-08-26T14:50:22.570" v="360" actId="1076"/>
          <ac:picMkLst>
            <pc:docMk/>
            <pc:sldMk cId="1559863107" sldId="310"/>
            <ac:picMk id="6" creationId="{2B715E05-D6F4-C74A-ABBF-6A10F4832E13}"/>
          </ac:picMkLst>
        </pc:picChg>
        <pc:picChg chg="add del mod">
          <ac:chgData name="Becky Root" userId="aae79a8e-4f34-44f0-938a-d9bdbc43ff73" providerId="ADAL" clId="{581DDA4F-CF26-AB44-A720-6112777F7276}" dt="2021-08-26T12:56:44.487" v="214" actId="478"/>
          <ac:picMkLst>
            <pc:docMk/>
            <pc:sldMk cId="1559863107" sldId="310"/>
            <ac:picMk id="10" creationId="{A6D31C70-91A9-3A47-9117-AA6ACF80F185}"/>
          </ac:picMkLst>
        </pc:picChg>
        <pc:picChg chg="add del mod">
          <ac:chgData name="Becky Root" userId="aae79a8e-4f34-44f0-938a-d9bdbc43ff73" providerId="ADAL" clId="{581DDA4F-CF26-AB44-A720-6112777F7276}" dt="2021-08-26T12:56:42.786" v="213" actId="478"/>
          <ac:picMkLst>
            <pc:docMk/>
            <pc:sldMk cId="1559863107" sldId="310"/>
            <ac:picMk id="11" creationId="{8EEB2BE6-30C1-5D40-A225-4DD67FB218F1}"/>
          </ac:picMkLst>
        </pc:picChg>
        <pc:picChg chg="add del mod ord">
          <ac:chgData name="Becky Root" userId="aae79a8e-4f34-44f0-938a-d9bdbc43ff73" providerId="ADAL" clId="{581DDA4F-CF26-AB44-A720-6112777F7276}" dt="2021-08-26T12:56:15.287" v="198" actId="931"/>
          <ac:picMkLst>
            <pc:docMk/>
            <pc:sldMk cId="1559863107" sldId="310"/>
            <ac:picMk id="13" creationId="{822E0D71-EC2B-5044-B687-358C848FECB4}"/>
          </ac:picMkLst>
        </pc:picChg>
        <pc:picChg chg="add mod ord modCrop">
          <ac:chgData name="Becky Root" userId="aae79a8e-4f34-44f0-938a-d9bdbc43ff73" providerId="ADAL" clId="{581DDA4F-CF26-AB44-A720-6112777F7276}" dt="2021-08-26T12:56:47.336" v="216" actId="1076"/>
          <ac:picMkLst>
            <pc:docMk/>
            <pc:sldMk cId="1559863107" sldId="310"/>
            <ac:picMk id="15" creationId="{78074EC6-9478-3A4D-9FF7-A3D05FB106B5}"/>
          </ac:picMkLst>
        </pc:picChg>
        <pc:picChg chg="add del mod">
          <ac:chgData name="Becky Root" userId="aae79a8e-4f34-44f0-938a-d9bdbc43ff73" providerId="ADAL" clId="{581DDA4F-CF26-AB44-A720-6112777F7276}" dt="2021-08-26T13:04:48.681" v="295"/>
          <ac:picMkLst>
            <pc:docMk/>
            <pc:sldMk cId="1559863107" sldId="310"/>
            <ac:picMk id="17" creationId="{26DA5A10-14A2-AD44-A5A2-90AE15F46505}"/>
          </ac:picMkLst>
        </pc:picChg>
      </pc:sldChg>
    </pc:docChg>
  </pc:docChgLst>
  <pc:docChgLst>
    <pc:chgData name="Sarah Duffy" userId="ca92ddb4-4620-4127-97b1-8232d187080b" providerId="ADAL" clId="{CD706E77-9946-42C9-8C30-498D06245D73}"/>
    <pc:docChg chg="custSel modSld">
      <pc:chgData name="Sarah Duffy" userId="ca92ddb4-4620-4127-97b1-8232d187080b" providerId="ADAL" clId="{CD706E77-9946-42C9-8C30-498D06245D73}" dt="2021-11-25T12:53:24.778" v="345"/>
      <pc:docMkLst>
        <pc:docMk/>
      </pc:docMkLst>
      <pc:sldChg chg="modNotesTx">
        <pc:chgData name="Sarah Duffy" userId="ca92ddb4-4620-4127-97b1-8232d187080b" providerId="ADAL" clId="{CD706E77-9946-42C9-8C30-498D06245D73}" dt="2021-11-25T12:46:22.839" v="232" actId="20577"/>
        <pc:sldMkLst>
          <pc:docMk/>
          <pc:sldMk cId="312134143" sldId="256"/>
        </pc:sldMkLst>
      </pc:sldChg>
      <pc:sldChg chg="addSp modSp mod modNotesTx">
        <pc:chgData name="Sarah Duffy" userId="ca92ddb4-4620-4127-97b1-8232d187080b" providerId="ADAL" clId="{CD706E77-9946-42C9-8C30-498D06245D73}" dt="2021-11-25T12:53:24.778" v="345"/>
        <pc:sldMkLst>
          <pc:docMk/>
          <pc:sldMk cId="2912837112" sldId="262"/>
        </pc:sldMkLst>
        <pc:spChg chg="mod">
          <ac:chgData name="Sarah Duffy" userId="ca92ddb4-4620-4127-97b1-8232d187080b" providerId="ADAL" clId="{CD706E77-9946-42C9-8C30-498D06245D73}" dt="2021-11-25T12:52:12.327" v="340" actId="14100"/>
          <ac:spMkLst>
            <pc:docMk/>
            <pc:sldMk cId="2912837112" sldId="262"/>
            <ac:spMk id="16" creationId="{A05F0BAB-7ECD-4847-8C94-2C9B8BD9B165}"/>
          </ac:spMkLst>
        </pc:spChg>
        <pc:picChg chg="add mod">
          <ac:chgData name="Sarah Duffy" userId="ca92ddb4-4620-4127-97b1-8232d187080b" providerId="ADAL" clId="{CD706E77-9946-42C9-8C30-498D06245D73}" dt="2021-11-25T12:53:20.894" v="344"/>
          <ac:picMkLst>
            <pc:docMk/>
            <pc:sldMk cId="2912837112" sldId="262"/>
            <ac:picMk id="4" creationId="{945E2B78-006A-4A6F-A49A-493049ED6C9B}"/>
          </ac:picMkLst>
        </pc:picChg>
      </pc:sldChg>
      <pc:sldChg chg="addSp modSp mod">
        <pc:chgData name="Sarah Duffy" userId="ca92ddb4-4620-4127-97b1-8232d187080b" providerId="ADAL" clId="{CD706E77-9946-42C9-8C30-498D06245D73}" dt="2021-11-25T12:51:16.525" v="305" actId="962"/>
        <pc:sldMkLst>
          <pc:docMk/>
          <pc:sldMk cId="4032615951" sldId="273"/>
        </pc:sldMkLst>
        <pc:spChg chg="mod">
          <ac:chgData name="Sarah Duffy" userId="ca92ddb4-4620-4127-97b1-8232d187080b" providerId="ADAL" clId="{CD706E77-9946-42C9-8C30-498D06245D73}" dt="2021-11-25T12:51:08.430" v="302" actId="1076"/>
          <ac:spMkLst>
            <pc:docMk/>
            <pc:sldMk cId="4032615951" sldId="273"/>
            <ac:spMk id="2" creationId="{1280B6DA-596C-3F45-8EF2-241C51A62D1C}"/>
          </ac:spMkLst>
        </pc:spChg>
        <pc:spChg chg="mod">
          <ac:chgData name="Sarah Duffy" userId="ca92ddb4-4620-4127-97b1-8232d187080b" providerId="ADAL" clId="{CD706E77-9946-42C9-8C30-498D06245D73}" dt="2021-11-25T12:51:04.178" v="301" actId="14100"/>
          <ac:spMkLst>
            <pc:docMk/>
            <pc:sldMk cId="4032615951" sldId="273"/>
            <ac:spMk id="5" creationId="{B515BBB6-2F45-BC4B-9990-DA5488B09CA0}"/>
          </ac:spMkLst>
        </pc:spChg>
        <pc:spChg chg="mod">
          <ac:chgData name="Sarah Duffy" userId="ca92ddb4-4620-4127-97b1-8232d187080b" providerId="ADAL" clId="{CD706E77-9946-42C9-8C30-498D06245D73}" dt="2021-11-25T12:50:59.186" v="299" actId="1076"/>
          <ac:spMkLst>
            <pc:docMk/>
            <pc:sldMk cId="4032615951" sldId="273"/>
            <ac:spMk id="62" creationId="{F0DA2BD3-3BF5-C949-BD9A-0628373E8078}"/>
          </ac:spMkLst>
        </pc:spChg>
        <pc:picChg chg="add mod">
          <ac:chgData name="Sarah Duffy" userId="ca92ddb4-4620-4127-97b1-8232d187080b" providerId="ADAL" clId="{CD706E77-9946-42C9-8C30-498D06245D73}" dt="2021-11-25T12:51:16.525" v="305" actId="962"/>
          <ac:picMkLst>
            <pc:docMk/>
            <pc:sldMk cId="4032615951" sldId="273"/>
            <ac:picMk id="7" creationId="{20288DD2-FFB1-4824-B6DE-A47AB1171513}"/>
          </ac:picMkLst>
        </pc:picChg>
      </pc:sldChg>
      <pc:sldChg chg="addSp modSp mod modNotesTx">
        <pc:chgData name="Sarah Duffy" userId="ca92ddb4-4620-4127-97b1-8232d187080b" providerId="ADAL" clId="{CD706E77-9946-42C9-8C30-498D06245D73}" dt="2021-11-25T12:48:28.059" v="255"/>
        <pc:sldMkLst>
          <pc:docMk/>
          <pc:sldMk cId="3052618200" sldId="307"/>
        </pc:sldMkLst>
        <pc:picChg chg="add mod">
          <ac:chgData name="Sarah Duffy" userId="ca92ddb4-4620-4127-97b1-8232d187080b" providerId="ADAL" clId="{CD706E77-9946-42C9-8C30-498D06245D73}" dt="2021-11-25T12:47:43.774" v="247" actId="1076"/>
          <ac:picMkLst>
            <pc:docMk/>
            <pc:sldMk cId="3052618200" sldId="307"/>
            <ac:picMk id="4" creationId="{5B5F30F8-2595-4993-B27C-0C933EB82A22}"/>
          </ac:picMkLst>
        </pc:picChg>
        <pc:picChg chg="add mod">
          <ac:chgData name="Sarah Duffy" userId="ca92ddb4-4620-4127-97b1-8232d187080b" providerId="ADAL" clId="{CD706E77-9946-42C9-8C30-498D06245D73}" dt="2021-11-25T12:48:28.059" v="255"/>
          <ac:picMkLst>
            <pc:docMk/>
            <pc:sldMk cId="3052618200" sldId="307"/>
            <ac:picMk id="9" creationId="{74F2ED04-4AF1-4092-A0A0-2D36EBF10F75}"/>
          </ac:picMkLst>
        </pc:picChg>
      </pc:sldChg>
      <pc:sldChg chg="addSp delSp modSp mod">
        <pc:chgData name="Sarah Duffy" userId="ca92ddb4-4620-4127-97b1-8232d187080b" providerId="ADAL" clId="{CD706E77-9946-42C9-8C30-498D06245D73}" dt="2021-11-25T12:50:51.028" v="297" actId="962"/>
        <pc:sldMkLst>
          <pc:docMk/>
          <pc:sldMk cId="1996381789" sldId="308"/>
        </pc:sldMkLst>
        <pc:spChg chg="mod">
          <ac:chgData name="Sarah Duffy" userId="ca92ddb4-4620-4127-97b1-8232d187080b" providerId="ADAL" clId="{CD706E77-9946-42C9-8C30-498D06245D73}" dt="2021-11-25T12:50:31.677" v="291" actId="1076"/>
          <ac:spMkLst>
            <pc:docMk/>
            <pc:sldMk cId="1996381789" sldId="308"/>
            <ac:spMk id="9" creationId="{CDF0B97E-4B97-9B4E-A7FF-08BE5FF53498}"/>
          </ac:spMkLst>
        </pc:spChg>
        <pc:spChg chg="mod">
          <ac:chgData name="Sarah Duffy" userId="ca92ddb4-4620-4127-97b1-8232d187080b" providerId="ADAL" clId="{CD706E77-9946-42C9-8C30-498D06245D73}" dt="2021-11-25T12:50:18.607" v="289" actId="1076"/>
          <ac:spMkLst>
            <pc:docMk/>
            <pc:sldMk cId="1996381789" sldId="308"/>
            <ac:spMk id="10" creationId="{99DC4288-179F-5D41-A35B-C2F2A653ADCC}"/>
          </ac:spMkLst>
        </pc:spChg>
        <pc:picChg chg="add del mod">
          <ac:chgData name="Sarah Duffy" userId="ca92ddb4-4620-4127-97b1-8232d187080b" providerId="ADAL" clId="{CD706E77-9946-42C9-8C30-498D06245D73}" dt="2021-11-25T12:50:41.870" v="293" actId="478"/>
          <ac:picMkLst>
            <pc:docMk/>
            <pc:sldMk cId="1996381789" sldId="308"/>
            <ac:picMk id="4" creationId="{8CCE20E6-250C-4F8B-8A12-3ECDCC8F63E2}"/>
          </ac:picMkLst>
        </pc:picChg>
        <pc:picChg chg="add mod">
          <ac:chgData name="Sarah Duffy" userId="ca92ddb4-4620-4127-97b1-8232d187080b" providerId="ADAL" clId="{CD706E77-9946-42C9-8C30-498D06245D73}" dt="2021-11-25T12:50:51.028" v="297" actId="962"/>
          <ac:picMkLst>
            <pc:docMk/>
            <pc:sldMk cId="1996381789" sldId="308"/>
            <ac:picMk id="8" creationId="{1DD44734-E51A-4EB6-9A1D-0DC59FC2738B}"/>
          </ac:picMkLst>
        </pc:picChg>
        <pc:picChg chg="mod">
          <ac:chgData name="Sarah Duffy" userId="ca92ddb4-4620-4127-97b1-8232d187080b" providerId="ADAL" clId="{CD706E77-9946-42C9-8C30-498D06245D73}" dt="2021-11-25T12:50:43.712" v="294" actId="1076"/>
          <ac:picMkLst>
            <pc:docMk/>
            <pc:sldMk cId="1996381789" sldId="308"/>
            <ac:picMk id="15" creationId="{F17E2509-2B58-F04A-9948-E497884587EF}"/>
          </ac:picMkLst>
        </pc:picChg>
      </pc:sldChg>
      <pc:sldChg chg="addSp modSp mod addCm delCm modCm">
        <pc:chgData name="Sarah Duffy" userId="ca92ddb4-4620-4127-97b1-8232d187080b" providerId="ADAL" clId="{CD706E77-9946-42C9-8C30-498D06245D73}" dt="2021-11-25T12:49:31.044" v="261" actId="27614"/>
        <pc:sldMkLst>
          <pc:docMk/>
          <pc:sldMk cId="4104244954" sldId="309"/>
        </pc:sldMkLst>
        <pc:picChg chg="add mod">
          <ac:chgData name="Sarah Duffy" userId="ca92ddb4-4620-4127-97b1-8232d187080b" providerId="ADAL" clId="{CD706E77-9946-42C9-8C30-498D06245D73}" dt="2021-11-25T12:49:31.044" v="261" actId="27614"/>
          <ac:picMkLst>
            <pc:docMk/>
            <pc:sldMk cId="4104244954" sldId="309"/>
            <ac:picMk id="3" creationId="{D4F4A6D5-965C-4321-A855-DBF76D66B95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11/25/2021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kidsagainstplastic.co.uk/"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commonseas.com/uploads/Plastic-Clever-Schools_Pupil-Workbook.pdf" TargetMode="External"/><Relationship Id="rId5" Type="http://schemas.openxmlformats.org/officeDocument/2006/relationships/hyperlink" Target="https://plasticcleverschools.co.uk/" TargetMode="External"/><Relationship Id="rId4" Type="http://schemas.openxmlformats.org/officeDocument/2006/relationships/hyperlink" Target="https://vimeo.com/610587581"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In the last lesson students review the success of their campaign and the impact it had on plastic consumption. They review their targets, reflect on what went well and decide what they</a:t>
            </a:r>
          </a:p>
          <a:p>
            <a:pPr algn="l"/>
            <a:r>
              <a:rPr lang="en-US" sz="1800" b="0" i="0" u="none" strike="noStrike" baseline="0" dirty="0">
                <a:solidFill>
                  <a:srgbClr val="13123A"/>
                </a:solidFill>
                <a:latin typeface="EuclidSquare-Regular"/>
              </a:rPr>
              <a:t>would do differently. They then share their results and discuss what more they could do going forward. The unit of work could end with an assembly for students to share their findings and</a:t>
            </a:r>
          </a:p>
          <a:p>
            <a:pPr algn="l"/>
            <a:r>
              <a:rPr lang="en-US" sz="1800" b="0" i="0" u="none" strike="noStrike" baseline="0" dirty="0">
                <a:solidFill>
                  <a:srgbClr val="13123A"/>
                </a:solidFill>
                <a:latin typeface="EuclidSquare-Regular"/>
              </a:rPr>
              <a:t>continue to spread their message.</a:t>
            </a:r>
          </a:p>
          <a:p>
            <a:pPr algn="l"/>
            <a:endParaRPr lang="en-US" sz="1800" b="0" i="0" u="none" strike="noStrike" baseline="0" dirty="0">
              <a:solidFill>
                <a:srgbClr val="13123A"/>
              </a:solidFill>
              <a:latin typeface="EuclidSquare-Regular"/>
            </a:endParaRPr>
          </a:p>
          <a:p>
            <a:pPr algn="l"/>
            <a:endParaRPr lang="en-US" sz="1800" b="0" i="0" u="none" strike="noStrike" baseline="0" dirty="0">
              <a:solidFill>
                <a:srgbClr val="13123A"/>
              </a:solidFill>
              <a:latin typeface="EuclidSquare-Regular"/>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1</a:t>
            </a:fld>
            <a:endParaRPr lang="en-US"/>
          </a:p>
        </p:txBody>
      </p:sp>
    </p:spTree>
    <p:extLst>
      <p:ext uri="{BB962C8B-B14F-4D97-AF65-F5344CB8AC3E}">
        <p14:creationId xmlns:p14="http://schemas.microsoft.com/office/powerpoint/2010/main" val="2114994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2</a:t>
            </a:fld>
            <a:endParaRPr lang="en-US"/>
          </a:p>
        </p:txBody>
      </p:sp>
    </p:spTree>
    <p:extLst>
      <p:ext uri="{BB962C8B-B14F-4D97-AF65-F5344CB8AC3E}">
        <p14:creationId xmlns:p14="http://schemas.microsoft.com/office/powerpoint/2010/main" val="2429566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i="0" dirty="0">
                <a:solidFill>
                  <a:srgbClr val="4B6776"/>
                </a:solidFill>
                <a:effectLst/>
                <a:latin typeface="gilroy" panose="00000500000000000000" pitchFamily="50" charset="0"/>
              </a:rPr>
              <a:t>Once you have got this far, your pupils have done everything they need to do to be awarded Plastic Clever School Status. Remember to register your school and share your evidence! Plasticcleverschools.co.uk </a:t>
            </a:r>
          </a:p>
          <a:p>
            <a:pPr algn="l"/>
            <a:endParaRPr lang="en-US" sz="1200" b="1" i="0" dirty="0">
              <a:solidFill>
                <a:srgbClr val="4B6776"/>
              </a:solidFill>
              <a:effectLst/>
              <a:latin typeface="gilroy" panose="00000500000000000000" pitchFamily="50" charset="0"/>
            </a:endParaRPr>
          </a:p>
          <a:p>
            <a:pPr algn="l"/>
            <a:r>
              <a:rPr lang="en-US" sz="1200" b="1" i="0" dirty="0">
                <a:solidFill>
                  <a:srgbClr val="4B6776"/>
                </a:solidFill>
                <a:effectLst/>
                <a:latin typeface="gilroy" panose="00000500000000000000" pitchFamily="50" charset="0"/>
              </a:rPr>
              <a:t>Common Seas has partnered with </a:t>
            </a:r>
            <a:r>
              <a:rPr lang="en-US" sz="1200" b="1" i="0" u="sng" dirty="0">
                <a:solidFill>
                  <a:srgbClr val="0090D4"/>
                </a:solidFill>
                <a:effectLst/>
                <a:latin typeface="gilroy" panose="00000500000000000000" pitchFamily="50" charset="0"/>
                <a:hlinkClick r:id="rId3"/>
              </a:rPr>
              <a:t>Kids Against Plastic</a:t>
            </a:r>
            <a:r>
              <a:rPr lang="en-US" sz="1200" b="1" i="0" dirty="0">
                <a:solidFill>
                  <a:srgbClr val="4B6776"/>
                </a:solidFill>
                <a:effectLst/>
                <a:latin typeface="gilroy" panose="00000500000000000000" pitchFamily="50" charset="0"/>
              </a:rPr>
              <a:t> to help young people take on plastic waste in their schools, their communities and their future.</a:t>
            </a:r>
          </a:p>
          <a:p>
            <a:pPr algn="l"/>
            <a:r>
              <a:rPr lang="en-US" sz="1200" b="0" i="0" dirty="0">
                <a:solidFill>
                  <a:srgbClr val="4B6776"/>
                </a:solidFill>
                <a:effectLst/>
                <a:latin typeface="gilroy" panose="00000500000000000000" pitchFamily="50" charset="0"/>
              </a:rPr>
              <a:t>We provide teachers and pupils with everything they need via our online platform. This provides a step-by-step process to tackling plastic, plus tons of helpful guidance and other resources - such as interactive toolkits, illustrated fact sheets, hands-on activities and presentations.</a:t>
            </a:r>
          </a:p>
          <a:p>
            <a:pPr algn="l"/>
            <a:r>
              <a:rPr lang="en-US" sz="1200" b="1" i="0" u="sng" dirty="0">
                <a:solidFill>
                  <a:srgbClr val="0090D4"/>
                </a:solidFill>
                <a:effectLst/>
                <a:latin typeface="gilroy" panose="00000500000000000000" pitchFamily="50" charset="0"/>
                <a:hlinkClick r:id="rId4"/>
              </a:rPr>
              <a:t>Watch the film</a:t>
            </a:r>
            <a:endParaRPr lang="en-US" sz="1200" b="0" i="0" dirty="0">
              <a:solidFill>
                <a:srgbClr val="4B6776"/>
              </a:solidFill>
              <a:effectLst/>
              <a:latin typeface="gilroy" panose="00000500000000000000" pitchFamily="50" charset="0"/>
            </a:endParaRPr>
          </a:p>
          <a:p>
            <a:pPr algn="l"/>
            <a:r>
              <a:rPr lang="en-US" sz="1200" b="1" i="0" u="sng" dirty="0">
                <a:solidFill>
                  <a:srgbClr val="0090D4"/>
                </a:solidFill>
                <a:effectLst/>
                <a:latin typeface="gilroy" panose="00000500000000000000" pitchFamily="50" charset="0"/>
                <a:hlinkClick r:id="rId5"/>
              </a:rPr>
              <a:t>Sign up for free</a:t>
            </a:r>
            <a:endParaRPr lang="en-US" sz="1200" b="0" i="0" dirty="0">
              <a:solidFill>
                <a:srgbClr val="4B6776"/>
              </a:solidFill>
              <a:effectLst/>
              <a:latin typeface="gilroy" panose="00000500000000000000" pitchFamily="50" charset="0"/>
            </a:endParaRPr>
          </a:p>
          <a:p>
            <a:pPr algn="l"/>
            <a:r>
              <a:rPr lang="en-US" sz="1200" b="1" i="0" u="sng" dirty="0">
                <a:solidFill>
                  <a:srgbClr val="0090D4"/>
                </a:solidFill>
                <a:effectLst/>
                <a:latin typeface="gilroy" panose="00000500000000000000" pitchFamily="50" charset="0"/>
                <a:hlinkClick r:id="rId6"/>
              </a:rPr>
              <a:t>Download the pupil workbook</a:t>
            </a:r>
            <a:endParaRPr lang="en-US" sz="1200" b="0" i="0" dirty="0">
              <a:solidFill>
                <a:srgbClr val="4B6776"/>
              </a:solidFill>
              <a:effectLst/>
              <a:latin typeface="gilroy" panose="00000500000000000000" pitchFamily="50" charset="0"/>
            </a:endParaRP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1534371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4</a:t>
            </a:fld>
            <a:endParaRPr lang="en-US"/>
          </a:p>
        </p:txBody>
      </p:sp>
    </p:spTree>
    <p:extLst>
      <p:ext uri="{BB962C8B-B14F-4D97-AF65-F5344CB8AC3E}">
        <p14:creationId xmlns:p14="http://schemas.microsoft.com/office/powerpoint/2010/main" val="1199764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1641291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1479037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br>
            <a:br>
              <a:rPr lang="en-US"/>
            </a:br>
            <a:endParaRPr lang="en-US"/>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3002467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solidFill>
                  <a:srgbClr val="13123A"/>
                </a:solidFill>
                <a:latin typeface="EuclidSquare-Semibold"/>
              </a:rPr>
              <a:t>https://encounteredu.com/</a:t>
            </a:r>
          </a:p>
          <a:p>
            <a:pPr algn="l"/>
            <a:r>
              <a:rPr lang="en-GB" sz="1800" b="0" i="0" u="none" strike="noStrike" baseline="0" dirty="0">
                <a:solidFill>
                  <a:srgbClr val="13123A"/>
                </a:solidFill>
                <a:latin typeface="EuclidSquare-Semibold"/>
              </a:rPr>
              <a:t>steam-activities/</a:t>
            </a:r>
          </a:p>
          <a:p>
            <a:pPr algn="l"/>
            <a:r>
              <a:rPr lang="en-GB" sz="1800" b="0" i="0" u="none" strike="noStrike" baseline="0">
                <a:solidFill>
                  <a:srgbClr val="13123A"/>
                </a:solidFill>
                <a:latin typeface="EuclidSquare-Semibold"/>
              </a:rPr>
              <a:t>plastic-degradation-test</a:t>
            </a:r>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9</a:t>
            </a:fld>
            <a:endParaRPr lang="en-US"/>
          </a:p>
        </p:txBody>
      </p:sp>
    </p:spTree>
    <p:extLst>
      <p:ext uri="{BB962C8B-B14F-4D97-AF65-F5344CB8AC3E}">
        <p14:creationId xmlns:p14="http://schemas.microsoft.com/office/powerpoint/2010/main" val="4240221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11/25/2021</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11/25/2021</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hyperlink" Target="http://www.plasticcleverschools.co.uk/" TargetMode="External"/><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jpe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4.jpeg"/><Relationship Id="rId7" Type="http://schemas.openxmlformats.org/officeDocument/2006/relationships/hyperlink" Target="https://encounteredu.com/steam-activities/plastic-degradation-tes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6.png"/><Relationship Id="rId10" Type="http://schemas.openxmlformats.org/officeDocument/2006/relationships/image" Target="../media/image23.png"/><Relationship Id="rId4" Type="http://schemas.openxmlformats.org/officeDocument/2006/relationships/image" Target="../media/image4.emf"/><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7.jpe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7707-5413-C84C-94F3-27FA7A5DA5D6}"/>
              </a:ext>
            </a:extLst>
          </p:cNvPr>
          <p:cNvSpPr>
            <a:spLocks noGrp="1"/>
          </p:cNvSpPr>
          <p:nvPr>
            <p:ph type="ctrTitle"/>
          </p:nvPr>
        </p:nvSpPr>
        <p:spPr/>
        <p:txBody>
          <a:bodyPr/>
          <a:lstStyle/>
          <a:p>
            <a:endParaRPr lang="en-US">
              <a:solidFill>
                <a:srgbClr val="44BDA9"/>
              </a:solidFill>
            </a:endParaRPr>
          </a:p>
        </p:txBody>
      </p:sp>
      <p:sp>
        <p:nvSpPr>
          <p:cNvPr id="3" name="Subtitle 2">
            <a:extLst>
              <a:ext uri="{FF2B5EF4-FFF2-40B4-BE49-F238E27FC236}">
                <a16:creationId xmlns:a16="http://schemas.microsoft.com/office/drawing/2014/main" id="{A699DEF1-A470-5742-BCC0-B0D372E373A8}"/>
              </a:ext>
            </a:extLst>
          </p:cNvPr>
          <p:cNvSpPr>
            <a:spLocks noGrp="1"/>
          </p:cNvSpPr>
          <p:nvPr>
            <p:ph type="subTitle" idx="1"/>
          </p:nvPr>
        </p:nvSpPr>
        <p:spPr/>
        <p:txBody>
          <a:bodyPr/>
          <a:lstStyle/>
          <a:p>
            <a:endParaRPr lang="en-US"/>
          </a:p>
        </p:txBody>
      </p:sp>
      <p:pic>
        <p:nvPicPr>
          <p:cNvPr id="6" name="Picture 5">
            <a:extLst>
              <a:ext uri="{FF2B5EF4-FFF2-40B4-BE49-F238E27FC236}">
                <a16:creationId xmlns:a16="http://schemas.microsoft.com/office/drawing/2014/main" id="{24188A4E-1EEE-EF42-8945-164574CFC178}"/>
              </a:ext>
            </a:extLst>
          </p:cNvPr>
          <p:cNvPicPr>
            <a:picLocks noChangeAspect="1"/>
          </p:cNvPicPr>
          <p:nvPr/>
        </p:nvPicPr>
        <p:blipFill>
          <a:blip r:embed="rId3"/>
          <a:stretch>
            <a:fillRect/>
          </a:stretch>
        </p:blipFill>
        <p:spPr>
          <a:xfrm>
            <a:off x="0" y="0"/>
            <a:ext cx="12192000" cy="6858000"/>
          </a:xfrm>
          <a:prstGeom prst="rect">
            <a:avLst/>
          </a:prstGeom>
        </p:spPr>
      </p:pic>
      <p:pic>
        <p:nvPicPr>
          <p:cNvPr id="8" name="Picture 7" descr="A group of people jumping&#10;&#10;Description automatically generated with low confidence">
            <a:extLst>
              <a:ext uri="{FF2B5EF4-FFF2-40B4-BE49-F238E27FC236}">
                <a16:creationId xmlns:a16="http://schemas.microsoft.com/office/drawing/2014/main" id="{EA3373B8-19AD-5B4E-8524-6237FA315D47}"/>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2" y="2268076"/>
            <a:ext cx="3543670" cy="646331"/>
          </a:xfrm>
          <a:prstGeom prst="rect">
            <a:avLst/>
          </a:prstGeom>
        </p:spPr>
        <p:txBody>
          <a:bodyPr wrap="square">
            <a:spAutoFit/>
          </a:bodyPr>
          <a:lstStyle/>
          <a:p>
            <a:r>
              <a:rPr lang="en-US" b="1">
                <a:solidFill>
                  <a:schemeClr val="bg1"/>
                </a:solidFill>
                <a:latin typeface="Gilroy Bold" pitchFamily="2" charset="77"/>
              </a:rPr>
              <a:t>Review the impact of their campaign</a:t>
            </a:r>
          </a:p>
        </p:txBody>
      </p:sp>
      <p:sp>
        <p:nvSpPr>
          <p:cNvPr id="16" name="Rectangle 15">
            <a:extLst>
              <a:ext uri="{FF2B5EF4-FFF2-40B4-BE49-F238E27FC236}">
                <a16:creationId xmlns:a16="http://schemas.microsoft.com/office/drawing/2014/main" id="{947CE0DC-081F-7A4A-BDD2-B8076F82B942}"/>
              </a:ext>
            </a:extLst>
          </p:cNvPr>
          <p:cNvSpPr/>
          <p:nvPr/>
        </p:nvSpPr>
        <p:spPr>
          <a:xfrm>
            <a:off x="6486429" y="2304397"/>
            <a:ext cx="3818674" cy="369332"/>
          </a:xfrm>
          <a:prstGeom prst="rect">
            <a:avLst/>
          </a:prstGeom>
        </p:spPr>
        <p:txBody>
          <a:bodyPr wrap="none">
            <a:spAutoFit/>
          </a:bodyPr>
          <a:lstStyle/>
          <a:p>
            <a:r>
              <a:rPr lang="en-US" b="1">
                <a:solidFill>
                  <a:schemeClr val="bg1"/>
                </a:solidFill>
                <a:latin typeface="Gilroy Bold" pitchFamily="2" charset="77"/>
              </a:rPr>
              <a:t>Discuss what they plan to do next</a:t>
            </a: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Learning outcomes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733882" y="232151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807555" y="2311157"/>
            <a:ext cx="201624"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67690" y="3706048"/>
            <a:ext cx="2895344" cy="646331"/>
          </a:xfrm>
          <a:prstGeom prst="rect">
            <a:avLst/>
          </a:prstGeom>
        </p:spPr>
        <p:txBody>
          <a:bodyPr wrap="none">
            <a:spAutoFit/>
          </a:bodyPr>
          <a:lstStyle/>
          <a:p>
            <a:r>
              <a:rPr lang="en-US" b="1">
                <a:solidFill>
                  <a:schemeClr val="bg1"/>
                </a:solidFill>
                <a:latin typeface="Gilroy Bold" pitchFamily="2" charset="77"/>
              </a:rPr>
              <a:t>Reflect on achievements </a:t>
            </a:r>
            <a:br>
              <a:rPr lang="en-US" b="1">
                <a:solidFill>
                  <a:schemeClr val="bg1"/>
                </a:solidFill>
                <a:latin typeface="Gilroy Bold" pitchFamily="2" charset="77"/>
              </a:rPr>
            </a:br>
            <a:r>
              <a:rPr lang="en-US" b="1">
                <a:solidFill>
                  <a:schemeClr val="bg1"/>
                </a:solidFill>
                <a:latin typeface="Gilroy Bold" pitchFamily="2" charset="77"/>
              </a:rPr>
              <a:t>and challenges</a:t>
            </a: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6578857" y="3706048"/>
            <a:ext cx="3028393" cy="646331"/>
          </a:xfrm>
          <a:prstGeom prst="rect">
            <a:avLst/>
          </a:prstGeom>
        </p:spPr>
        <p:txBody>
          <a:bodyPr wrap="none">
            <a:spAutoFit/>
          </a:bodyPr>
          <a:lstStyle/>
          <a:p>
            <a:r>
              <a:rPr lang="en-US" b="1">
                <a:solidFill>
                  <a:schemeClr val="bg1"/>
                </a:solidFill>
                <a:latin typeface="Gilroy Bold" pitchFamily="2" charset="77"/>
              </a:rPr>
              <a:t>Share findings and results </a:t>
            </a:r>
            <a:br>
              <a:rPr lang="en-US" b="1">
                <a:solidFill>
                  <a:schemeClr val="bg1"/>
                </a:solidFill>
                <a:latin typeface="Gilroy Bold" pitchFamily="2" charset="77"/>
              </a:rPr>
            </a:br>
            <a:r>
              <a:rPr lang="en-US" b="1">
                <a:solidFill>
                  <a:schemeClr val="bg1"/>
                </a:solidFill>
                <a:latin typeface="Gilroy Bold" pitchFamily="2" charset="77"/>
              </a:rPr>
              <a:t>with a wider audience</a:t>
            </a:r>
          </a:p>
        </p:txBody>
      </p:sp>
      <p:sp>
        <p:nvSpPr>
          <p:cNvPr id="58" name="Oval 57">
            <a:extLst>
              <a:ext uri="{FF2B5EF4-FFF2-40B4-BE49-F238E27FC236}">
                <a16:creationId xmlns:a16="http://schemas.microsoft.com/office/drawing/2014/main" id="{D735544C-6E6A-144B-98AB-DF3D40774A78}"/>
              </a:ext>
            </a:extLst>
          </p:cNvPr>
          <p:cNvSpPr/>
          <p:nvPr/>
        </p:nvSpPr>
        <p:spPr>
          <a:xfrm>
            <a:off x="5733882" y="3803378"/>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5813071" y="3793016"/>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414546" y="5078308"/>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00299" y="4609407"/>
            <a:ext cx="1452800" cy="104664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21916" y="4609407"/>
            <a:ext cx="1518918" cy="1623371"/>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126097">
            <a:off x="4359961" y="4918958"/>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5366310" y="3333880"/>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360898" y="1819373"/>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pic>
        <p:nvPicPr>
          <p:cNvPr id="67" name="Picture 66" descr="Icon&#10;&#10;Description automatically generated">
            <a:extLst>
              <a:ext uri="{FF2B5EF4-FFF2-40B4-BE49-F238E27FC236}">
                <a16:creationId xmlns:a16="http://schemas.microsoft.com/office/drawing/2014/main" id="{D9EC51B7-972D-E14F-97BF-A1FFC294302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47731" y="885490"/>
            <a:ext cx="1785598" cy="1105174"/>
          </a:xfrm>
          <a:prstGeom prst="rect">
            <a:avLst/>
          </a:prstGeom>
        </p:spPr>
      </p:pic>
      <p:pic>
        <p:nvPicPr>
          <p:cNvPr id="68" name="Picture 67" descr="Icon&#10;&#10;Description automatically generated">
            <a:extLst>
              <a:ext uri="{FF2B5EF4-FFF2-40B4-BE49-F238E27FC236}">
                <a16:creationId xmlns:a16="http://schemas.microsoft.com/office/drawing/2014/main" id="{1CE9FF43-EC8B-1E45-AA9A-ADA2BE57273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126097">
            <a:off x="9316089" y="771805"/>
            <a:ext cx="753392" cy="646331"/>
          </a:xfrm>
          <a:prstGeom prst="rect">
            <a:avLst/>
          </a:prstGeom>
        </p:spPr>
      </p:pic>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C70DD-2B32-394F-B19D-EDCCD545DE7A}"/>
              </a:ext>
            </a:extLst>
          </p:cNvPr>
          <p:cNvSpPr>
            <a:spLocks noGrp="1"/>
          </p:cNvSpPr>
          <p:nvPr>
            <p:ph type="title"/>
          </p:nvPr>
        </p:nvSpPr>
        <p:spPr/>
        <p:txBody>
          <a:bodyPr/>
          <a:lstStyle/>
          <a:p>
            <a:endParaRPr lang="en-US"/>
          </a:p>
        </p:txBody>
      </p:sp>
      <p:pic>
        <p:nvPicPr>
          <p:cNvPr id="5" name="Content Placeholder 4" descr="Icon&#10;&#10;Description automatically generated">
            <a:extLst>
              <a:ext uri="{FF2B5EF4-FFF2-40B4-BE49-F238E27FC236}">
                <a16:creationId xmlns:a16="http://schemas.microsoft.com/office/drawing/2014/main" id="{5585CD7F-A26C-CD48-BBCB-005C0D9210CF}"/>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94F19215-1CF3-A845-96E0-71690B0C9CF1}"/>
              </a:ext>
            </a:extLst>
          </p:cNvPr>
          <p:cNvSpPr txBox="1"/>
          <p:nvPr/>
        </p:nvSpPr>
        <p:spPr>
          <a:xfrm>
            <a:off x="574554" y="973933"/>
            <a:ext cx="4373366" cy="458628"/>
          </a:xfrm>
          <a:prstGeom prst="rect">
            <a:avLst/>
          </a:prstGeom>
          <a:noFill/>
        </p:spPr>
        <p:txBody>
          <a:bodyPr wrap="square" rtlCol="0">
            <a:spAutoFit/>
          </a:bodyPr>
          <a:lstStyle/>
          <a:p>
            <a:r>
              <a:rPr lang="en-US" sz="2400" b="1">
                <a:solidFill>
                  <a:srgbClr val="004A6C"/>
                </a:solidFill>
                <a:latin typeface="Gilroy Black" pitchFamily="2" charset="77"/>
              </a:rPr>
              <a:t>Reflect on your campaign</a:t>
            </a:r>
          </a:p>
        </p:txBody>
      </p:sp>
      <p:sp>
        <p:nvSpPr>
          <p:cNvPr id="10" name="Rectangle 9">
            <a:extLst>
              <a:ext uri="{FF2B5EF4-FFF2-40B4-BE49-F238E27FC236}">
                <a16:creationId xmlns:a16="http://schemas.microsoft.com/office/drawing/2014/main" id="{99DC4288-179F-5D41-A35B-C2F2A653ADCC}"/>
              </a:ext>
            </a:extLst>
          </p:cNvPr>
          <p:cNvSpPr/>
          <p:nvPr/>
        </p:nvSpPr>
        <p:spPr>
          <a:xfrm>
            <a:off x="838200" y="7496539"/>
            <a:ext cx="5755640" cy="461665"/>
          </a:xfrm>
          <a:prstGeom prst="rect">
            <a:avLst/>
          </a:prstGeom>
        </p:spPr>
        <p:txBody>
          <a:bodyPr wrap="square">
            <a:spAutoFit/>
          </a:bodyPr>
          <a:lstStyle/>
          <a:p>
            <a:pPr marL="285750" indent="-285750">
              <a:buFont typeface="Arial" panose="020B0604020202020204" pitchFamily="34" charset="0"/>
              <a:buChar char="•"/>
            </a:pPr>
            <a:endParaRPr lang="en-GB" sz="2400">
              <a:solidFill>
                <a:srgbClr val="004A6C"/>
              </a:solidFill>
              <a:latin typeface="Gilroy Medium" pitchFamily="2" charset="77"/>
            </a:endParaRPr>
          </a:p>
        </p:txBody>
      </p:sp>
      <p:pic>
        <p:nvPicPr>
          <p:cNvPr id="13" name="Picture 12">
            <a:extLst>
              <a:ext uri="{FF2B5EF4-FFF2-40B4-BE49-F238E27FC236}">
                <a16:creationId xmlns:a16="http://schemas.microsoft.com/office/drawing/2014/main" id="{9C038CF6-DF09-F74A-8F43-74F1BE4DF5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15286" y="1932397"/>
            <a:ext cx="4890903" cy="2308324"/>
          </a:xfrm>
          <a:prstGeom prst="rect">
            <a:avLst/>
          </a:prstGeom>
        </p:spPr>
      </p:pic>
      <p:pic>
        <p:nvPicPr>
          <p:cNvPr id="14" name="Picture 13">
            <a:extLst>
              <a:ext uri="{FF2B5EF4-FFF2-40B4-BE49-F238E27FC236}">
                <a16:creationId xmlns:a16="http://schemas.microsoft.com/office/drawing/2014/main" id="{01A20FFD-C5AD-6946-9CDB-3322737A41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15286" y="3401452"/>
            <a:ext cx="4890903" cy="2308324"/>
          </a:xfrm>
          <a:prstGeom prst="rect">
            <a:avLst/>
          </a:prstGeom>
        </p:spPr>
      </p:pic>
      <p:pic>
        <p:nvPicPr>
          <p:cNvPr id="8" name="Picture 7" descr="Text&#10;&#10;Description automatically generated with low confidence">
            <a:extLst>
              <a:ext uri="{FF2B5EF4-FFF2-40B4-BE49-F238E27FC236}">
                <a16:creationId xmlns:a16="http://schemas.microsoft.com/office/drawing/2014/main" id="{D80ECF75-ACE7-AB47-A0DA-1B1E11C30C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22474" y="973933"/>
            <a:ext cx="7825226" cy="5530264"/>
          </a:xfrm>
          <a:prstGeom prst="rect">
            <a:avLst/>
          </a:prstGeom>
        </p:spPr>
      </p:pic>
      <p:sp>
        <p:nvSpPr>
          <p:cNvPr id="17" name="Rectangle 16">
            <a:extLst>
              <a:ext uri="{FF2B5EF4-FFF2-40B4-BE49-F238E27FC236}">
                <a16:creationId xmlns:a16="http://schemas.microsoft.com/office/drawing/2014/main" id="{A8F91F06-3D1D-3E4F-8A0A-E93F3882EB40}"/>
              </a:ext>
            </a:extLst>
          </p:cNvPr>
          <p:cNvSpPr/>
          <p:nvPr/>
        </p:nvSpPr>
        <p:spPr>
          <a:xfrm>
            <a:off x="676203" y="2406494"/>
            <a:ext cx="6029398" cy="282590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3F55371-8DC0-5545-BE73-6BAE241332AF}"/>
              </a:ext>
            </a:extLst>
          </p:cNvPr>
          <p:cNvSpPr/>
          <p:nvPr/>
        </p:nvSpPr>
        <p:spPr>
          <a:xfrm>
            <a:off x="990599" y="2626811"/>
            <a:ext cx="6350000" cy="2308324"/>
          </a:xfrm>
          <a:prstGeom prst="rect">
            <a:avLst/>
          </a:prstGeom>
        </p:spPr>
        <p:txBody>
          <a:bodyPr wrap="square">
            <a:spAutoFit/>
          </a:bodyPr>
          <a:lstStyle/>
          <a:p>
            <a:pPr marL="285750" indent="-285750">
              <a:buFont typeface="Arial" panose="020B0604020202020204" pitchFamily="34" charset="0"/>
              <a:buChar char="•"/>
            </a:pPr>
            <a:r>
              <a:rPr lang="en-US" sz="2400">
                <a:solidFill>
                  <a:srgbClr val="004A6C"/>
                </a:solidFill>
                <a:latin typeface="Gilroy Medium" pitchFamily="2" charset="77"/>
              </a:rPr>
              <a:t>What happened?</a:t>
            </a:r>
          </a:p>
          <a:p>
            <a:pPr marL="285750" indent="-285750">
              <a:buFont typeface="Arial" panose="020B0604020202020204" pitchFamily="34" charset="0"/>
              <a:buChar char="•"/>
            </a:pPr>
            <a:r>
              <a:rPr lang="en-US" sz="2400">
                <a:solidFill>
                  <a:srgbClr val="004A6C"/>
                </a:solidFill>
                <a:latin typeface="Gilroy Medium" pitchFamily="2" charset="77"/>
              </a:rPr>
              <a:t>What went well?</a:t>
            </a:r>
          </a:p>
          <a:p>
            <a:pPr marL="285750" indent="-285750">
              <a:buFont typeface="Arial" panose="020B0604020202020204" pitchFamily="34" charset="0"/>
              <a:buChar char="•"/>
            </a:pPr>
            <a:r>
              <a:rPr lang="en-US" sz="2400">
                <a:solidFill>
                  <a:srgbClr val="004A6C"/>
                </a:solidFill>
                <a:latin typeface="Gilroy Medium" pitchFamily="2" charset="77"/>
              </a:rPr>
              <a:t>What surprised you?</a:t>
            </a:r>
          </a:p>
          <a:p>
            <a:pPr marL="285750" indent="-285750">
              <a:buFont typeface="Arial" panose="020B0604020202020204" pitchFamily="34" charset="0"/>
              <a:buChar char="•"/>
            </a:pPr>
            <a:r>
              <a:rPr lang="en-US" sz="2400">
                <a:solidFill>
                  <a:srgbClr val="004A6C"/>
                </a:solidFill>
                <a:latin typeface="Gilroy Medium" pitchFamily="2" charset="77"/>
              </a:rPr>
              <a:t>What did you achieve? </a:t>
            </a:r>
          </a:p>
          <a:p>
            <a:pPr marL="285750" indent="-285750">
              <a:buFont typeface="Arial" panose="020B0604020202020204" pitchFamily="34" charset="0"/>
              <a:buChar char="•"/>
            </a:pPr>
            <a:r>
              <a:rPr lang="en-US" sz="2400">
                <a:solidFill>
                  <a:srgbClr val="004A6C"/>
                </a:solidFill>
                <a:latin typeface="Gilroy Medium" pitchFamily="2" charset="77"/>
              </a:rPr>
              <a:t>What challenges did you face?</a:t>
            </a:r>
          </a:p>
          <a:p>
            <a:pPr marL="285750" indent="-285750">
              <a:buFont typeface="Arial" panose="020B0604020202020204" pitchFamily="34" charset="0"/>
              <a:buChar char="•"/>
            </a:pPr>
            <a:r>
              <a:rPr lang="en-US" sz="2400">
                <a:solidFill>
                  <a:srgbClr val="004A6C"/>
                </a:solidFill>
                <a:latin typeface="Gilroy Medium" pitchFamily="2" charset="77"/>
              </a:rPr>
              <a:t>What barriers did you encounter?</a:t>
            </a:r>
            <a:endParaRPr lang="en-GB" sz="2400">
              <a:solidFill>
                <a:srgbClr val="004A6C"/>
              </a:solidFill>
              <a:latin typeface="Gilroy Medium" pitchFamily="2" charset="77"/>
            </a:endParaRPr>
          </a:p>
        </p:txBody>
      </p:sp>
      <p:pic>
        <p:nvPicPr>
          <p:cNvPr id="22" name="Picture 21">
            <a:extLst>
              <a:ext uri="{FF2B5EF4-FFF2-40B4-BE49-F238E27FC236}">
                <a16:creationId xmlns:a16="http://schemas.microsoft.com/office/drawing/2014/main" id="{EEC85846-0DD9-A64E-88F7-4FB74421561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396980">
            <a:off x="5938353" y="4656345"/>
            <a:ext cx="1534497" cy="1512808"/>
          </a:xfrm>
          <a:prstGeom prst="rect">
            <a:avLst/>
          </a:prstGeom>
        </p:spPr>
      </p:pic>
      <p:pic>
        <p:nvPicPr>
          <p:cNvPr id="4" name="Picture 3" descr="A picture containing logo&#10;&#10;Description automatically generated">
            <a:extLst>
              <a:ext uri="{FF2B5EF4-FFF2-40B4-BE49-F238E27FC236}">
                <a16:creationId xmlns:a16="http://schemas.microsoft.com/office/drawing/2014/main" id="{5B5F30F8-2595-4993-B27C-0C933EB82A22}"/>
              </a:ext>
            </a:extLst>
          </p:cNvPr>
          <p:cNvPicPr>
            <a:picLocks noChangeAspect="1"/>
          </p:cNvPicPr>
          <p:nvPr/>
        </p:nvPicPr>
        <p:blipFill>
          <a:blip r:embed="rId7"/>
          <a:stretch>
            <a:fillRect/>
          </a:stretch>
        </p:blipFill>
        <p:spPr>
          <a:xfrm>
            <a:off x="3926262" y="5763371"/>
            <a:ext cx="858568" cy="858568"/>
          </a:xfrm>
          <a:prstGeom prst="rect">
            <a:avLst/>
          </a:prstGeom>
        </p:spPr>
      </p:pic>
      <p:pic>
        <p:nvPicPr>
          <p:cNvPr id="9" name="Picture 8" descr="A picture containing text&#10;&#10;Description automatically generated">
            <a:hlinkClick r:id="rId8"/>
            <a:extLst>
              <a:ext uri="{FF2B5EF4-FFF2-40B4-BE49-F238E27FC236}">
                <a16:creationId xmlns:a16="http://schemas.microsoft.com/office/drawing/2014/main" id="{74F2ED04-4AF1-4092-A0A0-2D36EBF10F75}"/>
              </a:ext>
            </a:extLst>
          </p:cNvPr>
          <p:cNvPicPr>
            <a:picLocks noChangeAspect="1"/>
          </p:cNvPicPr>
          <p:nvPr/>
        </p:nvPicPr>
        <p:blipFill>
          <a:blip r:embed="rId9"/>
          <a:stretch>
            <a:fillRect/>
          </a:stretch>
        </p:blipFill>
        <p:spPr>
          <a:xfrm>
            <a:off x="0" y="-27548"/>
            <a:ext cx="12192000" cy="6858000"/>
          </a:xfrm>
          <a:prstGeom prst="rect">
            <a:avLst/>
          </a:prstGeom>
        </p:spPr>
      </p:pic>
    </p:spTree>
    <p:extLst>
      <p:ext uri="{BB962C8B-B14F-4D97-AF65-F5344CB8AC3E}">
        <p14:creationId xmlns:p14="http://schemas.microsoft.com/office/powerpoint/2010/main" val="3052618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C70DD-2B32-394F-B19D-EDCCD545DE7A}"/>
              </a:ext>
            </a:extLst>
          </p:cNvPr>
          <p:cNvSpPr>
            <a:spLocks noGrp="1"/>
          </p:cNvSpPr>
          <p:nvPr>
            <p:ph type="title"/>
          </p:nvPr>
        </p:nvSpPr>
        <p:spPr/>
        <p:txBody>
          <a:bodyPr/>
          <a:lstStyle/>
          <a:p>
            <a:endParaRPr lang="en-US"/>
          </a:p>
        </p:txBody>
      </p:sp>
      <p:pic>
        <p:nvPicPr>
          <p:cNvPr id="5" name="Content Placeholder 4" descr="Icon&#10;&#10;Description automatically generated">
            <a:extLst>
              <a:ext uri="{FF2B5EF4-FFF2-40B4-BE49-F238E27FC236}">
                <a16:creationId xmlns:a16="http://schemas.microsoft.com/office/drawing/2014/main" id="{5585CD7F-A26C-CD48-BBCB-005C0D9210CF}"/>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94F19215-1CF3-A845-96E0-71690B0C9CF1}"/>
              </a:ext>
            </a:extLst>
          </p:cNvPr>
          <p:cNvSpPr txBox="1"/>
          <p:nvPr/>
        </p:nvSpPr>
        <p:spPr>
          <a:xfrm>
            <a:off x="574554" y="973933"/>
            <a:ext cx="4373366" cy="458628"/>
          </a:xfrm>
          <a:prstGeom prst="rect">
            <a:avLst/>
          </a:prstGeom>
          <a:noFill/>
        </p:spPr>
        <p:txBody>
          <a:bodyPr wrap="square" rtlCol="0">
            <a:spAutoFit/>
          </a:bodyPr>
          <a:lstStyle/>
          <a:p>
            <a:r>
              <a:rPr lang="en-US" sz="2400" b="1">
                <a:solidFill>
                  <a:srgbClr val="004A6C"/>
                </a:solidFill>
                <a:latin typeface="Gilroy Black" pitchFamily="2" charset="77"/>
              </a:rPr>
              <a:t>Reflect on your campaign</a:t>
            </a:r>
          </a:p>
        </p:txBody>
      </p:sp>
      <p:sp>
        <p:nvSpPr>
          <p:cNvPr id="9" name="Rectangle 8">
            <a:extLst>
              <a:ext uri="{FF2B5EF4-FFF2-40B4-BE49-F238E27FC236}">
                <a16:creationId xmlns:a16="http://schemas.microsoft.com/office/drawing/2014/main" id="{CDF0B97E-4B97-9B4E-A7FF-08BE5FF53498}"/>
              </a:ext>
            </a:extLst>
          </p:cNvPr>
          <p:cNvSpPr/>
          <p:nvPr/>
        </p:nvSpPr>
        <p:spPr>
          <a:xfrm>
            <a:off x="574554" y="2077820"/>
            <a:ext cx="6664397" cy="356342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9DC4288-179F-5D41-A35B-C2F2A653ADCC}"/>
              </a:ext>
            </a:extLst>
          </p:cNvPr>
          <p:cNvSpPr/>
          <p:nvPr/>
        </p:nvSpPr>
        <p:spPr>
          <a:xfrm>
            <a:off x="985315" y="2459503"/>
            <a:ext cx="6350000" cy="3046988"/>
          </a:xfrm>
          <a:prstGeom prst="rect">
            <a:avLst/>
          </a:prstGeom>
        </p:spPr>
        <p:txBody>
          <a:bodyPr wrap="square">
            <a:spAutoFit/>
          </a:bodyPr>
          <a:lstStyle/>
          <a:p>
            <a:r>
              <a:rPr lang="en-US" sz="2400" dirty="0">
                <a:solidFill>
                  <a:srgbClr val="004A6C"/>
                </a:solidFill>
                <a:latin typeface="Gilroy Medium" pitchFamily="2" charset="77"/>
              </a:rPr>
              <a:t>With your group create a short presentation which outlines:</a:t>
            </a:r>
          </a:p>
          <a:p>
            <a:pPr marL="457200" indent="-457200">
              <a:buFont typeface="Arial" panose="020B0604020202020204" pitchFamily="34" charset="0"/>
              <a:buChar char="•"/>
            </a:pPr>
            <a:r>
              <a:rPr lang="en-US" sz="2400" dirty="0">
                <a:solidFill>
                  <a:srgbClr val="004A6C"/>
                </a:solidFill>
                <a:latin typeface="Gilroy Medium" pitchFamily="2" charset="77"/>
              </a:rPr>
              <a:t>What you planned to do</a:t>
            </a:r>
          </a:p>
          <a:p>
            <a:pPr marL="457200" indent="-457200">
              <a:buFont typeface="Arial" panose="020B0604020202020204" pitchFamily="34" charset="0"/>
              <a:buChar char="•"/>
            </a:pPr>
            <a:r>
              <a:rPr lang="en-US" sz="2400" dirty="0">
                <a:solidFill>
                  <a:srgbClr val="004A6C"/>
                </a:solidFill>
                <a:latin typeface="Gilroy Medium" pitchFamily="2" charset="77"/>
              </a:rPr>
              <a:t>What happened during the campaign </a:t>
            </a:r>
          </a:p>
          <a:p>
            <a:pPr marL="457200" indent="-457200">
              <a:buFont typeface="Arial" panose="020B0604020202020204" pitchFamily="34" charset="0"/>
              <a:buChar char="•"/>
            </a:pPr>
            <a:r>
              <a:rPr lang="en-US" sz="2400" dirty="0">
                <a:solidFill>
                  <a:srgbClr val="004A6C"/>
                </a:solidFill>
                <a:latin typeface="Gilroy Medium" pitchFamily="2" charset="77"/>
              </a:rPr>
              <a:t>Anything that surprised you</a:t>
            </a:r>
          </a:p>
          <a:p>
            <a:pPr marL="457200" indent="-457200">
              <a:buFont typeface="Arial" panose="020B0604020202020204" pitchFamily="34" charset="0"/>
              <a:buChar char="•"/>
            </a:pPr>
            <a:r>
              <a:rPr lang="en-US" sz="2400" dirty="0">
                <a:solidFill>
                  <a:srgbClr val="004A6C"/>
                </a:solidFill>
                <a:latin typeface="Gilroy Medium" pitchFamily="2" charset="77"/>
              </a:rPr>
              <a:t>Any challenges you faced</a:t>
            </a:r>
            <a:endParaRPr lang="en-GB" sz="2400" dirty="0">
              <a:solidFill>
                <a:srgbClr val="004A6C"/>
              </a:solidFill>
              <a:latin typeface="Gilroy Medium" pitchFamily="2" charset="77"/>
            </a:endParaRPr>
          </a:p>
          <a:p>
            <a:pPr marL="457200" indent="-457200">
              <a:buFont typeface="Arial" panose="020B0604020202020204" pitchFamily="34" charset="0"/>
              <a:buChar char="•"/>
            </a:pPr>
            <a:r>
              <a:rPr lang="en-US" sz="2400" dirty="0">
                <a:solidFill>
                  <a:srgbClr val="004A6C"/>
                </a:solidFill>
                <a:latin typeface="Gilroy Medium" pitchFamily="2" charset="77"/>
              </a:rPr>
              <a:t>What you achieved</a:t>
            </a:r>
          </a:p>
          <a:p>
            <a:pPr marL="457200" indent="-457200">
              <a:buFont typeface="Arial" panose="020B0604020202020204" pitchFamily="34" charset="0"/>
              <a:buChar char="•"/>
            </a:pPr>
            <a:r>
              <a:rPr lang="en-US" sz="2400" dirty="0">
                <a:solidFill>
                  <a:srgbClr val="004A6C"/>
                </a:solidFill>
                <a:latin typeface="Gilroy Medium" pitchFamily="2" charset="77"/>
              </a:rPr>
              <a:t>What you want to do next!</a:t>
            </a:r>
          </a:p>
        </p:txBody>
      </p:sp>
      <p:sp>
        <p:nvSpPr>
          <p:cNvPr id="11" name="Rectangle 10">
            <a:extLst>
              <a:ext uri="{FF2B5EF4-FFF2-40B4-BE49-F238E27FC236}">
                <a16:creationId xmlns:a16="http://schemas.microsoft.com/office/drawing/2014/main" id="{61443F13-5A2D-8649-A4EE-DC1AD463DF8E}"/>
              </a:ext>
            </a:extLst>
          </p:cNvPr>
          <p:cNvSpPr/>
          <p:nvPr/>
        </p:nvSpPr>
        <p:spPr>
          <a:xfrm>
            <a:off x="7654996" y="2828835"/>
            <a:ext cx="3860802" cy="230832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5B849F-51DC-9342-B9E5-54713FE67C6F}"/>
              </a:ext>
            </a:extLst>
          </p:cNvPr>
          <p:cNvSpPr/>
          <p:nvPr/>
        </p:nvSpPr>
        <p:spPr>
          <a:xfrm>
            <a:off x="7904378" y="2994776"/>
            <a:ext cx="3449422" cy="2308324"/>
          </a:xfrm>
          <a:prstGeom prst="rect">
            <a:avLst/>
          </a:prstGeom>
        </p:spPr>
        <p:txBody>
          <a:bodyPr wrap="square">
            <a:spAutoFit/>
          </a:bodyPr>
          <a:lstStyle/>
          <a:p>
            <a:pPr defTabSz="457200" hangingPunct="0"/>
            <a:r>
              <a:rPr lang="en-US" sz="2400" b="1">
                <a:solidFill>
                  <a:srgbClr val="FF0000"/>
                </a:solidFill>
                <a:latin typeface="Gilroy SemiBold" pitchFamily="2" charset="77"/>
                <a:sym typeface="Calibri"/>
              </a:rPr>
              <a:t>Teacher note: add in some pictures of the work done by each group during their campaigns.</a:t>
            </a:r>
          </a:p>
          <a:p>
            <a:endParaRPr lang="en-GB" sz="2400" b="1">
              <a:solidFill>
                <a:srgbClr val="004A6C"/>
              </a:solidFill>
              <a:latin typeface="Gilroy SemiBold" pitchFamily="2" charset="77"/>
            </a:endParaRPr>
          </a:p>
        </p:txBody>
      </p:sp>
      <p:pic>
        <p:nvPicPr>
          <p:cNvPr id="15" name="Picture 14">
            <a:extLst>
              <a:ext uri="{FF2B5EF4-FFF2-40B4-BE49-F238E27FC236}">
                <a16:creationId xmlns:a16="http://schemas.microsoft.com/office/drawing/2014/main" id="{F17E2509-2B58-F04A-9948-E497884587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550816">
            <a:off x="6615840" y="1226643"/>
            <a:ext cx="1534497" cy="1512808"/>
          </a:xfrm>
          <a:prstGeom prst="rect">
            <a:avLst/>
          </a:prstGeom>
        </p:spPr>
      </p:pic>
      <p:pic>
        <p:nvPicPr>
          <p:cNvPr id="16" name="Picture 15" descr="Icon&#10;&#10;Description automatically generated">
            <a:extLst>
              <a:ext uri="{FF2B5EF4-FFF2-40B4-BE49-F238E27FC236}">
                <a16:creationId xmlns:a16="http://schemas.microsoft.com/office/drawing/2014/main" id="{A527DEFA-6ABC-C440-89E0-82C9B0A1594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44324" y="1273645"/>
            <a:ext cx="1452800" cy="1046641"/>
          </a:xfrm>
          <a:prstGeom prst="rect">
            <a:avLst/>
          </a:prstGeom>
        </p:spPr>
      </p:pic>
      <p:pic>
        <p:nvPicPr>
          <p:cNvPr id="17" name="Picture 16" descr="Icon&#10;&#10;Description automatically generated">
            <a:extLst>
              <a:ext uri="{FF2B5EF4-FFF2-40B4-BE49-F238E27FC236}">
                <a16:creationId xmlns:a16="http://schemas.microsoft.com/office/drawing/2014/main" id="{927A08F0-84A3-C148-8807-D005D269657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9603986" y="1583196"/>
            <a:ext cx="753392" cy="646331"/>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1DD44734-E51A-4EB6-9A1D-0DC59FC2738B}"/>
              </a:ext>
            </a:extLst>
          </p:cNvPr>
          <p:cNvPicPr>
            <a:picLocks noChangeAspect="1"/>
          </p:cNvPicPr>
          <p:nvPr/>
        </p:nvPicPr>
        <p:blipFill>
          <a:blip r:embed="rId7"/>
          <a:stretch>
            <a:fillRect/>
          </a:stretch>
        </p:blipFill>
        <p:spPr>
          <a:xfrm>
            <a:off x="0" y="0"/>
            <a:ext cx="12192000" cy="6858000"/>
          </a:xfrm>
          <a:prstGeom prst="rect">
            <a:avLst/>
          </a:prstGeom>
        </p:spPr>
      </p:pic>
    </p:spTree>
    <p:extLst>
      <p:ext uri="{BB962C8B-B14F-4D97-AF65-F5344CB8AC3E}">
        <p14:creationId xmlns:p14="http://schemas.microsoft.com/office/powerpoint/2010/main" val="1996381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10;&#10;Description automatically generated">
            <a:extLst>
              <a:ext uri="{FF2B5EF4-FFF2-40B4-BE49-F238E27FC236}">
                <a16:creationId xmlns:a16="http://schemas.microsoft.com/office/drawing/2014/main" id="{201533AF-E391-4D43-A006-6D350CF303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
        <p:nvSpPr>
          <p:cNvPr id="9" name="Rectangle 8">
            <a:extLst>
              <a:ext uri="{FF2B5EF4-FFF2-40B4-BE49-F238E27FC236}">
                <a16:creationId xmlns:a16="http://schemas.microsoft.com/office/drawing/2014/main" id="{CDF0B97E-4B97-9B4E-A7FF-08BE5FF53498}"/>
              </a:ext>
            </a:extLst>
          </p:cNvPr>
          <p:cNvSpPr/>
          <p:nvPr/>
        </p:nvSpPr>
        <p:spPr>
          <a:xfrm>
            <a:off x="676202" y="2406494"/>
            <a:ext cx="7921698" cy="243220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9DC4288-179F-5D41-A35B-C2F2A653ADCC}"/>
              </a:ext>
            </a:extLst>
          </p:cNvPr>
          <p:cNvSpPr/>
          <p:nvPr/>
        </p:nvSpPr>
        <p:spPr>
          <a:xfrm>
            <a:off x="990598" y="2626811"/>
            <a:ext cx="7734302" cy="1938992"/>
          </a:xfrm>
          <a:prstGeom prst="rect">
            <a:avLst/>
          </a:prstGeom>
        </p:spPr>
        <p:txBody>
          <a:bodyPr wrap="square">
            <a:spAutoFit/>
          </a:bodyPr>
          <a:lstStyle/>
          <a:p>
            <a:r>
              <a:rPr lang="en-US" sz="2400">
                <a:solidFill>
                  <a:srgbClr val="004A6C"/>
                </a:solidFill>
                <a:latin typeface="Gilroy Medium" pitchFamily="2" charset="77"/>
              </a:rPr>
              <a:t>How could you continue your work in the future?</a:t>
            </a:r>
          </a:p>
          <a:p>
            <a:endParaRPr lang="en-US" sz="2400">
              <a:solidFill>
                <a:srgbClr val="004A6C"/>
              </a:solidFill>
              <a:latin typeface="Gilroy Medium" pitchFamily="2" charset="77"/>
            </a:endParaRPr>
          </a:p>
          <a:p>
            <a:r>
              <a:rPr lang="en-US" sz="2400">
                <a:solidFill>
                  <a:srgbClr val="004A6C"/>
                </a:solidFill>
                <a:latin typeface="Gilroy Medium" pitchFamily="2" charset="77"/>
              </a:rPr>
              <a:t>What have you learnt during this unit?</a:t>
            </a:r>
          </a:p>
          <a:p>
            <a:endParaRPr lang="en-US" sz="2400">
              <a:solidFill>
                <a:srgbClr val="004A6C"/>
              </a:solidFill>
              <a:latin typeface="Gilroy Medium" pitchFamily="2" charset="77"/>
            </a:endParaRPr>
          </a:p>
          <a:p>
            <a:r>
              <a:rPr lang="en-US" sz="2400">
                <a:solidFill>
                  <a:srgbClr val="004A6C"/>
                </a:solidFill>
                <a:latin typeface="Gilroy Medium" pitchFamily="2" charset="77"/>
              </a:rPr>
              <a:t>Have you changed your attitude and/or behavior? </a:t>
            </a:r>
            <a:endParaRPr lang="en-GB" sz="2400">
              <a:solidFill>
                <a:srgbClr val="004A6C"/>
              </a:solidFill>
              <a:latin typeface="Gilroy Medium" pitchFamily="2" charset="77"/>
            </a:endParaRPr>
          </a:p>
        </p:txBody>
      </p:sp>
      <p:pic>
        <p:nvPicPr>
          <p:cNvPr id="12" name="Picture 11">
            <a:extLst>
              <a:ext uri="{FF2B5EF4-FFF2-40B4-BE49-F238E27FC236}">
                <a16:creationId xmlns:a16="http://schemas.microsoft.com/office/drawing/2014/main" id="{B4278C6C-1E1B-CE40-9A0D-B2B6D5BA0D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6" name="TextBox 5">
            <a:extLst>
              <a:ext uri="{FF2B5EF4-FFF2-40B4-BE49-F238E27FC236}">
                <a16:creationId xmlns:a16="http://schemas.microsoft.com/office/drawing/2014/main" id="{94F19215-1CF3-A845-96E0-71690B0C9CF1}"/>
              </a:ext>
            </a:extLst>
          </p:cNvPr>
          <p:cNvSpPr txBox="1"/>
          <p:nvPr/>
        </p:nvSpPr>
        <p:spPr>
          <a:xfrm>
            <a:off x="574554" y="973933"/>
            <a:ext cx="4373366" cy="458628"/>
          </a:xfrm>
          <a:prstGeom prst="rect">
            <a:avLst/>
          </a:prstGeom>
          <a:noFill/>
        </p:spPr>
        <p:txBody>
          <a:bodyPr wrap="square" rtlCol="0">
            <a:spAutoFit/>
          </a:bodyPr>
          <a:lstStyle/>
          <a:p>
            <a:r>
              <a:rPr lang="en-US" sz="2400" b="1" dirty="0">
                <a:solidFill>
                  <a:srgbClr val="004A6C"/>
                </a:solidFill>
                <a:latin typeface="Gilroy Black" pitchFamily="2" charset="77"/>
              </a:rPr>
              <a:t>Reflect on your campaign</a:t>
            </a:r>
          </a:p>
        </p:txBody>
      </p:sp>
      <p:pic>
        <p:nvPicPr>
          <p:cNvPr id="3" name="Picture 2" descr="A picture containing text&#10;&#10;Description automatically generated">
            <a:extLst>
              <a:ext uri="{FF2B5EF4-FFF2-40B4-BE49-F238E27FC236}">
                <a16:creationId xmlns:a16="http://schemas.microsoft.com/office/drawing/2014/main" id="{D4F4A6D5-965C-4321-A855-DBF76D66B95D}"/>
              </a:ext>
            </a:extLst>
          </p:cNvPr>
          <p:cNvPicPr>
            <a:picLocks noChangeAspect="1"/>
          </p:cNvPicPr>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4104244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E408E-6C2C-7F49-8189-A4E687D0F961}"/>
              </a:ext>
            </a:extLst>
          </p:cNvPr>
          <p:cNvSpPr>
            <a:spLocks noGrp="1"/>
          </p:cNvSpPr>
          <p:nvPr>
            <p:ph type="title"/>
          </p:nvPr>
        </p:nvSpPr>
        <p:spPr/>
        <p:txBody>
          <a:bodyPr/>
          <a:lstStyle/>
          <a:p>
            <a:endParaRPr lang="en-US"/>
          </a:p>
        </p:txBody>
      </p:sp>
      <p:pic>
        <p:nvPicPr>
          <p:cNvPr id="6" name="Content Placeholder 8" descr="A picture containing icon&#10;&#10;Description automatically generated">
            <a:extLst>
              <a:ext uri="{FF2B5EF4-FFF2-40B4-BE49-F238E27FC236}">
                <a16:creationId xmlns:a16="http://schemas.microsoft.com/office/drawing/2014/main" id="{2B715E05-D6F4-C74A-ABBF-6A10F4832E13}"/>
              </a:ext>
            </a:extLst>
          </p:cNvPr>
          <p:cNvPicPr>
            <a:picLocks noChangeAspect="1"/>
          </p:cNvPicPr>
          <p:nvPr/>
        </p:nvPicPr>
        <p:blipFill>
          <a:blip r:embed="rId3"/>
          <a:stretch>
            <a:fillRect/>
          </a:stretch>
        </p:blipFill>
        <p:spPr>
          <a:xfrm>
            <a:off x="0" y="-13518"/>
            <a:ext cx="12216032" cy="6871518"/>
          </a:xfrm>
          <a:prstGeom prst="rect">
            <a:avLst/>
          </a:prstGeom>
        </p:spPr>
      </p:pic>
      <p:sp>
        <p:nvSpPr>
          <p:cNvPr id="7" name="TextBox 6">
            <a:extLst>
              <a:ext uri="{FF2B5EF4-FFF2-40B4-BE49-F238E27FC236}">
                <a16:creationId xmlns:a16="http://schemas.microsoft.com/office/drawing/2014/main" id="{845FB5B5-701C-1C4B-9AFC-4E046A57EF90}"/>
              </a:ext>
            </a:extLst>
          </p:cNvPr>
          <p:cNvSpPr txBox="1"/>
          <p:nvPr/>
        </p:nvSpPr>
        <p:spPr>
          <a:xfrm>
            <a:off x="582062" y="911428"/>
            <a:ext cx="4956685" cy="584775"/>
          </a:xfrm>
          <a:prstGeom prst="rect">
            <a:avLst/>
          </a:prstGeom>
          <a:noFill/>
        </p:spPr>
        <p:txBody>
          <a:bodyPr wrap="square" rtlCol="0">
            <a:spAutoFit/>
          </a:bodyPr>
          <a:lstStyle/>
          <a:p>
            <a:r>
              <a:rPr lang="en-US" sz="3200" b="1">
                <a:solidFill>
                  <a:srgbClr val="004A6C"/>
                </a:solidFill>
                <a:latin typeface="Gilroy Black" pitchFamily="2" charset="77"/>
              </a:rPr>
              <a:t>Plenary</a:t>
            </a:r>
          </a:p>
        </p:txBody>
      </p:sp>
      <p:sp>
        <p:nvSpPr>
          <p:cNvPr id="8" name="Rectangle 7">
            <a:extLst>
              <a:ext uri="{FF2B5EF4-FFF2-40B4-BE49-F238E27FC236}">
                <a16:creationId xmlns:a16="http://schemas.microsoft.com/office/drawing/2014/main" id="{5EBDA119-B6DE-4240-AA3C-A90DAFC6852B}"/>
              </a:ext>
            </a:extLst>
          </p:cNvPr>
          <p:cNvSpPr/>
          <p:nvPr/>
        </p:nvSpPr>
        <p:spPr>
          <a:xfrm>
            <a:off x="666042" y="2645902"/>
            <a:ext cx="7932525" cy="211275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321EDB9-585E-3A47-8268-5539E08C1786}"/>
              </a:ext>
            </a:extLst>
          </p:cNvPr>
          <p:cNvSpPr/>
          <p:nvPr/>
        </p:nvSpPr>
        <p:spPr>
          <a:xfrm>
            <a:off x="838201" y="2944825"/>
            <a:ext cx="3733800" cy="1572528"/>
          </a:xfrm>
          <a:prstGeom prst="rect">
            <a:avLst/>
          </a:prstGeom>
        </p:spPr>
        <p:txBody>
          <a:bodyPr wrap="square">
            <a:spAutoFit/>
          </a:bodyPr>
          <a:lstStyle/>
          <a:p>
            <a:r>
              <a:rPr lang="en-US" sz="3200" b="1">
                <a:solidFill>
                  <a:srgbClr val="004A6C"/>
                </a:solidFill>
                <a:latin typeface="Gilroy SemiBold" pitchFamily="2" charset="77"/>
              </a:rPr>
              <a:t>What do you think the future holds for our oceans?</a:t>
            </a:r>
          </a:p>
        </p:txBody>
      </p:sp>
      <p:pic>
        <p:nvPicPr>
          <p:cNvPr id="15" name="Content Placeholder 14" descr="A view of the earth from space&#10;&#10;Description automatically generated with medium confidence">
            <a:extLst>
              <a:ext uri="{FF2B5EF4-FFF2-40B4-BE49-F238E27FC236}">
                <a16:creationId xmlns:a16="http://schemas.microsoft.com/office/drawing/2014/main" id="{78074EC6-9478-3A4D-9FF7-A3D05FB106B5}"/>
              </a:ext>
            </a:extLst>
          </p:cNvPr>
          <p:cNvPicPr>
            <a:picLocks noGrp="1" noChangeAspect="1"/>
          </p:cNvPicPr>
          <p:nvPr>
            <p:ph idx="1"/>
          </p:nvPr>
        </p:nvPicPr>
        <p:blipFill rotWithShape="1">
          <a:blip r:embed="rId4" cstate="screen">
            <a:extLst>
              <a:ext uri="{28A0092B-C50C-407E-A947-70E740481C1C}">
                <a14:useLocalDpi xmlns:a14="http://schemas.microsoft.com/office/drawing/2010/main"/>
              </a:ext>
            </a:extLst>
          </a:blip>
          <a:srcRect/>
          <a:stretch/>
        </p:blipFill>
        <p:spPr>
          <a:xfrm>
            <a:off x="4983677" y="-13518"/>
            <a:ext cx="7232355" cy="6885037"/>
          </a:xfrm>
        </p:spPr>
      </p:pic>
    </p:spTree>
    <p:extLst>
      <p:ext uri="{BB962C8B-B14F-4D97-AF65-F5344CB8AC3E}">
        <p14:creationId xmlns:p14="http://schemas.microsoft.com/office/powerpoint/2010/main" val="1559863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1C83AC-CFC4-7F49-9556-62C15F5CFC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70672C19-53D3-2D4F-8A69-F4CAE2D6A520}"/>
              </a:ext>
            </a:extLst>
          </p:cNvPr>
          <p:cNvSpPr/>
          <p:nvPr/>
        </p:nvSpPr>
        <p:spPr>
          <a:xfrm>
            <a:off x="574554" y="5349717"/>
            <a:ext cx="1440513"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a:solidFill>
                  <a:srgbClr val="004A6C"/>
                </a:solidFill>
                <a:latin typeface="Gilroy Black" pitchFamily="2" charset="77"/>
              </a:rPr>
              <a:t>Innovation diary</a:t>
            </a:r>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492282" y="1889723"/>
            <a:ext cx="5367766" cy="389823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73817" y="5332753"/>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996113">
            <a:off x="9854683" y="5689630"/>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588226">
            <a:off x="5559232" y="666257"/>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74398">
            <a:off x="4878706" y="847376"/>
            <a:ext cx="1011475" cy="1101297"/>
          </a:xfrm>
          <a:prstGeom prst="rect">
            <a:avLst/>
          </a:prstGeom>
        </p:spPr>
      </p:pic>
      <p:sp>
        <p:nvSpPr>
          <p:cNvPr id="2" name="Rectangle 1">
            <a:extLst>
              <a:ext uri="{FF2B5EF4-FFF2-40B4-BE49-F238E27FC236}">
                <a16:creationId xmlns:a16="http://schemas.microsoft.com/office/drawing/2014/main" id="{1280B6DA-596C-3F45-8EF2-241C51A62D1C}"/>
              </a:ext>
            </a:extLst>
          </p:cNvPr>
          <p:cNvSpPr/>
          <p:nvPr/>
        </p:nvSpPr>
        <p:spPr>
          <a:xfrm>
            <a:off x="711508" y="2111829"/>
            <a:ext cx="4691152" cy="1200329"/>
          </a:xfrm>
          <a:prstGeom prst="rect">
            <a:avLst/>
          </a:prstGeom>
        </p:spPr>
        <p:txBody>
          <a:bodyPr wrap="square">
            <a:spAutoFit/>
          </a:bodyPr>
          <a:lstStyle/>
          <a:p>
            <a:r>
              <a:rPr lang="en-US" sz="2400" dirty="0">
                <a:solidFill>
                  <a:srgbClr val="004A6C"/>
                </a:solidFill>
                <a:latin typeface="Gilroy Medium" pitchFamily="2" charset="77"/>
              </a:rPr>
              <a:t>Write a brief entry in your Innovation Diary, </a:t>
            </a:r>
            <a:r>
              <a:rPr lang="en-US" sz="2400" dirty="0" err="1">
                <a:solidFill>
                  <a:srgbClr val="004A6C"/>
                </a:solidFill>
                <a:latin typeface="Gilroy Medium" pitchFamily="2" charset="77"/>
              </a:rPr>
              <a:t>summarising</a:t>
            </a:r>
            <a:r>
              <a:rPr lang="en-US" sz="2400" dirty="0">
                <a:solidFill>
                  <a:srgbClr val="004A6C"/>
                </a:solidFill>
                <a:latin typeface="Gilroy Medium" pitchFamily="2" charset="77"/>
              </a:rPr>
              <a:t> what you have accomplished. </a:t>
            </a:r>
            <a:endParaRPr lang="en-GB" sz="2400" dirty="0">
              <a:solidFill>
                <a:srgbClr val="004A6C"/>
              </a:solidFill>
              <a:latin typeface="Gilroy Medium" pitchFamily="2" charset="77"/>
            </a:endParaRPr>
          </a:p>
        </p:txBody>
      </p:sp>
      <p:sp>
        <p:nvSpPr>
          <p:cNvPr id="5" name="Rectangle 4">
            <a:extLst>
              <a:ext uri="{FF2B5EF4-FFF2-40B4-BE49-F238E27FC236}">
                <a16:creationId xmlns:a16="http://schemas.microsoft.com/office/drawing/2014/main" id="{B515BBB6-2F45-BC4B-9990-DA5488B09CA0}"/>
              </a:ext>
            </a:extLst>
          </p:cNvPr>
          <p:cNvSpPr/>
          <p:nvPr/>
        </p:nvSpPr>
        <p:spPr>
          <a:xfrm>
            <a:off x="728256" y="3662136"/>
            <a:ext cx="4867875" cy="1938992"/>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004A6C"/>
                </a:solidFill>
                <a:latin typeface="Gilroy Medium" pitchFamily="2" charset="77"/>
              </a:rPr>
              <a:t>How could you continue </a:t>
            </a:r>
            <a:br>
              <a:rPr lang="en-US" sz="2000" dirty="0">
                <a:solidFill>
                  <a:srgbClr val="004A6C"/>
                </a:solidFill>
                <a:latin typeface="Gilroy Medium" pitchFamily="2" charset="77"/>
              </a:rPr>
            </a:br>
            <a:r>
              <a:rPr lang="en-US" sz="2000" dirty="0">
                <a:solidFill>
                  <a:srgbClr val="004A6C"/>
                </a:solidFill>
                <a:latin typeface="Gilroy Medium" pitchFamily="2" charset="77"/>
              </a:rPr>
              <a:t>your work in the future?</a:t>
            </a:r>
          </a:p>
          <a:p>
            <a:pPr marL="285750" indent="-285750">
              <a:buFont typeface="Arial" panose="020B0604020202020204" pitchFamily="34" charset="0"/>
              <a:buChar char="•"/>
            </a:pPr>
            <a:r>
              <a:rPr lang="en-US" sz="2000" dirty="0">
                <a:solidFill>
                  <a:srgbClr val="004A6C"/>
                </a:solidFill>
                <a:latin typeface="Gilroy Medium" pitchFamily="2" charset="77"/>
              </a:rPr>
              <a:t>What have you learnt </a:t>
            </a:r>
            <a:br>
              <a:rPr lang="en-US" sz="2000" dirty="0">
                <a:solidFill>
                  <a:srgbClr val="004A6C"/>
                </a:solidFill>
                <a:latin typeface="Gilroy Medium" pitchFamily="2" charset="77"/>
              </a:rPr>
            </a:br>
            <a:r>
              <a:rPr lang="en-US" sz="2000" dirty="0">
                <a:solidFill>
                  <a:srgbClr val="004A6C"/>
                </a:solidFill>
                <a:latin typeface="Gilroy Medium" pitchFamily="2" charset="77"/>
              </a:rPr>
              <a:t>during this unit?</a:t>
            </a:r>
          </a:p>
          <a:p>
            <a:pPr marL="285750" indent="-285750">
              <a:buFont typeface="Arial" panose="020B0604020202020204" pitchFamily="34" charset="0"/>
              <a:buChar char="•"/>
            </a:pPr>
            <a:r>
              <a:rPr lang="en-US" sz="2000" dirty="0">
                <a:solidFill>
                  <a:srgbClr val="004A6C"/>
                </a:solidFill>
                <a:latin typeface="Gilroy Medium" pitchFamily="2" charset="77"/>
              </a:rPr>
              <a:t>Have you changed your attitude and / or behavior? </a:t>
            </a:r>
            <a:endParaRPr lang="en-GB" sz="2000" dirty="0">
              <a:solidFill>
                <a:srgbClr val="004A6C"/>
              </a:solidFill>
              <a:latin typeface="Gilroy Medium" pitchFamily="2" charset="77"/>
            </a:endParaRPr>
          </a:p>
        </p:txBody>
      </p:sp>
      <p:pic>
        <p:nvPicPr>
          <p:cNvPr id="7" name="Picture 6" descr="Text&#10;&#10;Description automatically generated with low confidence">
            <a:extLst>
              <a:ext uri="{FF2B5EF4-FFF2-40B4-BE49-F238E27FC236}">
                <a16:creationId xmlns:a16="http://schemas.microsoft.com/office/drawing/2014/main" id="{20288DD2-FFB1-4824-B6DE-A47AB1171513}"/>
              </a:ext>
            </a:extLst>
          </p:cNvPr>
          <p:cNvPicPr>
            <a:picLocks noChangeAspect="1"/>
          </p:cNvPicPr>
          <p:nvPr/>
        </p:nvPicPr>
        <p:blipFill>
          <a:blip r:embed="rId8"/>
          <a:stretch>
            <a:fillRect/>
          </a:stretch>
        </p:blipFill>
        <p:spPr>
          <a:xfrm>
            <a:off x="0" y="0"/>
            <a:ext cx="12192000" cy="6858000"/>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5112E6-7DC0-1C46-B505-CFBF432A9C13}"/>
              </a:ext>
            </a:extLst>
          </p:cNvPr>
          <p:cNvPicPr>
            <a:picLocks noChangeAspect="1"/>
          </p:cNvPicPr>
          <p:nvPr/>
        </p:nvPicPr>
        <p:blipFill>
          <a:blip r:embed="rId3"/>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Home learning</a:t>
            </a:r>
          </a:p>
        </p:txBody>
      </p:sp>
      <p:sp>
        <p:nvSpPr>
          <p:cNvPr id="14" name="Rectangle 13">
            <a:extLst>
              <a:ext uri="{FF2B5EF4-FFF2-40B4-BE49-F238E27FC236}">
                <a16:creationId xmlns:a16="http://schemas.microsoft.com/office/drawing/2014/main" id="{81FE36DF-ACCF-704A-A823-1B2BA501799E}"/>
              </a:ext>
            </a:extLst>
          </p:cNvPr>
          <p:cNvSpPr/>
          <p:nvPr/>
        </p:nvSpPr>
        <p:spPr>
          <a:xfrm>
            <a:off x="782372" y="3044024"/>
            <a:ext cx="3811399" cy="2308324"/>
          </a:xfrm>
          <a:prstGeom prst="rect">
            <a:avLst/>
          </a:prstGeom>
        </p:spPr>
        <p:txBody>
          <a:bodyPr wrap="square">
            <a:spAutoFit/>
          </a:bodyPr>
          <a:lstStyle/>
          <a:p>
            <a:r>
              <a:rPr lang="en-GB" b="1">
                <a:solidFill>
                  <a:srgbClr val="004A6C"/>
                </a:solidFill>
                <a:latin typeface="Gilroy SemiBold" pitchFamily="2" charset="77"/>
              </a:rPr>
              <a:t>Plastic in the ocean is having a devastating effect on marine life. In this activity, you will learn about some of the impacts of marine plastic pollution and create a diorama, or poster, to use as an inspiration to reduce plastic use at home. </a:t>
            </a:r>
          </a:p>
        </p:txBody>
      </p:sp>
      <p:sp>
        <p:nvSpPr>
          <p:cNvPr id="16" name="TextBox 15">
            <a:extLst>
              <a:ext uri="{FF2B5EF4-FFF2-40B4-BE49-F238E27FC236}">
                <a16:creationId xmlns:a16="http://schemas.microsoft.com/office/drawing/2014/main" id="{A05F0BAB-7ECD-4847-8C94-2C9B8BD9B165}"/>
              </a:ext>
            </a:extLst>
          </p:cNvPr>
          <p:cNvSpPr txBox="1"/>
          <p:nvPr/>
        </p:nvSpPr>
        <p:spPr>
          <a:xfrm>
            <a:off x="574553" y="2182249"/>
            <a:ext cx="4400025" cy="3293209"/>
          </a:xfrm>
          <a:prstGeom prst="rect">
            <a:avLst/>
          </a:prstGeom>
          <a:noFill/>
        </p:spPr>
        <p:txBody>
          <a:bodyPr wrap="square" rtlCol="0">
            <a:spAutoFit/>
          </a:bodyPr>
          <a:lstStyle/>
          <a:p>
            <a:r>
              <a:rPr lang="en-GB" sz="2800" dirty="0">
                <a:solidFill>
                  <a:srgbClr val="F9F6ED"/>
                </a:solidFill>
                <a:latin typeface="Gilroy SemiBold" pitchFamily="2" charset="77"/>
              </a:rPr>
              <a:t>Plastic Degradation Test:</a:t>
            </a:r>
          </a:p>
          <a:p>
            <a:r>
              <a:rPr lang="en-GB" sz="2000" b="1" dirty="0">
                <a:solidFill>
                  <a:srgbClr val="F9F6ED"/>
                </a:solidFill>
                <a:latin typeface="Gilroy SemiBold" pitchFamily="2" charset="77"/>
              </a:rPr>
              <a:t>Plastic bags, often made from oil-based polymers, are not widely recycled. This has sparked material engineers to invent commercially available bioplastics, made from natural polymer materials such as starch, which are compostable and degradable, but do these claims stack up?</a:t>
            </a:r>
          </a:p>
        </p:txBody>
      </p:sp>
      <p:sp>
        <p:nvSpPr>
          <p:cNvPr id="3" name="Rectangle 2">
            <a:extLst>
              <a:ext uri="{FF2B5EF4-FFF2-40B4-BE49-F238E27FC236}">
                <a16:creationId xmlns:a16="http://schemas.microsoft.com/office/drawing/2014/main" id="{FD74D033-4D72-FD44-9CD7-C521D1C0FD40}"/>
              </a:ext>
            </a:extLst>
          </p:cNvPr>
          <p:cNvSpPr/>
          <p:nvPr/>
        </p:nvSpPr>
        <p:spPr>
          <a:xfrm>
            <a:off x="6205311" y="4448596"/>
            <a:ext cx="4375150" cy="1477328"/>
          </a:xfrm>
          <a:prstGeom prst="rect">
            <a:avLst/>
          </a:prstGeom>
        </p:spPr>
        <p:txBody>
          <a:bodyPr wrap="square">
            <a:spAutoFit/>
          </a:bodyPr>
          <a:lstStyle/>
          <a:p>
            <a:r>
              <a:rPr lang="en-GB" b="1" dirty="0">
                <a:solidFill>
                  <a:srgbClr val="F9F6ED"/>
                </a:solidFill>
                <a:latin typeface="Gilroy SemiBold" pitchFamily="2" charset="77"/>
              </a:rPr>
              <a:t>This activity will develop your knowledge about materials and decomposition. It will also help to </a:t>
            </a:r>
            <a:br>
              <a:rPr lang="en-GB" b="1" dirty="0">
                <a:solidFill>
                  <a:srgbClr val="F9F6ED"/>
                </a:solidFill>
                <a:latin typeface="Gilroy SemiBold" pitchFamily="2" charset="77"/>
              </a:rPr>
            </a:br>
            <a:r>
              <a:rPr lang="en-GB" b="1" dirty="0">
                <a:solidFill>
                  <a:srgbClr val="F9F6ED"/>
                </a:solidFill>
                <a:latin typeface="Gilroy SemiBold" pitchFamily="2" charset="77"/>
              </a:rPr>
              <a:t>build the skills of a scientist, by observing changes over time.</a:t>
            </a:r>
          </a:p>
        </p:txBody>
      </p:sp>
      <p:pic>
        <p:nvPicPr>
          <p:cNvPr id="12" name="Picture 11">
            <a:extLst>
              <a:ext uri="{FF2B5EF4-FFF2-40B4-BE49-F238E27FC236}">
                <a16:creationId xmlns:a16="http://schemas.microsoft.com/office/drawing/2014/main" id="{23F1258D-AE52-9B40-AE28-62C901A4E77A}"/>
              </a:ext>
            </a:extLst>
          </p:cNvPr>
          <p:cNvPicPr>
            <a:picLocks noChangeAspect="1"/>
          </p:cNvPicPr>
          <p:nvPr/>
        </p:nvPicPr>
        <p:blipFill>
          <a:blip r:embed="rId4"/>
          <a:stretch>
            <a:fillRect/>
          </a:stretch>
        </p:blipFill>
        <p:spPr>
          <a:xfrm rot="8737780">
            <a:off x="11196276" y="4844140"/>
            <a:ext cx="368300" cy="241300"/>
          </a:xfrm>
          <a:prstGeom prst="rect">
            <a:avLst/>
          </a:prstGeom>
        </p:spPr>
      </p:pic>
      <p:pic>
        <p:nvPicPr>
          <p:cNvPr id="13" name="Picture 12" descr="Shape, icon, arrow&#10;&#10;Description automatically generated">
            <a:extLst>
              <a:ext uri="{FF2B5EF4-FFF2-40B4-BE49-F238E27FC236}">
                <a16:creationId xmlns:a16="http://schemas.microsoft.com/office/drawing/2014/main" id="{DCF462E4-9B1B-4C4C-8B02-3691FC2ECE2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90711" y="4761245"/>
            <a:ext cx="1518918" cy="1623371"/>
          </a:xfrm>
          <a:prstGeom prst="rect">
            <a:avLst/>
          </a:prstGeom>
        </p:spPr>
      </p:pic>
      <p:pic>
        <p:nvPicPr>
          <p:cNvPr id="20" name="Picture 19">
            <a:extLst>
              <a:ext uri="{FF2B5EF4-FFF2-40B4-BE49-F238E27FC236}">
                <a16:creationId xmlns:a16="http://schemas.microsoft.com/office/drawing/2014/main" id="{DC05B1E2-4724-5B42-BEDB-D9803BE2D3B8}"/>
              </a:ext>
            </a:extLst>
          </p:cNvPr>
          <p:cNvPicPr>
            <a:picLocks noChangeAspect="1"/>
          </p:cNvPicPr>
          <p:nvPr/>
        </p:nvPicPr>
        <p:blipFill>
          <a:blip r:embed="rId6"/>
          <a:stretch>
            <a:fillRect/>
          </a:stretch>
        </p:blipFill>
        <p:spPr>
          <a:xfrm rot="6697451" flipH="1">
            <a:off x="4988727" y="3559800"/>
            <a:ext cx="659737" cy="850764"/>
          </a:xfrm>
          <a:prstGeom prst="rect">
            <a:avLst/>
          </a:prstGeom>
        </p:spPr>
      </p:pic>
      <p:pic>
        <p:nvPicPr>
          <p:cNvPr id="7" name="Picture 6" descr="A picture containing text, person&#10;&#10;Description automatically generated">
            <a:hlinkClick r:id="rId7"/>
            <a:extLst>
              <a:ext uri="{FF2B5EF4-FFF2-40B4-BE49-F238E27FC236}">
                <a16:creationId xmlns:a16="http://schemas.microsoft.com/office/drawing/2014/main" id="{D5ECA284-5CDD-234C-AD49-8E64097A3FE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366302">
            <a:off x="6482723" y="1422835"/>
            <a:ext cx="4665552" cy="2624373"/>
          </a:xfrm>
          <a:prstGeom prst="rect">
            <a:avLst/>
          </a:prstGeom>
          <a:ln w="57150">
            <a:solidFill>
              <a:srgbClr val="F9F6ED"/>
            </a:solidFill>
          </a:ln>
        </p:spPr>
      </p:pic>
      <p:pic>
        <p:nvPicPr>
          <p:cNvPr id="22" name="Picture 21">
            <a:extLst>
              <a:ext uri="{FF2B5EF4-FFF2-40B4-BE49-F238E27FC236}">
                <a16:creationId xmlns:a16="http://schemas.microsoft.com/office/drawing/2014/main" id="{41CE8704-576D-A749-8C80-B4981E00DF9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8163761">
            <a:off x="5646988" y="265043"/>
            <a:ext cx="1534497" cy="1512808"/>
          </a:xfrm>
          <a:prstGeom prst="rect">
            <a:avLst/>
          </a:prstGeom>
        </p:spPr>
      </p:pic>
      <p:pic>
        <p:nvPicPr>
          <p:cNvPr id="4" name="Picture 3" descr="Text&#10;&#10;Description automatically generated with low confidence">
            <a:hlinkClick r:id="rId7"/>
            <a:extLst>
              <a:ext uri="{FF2B5EF4-FFF2-40B4-BE49-F238E27FC236}">
                <a16:creationId xmlns:a16="http://schemas.microsoft.com/office/drawing/2014/main" id="{945E2B78-006A-4A6F-A49A-493049ED6C9B}"/>
              </a:ext>
            </a:extLst>
          </p:cNvPr>
          <p:cNvPicPr>
            <a:picLocks noChangeAspect="1"/>
          </p:cNvPicPr>
          <p:nvPr/>
        </p:nvPicPr>
        <p:blipFill>
          <a:blip r:embed="rId10"/>
          <a:stretch>
            <a:fillRect/>
          </a:stretch>
        </p:blipFill>
        <p:spPr>
          <a:xfrm>
            <a:off x="0" y="0"/>
            <a:ext cx="12192000" cy="6858000"/>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869419"/>
            <a:ext cx="4413082" cy="584775"/>
          </a:xfrm>
          <a:prstGeom prst="rect">
            <a:avLst/>
          </a:prstGeom>
          <a:noFill/>
        </p:spPr>
        <p:txBody>
          <a:bodyPr wrap="square" rtlCol="0">
            <a:spAutoFit/>
          </a:bodyPr>
          <a:lstStyle/>
          <a:p>
            <a:r>
              <a:rPr lang="en-US" sz="3200" b="1" dirty="0">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2" name="Table 1">
            <a:extLst>
              <a:ext uri="{FF2B5EF4-FFF2-40B4-BE49-F238E27FC236}">
                <a16:creationId xmlns:a16="http://schemas.microsoft.com/office/drawing/2014/main" id="{E27F4239-ADEC-414F-8532-7FDA22CB1F47}"/>
              </a:ext>
            </a:extLst>
          </p:cNvPr>
          <p:cNvGraphicFramePr>
            <a:graphicFrameLocks noGrp="1"/>
          </p:cNvGraphicFramePr>
          <p:nvPr>
            <p:extLst>
              <p:ext uri="{D42A27DB-BD31-4B8C-83A1-F6EECF244321}">
                <p14:modId xmlns:p14="http://schemas.microsoft.com/office/powerpoint/2010/main" val="3991724655"/>
              </p:ext>
            </p:extLst>
          </p:nvPr>
        </p:nvGraphicFramePr>
        <p:xfrm>
          <a:off x="566363" y="1980432"/>
          <a:ext cx="8428117" cy="1386843"/>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3102759746"/>
                    </a:ext>
                  </a:extLst>
                </a:gridCol>
                <a:gridCol w="2192941">
                  <a:extLst>
                    <a:ext uri="{9D8B030D-6E8A-4147-A177-3AD203B41FA5}">
                      <a16:colId xmlns:a16="http://schemas.microsoft.com/office/drawing/2014/main" val="3567352732"/>
                    </a:ext>
                  </a:extLst>
                </a:gridCol>
                <a:gridCol w="5221591">
                  <a:extLst>
                    <a:ext uri="{9D8B030D-6E8A-4147-A177-3AD203B41FA5}">
                      <a16:colId xmlns:a16="http://schemas.microsoft.com/office/drawing/2014/main" val="2729377534"/>
                    </a:ext>
                  </a:extLst>
                </a:gridCol>
              </a:tblGrid>
              <a:tr h="281138">
                <a:tc>
                  <a:txBody>
                    <a:bodyPr/>
                    <a:lstStyle/>
                    <a:p>
                      <a:pPr marL="0" algn="l" defTabSz="914400" rtl="0" eaLnBrk="1" latinLnBrk="0" hangingPunct="1"/>
                      <a:r>
                        <a:rPr lang="en-US" sz="1300" b="1" i="0" kern="1200">
                          <a:solidFill>
                            <a:schemeClr val="bg1"/>
                          </a:solidFill>
                          <a:latin typeface="Gilroy SemiBold" pitchFamily="2" charset="77"/>
                          <a:ea typeface="+mn-ea"/>
                          <a:cs typeface="+mn-cs"/>
                        </a:rPr>
                        <a:t>Slide</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l" defTabSz="914400" rtl="0" eaLnBrk="1" latinLnBrk="0" hangingPunct="1"/>
                      <a:r>
                        <a:rPr lang="en-US" sz="1300" b="1" i="0" kern="1200">
                          <a:solidFill>
                            <a:schemeClr val="bg1"/>
                          </a:solidFill>
                          <a:latin typeface="Gilroy SemiBold" pitchFamily="2" charset="77"/>
                          <a:ea typeface="+mn-ea"/>
                          <a:cs typeface="+mn-cs"/>
                        </a:rPr>
                        <a:t>Title</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300" b="1" i="0" kern="1200">
                          <a:solidFill>
                            <a:schemeClr val="bg1"/>
                          </a:solidFill>
                          <a:latin typeface="Gilroy SemiBold" pitchFamily="2" charset="77"/>
                          <a:ea typeface="+mn-ea"/>
                          <a:cs typeface="+mn-cs"/>
                        </a:rPr>
                        <a:t>Attribution</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89418510"/>
                  </a:ext>
                </a:extLst>
              </a:tr>
              <a:tr h="255580">
                <a:tc>
                  <a:txBody>
                    <a:bodyPr/>
                    <a:lstStyle/>
                    <a:p>
                      <a:pPr marL="0" algn="l" defTabSz="914400" rtl="0" eaLnBrk="1" latinLnBrk="0" hangingPunct="1"/>
                      <a:r>
                        <a:rPr lang="en-US" sz="1200" b="1" i="0" kern="1200" dirty="0">
                          <a:solidFill>
                            <a:schemeClr val="bg1"/>
                          </a:solidFill>
                          <a:latin typeface="Gilroy SemiBold" pitchFamily="2" charset="77"/>
                          <a:ea typeface="+mn-ea"/>
                          <a:cs typeface="+mn-cs"/>
                        </a:rPr>
                        <a:t>1</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l" defTabSz="914400" rtl="0" eaLnBrk="1" latinLnBrk="0" hangingPunct="1"/>
                      <a:r>
                        <a:rPr lang="en-US" sz="1200" b="1" i="0" kern="1200" dirty="0">
                          <a:solidFill>
                            <a:schemeClr val="bg1"/>
                          </a:solidFill>
                          <a:latin typeface="Gilroy SemiBold" pitchFamily="2" charset="77"/>
                          <a:ea typeface="+mn-ea"/>
                          <a:cs typeface="+mn-cs"/>
                        </a:rPr>
                        <a:t>Group jump</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b="1" i="0" kern="1200" dirty="0">
                          <a:solidFill>
                            <a:schemeClr val="bg1"/>
                          </a:solidFill>
                          <a:latin typeface="Gilroy SemiBold" pitchFamily="2" charset="77"/>
                          <a:ea typeface="+mn-ea"/>
                          <a:cs typeface="+mn-cs"/>
                        </a:rPr>
                        <a:t>By Belle Co via </a:t>
                      </a:r>
                      <a:r>
                        <a:rPr lang="en-US" sz="1200" b="1" i="0" kern="1200" dirty="0" err="1">
                          <a:solidFill>
                            <a:schemeClr val="bg1"/>
                          </a:solidFill>
                          <a:latin typeface="Gilroy SemiBold" pitchFamily="2" charset="77"/>
                          <a:ea typeface="+mn-ea"/>
                          <a:cs typeface="+mn-cs"/>
                        </a:rPr>
                        <a:t>Pexels</a:t>
                      </a:r>
                      <a:endParaRPr lang="en-US" sz="1200" b="1" i="0" kern="1200" dirty="0">
                        <a:solidFill>
                          <a:schemeClr val="bg1"/>
                        </a:solidFill>
                        <a:latin typeface="Gilroy SemiBold" pitchFamily="2" charset="77"/>
                        <a:ea typeface="+mn-ea"/>
                        <a:cs typeface="+mn-cs"/>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32467474"/>
                  </a:ext>
                </a:extLst>
              </a:tr>
              <a:tr h="277091">
                <a:tc>
                  <a:txBody>
                    <a:bodyPr/>
                    <a:lstStyle/>
                    <a:p>
                      <a:pPr algn="l"/>
                      <a:r>
                        <a:rPr lang="en-US" sz="1200" b="1" i="0" kern="1200" dirty="0">
                          <a:solidFill>
                            <a:schemeClr val="bg1"/>
                          </a:solidFill>
                          <a:latin typeface="Gilroy SemiBold" pitchFamily="2" charset="77"/>
                          <a:ea typeface="+mn-ea"/>
                          <a:cs typeface="+mn-cs"/>
                        </a:rPr>
                        <a:t>6</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b="1" i="0" kern="1200" dirty="0">
                          <a:solidFill>
                            <a:schemeClr val="bg1"/>
                          </a:solidFill>
                          <a:latin typeface="Gilroy SemiBold" pitchFamily="2" charset="77"/>
                          <a:ea typeface="+mn-ea"/>
                          <a:cs typeface="+mn-cs"/>
                        </a:rPr>
                        <a:t>School of fish</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b="1" i="0" kern="1200" dirty="0">
                          <a:solidFill>
                            <a:schemeClr val="bg1"/>
                          </a:solidFill>
                          <a:latin typeface="Gilroy SemiBold" pitchFamily="2" charset="77"/>
                          <a:ea typeface="+mn-ea"/>
                          <a:cs typeface="+mn-cs"/>
                        </a:rPr>
                        <a:t>By </a:t>
                      </a:r>
                      <a:r>
                        <a:rPr lang="en-US" sz="1200" b="1" i="0" kern="1200" dirty="0" err="1">
                          <a:solidFill>
                            <a:schemeClr val="bg1"/>
                          </a:solidFill>
                          <a:latin typeface="Gilroy SemiBold" pitchFamily="2" charset="77"/>
                          <a:ea typeface="+mn-ea"/>
                          <a:cs typeface="+mn-cs"/>
                        </a:rPr>
                        <a:t>RobpSF</a:t>
                      </a:r>
                      <a:r>
                        <a:rPr lang="en-US" sz="1200" b="1" i="0" kern="1200" dirty="0">
                          <a:solidFill>
                            <a:schemeClr val="bg1"/>
                          </a:solidFill>
                          <a:latin typeface="Gilroy SemiBold" pitchFamily="2" charset="77"/>
                          <a:ea typeface="+mn-ea"/>
                          <a:cs typeface="+mn-cs"/>
                        </a:rPr>
                        <a:t> via </a:t>
                      </a:r>
                      <a:r>
                        <a:rPr lang="en-US" sz="1200" b="1" i="0" kern="1200" dirty="0" err="1">
                          <a:solidFill>
                            <a:schemeClr val="bg1"/>
                          </a:solidFill>
                          <a:latin typeface="Gilroy SemiBold" pitchFamily="2" charset="77"/>
                          <a:ea typeface="+mn-ea"/>
                          <a:cs typeface="+mn-cs"/>
                        </a:rPr>
                        <a:t>Pixabay</a:t>
                      </a:r>
                      <a:endParaRPr lang="en-US" sz="1200" b="1" i="0" kern="1200" dirty="0">
                        <a:solidFill>
                          <a:schemeClr val="bg1"/>
                        </a:solidFill>
                        <a:latin typeface="Gilroy SemiBold" pitchFamily="2" charset="77"/>
                        <a:ea typeface="+mn-ea"/>
                        <a:cs typeface="+mn-cs"/>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534049"/>
                  </a:ext>
                </a:extLst>
              </a:tr>
              <a:tr h="277091">
                <a:tc>
                  <a:txBody>
                    <a:bodyPr/>
                    <a:lstStyle/>
                    <a:p>
                      <a:pPr algn="l"/>
                      <a:endParaRPr lang="en-US" sz="1300" dirty="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300" dirty="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100" dirty="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72757673"/>
                  </a:ext>
                </a:extLst>
              </a:tr>
              <a:tr h="277091">
                <a:tc>
                  <a:txBody>
                    <a:bodyPr/>
                    <a:lstStyle/>
                    <a:p>
                      <a:pPr algn="l"/>
                      <a:endParaRPr lang="en-US" sz="130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30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100" dirty="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11132808"/>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9F14B5-D799-4538-B882-DBF1F6B96F31}"/>
</file>

<file path=customXml/itemProps2.xml><?xml version="1.0" encoding="utf-8"?>
<ds:datastoreItem xmlns:ds="http://schemas.openxmlformats.org/officeDocument/2006/customXml" ds:itemID="{C7FB9D79-E3BA-4F63-80CE-63BAD07BAA45}">
  <ds:schemaRefs>
    <ds:schemaRef ds:uri="http://schemas.openxmlformats.org/package/2006/metadata/core-properties"/>
    <ds:schemaRef ds:uri="http://schemas.microsoft.com/office/infopath/2007/PartnerControls"/>
    <ds:schemaRef ds:uri="edf7c51f-8958-4cb5-b692-975806f17f35"/>
    <ds:schemaRef ds:uri="http://schemas.microsoft.com/office/2006/documentManagement/types"/>
    <ds:schemaRef ds:uri="http://purl.org/dc/terms/"/>
    <ds:schemaRef ds:uri="764ce334-4dea-4cda-96fd-5a46cc3154a2"/>
    <ds:schemaRef ds:uri="http://www.w3.org/XML/1998/namespace"/>
    <ds:schemaRef ds:uri="http://purl.org/dc/elements/1.1/"/>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TotalTime>
  <Words>603</Words>
  <Application>Microsoft Office PowerPoint</Application>
  <PresentationFormat>Widescreen</PresentationFormat>
  <Paragraphs>85</Paragraphs>
  <Slides>9</Slides>
  <Notes>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vt:i4>
      </vt:variant>
    </vt:vector>
  </HeadingPairs>
  <TitlesOfParts>
    <vt:vector size="20" baseType="lpstr">
      <vt:lpstr>Arial</vt:lpstr>
      <vt:lpstr>Calibri</vt:lpstr>
      <vt:lpstr>Calibri Light</vt:lpstr>
      <vt:lpstr>EuclidSquare-Regular</vt:lpstr>
      <vt:lpstr>EuclidSquare-Semibold</vt:lpstr>
      <vt:lpstr>gilroy</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Sarah Duffy</cp:lastModifiedBy>
  <cp:revision>1</cp:revision>
  <dcterms:created xsi:type="dcterms:W3CDTF">2021-08-19T08:20:23Z</dcterms:created>
  <dcterms:modified xsi:type="dcterms:W3CDTF">2021-11-25T12:53:31Z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