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sldIdLst>
    <p:sldId id="256" r:id="rId5"/>
    <p:sldId id="257" r:id="rId6"/>
    <p:sldId id="320" r:id="rId7"/>
    <p:sldId id="311" r:id="rId8"/>
    <p:sldId id="322" r:id="rId9"/>
    <p:sldId id="307" r:id="rId10"/>
    <p:sldId id="323" r:id="rId11"/>
    <p:sldId id="262" r:id="rId12"/>
    <p:sldId id="324" r:id="rId13"/>
    <p:sldId id="32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6" clrIdx="0">
    <p:extLst>
      <p:ext uri="{19B8F6BF-5375-455C-9EA6-DF929625EA0E}">
        <p15:presenceInfo xmlns:p15="http://schemas.microsoft.com/office/powerpoint/2012/main" userId="S::sarah@commonseas.com::ca92ddb4-4620-4127-97b1-8232d187080b" providerId="AD"/>
      </p:ext>
    </p:extLst>
  </p:cmAuthor>
  <p:cmAuthor id="2" name="Becky Root" initials="BR" lastIdx="4"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F6ED"/>
    <a:srgbClr val="004A6C"/>
    <a:srgbClr val="0090D4"/>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52566E-C0D5-EF47-9060-64E95F93FCC5}" v="101" dt="2021-08-27T10:16:10.0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83"/>
    <p:restoredTop sz="94707"/>
  </p:normalViewPr>
  <p:slideViewPr>
    <p:cSldViewPr snapToGrid="0" snapToObjects="1">
      <p:cViewPr>
        <p:scale>
          <a:sx n="133" d="100"/>
          <a:sy n="133" d="100"/>
        </p:scale>
        <p:origin x="6512" y="2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Root" userId="aae79a8e-4f34-44f0-938a-d9bdbc43ff73" providerId="ADAL" clId="{A052566E-C0D5-EF47-9060-64E95F93FCC5}"/>
    <pc:docChg chg="undo custSel addSld modSld">
      <pc:chgData name="Becky Root" userId="aae79a8e-4f34-44f0-938a-d9bdbc43ff73" providerId="ADAL" clId="{A052566E-C0D5-EF47-9060-64E95F93FCC5}" dt="2021-08-27T10:16:43.424" v="30" actId="6549"/>
      <pc:docMkLst>
        <pc:docMk/>
      </pc:docMkLst>
      <pc:sldChg chg="addSp modSp new mod">
        <pc:chgData name="Becky Root" userId="aae79a8e-4f34-44f0-938a-d9bdbc43ff73" providerId="ADAL" clId="{A052566E-C0D5-EF47-9060-64E95F93FCC5}" dt="2021-08-27T10:16:43.424" v="30" actId="6549"/>
        <pc:sldMkLst>
          <pc:docMk/>
          <pc:sldMk cId="1328958498" sldId="325"/>
        </pc:sldMkLst>
        <pc:spChg chg="add mod">
          <ac:chgData name="Becky Root" userId="aae79a8e-4f34-44f0-938a-d9bdbc43ff73" providerId="ADAL" clId="{A052566E-C0D5-EF47-9060-64E95F93FCC5}" dt="2021-08-27T10:15:20.412" v="1"/>
          <ac:spMkLst>
            <pc:docMk/>
            <pc:sldMk cId="1328958498" sldId="325"/>
            <ac:spMk id="6" creationId="{1744115E-1E96-604F-B8A8-CDB21191E16E}"/>
          </ac:spMkLst>
        </pc:spChg>
        <pc:spChg chg="add mod">
          <ac:chgData name="Becky Root" userId="aae79a8e-4f34-44f0-938a-d9bdbc43ff73" providerId="ADAL" clId="{A052566E-C0D5-EF47-9060-64E95F93FCC5}" dt="2021-08-27T10:15:20.412" v="1"/>
          <ac:spMkLst>
            <pc:docMk/>
            <pc:sldMk cId="1328958498" sldId="325"/>
            <ac:spMk id="7" creationId="{10458D12-6D45-A848-8B25-584051FC03F7}"/>
          </ac:spMkLst>
        </pc:spChg>
        <pc:graphicFrameChg chg="add mod modGraphic">
          <ac:chgData name="Becky Root" userId="aae79a8e-4f34-44f0-938a-d9bdbc43ff73" providerId="ADAL" clId="{A052566E-C0D5-EF47-9060-64E95F93FCC5}" dt="2021-08-27T10:16:43.424" v="30" actId="6549"/>
          <ac:graphicFrameMkLst>
            <pc:docMk/>
            <pc:sldMk cId="1328958498" sldId="325"/>
            <ac:graphicFrameMk id="14" creationId="{CCE14CC7-C6D0-AF40-A5EB-C3E234CD9C0B}"/>
          </ac:graphicFrameMkLst>
        </pc:graphicFrameChg>
        <pc:picChg chg="add mod">
          <ac:chgData name="Becky Root" userId="aae79a8e-4f34-44f0-938a-d9bdbc43ff73" providerId="ADAL" clId="{A052566E-C0D5-EF47-9060-64E95F93FCC5}" dt="2021-08-27T10:15:20.412" v="1"/>
          <ac:picMkLst>
            <pc:docMk/>
            <pc:sldMk cId="1328958498" sldId="325"/>
            <ac:picMk id="4" creationId="{4C14B167-D446-DB44-85DF-467A960D204A}"/>
          </ac:picMkLst>
        </pc:picChg>
        <pc:picChg chg="add mod">
          <ac:chgData name="Becky Root" userId="aae79a8e-4f34-44f0-938a-d9bdbc43ff73" providerId="ADAL" clId="{A052566E-C0D5-EF47-9060-64E95F93FCC5}" dt="2021-08-27T10:15:20.412" v="1"/>
          <ac:picMkLst>
            <pc:docMk/>
            <pc:sldMk cId="1328958498" sldId="325"/>
            <ac:picMk id="5" creationId="{FED6119E-8705-D646-9BE7-851A412F30C0}"/>
          </ac:picMkLst>
        </pc:picChg>
        <pc:picChg chg="add mod">
          <ac:chgData name="Becky Root" userId="aae79a8e-4f34-44f0-938a-d9bdbc43ff73" providerId="ADAL" clId="{A052566E-C0D5-EF47-9060-64E95F93FCC5}" dt="2021-08-27T10:15:20.412" v="1"/>
          <ac:picMkLst>
            <pc:docMk/>
            <pc:sldMk cId="1328958498" sldId="325"/>
            <ac:picMk id="8" creationId="{9FB9253F-53CC-3F41-8816-C5A1A501BCFE}"/>
          </ac:picMkLst>
        </pc:picChg>
        <pc:picChg chg="add mod">
          <ac:chgData name="Becky Root" userId="aae79a8e-4f34-44f0-938a-d9bdbc43ff73" providerId="ADAL" clId="{A052566E-C0D5-EF47-9060-64E95F93FCC5}" dt="2021-08-27T10:15:20.412" v="1"/>
          <ac:picMkLst>
            <pc:docMk/>
            <pc:sldMk cId="1328958498" sldId="325"/>
            <ac:picMk id="9" creationId="{53E86030-A522-6B42-8351-5BDA8591B5FE}"/>
          </ac:picMkLst>
        </pc:picChg>
        <pc:picChg chg="add mod">
          <ac:chgData name="Becky Root" userId="aae79a8e-4f34-44f0-938a-d9bdbc43ff73" providerId="ADAL" clId="{A052566E-C0D5-EF47-9060-64E95F93FCC5}" dt="2021-08-27T10:15:20.412" v="1"/>
          <ac:picMkLst>
            <pc:docMk/>
            <pc:sldMk cId="1328958498" sldId="325"/>
            <ac:picMk id="10" creationId="{AD4056FA-CA47-614A-AFF7-60911DEA341C}"/>
          </ac:picMkLst>
        </pc:picChg>
        <pc:picChg chg="add mod">
          <ac:chgData name="Becky Root" userId="aae79a8e-4f34-44f0-938a-d9bdbc43ff73" providerId="ADAL" clId="{A052566E-C0D5-EF47-9060-64E95F93FCC5}" dt="2021-08-27T10:15:20.412" v="1"/>
          <ac:picMkLst>
            <pc:docMk/>
            <pc:sldMk cId="1328958498" sldId="325"/>
            <ac:picMk id="11" creationId="{80A2F5BE-EE9F-1244-BDC2-7AA1E6A04202}"/>
          </ac:picMkLst>
        </pc:picChg>
        <pc:picChg chg="add mod">
          <ac:chgData name="Becky Root" userId="aae79a8e-4f34-44f0-938a-d9bdbc43ff73" providerId="ADAL" clId="{A052566E-C0D5-EF47-9060-64E95F93FCC5}" dt="2021-08-27T10:15:20.412" v="1"/>
          <ac:picMkLst>
            <pc:docMk/>
            <pc:sldMk cId="1328958498" sldId="325"/>
            <ac:picMk id="12" creationId="{37468165-9271-0145-9F71-80D29D212A94}"/>
          </ac:picMkLst>
        </pc:picChg>
        <pc:picChg chg="add mod">
          <ac:chgData name="Becky Root" userId="aae79a8e-4f34-44f0-938a-d9bdbc43ff73" providerId="ADAL" clId="{A052566E-C0D5-EF47-9060-64E95F93FCC5}" dt="2021-08-27T10:15:20.412" v="1"/>
          <ac:picMkLst>
            <pc:docMk/>
            <pc:sldMk cId="1328958498" sldId="325"/>
            <ac:picMk id="13" creationId="{7BF831BF-F6D5-834E-89DF-5395A8BA01D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8/27/21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2114994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2</a:t>
            </a:fld>
            <a:endParaRPr lang="en-US"/>
          </a:p>
        </p:txBody>
      </p:sp>
    </p:spTree>
    <p:extLst>
      <p:ext uri="{BB962C8B-B14F-4D97-AF65-F5344CB8AC3E}">
        <p14:creationId xmlns:p14="http://schemas.microsoft.com/office/powerpoint/2010/main" val="2429566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4183957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Bbb</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3819638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Bbb</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1425546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1534371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1109320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3400980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8/27/21</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8/27/21</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6.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jpeg"/><Relationship Id="rId7" Type="http://schemas.openxmlformats.org/officeDocument/2006/relationships/image" Target="../media/image12.emf"/><Relationship Id="rId12"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3.emf"/><Relationship Id="rId5" Type="http://schemas.openxmlformats.org/officeDocument/2006/relationships/image" Target="../media/image10.jpeg"/><Relationship Id="rId10" Type="http://schemas.openxmlformats.org/officeDocument/2006/relationships/image" Target="../media/image8.png"/><Relationship Id="rId4" Type="http://schemas.openxmlformats.org/officeDocument/2006/relationships/hyperlink" Target="https://encounteredu.com/discover/images/design-thinking" TargetMode="Externa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9.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6.jpe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5.png"/><Relationship Id="rId5" Type="http://schemas.openxmlformats.org/officeDocument/2006/relationships/image" Target="../media/image18.png"/><Relationship Id="rId10" Type="http://schemas.openxmlformats.org/officeDocument/2006/relationships/image" Target="../media/image3.emf"/><Relationship Id="rId4" Type="http://schemas.openxmlformats.org/officeDocument/2006/relationships/image" Target="../media/image11.png"/><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2.emf"/><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7707-5413-C84C-94F3-27FA7A5DA5D6}"/>
              </a:ext>
            </a:extLst>
          </p:cNvPr>
          <p:cNvSpPr>
            <a:spLocks noGrp="1"/>
          </p:cNvSpPr>
          <p:nvPr>
            <p:ph type="ctrTitle"/>
          </p:nvPr>
        </p:nvSpPr>
        <p:spPr/>
        <p:txBody>
          <a:bodyPr/>
          <a:lstStyle/>
          <a:p>
            <a:endParaRPr lang="en-US">
              <a:solidFill>
                <a:srgbClr val="44BDA9"/>
              </a:solidFill>
            </a:endParaRPr>
          </a:p>
        </p:txBody>
      </p:sp>
      <p:sp>
        <p:nvSpPr>
          <p:cNvPr id="3" name="Subtitle 2">
            <a:extLst>
              <a:ext uri="{FF2B5EF4-FFF2-40B4-BE49-F238E27FC236}">
                <a16:creationId xmlns:a16="http://schemas.microsoft.com/office/drawing/2014/main" id="{A699DEF1-A470-5742-BCC0-B0D372E373A8}"/>
              </a:ext>
            </a:extLst>
          </p:cNvPr>
          <p:cNvSpPr>
            <a:spLocks noGrp="1"/>
          </p:cNvSpPr>
          <p:nvPr>
            <p:ph type="subTitle" idx="1"/>
          </p:nvPr>
        </p:nvSpPr>
        <p:spPr/>
        <p:txBody>
          <a:bodyPr/>
          <a:lstStyle/>
          <a:p>
            <a:endParaRPr lang="en-US"/>
          </a:p>
        </p:txBody>
      </p:sp>
      <p:pic>
        <p:nvPicPr>
          <p:cNvPr id="6" name="Picture 5" descr="A picture containing text, person, reading&#10;&#10;Description automatically generated">
            <a:extLst>
              <a:ext uri="{FF2B5EF4-FFF2-40B4-BE49-F238E27FC236}">
                <a16:creationId xmlns:a16="http://schemas.microsoft.com/office/drawing/2014/main" id="{C49BC88E-5972-B141-BDAB-37E46B451358}"/>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27B68-9A89-9D4E-8957-F4B0417A74A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399CBA1-8C41-794A-83BB-30E50E66227A}"/>
              </a:ext>
            </a:extLst>
          </p:cNvPr>
          <p:cNvSpPr>
            <a:spLocks noGrp="1"/>
          </p:cNvSpPr>
          <p:nvPr>
            <p:ph idx="1"/>
          </p:nvPr>
        </p:nvSpPr>
        <p:spPr/>
        <p:txBody>
          <a:bodyPr/>
          <a:lstStyle/>
          <a:p>
            <a:endParaRPr lang="en-US"/>
          </a:p>
        </p:txBody>
      </p:sp>
      <p:pic>
        <p:nvPicPr>
          <p:cNvPr id="4" name="Picture 3" descr="A picture containing night sky, ocean floor&#10;&#10;Description automatically generated">
            <a:extLst>
              <a:ext uri="{FF2B5EF4-FFF2-40B4-BE49-F238E27FC236}">
                <a16:creationId xmlns:a16="http://schemas.microsoft.com/office/drawing/2014/main" id="{4C14B167-D446-DB44-85DF-467A960D204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5" name="Picture 4">
            <a:extLst>
              <a:ext uri="{FF2B5EF4-FFF2-40B4-BE49-F238E27FC236}">
                <a16:creationId xmlns:a16="http://schemas.microsoft.com/office/drawing/2014/main" id="{FED6119E-8705-D646-9BE7-851A412F30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6" name="TextBox 5">
            <a:extLst>
              <a:ext uri="{FF2B5EF4-FFF2-40B4-BE49-F238E27FC236}">
                <a16:creationId xmlns:a16="http://schemas.microsoft.com/office/drawing/2014/main" id="{1744115E-1E96-604F-B8A8-CDB21191E16E}"/>
              </a:ext>
            </a:extLst>
          </p:cNvPr>
          <p:cNvSpPr txBox="1"/>
          <p:nvPr/>
        </p:nvSpPr>
        <p:spPr>
          <a:xfrm>
            <a:off x="574554" y="869419"/>
            <a:ext cx="4413082" cy="584775"/>
          </a:xfrm>
          <a:prstGeom prst="rect">
            <a:avLst/>
          </a:prstGeom>
          <a:noFill/>
        </p:spPr>
        <p:txBody>
          <a:bodyPr wrap="square" rtlCol="0">
            <a:spAutoFit/>
          </a:bodyPr>
          <a:lstStyle/>
          <a:p>
            <a:r>
              <a:rPr lang="en-US" sz="3200" b="1" dirty="0">
                <a:solidFill>
                  <a:srgbClr val="004A6C"/>
                </a:solidFill>
                <a:latin typeface="Gilroy Black" pitchFamily="2" charset="77"/>
              </a:rPr>
              <a:t>Image credits</a:t>
            </a:r>
          </a:p>
        </p:txBody>
      </p:sp>
      <p:sp>
        <p:nvSpPr>
          <p:cNvPr id="7" name="TextBox 6">
            <a:extLst>
              <a:ext uri="{FF2B5EF4-FFF2-40B4-BE49-F238E27FC236}">
                <a16:creationId xmlns:a16="http://schemas.microsoft.com/office/drawing/2014/main" id="{10458D12-6D45-A848-8B25-584051FC03F7}"/>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8" name="Picture 7" descr="Icon&#10;&#10;Description automatically generated">
            <a:extLst>
              <a:ext uri="{FF2B5EF4-FFF2-40B4-BE49-F238E27FC236}">
                <a16:creationId xmlns:a16="http://schemas.microsoft.com/office/drawing/2014/main" id="{9FB9253F-53CC-3F41-8816-C5A1A501BC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9" name="Picture 8" descr="Icon&#10;&#10;Description automatically generated">
            <a:extLst>
              <a:ext uri="{FF2B5EF4-FFF2-40B4-BE49-F238E27FC236}">
                <a16:creationId xmlns:a16="http://schemas.microsoft.com/office/drawing/2014/main" id="{53E86030-A522-6B42-8351-5BDA8591B5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0" name="Picture 9">
            <a:extLst>
              <a:ext uri="{FF2B5EF4-FFF2-40B4-BE49-F238E27FC236}">
                <a16:creationId xmlns:a16="http://schemas.microsoft.com/office/drawing/2014/main" id="{AD4056FA-CA47-614A-AFF7-60911DEA34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11" name="Picture 10" descr="Icon&#10;&#10;Description automatically generated">
            <a:extLst>
              <a:ext uri="{FF2B5EF4-FFF2-40B4-BE49-F238E27FC236}">
                <a16:creationId xmlns:a16="http://schemas.microsoft.com/office/drawing/2014/main" id="{80A2F5BE-EE9F-1244-BDC2-7AA1E6A042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12" name="Picture 11">
            <a:extLst>
              <a:ext uri="{FF2B5EF4-FFF2-40B4-BE49-F238E27FC236}">
                <a16:creationId xmlns:a16="http://schemas.microsoft.com/office/drawing/2014/main" id="{37468165-9271-0145-9F71-80D29D212A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13" name="Picture 12" descr="Icon&#10;&#10;Description automatically generated">
            <a:extLst>
              <a:ext uri="{FF2B5EF4-FFF2-40B4-BE49-F238E27FC236}">
                <a16:creationId xmlns:a16="http://schemas.microsoft.com/office/drawing/2014/main" id="{7BF831BF-F6D5-834E-89DF-5395A8BA01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4" name="Table 13">
            <a:extLst>
              <a:ext uri="{FF2B5EF4-FFF2-40B4-BE49-F238E27FC236}">
                <a16:creationId xmlns:a16="http://schemas.microsoft.com/office/drawing/2014/main" id="{CCE14CC7-C6D0-AF40-A5EB-C3E234CD9C0B}"/>
              </a:ext>
            </a:extLst>
          </p:cNvPr>
          <p:cNvGraphicFramePr>
            <a:graphicFrameLocks noGrp="1"/>
          </p:cNvGraphicFramePr>
          <p:nvPr>
            <p:extLst>
              <p:ext uri="{D42A27DB-BD31-4B8C-83A1-F6EECF244321}">
                <p14:modId xmlns:p14="http://schemas.microsoft.com/office/powerpoint/2010/main" val="3726519387"/>
              </p:ext>
            </p:extLst>
          </p:nvPr>
        </p:nvGraphicFramePr>
        <p:xfrm>
          <a:off x="566363" y="1980432"/>
          <a:ext cx="8428117" cy="1386843"/>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3102759746"/>
                    </a:ext>
                  </a:extLst>
                </a:gridCol>
                <a:gridCol w="2192941">
                  <a:extLst>
                    <a:ext uri="{9D8B030D-6E8A-4147-A177-3AD203B41FA5}">
                      <a16:colId xmlns:a16="http://schemas.microsoft.com/office/drawing/2014/main" val="3567352732"/>
                    </a:ext>
                  </a:extLst>
                </a:gridCol>
                <a:gridCol w="5221591">
                  <a:extLst>
                    <a:ext uri="{9D8B030D-6E8A-4147-A177-3AD203B41FA5}">
                      <a16:colId xmlns:a16="http://schemas.microsoft.com/office/drawing/2014/main" val="2729377534"/>
                    </a:ext>
                  </a:extLst>
                </a:gridCol>
              </a:tblGrid>
              <a:tr h="281138">
                <a:tc>
                  <a:txBody>
                    <a:bodyPr/>
                    <a:lstStyle/>
                    <a:p>
                      <a:pPr marL="0" algn="l" defTabSz="914400" rtl="0" eaLnBrk="1" latinLnBrk="0" hangingPunct="1"/>
                      <a:r>
                        <a:rPr lang="en-US" sz="1300" b="1" i="0" kern="1200">
                          <a:solidFill>
                            <a:schemeClr val="bg1"/>
                          </a:solidFill>
                          <a:latin typeface="Gilroy SemiBold" pitchFamily="2" charset="77"/>
                          <a:ea typeface="+mn-ea"/>
                          <a:cs typeface="+mn-cs"/>
                        </a:rPr>
                        <a:t>Slide</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latinLnBrk="0" hangingPunct="1"/>
                      <a:r>
                        <a:rPr lang="en-US" sz="1300" b="1" i="0" kern="1200">
                          <a:solidFill>
                            <a:schemeClr val="bg1"/>
                          </a:solidFill>
                          <a:latin typeface="Gilroy SemiBold" pitchFamily="2" charset="77"/>
                          <a:ea typeface="+mn-ea"/>
                          <a:cs typeface="+mn-cs"/>
                        </a:rPr>
                        <a:t>Title</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300" b="1" i="0" kern="1200">
                          <a:solidFill>
                            <a:schemeClr val="bg1"/>
                          </a:solidFill>
                          <a:latin typeface="Gilroy SemiBold" pitchFamily="2" charset="77"/>
                          <a:ea typeface="+mn-ea"/>
                          <a:cs typeface="+mn-cs"/>
                        </a:rPr>
                        <a:t>Attribution</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89418510"/>
                  </a:ext>
                </a:extLst>
              </a:tr>
              <a:tr h="255580">
                <a:tc>
                  <a:txBody>
                    <a:bodyPr/>
                    <a:lstStyle/>
                    <a:p>
                      <a:pPr marL="0" algn="l" defTabSz="914400" rtl="0" eaLnBrk="1" latinLnBrk="0" hangingPunct="1"/>
                      <a:r>
                        <a:rPr lang="en-US" sz="1200" b="1" i="0" kern="1200" dirty="0">
                          <a:solidFill>
                            <a:schemeClr val="bg1"/>
                          </a:solidFill>
                          <a:latin typeface="Gilroy SemiBold" pitchFamily="2" charset="77"/>
                          <a:ea typeface="+mn-ea"/>
                          <a:cs typeface="+mn-cs"/>
                        </a:rPr>
                        <a:t>1</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latinLnBrk="0" hangingPunct="1"/>
                      <a:r>
                        <a:rPr lang="en-US" sz="1200" b="1" i="0" kern="1200" dirty="0">
                          <a:solidFill>
                            <a:schemeClr val="bg1"/>
                          </a:solidFill>
                          <a:latin typeface="Gilroy SemiBold" pitchFamily="2" charset="77"/>
                          <a:ea typeface="+mn-ea"/>
                          <a:cs typeface="+mn-cs"/>
                        </a:rPr>
                        <a:t>Discussion</a:t>
                      </a: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b="1" i="0" kern="1200" dirty="0">
                          <a:solidFill>
                            <a:schemeClr val="bg1"/>
                          </a:solidFill>
                          <a:latin typeface="Gilroy SemiBold" pitchFamily="2" charset="77"/>
                          <a:ea typeface="+mn-ea"/>
                          <a:cs typeface="+mn-cs"/>
                        </a:rPr>
                        <a:t>By Edvin Johansson via </a:t>
                      </a:r>
                      <a:r>
                        <a:rPr lang="en-US" sz="1200" b="1" i="0" kern="1200" dirty="0" err="1">
                          <a:solidFill>
                            <a:schemeClr val="bg1"/>
                          </a:solidFill>
                          <a:latin typeface="Gilroy SemiBold" pitchFamily="2" charset="77"/>
                          <a:ea typeface="+mn-ea"/>
                          <a:cs typeface="+mn-cs"/>
                        </a:rPr>
                        <a:t>Unsplash</a:t>
                      </a:r>
                      <a:endParaRPr lang="en-US" sz="1200" b="1" i="0" kern="1200" dirty="0">
                        <a:solidFill>
                          <a:schemeClr val="bg1"/>
                        </a:solidFill>
                        <a:latin typeface="Gilroy SemiBold" pitchFamily="2" charset="77"/>
                        <a:ea typeface="+mn-ea"/>
                        <a:cs typeface="+mn-cs"/>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32467474"/>
                  </a:ext>
                </a:extLst>
              </a:tr>
              <a:tr h="277091">
                <a:tc>
                  <a:txBody>
                    <a:bodyPr/>
                    <a:lstStyle/>
                    <a:p>
                      <a:pPr algn="l"/>
                      <a:endParaRPr lang="en-US" sz="1200" b="1" i="0" kern="1200" dirty="0">
                        <a:solidFill>
                          <a:schemeClr val="bg1"/>
                        </a:solidFill>
                        <a:latin typeface="Gilroy SemiBold" pitchFamily="2" charset="77"/>
                        <a:ea typeface="+mn-ea"/>
                        <a:cs typeface="+mn-cs"/>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b="1" i="0" kern="1200" dirty="0">
                        <a:solidFill>
                          <a:schemeClr val="bg1"/>
                        </a:solidFill>
                        <a:latin typeface="Gilroy SemiBold" pitchFamily="2" charset="77"/>
                        <a:ea typeface="+mn-ea"/>
                        <a:cs typeface="+mn-cs"/>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b="1" i="0" kern="1200" dirty="0">
                        <a:solidFill>
                          <a:schemeClr val="bg1"/>
                        </a:solidFill>
                        <a:latin typeface="Gilroy SemiBold" pitchFamily="2" charset="77"/>
                        <a:ea typeface="+mn-ea"/>
                        <a:cs typeface="+mn-cs"/>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534049"/>
                  </a:ext>
                </a:extLst>
              </a:tr>
              <a:tr h="277091">
                <a:tc>
                  <a:txBody>
                    <a:bodyPr/>
                    <a:lstStyle/>
                    <a:p>
                      <a:pPr algn="l"/>
                      <a:endParaRPr lang="en-US" sz="13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3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1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72757673"/>
                  </a:ext>
                </a:extLst>
              </a:tr>
              <a:tr h="277091">
                <a:tc>
                  <a:txBody>
                    <a:bodyPr/>
                    <a:lstStyle/>
                    <a:p>
                      <a:pPr algn="l"/>
                      <a:endParaRPr lang="en-US" sz="130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30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100" dirty="0">
                        <a:solidFill>
                          <a:schemeClr val="bg1"/>
                        </a:solidFill>
                      </a:endParaRPr>
                    </a:p>
                  </a:txBody>
                  <a:tcPr marT="41564" marB="41564">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11132808"/>
                  </a:ext>
                </a:extLst>
              </a:tr>
            </a:tbl>
          </a:graphicData>
        </a:graphic>
      </p:graphicFrame>
    </p:spTree>
    <p:extLst>
      <p:ext uri="{BB962C8B-B14F-4D97-AF65-F5344CB8AC3E}">
        <p14:creationId xmlns:p14="http://schemas.microsoft.com/office/powerpoint/2010/main" val="1328958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2" y="2205604"/>
            <a:ext cx="3543670" cy="923330"/>
          </a:xfrm>
          <a:prstGeom prst="rect">
            <a:avLst/>
          </a:prstGeom>
        </p:spPr>
        <p:txBody>
          <a:bodyPr wrap="square">
            <a:spAutoFit/>
          </a:bodyPr>
          <a:lstStyle/>
          <a:p>
            <a:r>
              <a:rPr lang="en-US" b="1" dirty="0">
                <a:solidFill>
                  <a:schemeClr val="bg1"/>
                </a:solidFill>
                <a:latin typeface="Gilroy Bold" pitchFamily="2" charset="77"/>
              </a:rPr>
              <a:t>Understand key events which have shaped the redesign of plastic products </a:t>
            </a: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304397"/>
            <a:ext cx="3783408" cy="646331"/>
          </a:xfrm>
          <a:prstGeom prst="rect">
            <a:avLst/>
          </a:prstGeom>
        </p:spPr>
        <p:txBody>
          <a:bodyPr wrap="none">
            <a:spAutoFit/>
          </a:bodyPr>
          <a:lstStyle/>
          <a:p>
            <a:r>
              <a:rPr lang="en-US" b="1" dirty="0">
                <a:solidFill>
                  <a:schemeClr val="bg1"/>
                </a:solidFill>
                <a:latin typeface="Gilroy Bold" pitchFamily="2" charset="77"/>
              </a:rPr>
              <a:t>Evaluate ideas against criteria </a:t>
            </a:r>
            <a:br>
              <a:rPr lang="en-US" b="1" dirty="0">
                <a:solidFill>
                  <a:schemeClr val="bg1"/>
                </a:solidFill>
                <a:latin typeface="Gilroy Bold" pitchFamily="2" charset="77"/>
              </a:rPr>
            </a:br>
            <a:r>
              <a:rPr lang="en-US" b="1" dirty="0">
                <a:solidFill>
                  <a:schemeClr val="bg1"/>
                </a:solidFill>
                <a:latin typeface="Gilroy Bold" pitchFamily="2" charset="77"/>
              </a:rPr>
              <a:t>and consider the views of others  </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495428" y="3853401"/>
            <a:ext cx="3530134" cy="369332"/>
          </a:xfrm>
          <a:prstGeom prst="rect">
            <a:avLst/>
          </a:prstGeom>
        </p:spPr>
        <p:txBody>
          <a:bodyPr wrap="none">
            <a:spAutoFit/>
          </a:bodyPr>
          <a:lstStyle/>
          <a:p>
            <a:r>
              <a:rPr lang="en-US" b="1" dirty="0">
                <a:solidFill>
                  <a:schemeClr val="bg1"/>
                </a:solidFill>
                <a:latin typeface="Gilroy Bold" pitchFamily="2" charset="77"/>
              </a:rPr>
              <a:t>Research and develop an idea </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6489458" y="3761738"/>
            <a:ext cx="3528530" cy="646331"/>
          </a:xfrm>
          <a:prstGeom prst="rect">
            <a:avLst/>
          </a:prstGeom>
        </p:spPr>
        <p:txBody>
          <a:bodyPr wrap="none">
            <a:spAutoFit/>
          </a:bodyPr>
          <a:lstStyle/>
          <a:p>
            <a:r>
              <a:rPr lang="en-US" b="1" dirty="0">
                <a:solidFill>
                  <a:schemeClr val="bg1"/>
                </a:solidFill>
                <a:latin typeface="Gilroy Bold" pitchFamily="2" charset="77"/>
              </a:rPr>
              <a:t>Select a range of tools and </a:t>
            </a:r>
            <a:br>
              <a:rPr lang="en-US" b="1" dirty="0">
                <a:solidFill>
                  <a:schemeClr val="bg1"/>
                </a:solidFill>
                <a:latin typeface="Gilroy Bold" pitchFamily="2" charset="77"/>
              </a:rPr>
            </a:br>
            <a:r>
              <a:rPr lang="en-US" b="1" dirty="0">
                <a:solidFill>
                  <a:schemeClr val="bg1"/>
                </a:solidFill>
                <a:latin typeface="Gilroy Bold" pitchFamily="2" charset="77"/>
              </a:rPr>
              <a:t>materials to develop a product</a:t>
            </a:r>
          </a:p>
        </p:txBody>
      </p:sp>
      <p:sp>
        <p:nvSpPr>
          <p:cNvPr id="58" name="Oval 57">
            <a:extLst>
              <a:ext uri="{FF2B5EF4-FFF2-40B4-BE49-F238E27FC236}">
                <a16:creationId xmlns:a16="http://schemas.microsoft.com/office/drawing/2014/main" id="{D735544C-6E6A-144B-98AB-DF3D40774A78}"/>
              </a:ext>
            </a:extLst>
          </p:cNvPr>
          <p:cNvSpPr/>
          <p:nvPr/>
        </p:nvSpPr>
        <p:spPr>
          <a:xfrm>
            <a:off x="5733882" y="3803378"/>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5813071" y="3793016"/>
            <a:ext cx="273908" cy="523220"/>
          </a:xfrm>
          <a:prstGeom prst="rect">
            <a:avLst/>
          </a:prstGeom>
        </p:spPr>
        <p:txBody>
          <a:bodyPr wrap="square">
            <a:spAutoFit/>
          </a:bodyPr>
          <a:lstStyle/>
          <a:p>
            <a:r>
              <a:rPr lang="en-US" sz="2800" b="1" dirty="0">
                <a:solidFill>
                  <a:srgbClr val="004A6C"/>
                </a:solidFill>
                <a:latin typeface="Gilroy Bold" pitchFamily="2" charset="77"/>
              </a:rPr>
              <a:t>6</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414546" y="5078308"/>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0071" y="5137537"/>
            <a:ext cx="1452800" cy="104664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21916" y="4609407"/>
            <a:ext cx="1518918" cy="1623371"/>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126097">
            <a:off x="6109733" y="5447088"/>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5366310" y="3302131"/>
            <a:ext cx="1187354" cy="1522252"/>
            <a:chOff x="351151" y="1811712"/>
            <a:chExt cx="1187354" cy="1522252"/>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5" y="1811712"/>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pic>
        <p:nvPicPr>
          <p:cNvPr id="67" name="Picture 66" descr="Icon&#10;&#10;Description automatically generated">
            <a:extLst>
              <a:ext uri="{FF2B5EF4-FFF2-40B4-BE49-F238E27FC236}">
                <a16:creationId xmlns:a16="http://schemas.microsoft.com/office/drawing/2014/main" id="{D9EC51B7-972D-E14F-97BF-A1FFC294302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47731" y="885490"/>
            <a:ext cx="1785598" cy="1105174"/>
          </a:xfrm>
          <a:prstGeom prst="rect">
            <a:avLst/>
          </a:prstGeom>
        </p:spPr>
      </p:pic>
      <p:pic>
        <p:nvPicPr>
          <p:cNvPr id="68" name="Picture 67" descr="Icon&#10;&#10;Description automatically generated">
            <a:extLst>
              <a:ext uri="{FF2B5EF4-FFF2-40B4-BE49-F238E27FC236}">
                <a16:creationId xmlns:a16="http://schemas.microsoft.com/office/drawing/2014/main" id="{1CE9FF43-EC8B-1E45-AA9A-ADA2BE57273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126097">
            <a:off x="9316089" y="771805"/>
            <a:ext cx="753392" cy="646331"/>
          </a:xfrm>
          <a:prstGeom prst="rect">
            <a:avLst/>
          </a:prstGeom>
        </p:spPr>
      </p:pic>
      <p:sp>
        <p:nvSpPr>
          <p:cNvPr id="37" name="Oval 36">
            <a:extLst>
              <a:ext uri="{FF2B5EF4-FFF2-40B4-BE49-F238E27FC236}">
                <a16:creationId xmlns:a16="http://schemas.microsoft.com/office/drawing/2014/main" id="{8E983A63-F960-C642-9BA2-F7DCD63A35C7}"/>
              </a:ext>
            </a:extLst>
          </p:cNvPr>
          <p:cNvSpPr/>
          <p:nvPr/>
        </p:nvSpPr>
        <p:spPr>
          <a:xfrm>
            <a:off x="712846" y="521984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FDFB473D-C778-0844-88C3-661C1EA0C476}"/>
              </a:ext>
            </a:extLst>
          </p:cNvPr>
          <p:cNvSpPr/>
          <p:nvPr/>
        </p:nvSpPr>
        <p:spPr>
          <a:xfrm>
            <a:off x="786519" y="5209478"/>
            <a:ext cx="201624"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grpSp>
        <p:nvGrpSpPr>
          <p:cNvPr id="40" name="Group 39">
            <a:extLst>
              <a:ext uri="{FF2B5EF4-FFF2-40B4-BE49-F238E27FC236}">
                <a16:creationId xmlns:a16="http://schemas.microsoft.com/office/drawing/2014/main" id="{8B47CF0D-0EEC-434B-9AD4-6784D20FD24D}"/>
              </a:ext>
            </a:extLst>
          </p:cNvPr>
          <p:cNvGrpSpPr/>
          <p:nvPr/>
        </p:nvGrpSpPr>
        <p:grpSpPr>
          <a:xfrm>
            <a:off x="339862" y="4717694"/>
            <a:ext cx="1187355" cy="1490503"/>
            <a:chOff x="351151" y="1843461"/>
            <a:chExt cx="1187355" cy="1490503"/>
          </a:xfrm>
        </p:grpSpPr>
        <p:pic>
          <p:nvPicPr>
            <p:cNvPr id="41" name="Picture 40" descr="Icon&#10;&#10;Description automatically generated">
              <a:extLst>
                <a:ext uri="{FF2B5EF4-FFF2-40B4-BE49-F238E27FC236}">
                  <a16:creationId xmlns:a16="http://schemas.microsoft.com/office/drawing/2014/main" id="{6A7C33B8-0BB9-5947-AF25-602577FB658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2" name="Picture 41" descr="Icon&#10;&#10;Description automatically generated">
              <a:extLst>
                <a:ext uri="{FF2B5EF4-FFF2-40B4-BE49-F238E27FC236}">
                  <a16:creationId xmlns:a16="http://schemas.microsoft.com/office/drawing/2014/main" id="{87CE9D80-5127-5E47-ADD2-218B289E4FF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46" name="Rectangle 45">
            <a:extLst>
              <a:ext uri="{FF2B5EF4-FFF2-40B4-BE49-F238E27FC236}">
                <a16:creationId xmlns:a16="http://schemas.microsoft.com/office/drawing/2014/main" id="{EDBC5C34-BAA7-9A46-89BD-3CB1AEA5A7C8}"/>
              </a:ext>
            </a:extLst>
          </p:cNvPr>
          <p:cNvSpPr/>
          <p:nvPr/>
        </p:nvSpPr>
        <p:spPr>
          <a:xfrm>
            <a:off x="1495428" y="5217201"/>
            <a:ext cx="3151825" cy="646331"/>
          </a:xfrm>
          <a:prstGeom prst="rect">
            <a:avLst/>
          </a:prstGeom>
        </p:spPr>
        <p:txBody>
          <a:bodyPr wrap="none">
            <a:spAutoFit/>
          </a:bodyPr>
          <a:lstStyle/>
          <a:p>
            <a:r>
              <a:rPr lang="en-US" b="1" dirty="0">
                <a:solidFill>
                  <a:schemeClr val="bg1"/>
                </a:solidFill>
                <a:latin typeface="Gilroy Bold" pitchFamily="2" charset="77"/>
              </a:rPr>
              <a:t>Model and communicate </a:t>
            </a:r>
            <a:br>
              <a:rPr lang="en-US" b="1" dirty="0">
                <a:solidFill>
                  <a:schemeClr val="bg1"/>
                </a:solidFill>
                <a:latin typeface="Gilroy Bold" pitchFamily="2" charset="77"/>
              </a:rPr>
            </a:br>
            <a:r>
              <a:rPr lang="en-US" b="1" dirty="0">
                <a:solidFill>
                  <a:schemeClr val="bg1"/>
                </a:solidFill>
                <a:latin typeface="Gilroy Bold" pitchFamily="2" charset="77"/>
              </a:rPr>
              <a:t>design in a variety of forms </a:t>
            </a:r>
          </a:p>
        </p:txBody>
      </p:sp>
      <p:sp>
        <p:nvSpPr>
          <p:cNvPr id="47" name="Oval 46">
            <a:extLst>
              <a:ext uri="{FF2B5EF4-FFF2-40B4-BE49-F238E27FC236}">
                <a16:creationId xmlns:a16="http://schemas.microsoft.com/office/drawing/2014/main" id="{6F9F18FB-8E0D-2B46-A1E5-F10DEAFB5643}"/>
              </a:ext>
            </a:extLst>
          </p:cNvPr>
          <p:cNvSpPr/>
          <p:nvPr/>
        </p:nvSpPr>
        <p:spPr>
          <a:xfrm>
            <a:off x="5733882" y="235829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F074F8F-3875-D54A-8BEE-339AE69DF518}"/>
              </a:ext>
            </a:extLst>
          </p:cNvPr>
          <p:cNvSpPr/>
          <p:nvPr/>
        </p:nvSpPr>
        <p:spPr>
          <a:xfrm>
            <a:off x="5813071" y="2347937"/>
            <a:ext cx="273908" cy="523220"/>
          </a:xfrm>
          <a:prstGeom prst="rect">
            <a:avLst/>
          </a:prstGeom>
        </p:spPr>
        <p:txBody>
          <a:bodyPr wrap="square">
            <a:spAutoFit/>
          </a:bodyPr>
          <a:lstStyle/>
          <a:p>
            <a:r>
              <a:rPr lang="en-US" sz="2800" b="1" dirty="0">
                <a:solidFill>
                  <a:srgbClr val="004A6C"/>
                </a:solidFill>
                <a:latin typeface="Gilroy Bold" pitchFamily="2" charset="77"/>
              </a:rPr>
              <a:t>5</a:t>
            </a:r>
            <a:endParaRPr lang="en-US" sz="2800" dirty="0">
              <a:solidFill>
                <a:srgbClr val="004A6C"/>
              </a:solidFill>
            </a:endParaRPr>
          </a:p>
        </p:txBody>
      </p:sp>
      <p:grpSp>
        <p:nvGrpSpPr>
          <p:cNvPr id="50" name="Group 49">
            <a:extLst>
              <a:ext uri="{FF2B5EF4-FFF2-40B4-BE49-F238E27FC236}">
                <a16:creationId xmlns:a16="http://schemas.microsoft.com/office/drawing/2014/main" id="{12E0502C-BFE1-3E41-9B4A-F5BD0013CE5A}"/>
              </a:ext>
            </a:extLst>
          </p:cNvPr>
          <p:cNvGrpSpPr/>
          <p:nvPr/>
        </p:nvGrpSpPr>
        <p:grpSpPr>
          <a:xfrm>
            <a:off x="5366310" y="1873611"/>
            <a:ext cx="1187355" cy="1505693"/>
            <a:chOff x="351151" y="1828271"/>
            <a:chExt cx="1187355" cy="1505693"/>
          </a:xfrm>
        </p:grpSpPr>
        <p:pic>
          <p:nvPicPr>
            <p:cNvPr id="54" name="Picture 53" descr="Icon&#10;&#10;Description automatically generated">
              <a:extLst>
                <a:ext uri="{FF2B5EF4-FFF2-40B4-BE49-F238E27FC236}">
                  <a16:creationId xmlns:a16="http://schemas.microsoft.com/office/drawing/2014/main" id="{BA0A3C0F-D4C5-4C4D-BB93-55F55873347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28271"/>
              <a:ext cx="1176530" cy="735936"/>
            </a:xfrm>
            <a:prstGeom prst="rect">
              <a:avLst/>
            </a:prstGeom>
          </p:spPr>
        </p:pic>
        <p:pic>
          <p:nvPicPr>
            <p:cNvPr id="56" name="Picture 55" descr="Icon&#10;&#10;Description automatically generated">
              <a:extLst>
                <a:ext uri="{FF2B5EF4-FFF2-40B4-BE49-F238E27FC236}">
                  <a16:creationId xmlns:a16="http://schemas.microsoft.com/office/drawing/2014/main" id="{C5FF1FCD-F5EE-C546-B3FD-1558EE8C870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E408E-6C2C-7F49-8189-A4E687D0F961}"/>
              </a:ext>
            </a:extLst>
          </p:cNvPr>
          <p:cNvSpPr>
            <a:spLocks noGrp="1"/>
          </p:cNvSpPr>
          <p:nvPr>
            <p:ph type="title"/>
          </p:nvPr>
        </p:nvSpPr>
        <p:spPr/>
        <p:txBody>
          <a:bodyPr/>
          <a:lstStyle/>
          <a:p>
            <a:endParaRPr lang="en-US"/>
          </a:p>
        </p:txBody>
      </p:sp>
      <p:pic>
        <p:nvPicPr>
          <p:cNvPr id="6" name="Content Placeholder 8" descr="A picture containing icon&#10;&#10;Description automatically generated">
            <a:extLst>
              <a:ext uri="{FF2B5EF4-FFF2-40B4-BE49-F238E27FC236}">
                <a16:creationId xmlns:a16="http://schemas.microsoft.com/office/drawing/2014/main" id="{2B715E05-D6F4-C74A-ABBF-6A10F4832E13}"/>
              </a:ext>
            </a:extLst>
          </p:cNvPr>
          <p:cNvPicPr>
            <a:picLocks noChangeAspect="1"/>
          </p:cNvPicPr>
          <p:nvPr/>
        </p:nvPicPr>
        <p:blipFill>
          <a:blip r:embed="rId3"/>
          <a:stretch>
            <a:fillRect/>
          </a:stretch>
        </p:blipFill>
        <p:spPr>
          <a:xfrm>
            <a:off x="0" y="-13518"/>
            <a:ext cx="12216032" cy="6871518"/>
          </a:xfrm>
          <a:prstGeom prst="rect">
            <a:avLst/>
          </a:prstGeom>
        </p:spPr>
      </p:pic>
      <p:sp>
        <p:nvSpPr>
          <p:cNvPr id="7" name="TextBox 6">
            <a:extLst>
              <a:ext uri="{FF2B5EF4-FFF2-40B4-BE49-F238E27FC236}">
                <a16:creationId xmlns:a16="http://schemas.microsoft.com/office/drawing/2014/main" id="{845FB5B5-701C-1C4B-9AFC-4E046A57EF90}"/>
              </a:ext>
            </a:extLst>
          </p:cNvPr>
          <p:cNvSpPr txBox="1"/>
          <p:nvPr/>
        </p:nvSpPr>
        <p:spPr>
          <a:xfrm>
            <a:off x="582062" y="889157"/>
            <a:ext cx="4181612" cy="584775"/>
          </a:xfrm>
          <a:prstGeom prst="rect">
            <a:avLst/>
          </a:prstGeom>
          <a:noFill/>
        </p:spPr>
        <p:txBody>
          <a:bodyPr wrap="square" rtlCol="0">
            <a:spAutoFit/>
          </a:bodyPr>
          <a:lstStyle/>
          <a:p>
            <a:r>
              <a:rPr lang="en-US" sz="3200" b="1" dirty="0">
                <a:solidFill>
                  <a:srgbClr val="004A6C"/>
                </a:solidFill>
                <a:latin typeface="Gilroy Black" pitchFamily="2" charset="77"/>
              </a:rPr>
              <a:t>The design process</a:t>
            </a:r>
          </a:p>
        </p:txBody>
      </p:sp>
      <p:pic>
        <p:nvPicPr>
          <p:cNvPr id="4" name="Picture 3" descr="Diagram&#10;&#10;Description automatically generated">
            <a:hlinkClick r:id="rId4"/>
            <a:extLst>
              <a:ext uri="{FF2B5EF4-FFF2-40B4-BE49-F238E27FC236}">
                <a16:creationId xmlns:a16="http://schemas.microsoft.com/office/drawing/2014/main" id="{407F72E7-E42E-0A4D-BB89-5EEA296CF8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25906" y="614083"/>
            <a:ext cx="5616316" cy="5616316"/>
          </a:xfrm>
          <a:prstGeom prst="rect">
            <a:avLst/>
          </a:prstGeom>
        </p:spPr>
      </p:pic>
      <p:pic>
        <p:nvPicPr>
          <p:cNvPr id="10" name="Picture 9">
            <a:extLst>
              <a:ext uri="{FF2B5EF4-FFF2-40B4-BE49-F238E27FC236}">
                <a16:creationId xmlns:a16="http://schemas.microsoft.com/office/drawing/2014/main" id="{896B72DE-1C38-9D40-ACFF-EEA7D21C14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626925">
            <a:off x="2567331" y="3976733"/>
            <a:ext cx="1534497" cy="1512808"/>
          </a:xfrm>
          <a:prstGeom prst="rect">
            <a:avLst/>
          </a:prstGeom>
        </p:spPr>
      </p:pic>
      <p:pic>
        <p:nvPicPr>
          <p:cNvPr id="12" name="Picture 11">
            <a:extLst>
              <a:ext uri="{FF2B5EF4-FFF2-40B4-BE49-F238E27FC236}">
                <a16:creationId xmlns:a16="http://schemas.microsoft.com/office/drawing/2014/main" id="{7D333463-CB5F-D140-AD0C-5060A7E399CD}"/>
              </a:ext>
            </a:extLst>
          </p:cNvPr>
          <p:cNvPicPr>
            <a:picLocks noChangeAspect="1"/>
          </p:cNvPicPr>
          <p:nvPr/>
        </p:nvPicPr>
        <p:blipFill>
          <a:blip r:embed="rId7"/>
          <a:stretch>
            <a:fillRect/>
          </a:stretch>
        </p:blipFill>
        <p:spPr>
          <a:xfrm rot="9425787" flipH="1">
            <a:off x="4544565" y="5315783"/>
            <a:ext cx="659737" cy="771121"/>
          </a:xfrm>
          <a:prstGeom prst="rect">
            <a:avLst/>
          </a:prstGeom>
        </p:spPr>
      </p:pic>
      <p:sp>
        <p:nvSpPr>
          <p:cNvPr id="14" name="Rectangle 13">
            <a:extLst>
              <a:ext uri="{FF2B5EF4-FFF2-40B4-BE49-F238E27FC236}">
                <a16:creationId xmlns:a16="http://schemas.microsoft.com/office/drawing/2014/main" id="{C1444BAB-3719-1B48-863C-F65C45BA08F0}"/>
              </a:ext>
            </a:extLst>
          </p:cNvPr>
          <p:cNvSpPr/>
          <p:nvPr/>
        </p:nvSpPr>
        <p:spPr>
          <a:xfrm>
            <a:off x="3441312" y="4859741"/>
            <a:ext cx="1821932" cy="46716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F20A2B9-7ED8-FC42-9B64-0A40FD880478}"/>
              </a:ext>
            </a:extLst>
          </p:cNvPr>
          <p:cNvSpPr/>
          <p:nvPr/>
        </p:nvSpPr>
        <p:spPr>
          <a:xfrm>
            <a:off x="3441312" y="4926792"/>
            <a:ext cx="2279798" cy="400110"/>
          </a:xfrm>
          <a:prstGeom prst="rect">
            <a:avLst/>
          </a:prstGeom>
        </p:spPr>
        <p:txBody>
          <a:bodyPr wrap="square">
            <a:spAutoFit/>
          </a:bodyPr>
          <a:lstStyle/>
          <a:p>
            <a:r>
              <a:rPr lang="en-US" sz="2000" b="1" dirty="0">
                <a:solidFill>
                  <a:srgbClr val="004A6C"/>
                </a:solidFill>
                <a:latin typeface="Gilroy SemiBold" pitchFamily="2" charset="77"/>
              </a:rPr>
              <a:t>View diagram</a:t>
            </a:r>
          </a:p>
        </p:txBody>
      </p:sp>
      <p:pic>
        <p:nvPicPr>
          <p:cNvPr id="17" name="Picture 16" descr="Icon&#10;&#10;Description automatically generated">
            <a:extLst>
              <a:ext uri="{FF2B5EF4-FFF2-40B4-BE49-F238E27FC236}">
                <a16:creationId xmlns:a16="http://schemas.microsoft.com/office/drawing/2014/main" id="{221F7DFA-2B57-AB40-99DE-AA24BC1C485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20839" y="2468557"/>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80C02119-F556-6843-8BE2-DFB796F44E6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8126097">
            <a:off x="1580501" y="2778108"/>
            <a:ext cx="753392" cy="646331"/>
          </a:xfrm>
          <a:prstGeom prst="rect">
            <a:avLst/>
          </a:prstGeom>
        </p:spPr>
      </p:pic>
      <p:pic>
        <p:nvPicPr>
          <p:cNvPr id="19" name="Picture 18" descr="Icon&#10;&#10;Description automatically generated">
            <a:extLst>
              <a:ext uri="{FF2B5EF4-FFF2-40B4-BE49-F238E27FC236}">
                <a16:creationId xmlns:a16="http://schemas.microsoft.com/office/drawing/2014/main" id="{CF1319E1-9660-5D43-96C6-FBFA66B42EC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916451" y="2502019"/>
            <a:ext cx="1785598" cy="1105174"/>
          </a:xfrm>
          <a:prstGeom prst="rect">
            <a:avLst/>
          </a:prstGeom>
        </p:spPr>
      </p:pic>
      <p:pic>
        <p:nvPicPr>
          <p:cNvPr id="20" name="Picture 19" descr="Icon&#10;&#10;Description automatically generated">
            <a:extLst>
              <a:ext uri="{FF2B5EF4-FFF2-40B4-BE49-F238E27FC236}">
                <a16:creationId xmlns:a16="http://schemas.microsoft.com/office/drawing/2014/main" id="{797E65A4-39C5-9449-BB83-D96A9C6D34F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8126097">
            <a:off x="3984809" y="2388334"/>
            <a:ext cx="753392" cy="646331"/>
          </a:xfrm>
          <a:prstGeom prst="rect">
            <a:avLst/>
          </a:prstGeom>
        </p:spPr>
      </p:pic>
      <p:pic>
        <p:nvPicPr>
          <p:cNvPr id="21" name="Picture 20">
            <a:extLst>
              <a:ext uri="{FF2B5EF4-FFF2-40B4-BE49-F238E27FC236}">
                <a16:creationId xmlns:a16="http://schemas.microsoft.com/office/drawing/2014/main" id="{5672CBC7-CF4E-3045-8B7D-43BAFE2F15E8}"/>
              </a:ext>
            </a:extLst>
          </p:cNvPr>
          <p:cNvPicPr>
            <a:picLocks noChangeAspect="1"/>
          </p:cNvPicPr>
          <p:nvPr/>
        </p:nvPicPr>
        <p:blipFill>
          <a:blip r:embed="rId11"/>
          <a:stretch>
            <a:fillRect/>
          </a:stretch>
        </p:blipFill>
        <p:spPr>
          <a:xfrm rot="8737780">
            <a:off x="1879236" y="4814373"/>
            <a:ext cx="368300" cy="241300"/>
          </a:xfrm>
          <a:prstGeom prst="rect">
            <a:avLst/>
          </a:prstGeom>
        </p:spPr>
      </p:pic>
      <p:pic>
        <p:nvPicPr>
          <p:cNvPr id="22" name="Picture 21" descr="Shape, icon, arrow&#10;&#10;Description automatically generated">
            <a:extLst>
              <a:ext uri="{FF2B5EF4-FFF2-40B4-BE49-F238E27FC236}">
                <a16:creationId xmlns:a16="http://schemas.microsoft.com/office/drawing/2014/main" id="{2739929A-A46A-9042-949B-1B9D53CF2CA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606" y="4345472"/>
            <a:ext cx="1518918" cy="1623371"/>
          </a:xfrm>
          <a:prstGeom prst="rect">
            <a:avLst/>
          </a:prstGeom>
        </p:spPr>
      </p:pic>
    </p:spTree>
    <p:extLst>
      <p:ext uri="{BB962C8B-B14F-4D97-AF65-F5344CB8AC3E}">
        <p14:creationId xmlns:p14="http://schemas.microsoft.com/office/powerpoint/2010/main" val="3730764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E408E-6C2C-7F49-8189-A4E687D0F961}"/>
              </a:ext>
            </a:extLst>
          </p:cNvPr>
          <p:cNvSpPr>
            <a:spLocks noGrp="1"/>
          </p:cNvSpPr>
          <p:nvPr>
            <p:ph type="title"/>
          </p:nvPr>
        </p:nvSpPr>
        <p:spPr/>
        <p:txBody>
          <a:bodyPr/>
          <a:lstStyle/>
          <a:p>
            <a:endParaRPr lang="en-US"/>
          </a:p>
        </p:txBody>
      </p:sp>
      <p:pic>
        <p:nvPicPr>
          <p:cNvPr id="6" name="Content Placeholder 8" descr="A picture containing icon&#10;&#10;Description automatically generated">
            <a:extLst>
              <a:ext uri="{FF2B5EF4-FFF2-40B4-BE49-F238E27FC236}">
                <a16:creationId xmlns:a16="http://schemas.microsoft.com/office/drawing/2014/main" id="{2B715E05-D6F4-C74A-ABBF-6A10F4832E13}"/>
              </a:ext>
            </a:extLst>
          </p:cNvPr>
          <p:cNvPicPr>
            <a:picLocks noChangeAspect="1"/>
          </p:cNvPicPr>
          <p:nvPr/>
        </p:nvPicPr>
        <p:blipFill>
          <a:blip r:embed="rId3"/>
          <a:stretch>
            <a:fillRect/>
          </a:stretch>
        </p:blipFill>
        <p:spPr>
          <a:xfrm>
            <a:off x="0" y="-13518"/>
            <a:ext cx="12216032" cy="6871518"/>
          </a:xfrm>
          <a:prstGeom prst="rect">
            <a:avLst/>
          </a:prstGeom>
        </p:spPr>
      </p:pic>
      <p:sp>
        <p:nvSpPr>
          <p:cNvPr id="7" name="TextBox 6">
            <a:extLst>
              <a:ext uri="{FF2B5EF4-FFF2-40B4-BE49-F238E27FC236}">
                <a16:creationId xmlns:a16="http://schemas.microsoft.com/office/drawing/2014/main" id="{845FB5B5-701C-1C4B-9AFC-4E046A57EF90}"/>
              </a:ext>
            </a:extLst>
          </p:cNvPr>
          <p:cNvSpPr txBox="1"/>
          <p:nvPr/>
        </p:nvSpPr>
        <p:spPr>
          <a:xfrm>
            <a:off x="582062" y="793743"/>
            <a:ext cx="4956685" cy="830997"/>
          </a:xfrm>
          <a:prstGeom prst="rect">
            <a:avLst/>
          </a:prstGeom>
          <a:noFill/>
        </p:spPr>
        <p:txBody>
          <a:bodyPr wrap="square" rtlCol="0">
            <a:spAutoFit/>
          </a:bodyPr>
          <a:lstStyle/>
          <a:p>
            <a:r>
              <a:rPr lang="en-US" sz="2400" b="1" dirty="0">
                <a:solidFill>
                  <a:srgbClr val="004A6C"/>
                </a:solidFill>
                <a:latin typeface="Gilroy Black" pitchFamily="2" charset="77"/>
              </a:rPr>
              <a:t>Alternatives to </a:t>
            </a:r>
            <a:br>
              <a:rPr lang="en-US" sz="2400" b="1" dirty="0">
                <a:solidFill>
                  <a:srgbClr val="004A6C"/>
                </a:solidFill>
                <a:latin typeface="Gilroy Black" pitchFamily="2" charset="77"/>
              </a:rPr>
            </a:br>
            <a:r>
              <a:rPr lang="en-US" sz="2400" b="1" dirty="0">
                <a:solidFill>
                  <a:srgbClr val="004A6C"/>
                </a:solidFill>
                <a:latin typeface="Gilroy Black" pitchFamily="2" charset="77"/>
              </a:rPr>
              <a:t>single-use plastics</a:t>
            </a:r>
          </a:p>
        </p:txBody>
      </p:sp>
      <p:pic>
        <p:nvPicPr>
          <p:cNvPr id="11" name="Picture 10" descr="A picture containing indoor, person, mirror, cup&#10;&#10;Description automatically generated">
            <a:extLst>
              <a:ext uri="{FF2B5EF4-FFF2-40B4-BE49-F238E27FC236}">
                <a16:creationId xmlns:a16="http://schemas.microsoft.com/office/drawing/2014/main" id="{71599B86-0791-BC42-8089-7E0C19B33385}"/>
              </a:ext>
            </a:extLst>
          </p:cNvPr>
          <p:cNvPicPr>
            <a:picLocks noChangeAspect="1"/>
          </p:cNvPicPr>
          <p:nvPr/>
        </p:nvPicPr>
        <p:blipFill>
          <a:blip r:embed="rId4"/>
          <a:stretch>
            <a:fillRect/>
          </a:stretch>
        </p:blipFill>
        <p:spPr>
          <a:xfrm>
            <a:off x="674957" y="2441895"/>
            <a:ext cx="2385447" cy="2385447"/>
          </a:xfrm>
          <a:prstGeom prst="rect">
            <a:avLst/>
          </a:prstGeom>
        </p:spPr>
      </p:pic>
      <p:pic>
        <p:nvPicPr>
          <p:cNvPr id="15" name="Picture 14" descr="A picture containing indoor, mirror, close, reflection&#10;&#10;Description automatically generated">
            <a:extLst>
              <a:ext uri="{FF2B5EF4-FFF2-40B4-BE49-F238E27FC236}">
                <a16:creationId xmlns:a16="http://schemas.microsoft.com/office/drawing/2014/main" id="{79A3907A-7380-514A-893C-48E0D2C851A1}"/>
              </a:ext>
            </a:extLst>
          </p:cNvPr>
          <p:cNvPicPr>
            <a:picLocks noChangeAspect="1"/>
          </p:cNvPicPr>
          <p:nvPr/>
        </p:nvPicPr>
        <p:blipFill>
          <a:blip r:embed="rId5"/>
          <a:stretch>
            <a:fillRect/>
          </a:stretch>
        </p:blipFill>
        <p:spPr>
          <a:xfrm>
            <a:off x="3547962" y="2453625"/>
            <a:ext cx="2403914" cy="2403914"/>
          </a:xfrm>
          <a:prstGeom prst="rect">
            <a:avLst/>
          </a:prstGeom>
        </p:spPr>
      </p:pic>
      <p:pic>
        <p:nvPicPr>
          <p:cNvPr id="23" name="Picture 22" descr="A white plate with silverware&#10;&#10;Description automatically generated with low confidence">
            <a:extLst>
              <a:ext uri="{FF2B5EF4-FFF2-40B4-BE49-F238E27FC236}">
                <a16:creationId xmlns:a16="http://schemas.microsoft.com/office/drawing/2014/main" id="{2200ADB4-3A63-1F4B-A6D8-25CDE0355A87}"/>
              </a:ext>
            </a:extLst>
          </p:cNvPr>
          <p:cNvPicPr>
            <a:picLocks noChangeAspect="1"/>
          </p:cNvPicPr>
          <p:nvPr/>
        </p:nvPicPr>
        <p:blipFill>
          <a:blip r:embed="rId6"/>
          <a:stretch>
            <a:fillRect/>
          </a:stretch>
        </p:blipFill>
        <p:spPr>
          <a:xfrm>
            <a:off x="9198931" y="2474691"/>
            <a:ext cx="2420492" cy="2403914"/>
          </a:xfrm>
          <a:prstGeom prst="rect">
            <a:avLst/>
          </a:prstGeom>
        </p:spPr>
      </p:pic>
      <p:pic>
        <p:nvPicPr>
          <p:cNvPr id="21" name="Picture 20" descr="A picture containing beverage, glass, fruit drink&#10;&#10;Description automatically generated">
            <a:extLst>
              <a:ext uri="{FF2B5EF4-FFF2-40B4-BE49-F238E27FC236}">
                <a16:creationId xmlns:a16="http://schemas.microsoft.com/office/drawing/2014/main" id="{A27915D8-CE32-1143-BE14-2B1485003085}"/>
              </a:ext>
            </a:extLst>
          </p:cNvPr>
          <p:cNvPicPr>
            <a:picLocks noChangeAspect="1"/>
          </p:cNvPicPr>
          <p:nvPr/>
        </p:nvPicPr>
        <p:blipFill>
          <a:blip r:embed="rId7"/>
          <a:stretch>
            <a:fillRect/>
          </a:stretch>
        </p:blipFill>
        <p:spPr>
          <a:xfrm>
            <a:off x="6350357" y="2453625"/>
            <a:ext cx="2446047" cy="2446047"/>
          </a:xfrm>
          <a:prstGeom prst="rect">
            <a:avLst/>
          </a:prstGeom>
        </p:spPr>
      </p:pic>
      <p:sp>
        <p:nvSpPr>
          <p:cNvPr id="28" name="Rectangle 27">
            <a:extLst>
              <a:ext uri="{FF2B5EF4-FFF2-40B4-BE49-F238E27FC236}">
                <a16:creationId xmlns:a16="http://schemas.microsoft.com/office/drawing/2014/main" id="{9E1FFB87-DD02-4949-A1C3-24B1949AE969}"/>
              </a:ext>
            </a:extLst>
          </p:cNvPr>
          <p:cNvSpPr/>
          <p:nvPr/>
        </p:nvSpPr>
        <p:spPr>
          <a:xfrm>
            <a:off x="1007352" y="5157615"/>
            <a:ext cx="1886334" cy="830997"/>
          </a:xfrm>
          <a:prstGeom prst="rect">
            <a:avLst/>
          </a:prstGeom>
        </p:spPr>
        <p:txBody>
          <a:bodyPr wrap="square">
            <a:spAutoFit/>
          </a:bodyPr>
          <a:lstStyle/>
          <a:p>
            <a:pPr algn="ctr"/>
            <a:r>
              <a:rPr lang="en-US" sz="2400" b="1" dirty="0">
                <a:solidFill>
                  <a:schemeClr val="bg1"/>
                </a:solidFill>
                <a:latin typeface="Gilroy Bold" pitchFamily="2" charset="77"/>
              </a:rPr>
              <a:t>Reusable coffee cups</a:t>
            </a:r>
          </a:p>
        </p:txBody>
      </p:sp>
      <p:sp>
        <p:nvSpPr>
          <p:cNvPr id="30" name="Rectangle 29">
            <a:extLst>
              <a:ext uri="{FF2B5EF4-FFF2-40B4-BE49-F238E27FC236}">
                <a16:creationId xmlns:a16="http://schemas.microsoft.com/office/drawing/2014/main" id="{C97A68F9-A3D5-EE48-B9E9-ECA8EDE6558D}"/>
              </a:ext>
            </a:extLst>
          </p:cNvPr>
          <p:cNvSpPr/>
          <p:nvPr/>
        </p:nvSpPr>
        <p:spPr>
          <a:xfrm>
            <a:off x="6690716" y="5154294"/>
            <a:ext cx="1899879" cy="830997"/>
          </a:xfrm>
          <a:prstGeom prst="rect">
            <a:avLst/>
          </a:prstGeom>
        </p:spPr>
        <p:txBody>
          <a:bodyPr wrap="none">
            <a:spAutoFit/>
          </a:bodyPr>
          <a:lstStyle/>
          <a:p>
            <a:pPr algn="ctr"/>
            <a:r>
              <a:rPr lang="en-US" sz="2400" b="1" dirty="0">
                <a:solidFill>
                  <a:schemeClr val="bg1"/>
                </a:solidFill>
                <a:latin typeface="Gilroy Bold" pitchFamily="2" charset="77"/>
              </a:rPr>
              <a:t>Stainless</a:t>
            </a:r>
            <a:br>
              <a:rPr lang="en-US" sz="2400" b="1" dirty="0">
                <a:solidFill>
                  <a:schemeClr val="bg1"/>
                </a:solidFill>
                <a:latin typeface="Gilroy Bold" pitchFamily="2" charset="77"/>
              </a:rPr>
            </a:br>
            <a:r>
              <a:rPr lang="en-US" sz="2400" b="1" dirty="0">
                <a:solidFill>
                  <a:schemeClr val="bg1"/>
                </a:solidFill>
                <a:latin typeface="Gilroy Bold" pitchFamily="2" charset="77"/>
              </a:rPr>
              <a:t>steel straws</a:t>
            </a:r>
          </a:p>
        </p:txBody>
      </p:sp>
      <p:sp>
        <p:nvSpPr>
          <p:cNvPr id="31" name="Rectangle 30">
            <a:extLst>
              <a:ext uri="{FF2B5EF4-FFF2-40B4-BE49-F238E27FC236}">
                <a16:creationId xmlns:a16="http://schemas.microsoft.com/office/drawing/2014/main" id="{1D9CAA0F-7813-E946-9A65-9AA04F4D429D}"/>
              </a:ext>
            </a:extLst>
          </p:cNvPr>
          <p:cNvSpPr/>
          <p:nvPr/>
        </p:nvSpPr>
        <p:spPr>
          <a:xfrm>
            <a:off x="9369209" y="5200943"/>
            <a:ext cx="2206053" cy="830997"/>
          </a:xfrm>
          <a:prstGeom prst="rect">
            <a:avLst/>
          </a:prstGeom>
        </p:spPr>
        <p:txBody>
          <a:bodyPr wrap="none">
            <a:spAutoFit/>
          </a:bodyPr>
          <a:lstStyle/>
          <a:p>
            <a:pPr algn="ctr"/>
            <a:r>
              <a:rPr lang="en-US" sz="2400" b="1" dirty="0">
                <a:solidFill>
                  <a:schemeClr val="bg1"/>
                </a:solidFill>
                <a:latin typeface="Gilroy Bold" pitchFamily="2" charset="77"/>
              </a:rPr>
              <a:t>Compostable </a:t>
            </a:r>
            <a:br>
              <a:rPr lang="en-US" sz="2400" b="1" dirty="0">
                <a:solidFill>
                  <a:schemeClr val="bg1"/>
                </a:solidFill>
                <a:latin typeface="Gilroy Bold" pitchFamily="2" charset="77"/>
              </a:rPr>
            </a:br>
            <a:r>
              <a:rPr lang="en-US" sz="2400" b="1" dirty="0">
                <a:solidFill>
                  <a:schemeClr val="bg1"/>
                </a:solidFill>
                <a:latin typeface="Gilroy Bold" pitchFamily="2" charset="77"/>
              </a:rPr>
              <a:t>cutlery</a:t>
            </a:r>
          </a:p>
        </p:txBody>
      </p:sp>
      <p:sp>
        <p:nvSpPr>
          <p:cNvPr id="33" name="Rectangle 32">
            <a:extLst>
              <a:ext uri="{FF2B5EF4-FFF2-40B4-BE49-F238E27FC236}">
                <a16:creationId xmlns:a16="http://schemas.microsoft.com/office/drawing/2014/main" id="{8DC073B2-DDD5-074D-A6A5-08B9F39ED5DD}"/>
              </a:ext>
            </a:extLst>
          </p:cNvPr>
          <p:cNvSpPr/>
          <p:nvPr/>
        </p:nvSpPr>
        <p:spPr>
          <a:xfrm>
            <a:off x="3735360" y="5157615"/>
            <a:ext cx="2113682" cy="830997"/>
          </a:xfrm>
          <a:prstGeom prst="rect">
            <a:avLst/>
          </a:prstGeom>
        </p:spPr>
        <p:txBody>
          <a:bodyPr wrap="square">
            <a:spAutoFit/>
          </a:bodyPr>
          <a:lstStyle/>
          <a:p>
            <a:pPr algn="ctr"/>
            <a:r>
              <a:rPr lang="en-US" sz="2400" b="1" dirty="0">
                <a:solidFill>
                  <a:schemeClr val="bg1"/>
                </a:solidFill>
                <a:latin typeface="Gilroy Bold" pitchFamily="2" charset="77"/>
              </a:rPr>
              <a:t>Reusable water bottles</a:t>
            </a:r>
          </a:p>
        </p:txBody>
      </p:sp>
    </p:spTree>
    <p:extLst>
      <p:ext uri="{BB962C8B-B14F-4D97-AF65-F5344CB8AC3E}">
        <p14:creationId xmlns:p14="http://schemas.microsoft.com/office/powerpoint/2010/main" val="3427260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E408E-6C2C-7F49-8189-A4E687D0F961}"/>
              </a:ext>
            </a:extLst>
          </p:cNvPr>
          <p:cNvSpPr>
            <a:spLocks noGrp="1"/>
          </p:cNvSpPr>
          <p:nvPr>
            <p:ph type="title"/>
          </p:nvPr>
        </p:nvSpPr>
        <p:spPr/>
        <p:txBody>
          <a:bodyPr/>
          <a:lstStyle/>
          <a:p>
            <a:endParaRPr lang="en-US"/>
          </a:p>
        </p:txBody>
      </p:sp>
      <p:pic>
        <p:nvPicPr>
          <p:cNvPr id="6" name="Content Placeholder 8" descr="A picture containing icon&#10;&#10;Description automatically generated">
            <a:extLst>
              <a:ext uri="{FF2B5EF4-FFF2-40B4-BE49-F238E27FC236}">
                <a16:creationId xmlns:a16="http://schemas.microsoft.com/office/drawing/2014/main" id="{2B715E05-D6F4-C74A-ABBF-6A10F4832E13}"/>
              </a:ext>
            </a:extLst>
          </p:cNvPr>
          <p:cNvPicPr>
            <a:picLocks noChangeAspect="1"/>
          </p:cNvPicPr>
          <p:nvPr/>
        </p:nvPicPr>
        <p:blipFill>
          <a:blip r:embed="rId3"/>
          <a:stretch>
            <a:fillRect/>
          </a:stretch>
        </p:blipFill>
        <p:spPr>
          <a:xfrm>
            <a:off x="0" y="-13518"/>
            <a:ext cx="12216032" cy="6871518"/>
          </a:xfrm>
          <a:prstGeom prst="rect">
            <a:avLst/>
          </a:prstGeom>
        </p:spPr>
      </p:pic>
      <p:sp>
        <p:nvSpPr>
          <p:cNvPr id="7" name="TextBox 6">
            <a:extLst>
              <a:ext uri="{FF2B5EF4-FFF2-40B4-BE49-F238E27FC236}">
                <a16:creationId xmlns:a16="http://schemas.microsoft.com/office/drawing/2014/main" id="{845FB5B5-701C-1C4B-9AFC-4E046A57EF90}"/>
              </a:ext>
            </a:extLst>
          </p:cNvPr>
          <p:cNvSpPr txBox="1"/>
          <p:nvPr/>
        </p:nvSpPr>
        <p:spPr>
          <a:xfrm>
            <a:off x="582062" y="901868"/>
            <a:ext cx="3819457" cy="584775"/>
          </a:xfrm>
          <a:prstGeom prst="rect">
            <a:avLst/>
          </a:prstGeom>
          <a:noFill/>
        </p:spPr>
        <p:txBody>
          <a:bodyPr wrap="square" rtlCol="0">
            <a:spAutoFit/>
          </a:bodyPr>
          <a:lstStyle/>
          <a:p>
            <a:r>
              <a:rPr lang="en-US" sz="3200" b="1" dirty="0">
                <a:solidFill>
                  <a:srgbClr val="004A6C"/>
                </a:solidFill>
                <a:latin typeface="Gilroy Black" pitchFamily="2" charset="77"/>
              </a:rPr>
              <a:t>Single-use plastics</a:t>
            </a:r>
          </a:p>
        </p:txBody>
      </p:sp>
      <p:pic>
        <p:nvPicPr>
          <p:cNvPr id="8" name="Picture 7" descr="A picture containing person&#10;&#10;Description automatically generated">
            <a:extLst>
              <a:ext uri="{FF2B5EF4-FFF2-40B4-BE49-F238E27FC236}">
                <a16:creationId xmlns:a16="http://schemas.microsoft.com/office/drawing/2014/main" id="{33ACAA0C-1F0A-4947-AFEA-73A84A409E90}"/>
              </a:ext>
            </a:extLst>
          </p:cNvPr>
          <p:cNvPicPr>
            <a:picLocks noChangeAspect="1"/>
          </p:cNvPicPr>
          <p:nvPr/>
        </p:nvPicPr>
        <p:blipFill>
          <a:blip r:embed="rId4"/>
          <a:stretch>
            <a:fillRect/>
          </a:stretch>
        </p:blipFill>
        <p:spPr>
          <a:xfrm>
            <a:off x="838200" y="1913704"/>
            <a:ext cx="1841500" cy="1854200"/>
          </a:xfrm>
          <a:prstGeom prst="rect">
            <a:avLst/>
          </a:prstGeom>
        </p:spPr>
      </p:pic>
      <p:pic>
        <p:nvPicPr>
          <p:cNvPr id="20" name="Picture 19" descr="A picture containing person&#10;&#10;Description automatically generated">
            <a:extLst>
              <a:ext uri="{FF2B5EF4-FFF2-40B4-BE49-F238E27FC236}">
                <a16:creationId xmlns:a16="http://schemas.microsoft.com/office/drawing/2014/main" id="{FF2CA60A-E989-4648-8C6B-6C8C6C9AA30E}"/>
              </a:ext>
            </a:extLst>
          </p:cNvPr>
          <p:cNvPicPr>
            <a:picLocks noChangeAspect="1"/>
          </p:cNvPicPr>
          <p:nvPr/>
        </p:nvPicPr>
        <p:blipFill>
          <a:blip r:embed="rId4"/>
          <a:stretch>
            <a:fillRect/>
          </a:stretch>
        </p:blipFill>
        <p:spPr>
          <a:xfrm>
            <a:off x="3705387" y="4347041"/>
            <a:ext cx="1841500" cy="1854200"/>
          </a:xfrm>
          <a:prstGeom prst="rect">
            <a:avLst/>
          </a:prstGeom>
        </p:spPr>
      </p:pic>
      <p:pic>
        <p:nvPicPr>
          <p:cNvPr id="13" name="Picture 12">
            <a:extLst>
              <a:ext uri="{FF2B5EF4-FFF2-40B4-BE49-F238E27FC236}">
                <a16:creationId xmlns:a16="http://schemas.microsoft.com/office/drawing/2014/main" id="{49255B59-4A17-FB4E-9FE2-66EEA2C1A1AC}"/>
              </a:ext>
            </a:extLst>
          </p:cNvPr>
          <p:cNvPicPr>
            <a:picLocks noChangeAspect="1"/>
          </p:cNvPicPr>
          <p:nvPr/>
        </p:nvPicPr>
        <p:blipFill>
          <a:blip r:embed="rId5"/>
          <a:stretch>
            <a:fillRect/>
          </a:stretch>
        </p:blipFill>
        <p:spPr>
          <a:xfrm>
            <a:off x="506293" y="3076880"/>
            <a:ext cx="2537202" cy="1197464"/>
          </a:xfrm>
          <a:prstGeom prst="rect">
            <a:avLst/>
          </a:prstGeom>
        </p:spPr>
      </p:pic>
      <p:sp>
        <p:nvSpPr>
          <p:cNvPr id="41" name="Text Placeholder 9">
            <a:extLst>
              <a:ext uri="{FF2B5EF4-FFF2-40B4-BE49-F238E27FC236}">
                <a16:creationId xmlns:a16="http://schemas.microsoft.com/office/drawing/2014/main" id="{7EAA1D8A-170A-8842-8431-9C45DDFF667A}"/>
              </a:ext>
            </a:extLst>
          </p:cNvPr>
          <p:cNvSpPr txBox="1">
            <a:spLocks/>
          </p:cNvSpPr>
          <p:nvPr/>
        </p:nvSpPr>
        <p:spPr>
          <a:xfrm>
            <a:off x="827338" y="3365776"/>
            <a:ext cx="1847850" cy="719137"/>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400" dirty="0">
                <a:solidFill>
                  <a:srgbClr val="004A6C"/>
                </a:solidFill>
                <a:latin typeface="Gilroy Bold" pitchFamily="2" charset="77"/>
              </a:rPr>
              <a:t>Take away containers</a:t>
            </a:r>
          </a:p>
        </p:txBody>
      </p:sp>
      <p:pic>
        <p:nvPicPr>
          <p:cNvPr id="16" name="Picture 15" descr="A picture containing vegetable&#10;&#10;Description automatically generated">
            <a:extLst>
              <a:ext uri="{FF2B5EF4-FFF2-40B4-BE49-F238E27FC236}">
                <a16:creationId xmlns:a16="http://schemas.microsoft.com/office/drawing/2014/main" id="{045B0ADC-B181-D343-8CC4-9182B98B8BBD}"/>
              </a:ext>
            </a:extLst>
          </p:cNvPr>
          <p:cNvPicPr>
            <a:picLocks noChangeAspect="1"/>
          </p:cNvPicPr>
          <p:nvPr/>
        </p:nvPicPr>
        <p:blipFill>
          <a:blip r:embed="rId6"/>
          <a:stretch>
            <a:fillRect/>
          </a:stretch>
        </p:blipFill>
        <p:spPr>
          <a:xfrm>
            <a:off x="3697463" y="1846736"/>
            <a:ext cx="1854200" cy="1841500"/>
          </a:xfrm>
          <a:prstGeom prst="rect">
            <a:avLst/>
          </a:prstGeom>
        </p:spPr>
      </p:pic>
      <p:pic>
        <p:nvPicPr>
          <p:cNvPr id="32" name="Picture 31">
            <a:extLst>
              <a:ext uri="{FF2B5EF4-FFF2-40B4-BE49-F238E27FC236}">
                <a16:creationId xmlns:a16="http://schemas.microsoft.com/office/drawing/2014/main" id="{31C9B85B-BDA8-F84F-9E1B-BE75691AD9F8}"/>
              </a:ext>
            </a:extLst>
          </p:cNvPr>
          <p:cNvPicPr>
            <a:picLocks noChangeAspect="1"/>
          </p:cNvPicPr>
          <p:nvPr/>
        </p:nvPicPr>
        <p:blipFill>
          <a:blip r:embed="rId5"/>
          <a:stretch>
            <a:fillRect/>
          </a:stretch>
        </p:blipFill>
        <p:spPr>
          <a:xfrm>
            <a:off x="3450971" y="3076880"/>
            <a:ext cx="2537202" cy="1197464"/>
          </a:xfrm>
          <a:prstGeom prst="rect">
            <a:avLst/>
          </a:prstGeom>
        </p:spPr>
      </p:pic>
      <p:sp>
        <p:nvSpPr>
          <p:cNvPr id="42" name="Text Placeholder 9">
            <a:extLst>
              <a:ext uri="{FF2B5EF4-FFF2-40B4-BE49-F238E27FC236}">
                <a16:creationId xmlns:a16="http://schemas.microsoft.com/office/drawing/2014/main" id="{12273758-08AE-2C4C-8DCD-D6B717DFB6CB}"/>
              </a:ext>
            </a:extLst>
          </p:cNvPr>
          <p:cNvSpPr txBox="1">
            <a:spLocks/>
          </p:cNvSpPr>
          <p:nvPr/>
        </p:nvSpPr>
        <p:spPr>
          <a:xfrm>
            <a:off x="3747370" y="3337792"/>
            <a:ext cx="1847850" cy="719137"/>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sz="2400" dirty="0">
                <a:solidFill>
                  <a:srgbClr val="004A6C"/>
                </a:solidFill>
                <a:latin typeface="Gilroy Bold" pitchFamily="2" charset="77"/>
              </a:rPr>
              <a:t>Food wrap</a:t>
            </a:r>
          </a:p>
        </p:txBody>
      </p:sp>
      <p:pic>
        <p:nvPicPr>
          <p:cNvPr id="51" name="Picture 50" descr="A picture containing plate, indoor, white, pea&#10;&#10;Description automatically generated">
            <a:extLst>
              <a:ext uri="{FF2B5EF4-FFF2-40B4-BE49-F238E27FC236}">
                <a16:creationId xmlns:a16="http://schemas.microsoft.com/office/drawing/2014/main" id="{B868C380-81B3-1142-BCD2-37540D7598C2}"/>
              </a:ext>
            </a:extLst>
          </p:cNvPr>
          <p:cNvPicPr>
            <a:picLocks noChangeAspect="1"/>
          </p:cNvPicPr>
          <p:nvPr/>
        </p:nvPicPr>
        <p:blipFill>
          <a:blip r:embed="rId7"/>
          <a:stretch>
            <a:fillRect/>
          </a:stretch>
        </p:blipFill>
        <p:spPr>
          <a:xfrm>
            <a:off x="9333253" y="4353391"/>
            <a:ext cx="1854200" cy="1841500"/>
          </a:xfrm>
          <a:prstGeom prst="rect">
            <a:avLst/>
          </a:prstGeom>
        </p:spPr>
      </p:pic>
      <p:pic>
        <p:nvPicPr>
          <p:cNvPr id="36" name="Picture 35">
            <a:extLst>
              <a:ext uri="{FF2B5EF4-FFF2-40B4-BE49-F238E27FC236}">
                <a16:creationId xmlns:a16="http://schemas.microsoft.com/office/drawing/2014/main" id="{7E1A9B03-C3AD-A147-A6AC-799F56802359}"/>
              </a:ext>
            </a:extLst>
          </p:cNvPr>
          <p:cNvPicPr>
            <a:picLocks noChangeAspect="1"/>
          </p:cNvPicPr>
          <p:nvPr/>
        </p:nvPicPr>
        <p:blipFill>
          <a:blip r:embed="rId5"/>
          <a:stretch>
            <a:fillRect/>
          </a:stretch>
        </p:blipFill>
        <p:spPr>
          <a:xfrm>
            <a:off x="9014862" y="5461768"/>
            <a:ext cx="2537202" cy="1197464"/>
          </a:xfrm>
          <a:prstGeom prst="rect">
            <a:avLst/>
          </a:prstGeom>
        </p:spPr>
      </p:pic>
      <p:sp>
        <p:nvSpPr>
          <p:cNvPr id="48" name="Text Placeholder 9">
            <a:extLst>
              <a:ext uri="{FF2B5EF4-FFF2-40B4-BE49-F238E27FC236}">
                <a16:creationId xmlns:a16="http://schemas.microsoft.com/office/drawing/2014/main" id="{8A480F1D-55A2-B249-8AF5-6C552FFD5597}"/>
              </a:ext>
            </a:extLst>
          </p:cNvPr>
          <p:cNvSpPr txBox="1">
            <a:spLocks/>
          </p:cNvSpPr>
          <p:nvPr/>
        </p:nvSpPr>
        <p:spPr>
          <a:xfrm>
            <a:off x="9216758" y="5924622"/>
            <a:ext cx="2196106" cy="3559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400" dirty="0">
                <a:solidFill>
                  <a:srgbClr val="004A6C"/>
                </a:solidFill>
                <a:latin typeface="Gilroy Bold" pitchFamily="2" charset="77"/>
              </a:rPr>
              <a:t>Blister packs</a:t>
            </a:r>
          </a:p>
        </p:txBody>
      </p:sp>
      <p:pic>
        <p:nvPicPr>
          <p:cNvPr id="53" name="Picture 52">
            <a:extLst>
              <a:ext uri="{FF2B5EF4-FFF2-40B4-BE49-F238E27FC236}">
                <a16:creationId xmlns:a16="http://schemas.microsoft.com/office/drawing/2014/main" id="{B349FD80-AA68-FC4C-8F48-293AB82C7381}"/>
              </a:ext>
            </a:extLst>
          </p:cNvPr>
          <p:cNvPicPr>
            <a:picLocks noChangeAspect="1"/>
          </p:cNvPicPr>
          <p:nvPr/>
        </p:nvPicPr>
        <p:blipFill>
          <a:blip r:embed="rId8"/>
          <a:stretch>
            <a:fillRect/>
          </a:stretch>
        </p:blipFill>
        <p:spPr>
          <a:xfrm>
            <a:off x="6591065" y="4342250"/>
            <a:ext cx="1841500" cy="1841500"/>
          </a:xfrm>
          <a:prstGeom prst="rect">
            <a:avLst/>
          </a:prstGeom>
        </p:spPr>
      </p:pic>
      <p:pic>
        <p:nvPicPr>
          <p:cNvPr id="37" name="Picture 36">
            <a:extLst>
              <a:ext uri="{FF2B5EF4-FFF2-40B4-BE49-F238E27FC236}">
                <a16:creationId xmlns:a16="http://schemas.microsoft.com/office/drawing/2014/main" id="{478062D3-A0E9-334A-88E6-8E0E343DD1BE}"/>
              </a:ext>
            </a:extLst>
          </p:cNvPr>
          <p:cNvPicPr>
            <a:picLocks noChangeAspect="1"/>
          </p:cNvPicPr>
          <p:nvPr/>
        </p:nvPicPr>
        <p:blipFill>
          <a:blip r:embed="rId5"/>
          <a:stretch>
            <a:fillRect/>
          </a:stretch>
        </p:blipFill>
        <p:spPr>
          <a:xfrm>
            <a:off x="6318157" y="5461768"/>
            <a:ext cx="2537202" cy="1197464"/>
          </a:xfrm>
          <a:prstGeom prst="rect">
            <a:avLst/>
          </a:prstGeom>
        </p:spPr>
      </p:pic>
      <p:sp>
        <p:nvSpPr>
          <p:cNvPr id="47" name="Text Placeholder 9">
            <a:extLst>
              <a:ext uri="{FF2B5EF4-FFF2-40B4-BE49-F238E27FC236}">
                <a16:creationId xmlns:a16="http://schemas.microsoft.com/office/drawing/2014/main" id="{F66DC1A6-2524-6140-8877-0260FAEE16F4}"/>
              </a:ext>
            </a:extLst>
          </p:cNvPr>
          <p:cNvSpPr txBox="1">
            <a:spLocks/>
          </p:cNvSpPr>
          <p:nvPr/>
        </p:nvSpPr>
        <p:spPr>
          <a:xfrm>
            <a:off x="6550021" y="5952251"/>
            <a:ext cx="2157930" cy="309415"/>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400" dirty="0">
                <a:solidFill>
                  <a:srgbClr val="004A6C"/>
                </a:solidFill>
                <a:latin typeface="Gilroy Bold" pitchFamily="2" charset="77"/>
              </a:rPr>
              <a:t>Bubble wrap</a:t>
            </a:r>
          </a:p>
        </p:txBody>
      </p:sp>
      <p:pic>
        <p:nvPicPr>
          <p:cNvPr id="55" name="Picture 54" descr="A close-up of a group of eggs&#10;&#10;Description automatically generated with low confidence">
            <a:extLst>
              <a:ext uri="{FF2B5EF4-FFF2-40B4-BE49-F238E27FC236}">
                <a16:creationId xmlns:a16="http://schemas.microsoft.com/office/drawing/2014/main" id="{C4D8E404-4472-5A48-A43B-6E2DD49866A7}"/>
              </a:ext>
            </a:extLst>
          </p:cNvPr>
          <p:cNvPicPr>
            <a:picLocks noChangeAspect="1"/>
          </p:cNvPicPr>
          <p:nvPr/>
        </p:nvPicPr>
        <p:blipFill>
          <a:blip r:embed="rId9"/>
          <a:stretch>
            <a:fillRect/>
          </a:stretch>
        </p:blipFill>
        <p:spPr>
          <a:xfrm>
            <a:off x="3692244" y="4311535"/>
            <a:ext cx="1854200" cy="1854200"/>
          </a:xfrm>
          <a:prstGeom prst="rect">
            <a:avLst/>
          </a:prstGeom>
        </p:spPr>
      </p:pic>
      <p:pic>
        <p:nvPicPr>
          <p:cNvPr id="38" name="Picture 37">
            <a:extLst>
              <a:ext uri="{FF2B5EF4-FFF2-40B4-BE49-F238E27FC236}">
                <a16:creationId xmlns:a16="http://schemas.microsoft.com/office/drawing/2014/main" id="{0D2C67D9-6E86-DC44-A573-F3E3C1442161}"/>
              </a:ext>
            </a:extLst>
          </p:cNvPr>
          <p:cNvPicPr>
            <a:picLocks noChangeAspect="1"/>
          </p:cNvPicPr>
          <p:nvPr/>
        </p:nvPicPr>
        <p:blipFill>
          <a:blip r:embed="rId5"/>
          <a:stretch>
            <a:fillRect/>
          </a:stretch>
        </p:blipFill>
        <p:spPr>
          <a:xfrm>
            <a:off x="3386165" y="5461768"/>
            <a:ext cx="2537202" cy="1197464"/>
          </a:xfrm>
          <a:prstGeom prst="rect">
            <a:avLst/>
          </a:prstGeom>
        </p:spPr>
      </p:pic>
      <p:sp>
        <p:nvSpPr>
          <p:cNvPr id="46" name="Text Placeholder 9">
            <a:extLst>
              <a:ext uri="{FF2B5EF4-FFF2-40B4-BE49-F238E27FC236}">
                <a16:creationId xmlns:a16="http://schemas.microsoft.com/office/drawing/2014/main" id="{4EBE4B9B-D46A-4644-9B2E-FFA5708AD194}"/>
              </a:ext>
            </a:extLst>
          </p:cNvPr>
          <p:cNvSpPr txBox="1">
            <a:spLocks/>
          </p:cNvSpPr>
          <p:nvPr/>
        </p:nvSpPr>
        <p:spPr>
          <a:xfrm>
            <a:off x="3569376" y="5864581"/>
            <a:ext cx="2113521" cy="485257"/>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400" dirty="0">
                <a:solidFill>
                  <a:srgbClr val="004A6C"/>
                </a:solidFill>
                <a:latin typeface="Gilroy Bold" pitchFamily="2" charset="77"/>
              </a:rPr>
              <a:t>Cotton buds</a:t>
            </a:r>
          </a:p>
        </p:txBody>
      </p:sp>
      <p:pic>
        <p:nvPicPr>
          <p:cNvPr id="57" name="Picture 56" descr="A picture containing cup, coffee, food, beverage&#10;&#10;Description automatically generated">
            <a:extLst>
              <a:ext uri="{FF2B5EF4-FFF2-40B4-BE49-F238E27FC236}">
                <a16:creationId xmlns:a16="http://schemas.microsoft.com/office/drawing/2014/main" id="{30C0EB22-186F-9B49-A66D-AC6A4EFE55E6}"/>
              </a:ext>
            </a:extLst>
          </p:cNvPr>
          <p:cNvPicPr>
            <a:picLocks noChangeAspect="1"/>
          </p:cNvPicPr>
          <p:nvPr/>
        </p:nvPicPr>
        <p:blipFill>
          <a:blip r:embed="rId10"/>
          <a:stretch>
            <a:fillRect/>
          </a:stretch>
        </p:blipFill>
        <p:spPr>
          <a:xfrm>
            <a:off x="9296178" y="1802341"/>
            <a:ext cx="1893437" cy="1906495"/>
          </a:xfrm>
          <a:prstGeom prst="rect">
            <a:avLst/>
          </a:prstGeom>
        </p:spPr>
      </p:pic>
      <p:pic>
        <p:nvPicPr>
          <p:cNvPr id="59" name="Picture 58" descr="A picture containing vegetable&#10;&#10;Description automatically generated">
            <a:extLst>
              <a:ext uri="{FF2B5EF4-FFF2-40B4-BE49-F238E27FC236}">
                <a16:creationId xmlns:a16="http://schemas.microsoft.com/office/drawing/2014/main" id="{2795DB29-9407-3E46-B651-517C9562030D}"/>
              </a:ext>
            </a:extLst>
          </p:cNvPr>
          <p:cNvPicPr>
            <a:picLocks noChangeAspect="1"/>
          </p:cNvPicPr>
          <p:nvPr/>
        </p:nvPicPr>
        <p:blipFill>
          <a:blip r:embed="rId11"/>
          <a:stretch>
            <a:fillRect/>
          </a:stretch>
        </p:blipFill>
        <p:spPr>
          <a:xfrm>
            <a:off x="6592154" y="1803878"/>
            <a:ext cx="1927215" cy="1927215"/>
          </a:xfrm>
          <a:prstGeom prst="rect">
            <a:avLst/>
          </a:prstGeom>
        </p:spPr>
      </p:pic>
      <p:pic>
        <p:nvPicPr>
          <p:cNvPr id="35" name="Picture 34">
            <a:extLst>
              <a:ext uri="{FF2B5EF4-FFF2-40B4-BE49-F238E27FC236}">
                <a16:creationId xmlns:a16="http://schemas.microsoft.com/office/drawing/2014/main" id="{BA7CF2FA-44DB-BA43-9BF6-76EE3A25FC69}"/>
              </a:ext>
            </a:extLst>
          </p:cNvPr>
          <p:cNvPicPr>
            <a:picLocks noChangeAspect="1"/>
          </p:cNvPicPr>
          <p:nvPr/>
        </p:nvPicPr>
        <p:blipFill>
          <a:blip r:embed="rId5"/>
          <a:stretch>
            <a:fillRect/>
          </a:stretch>
        </p:blipFill>
        <p:spPr>
          <a:xfrm>
            <a:off x="9014862" y="3076880"/>
            <a:ext cx="2537202" cy="1197464"/>
          </a:xfrm>
          <a:prstGeom prst="rect">
            <a:avLst/>
          </a:prstGeom>
        </p:spPr>
      </p:pic>
      <p:sp>
        <p:nvSpPr>
          <p:cNvPr id="44" name="Text Placeholder 9">
            <a:extLst>
              <a:ext uri="{FF2B5EF4-FFF2-40B4-BE49-F238E27FC236}">
                <a16:creationId xmlns:a16="http://schemas.microsoft.com/office/drawing/2014/main" id="{9256CB6F-11E3-8245-A559-B98649B56FD9}"/>
              </a:ext>
            </a:extLst>
          </p:cNvPr>
          <p:cNvSpPr txBox="1">
            <a:spLocks/>
          </p:cNvSpPr>
          <p:nvPr/>
        </p:nvSpPr>
        <p:spPr>
          <a:xfrm>
            <a:off x="9359538" y="3337790"/>
            <a:ext cx="1847850" cy="719137"/>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400" dirty="0">
                <a:solidFill>
                  <a:srgbClr val="004A6C"/>
                </a:solidFill>
                <a:latin typeface="Gilroy Bold" pitchFamily="2" charset="77"/>
              </a:rPr>
              <a:t>Drinks containers</a:t>
            </a:r>
          </a:p>
        </p:txBody>
      </p:sp>
      <p:pic>
        <p:nvPicPr>
          <p:cNvPr id="34" name="Picture 33">
            <a:extLst>
              <a:ext uri="{FF2B5EF4-FFF2-40B4-BE49-F238E27FC236}">
                <a16:creationId xmlns:a16="http://schemas.microsoft.com/office/drawing/2014/main" id="{CC5DB50E-33DC-8947-AF8C-099B331A56B5}"/>
              </a:ext>
            </a:extLst>
          </p:cNvPr>
          <p:cNvPicPr>
            <a:picLocks noChangeAspect="1"/>
          </p:cNvPicPr>
          <p:nvPr/>
        </p:nvPicPr>
        <p:blipFill>
          <a:blip r:embed="rId5"/>
          <a:stretch>
            <a:fillRect/>
          </a:stretch>
        </p:blipFill>
        <p:spPr>
          <a:xfrm>
            <a:off x="6287161" y="3076880"/>
            <a:ext cx="2537202" cy="1197464"/>
          </a:xfrm>
          <a:prstGeom prst="rect">
            <a:avLst/>
          </a:prstGeom>
        </p:spPr>
      </p:pic>
      <p:sp>
        <p:nvSpPr>
          <p:cNvPr id="43" name="Text Placeholder 9">
            <a:extLst>
              <a:ext uri="{FF2B5EF4-FFF2-40B4-BE49-F238E27FC236}">
                <a16:creationId xmlns:a16="http://schemas.microsoft.com/office/drawing/2014/main" id="{4934E8BA-FF2D-8140-B853-934AB31EA237}"/>
              </a:ext>
            </a:extLst>
          </p:cNvPr>
          <p:cNvSpPr txBox="1">
            <a:spLocks/>
          </p:cNvSpPr>
          <p:nvPr/>
        </p:nvSpPr>
        <p:spPr>
          <a:xfrm>
            <a:off x="6615894" y="3337791"/>
            <a:ext cx="1847850" cy="719137"/>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400" dirty="0">
                <a:solidFill>
                  <a:srgbClr val="004A6C"/>
                </a:solidFill>
                <a:latin typeface="Gilroy Bold" pitchFamily="2" charset="77"/>
              </a:rPr>
              <a:t>Food packaging</a:t>
            </a:r>
          </a:p>
        </p:txBody>
      </p:sp>
      <p:pic>
        <p:nvPicPr>
          <p:cNvPr id="61" name="Picture 60" descr="A picture containing white, weapon, breakfast&#10;&#10;Description automatically generated">
            <a:extLst>
              <a:ext uri="{FF2B5EF4-FFF2-40B4-BE49-F238E27FC236}">
                <a16:creationId xmlns:a16="http://schemas.microsoft.com/office/drawing/2014/main" id="{C6C89876-6AAC-3741-9921-6725996993D9}"/>
              </a:ext>
            </a:extLst>
          </p:cNvPr>
          <p:cNvPicPr>
            <a:picLocks noChangeAspect="1"/>
          </p:cNvPicPr>
          <p:nvPr/>
        </p:nvPicPr>
        <p:blipFill>
          <a:blip r:embed="rId12"/>
          <a:stretch>
            <a:fillRect/>
          </a:stretch>
        </p:blipFill>
        <p:spPr>
          <a:xfrm>
            <a:off x="838200" y="4342250"/>
            <a:ext cx="1841500" cy="1841500"/>
          </a:xfrm>
          <a:prstGeom prst="rect">
            <a:avLst/>
          </a:prstGeom>
        </p:spPr>
      </p:pic>
      <p:pic>
        <p:nvPicPr>
          <p:cNvPr id="39" name="Picture 38">
            <a:extLst>
              <a:ext uri="{FF2B5EF4-FFF2-40B4-BE49-F238E27FC236}">
                <a16:creationId xmlns:a16="http://schemas.microsoft.com/office/drawing/2014/main" id="{BF7A3F6F-5087-A646-8978-1E311FDD980C}"/>
              </a:ext>
            </a:extLst>
          </p:cNvPr>
          <p:cNvPicPr>
            <a:picLocks noChangeAspect="1"/>
          </p:cNvPicPr>
          <p:nvPr/>
        </p:nvPicPr>
        <p:blipFill>
          <a:blip r:embed="rId5"/>
          <a:stretch>
            <a:fillRect/>
          </a:stretch>
        </p:blipFill>
        <p:spPr>
          <a:xfrm>
            <a:off x="456985" y="5461768"/>
            <a:ext cx="2537202" cy="1197464"/>
          </a:xfrm>
          <a:prstGeom prst="rect">
            <a:avLst/>
          </a:prstGeom>
        </p:spPr>
      </p:pic>
      <p:sp>
        <p:nvSpPr>
          <p:cNvPr id="45" name="Text Placeholder 9">
            <a:extLst>
              <a:ext uri="{FF2B5EF4-FFF2-40B4-BE49-F238E27FC236}">
                <a16:creationId xmlns:a16="http://schemas.microsoft.com/office/drawing/2014/main" id="{968B4DBC-8BE8-6C47-BC5B-D23909261313}"/>
              </a:ext>
            </a:extLst>
          </p:cNvPr>
          <p:cNvSpPr txBox="1">
            <a:spLocks/>
          </p:cNvSpPr>
          <p:nvPr/>
        </p:nvSpPr>
        <p:spPr>
          <a:xfrm>
            <a:off x="629598" y="5864081"/>
            <a:ext cx="2252843" cy="485757"/>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2400" dirty="0">
                <a:solidFill>
                  <a:srgbClr val="004A6C"/>
                </a:solidFill>
                <a:latin typeface="Gilroy Bold" pitchFamily="2" charset="77"/>
              </a:rPr>
              <a:t>Six pack rings</a:t>
            </a:r>
          </a:p>
        </p:txBody>
      </p:sp>
    </p:spTree>
    <p:extLst>
      <p:ext uri="{BB962C8B-B14F-4D97-AF65-F5344CB8AC3E}">
        <p14:creationId xmlns:p14="http://schemas.microsoft.com/office/powerpoint/2010/main" val="4040197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C70DD-2B32-394F-B19D-EDCCD545DE7A}"/>
              </a:ext>
            </a:extLst>
          </p:cNvPr>
          <p:cNvSpPr>
            <a:spLocks noGrp="1"/>
          </p:cNvSpPr>
          <p:nvPr>
            <p:ph type="title"/>
          </p:nvPr>
        </p:nvSpPr>
        <p:spPr/>
        <p:txBody>
          <a:bodyPr/>
          <a:lstStyle/>
          <a:p>
            <a:endParaRPr lang="en-US"/>
          </a:p>
        </p:txBody>
      </p:sp>
      <p:pic>
        <p:nvPicPr>
          <p:cNvPr id="5" name="Content Placeholder 4" descr="Icon&#10;&#10;Description automatically generated">
            <a:extLst>
              <a:ext uri="{FF2B5EF4-FFF2-40B4-BE49-F238E27FC236}">
                <a16:creationId xmlns:a16="http://schemas.microsoft.com/office/drawing/2014/main" id="{5585CD7F-A26C-CD48-BBCB-005C0D9210CF}"/>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94F19215-1CF3-A845-96E0-71690B0C9CF1}"/>
              </a:ext>
            </a:extLst>
          </p:cNvPr>
          <p:cNvSpPr txBox="1"/>
          <p:nvPr/>
        </p:nvSpPr>
        <p:spPr>
          <a:xfrm>
            <a:off x="574554" y="973933"/>
            <a:ext cx="4373366" cy="458628"/>
          </a:xfrm>
          <a:prstGeom prst="rect">
            <a:avLst/>
          </a:prstGeom>
          <a:noFill/>
        </p:spPr>
        <p:txBody>
          <a:bodyPr wrap="square" rtlCol="0">
            <a:spAutoFit/>
          </a:bodyPr>
          <a:lstStyle/>
          <a:p>
            <a:r>
              <a:rPr lang="en-US" sz="2400" b="1" dirty="0">
                <a:solidFill>
                  <a:srgbClr val="004A6C"/>
                </a:solidFill>
                <a:latin typeface="Gilroy Black" pitchFamily="2" charset="77"/>
              </a:rPr>
              <a:t>Design specification</a:t>
            </a:r>
          </a:p>
        </p:txBody>
      </p:sp>
      <p:sp>
        <p:nvSpPr>
          <p:cNvPr id="10" name="Rectangle 9">
            <a:extLst>
              <a:ext uri="{FF2B5EF4-FFF2-40B4-BE49-F238E27FC236}">
                <a16:creationId xmlns:a16="http://schemas.microsoft.com/office/drawing/2014/main" id="{99DC4288-179F-5D41-A35B-C2F2A653ADCC}"/>
              </a:ext>
            </a:extLst>
          </p:cNvPr>
          <p:cNvSpPr/>
          <p:nvPr/>
        </p:nvSpPr>
        <p:spPr>
          <a:xfrm>
            <a:off x="838200" y="7496539"/>
            <a:ext cx="5755640" cy="461665"/>
          </a:xfrm>
          <a:prstGeom prst="rect">
            <a:avLst/>
          </a:prstGeom>
        </p:spPr>
        <p:txBody>
          <a:bodyPr wrap="square">
            <a:spAutoFit/>
          </a:bodyPr>
          <a:lstStyle/>
          <a:p>
            <a:pPr marL="285750" indent="-285750">
              <a:buFont typeface="Arial" panose="020B0604020202020204" pitchFamily="34" charset="0"/>
              <a:buChar char="•"/>
            </a:pPr>
            <a:endParaRPr lang="en-GB" sz="2400">
              <a:solidFill>
                <a:srgbClr val="004A6C"/>
              </a:solidFill>
              <a:latin typeface="Gilroy Medium" pitchFamily="2" charset="77"/>
            </a:endParaRPr>
          </a:p>
        </p:txBody>
      </p:sp>
      <p:sp>
        <p:nvSpPr>
          <p:cNvPr id="17" name="Rectangle 16">
            <a:extLst>
              <a:ext uri="{FF2B5EF4-FFF2-40B4-BE49-F238E27FC236}">
                <a16:creationId xmlns:a16="http://schemas.microsoft.com/office/drawing/2014/main" id="{A8F91F06-3D1D-3E4F-8A0A-E93F3882EB40}"/>
              </a:ext>
            </a:extLst>
          </p:cNvPr>
          <p:cNvSpPr/>
          <p:nvPr/>
        </p:nvSpPr>
        <p:spPr>
          <a:xfrm>
            <a:off x="676203" y="2528424"/>
            <a:ext cx="4841194" cy="230147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3F55371-8DC0-5545-BE73-6BAE241332AF}"/>
              </a:ext>
            </a:extLst>
          </p:cNvPr>
          <p:cNvSpPr/>
          <p:nvPr/>
        </p:nvSpPr>
        <p:spPr>
          <a:xfrm>
            <a:off x="990599" y="2748742"/>
            <a:ext cx="5222422" cy="1938992"/>
          </a:xfrm>
          <a:prstGeom prst="rect">
            <a:avLst/>
          </a:prstGeom>
        </p:spPr>
        <p:txBody>
          <a:bodyPr wrap="square">
            <a:spAutoFit/>
          </a:bodyPr>
          <a:lstStyle/>
          <a:p>
            <a:pPr marL="457200" indent="-457200">
              <a:buFont typeface="Arial" panose="020B0604020202020204" pitchFamily="34" charset="0"/>
              <a:buChar char="•"/>
            </a:pPr>
            <a:r>
              <a:rPr lang="en-US" sz="2400" dirty="0">
                <a:solidFill>
                  <a:srgbClr val="004A6C"/>
                </a:solidFill>
                <a:latin typeface="Gilroy Medium" pitchFamily="2" charset="77"/>
              </a:rPr>
              <a:t>Strong – fit for purpose</a:t>
            </a:r>
          </a:p>
          <a:p>
            <a:pPr marL="457200" indent="-457200">
              <a:buFont typeface="Arial" panose="020B0604020202020204" pitchFamily="34" charset="0"/>
              <a:buChar char="•"/>
            </a:pPr>
            <a:r>
              <a:rPr lang="en-US" sz="2400" dirty="0">
                <a:solidFill>
                  <a:srgbClr val="004A6C"/>
                </a:solidFill>
                <a:latin typeface="Gilroy Medium" pitchFamily="2" charset="77"/>
              </a:rPr>
              <a:t>Easy to use</a:t>
            </a:r>
          </a:p>
          <a:p>
            <a:pPr marL="457200" indent="-457200">
              <a:buFont typeface="Arial" panose="020B0604020202020204" pitchFamily="34" charset="0"/>
              <a:buChar char="•"/>
            </a:pPr>
            <a:r>
              <a:rPr lang="en-US" sz="2400" dirty="0">
                <a:solidFill>
                  <a:srgbClr val="004A6C"/>
                </a:solidFill>
                <a:latin typeface="Gilroy Medium" pitchFamily="2" charset="77"/>
              </a:rPr>
              <a:t>Longevity – will it last?</a:t>
            </a:r>
          </a:p>
          <a:p>
            <a:pPr marL="457200" indent="-457200">
              <a:buFont typeface="Arial" panose="020B0604020202020204" pitchFamily="34" charset="0"/>
              <a:buChar char="•"/>
            </a:pPr>
            <a:r>
              <a:rPr lang="en-US" sz="2400" dirty="0">
                <a:solidFill>
                  <a:srgbClr val="004A6C"/>
                </a:solidFill>
                <a:latin typeface="Gilroy Medium" pitchFamily="2" charset="77"/>
              </a:rPr>
              <a:t>Sustainable</a:t>
            </a:r>
          </a:p>
          <a:p>
            <a:pPr marL="457200" indent="-457200">
              <a:buFont typeface="Arial" panose="020B0604020202020204" pitchFamily="34" charset="0"/>
              <a:buChar char="•"/>
            </a:pPr>
            <a:r>
              <a:rPr lang="en-US" sz="2400" dirty="0">
                <a:solidFill>
                  <a:srgbClr val="004A6C"/>
                </a:solidFill>
                <a:latin typeface="Gilroy Medium" pitchFamily="2" charset="77"/>
              </a:rPr>
              <a:t>Attractive</a:t>
            </a:r>
          </a:p>
        </p:txBody>
      </p:sp>
      <p:pic>
        <p:nvPicPr>
          <p:cNvPr id="7" name="Picture 6" descr="A picture containing logo&#10;&#10;Description automatically generated">
            <a:extLst>
              <a:ext uri="{FF2B5EF4-FFF2-40B4-BE49-F238E27FC236}">
                <a16:creationId xmlns:a16="http://schemas.microsoft.com/office/drawing/2014/main" id="{4A95843C-765E-574E-8DCB-04C9D69869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49389" y="528423"/>
            <a:ext cx="1817631" cy="1664607"/>
          </a:xfrm>
          <a:prstGeom prst="rect">
            <a:avLst/>
          </a:prstGeom>
        </p:spPr>
      </p:pic>
      <p:pic>
        <p:nvPicPr>
          <p:cNvPr id="15" name="Picture 14">
            <a:extLst>
              <a:ext uri="{FF2B5EF4-FFF2-40B4-BE49-F238E27FC236}">
                <a16:creationId xmlns:a16="http://schemas.microsoft.com/office/drawing/2014/main" id="{268E49BB-F321-B443-8DF1-65F1983634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50816">
            <a:off x="4863416" y="1669915"/>
            <a:ext cx="1534497" cy="1512808"/>
          </a:xfrm>
          <a:prstGeom prst="rect">
            <a:avLst/>
          </a:prstGeom>
        </p:spPr>
      </p:pic>
    </p:spTree>
    <p:extLst>
      <p:ext uri="{BB962C8B-B14F-4D97-AF65-F5344CB8AC3E}">
        <p14:creationId xmlns:p14="http://schemas.microsoft.com/office/powerpoint/2010/main" val="3052618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C70DD-2B32-394F-B19D-EDCCD545DE7A}"/>
              </a:ext>
            </a:extLst>
          </p:cNvPr>
          <p:cNvSpPr>
            <a:spLocks noGrp="1"/>
          </p:cNvSpPr>
          <p:nvPr>
            <p:ph type="title"/>
          </p:nvPr>
        </p:nvSpPr>
        <p:spPr/>
        <p:txBody>
          <a:bodyPr/>
          <a:lstStyle/>
          <a:p>
            <a:endParaRPr lang="en-US"/>
          </a:p>
        </p:txBody>
      </p:sp>
      <p:pic>
        <p:nvPicPr>
          <p:cNvPr id="5" name="Content Placeholder 4" descr="Icon&#10;&#10;Description automatically generated">
            <a:extLst>
              <a:ext uri="{FF2B5EF4-FFF2-40B4-BE49-F238E27FC236}">
                <a16:creationId xmlns:a16="http://schemas.microsoft.com/office/drawing/2014/main" id="{5585CD7F-A26C-CD48-BBCB-005C0D9210CF}"/>
              </a:ext>
            </a:extLst>
          </p:cNvPr>
          <p:cNvPicPr>
            <a:picLocks noGrp="1" noChangeAspect="1"/>
          </p:cNvPicPr>
          <p:nvPr>
            <p:ph idx="1"/>
          </p:nvPr>
        </p:nvPicPr>
        <p:blipFill>
          <a:blip r:embed="rId3"/>
          <a:stretch>
            <a:fillRect/>
          </a:stretch>
        </p:blipFill>
        <p:spPr>
          <a:xfrm>
            <a:off x="0" y="0"/>
            <a:ext cx="12192000" cy="6858000"/>
          </a:xfrm>
        </p:spPr>
      </p:pic>
      <p:sp>
        <p:nvSpPr>
          <p:cNvPr id="6" name="TextBox 5">
            <a:extLst>
              <a:ext uri="{FF2B5EF4-FFF2-40B4-BE49-F238E27FC236}">
                <a16:creationId xmlns:a16="http://schemas.microsoft.com/office/drawing/2014/main" id="{94F19215-1CF3-A845-96E0-71690B0C9CF1}"/>
              </a:ext>
            </a:extLst>
          </p:cNvPr>
          <p:cNvSpPr txBox="1"/>
          <p:nvPr/>
        </p:nvSpPr>
        <p:spPr>
          <a:xfrm>
            <a:off x="574554" y="973933"/>
            <a:ext cx="4373366" cy="458628"/>
          </a:xfrm>
          <a:prstGeom prst="rect">
            <a:avLst/>
          </a:prstGeom>
          <a:noFill/>
        </p:spPr>
        <p:txBody>
          <a:bodyPr wrap="square" rtlCol="0">
            <a:spAutoFit/>
          </a:bodyPr>
          <a:lstStyle/>
          <a:p>
            <a:r>
              <a:rPr lang="en-US" sz="2400" b="1" dirty="0">
                <a:solidFill>
                  <a:srgbClr val="004A6C"/>
                </a:solidFill>
                <a:latin typeface="Gilroy Black" pitchFamily="2" charset="77"/>
              </a:rPr>
              <a:t>Constructive feedback</a:t>
            </a:r>
          </a:p>
        </p:txBody>
      </p:sp>
      <p:sp>
        <p:nvSpPr>
          <p:cNvPr id="10" name="Rectangle 9">
            <a:extLst>
              <a:ext uri="{FF2B5EF4-FFF2-40B4-BE49-F238E27FC236}">
                <a16:creationId xmlns:a16="http://schemas.microsoft.com/office/drawing/2014/main" id="{99DC4288-179F-5D41-A35B-C2F2A653ADCC}"/>
              </a:ext>
            </a:extLst>
          </p:cNvPr>
          <p:cNvSpPr/>
          <p:nvPr/>
        </p:nvSpPr>
        <p:spPr>
          <a:xfrm>
            <a:off x="838200" y="7496539"/>
            <a:ext cx="5755640" cy="461665"/>
          </a:xfrm>
          <a:prstGeom prst="rect">
            <a:avLst/>
          </a:prstGeom>
        </p:spPr>
        <p:txBody>
          <a:bodyPr wrap="square">
            <a:spAutoFit/>
          </a:bodyPr>
          <a:lstStyle/>
          <a:p>
            <a:pPr marL="285750" indent="-285750">
              <a:buFont typeface="Arial" panose="020B0604020202020204" pitchFamily="34" charset="0"/>
              <a:buChar char="•"/>
            </a:pPr>
            <a:endParaRPr lang="en-GB" sz="2400">
              <a:solidFill>
                <a:srgbClr val="004A6C"/>
              </a:solidFill>
              <a:latin typeface="Gilroy Medium" pitchFamily="2" charset="77"/>
            </a:endParaRPr>
          </a:p>
        </p:txBody>
      </p:sp>
      <p:sp>
        <p:nvSpPr>
          <p:cNvPr id="17" name="Rectangle 16">
            <a:extLst>
              <a:ext uri="{FF2B5EF4-FFF2-40B4-BE49-F238E27FC236}">
                <a16:creationId xmlns:a16="http://schemas.microsoft.com/office/drawing/2014/main" id="{A8F91F06-3D1D-3E4F-8A0A-E93F3882EB40}"/>
              </a:ext>
            </a:extLst>
          </p:cNvPr>
          <p:cNvSpPr/>
          <p:nvPr/>
        </p:nvSpPr>
        <p:spPr>
          <a:xfrm>
            <a:off x="5360475" y="751427"/>
            <a:ext cx="6155707" cy="150137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3F55371-8DC0-5545-BE73-6BAE241332AF}"/>
              </a:ext>
            </a:extLst>
          </p:cNvPr>
          <p:cNvSpPr/>
          <p:nvPr/>
        </p:nvSpPr>
        <p:spPr>
          <a:xfrm>
            <a:off x="5522474" y="994283"/>
            <a:ext cx="3960261" cy="1015663"/>
          </a:xfrm>
          <a:prstGeom prst="rect">
            <a:avLst/>
          </a:prstGeom>
        </p:spPr>
        <p:txBody>
          <a:bodyPr wrap="square">
            <a:spAutoFit/>
          </a:bodyPr>
          <a:lstStyle/>
          <a:p>
            <a:r>
              <a:rPr lang="en-US" sz="2000" dirty="0">
                <a:solidFill>
                  <a:srgbClr val="004A6C"/>
                </a:solidFill>
                <a:latin typeface="Gilroy Medium" pitchFamily="2" charset="77"/>
              </a:rPr>
              <a:t>How can we offer our feedback to one another without being rude, unhelpful or hurtful?</a:t>
            </a:r>
          </a:p>
        </p:txBody>
      </p:sp>
      <p:pic>
        <p:nvPicPr>
          <p:cNvPr id="15" name="Picture 14">
            <a:extLst>
              <a:ext uri="{FF2B5EF4-FFF2-40B4-BE49-F238E27FC236}">
                <a16:creationId xmlns:a16="http://schemas.microsoft.com/office/drawing/2014/main" id="{268E49BB-F321-B443-8DF1-65F1983634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550816">
            <a:off x="15543900" y="2122376"/>
            <a:ext cx="1534497" cy="1512808"/>
          </a:xfrm>
          <a:prstGeom prst="rect">
            <a:avLst/>
          </a:prstGeom>
        </p:spPr>
      </p:pic>
      <p:pic>
        <p:nvPicPr>
          <p:cNvPr id="12" name="Picture 11">
            <a:extLst>
              <a:ext uri="{FF2B5EF4-FFF2-40B4-BE49-F238E27FC236}">
                <a16:creationId xmlns:a16="http://schemas.microsoft.com/office/drawing/2014/main" id="{A84D7136-97E7-634F-857D-0095B6348AE0}"/>
              </a:ext>
            </a:extLst>
          </p:cNvPr>
          <p:cNvPicPr>
            <a:picLocks noChangeAspect="1"/>
          </p:cNvPicPr>
          <p:nvPr/>
        </p:nvPicPr>
        <p:blipFill>
          <a:blip r:embed="rId5"/>
          <a:stretch>
            <a:fillRect/>
          </a:stretch>
        </p:blipFill>
        <p:spPr>
          <a:xfrm>
            <a:off x="121468" y="2897096"/>
            <a:ext cx="4209166" cy="2774800"/>
          </a:xfrm>
          <a:prstGeom prst="rect">
            <a:avLst/>
          </a:prstGeom>
        </p:spPr>
      </p:pic>
      <p:sp>
        <p:nvSpPr>
          <p:cNvPr id="4" name="Rectangle 3">
            <a:extLst>
              <a:ext uri="{FF2B5EF4-FFF2-40B4-BE49-F238E27FC236}">
                <a16:creationId xmlns:a16="http://schemas.microsoft.com/office/drawing/2014/main" id="{3E57B09C-77D7-1D41-81C9-B430185A6C92}"/>
              </a:ext>
            </a:extLst>
          </p:cNvPr>
          <p:cNvSpPr/>
          <p:nvPr/>
        </p:nvSpPr>
        <p:spPr>
          <a:xfrm>
            <a:off x="878818" y="3546851"/>
            <a:ext cx="2837202" cy="1569660"/>
          </a:xfrm>
          <a:prstGeom prst="rect">
            <a:avLst/>
          </a:prstGeom>
        </p:spPr>
        <p:txBody>
          <a:bodyPr wrap="square">
            <a:spAutoFit/>
          </a:bodyPr>
          <a:lstStyle/>
          <a:p>
            <a:r>
              <a:rPr lang="en-GB" sz="2400" dirty="0">
                <a:solidFill>
                  <a:srgbClr val="004A6C"/>
                </a:solidFill>
                <a:latin typeface="Gilroy Medium" pitchFamily="2" charset="77"/>
              </a:rPr>
              <a:t>Criticisms should </a:t>
            </a:r>
            <a:br>
              <a:rPr lang="en-GB" sz="2400" dirty="0">
                <a:solidFill>
                  <a:srgbClr val="004A6C"/>
                </a:solidFill>
                <a:latin typeface="Gilroy Medium" pitchFamily="2" charset="77"/>
              </a:rPr>
            </a:br>
            <a:r>
              <a:rPr lang="en-GB" sz="2400" dirty="0">
                <a:solidFill>
                  <a:srgbClr val="004A6C"/>
                </a:solidFill>
                <a:latin typeface="Gilroy Medium" pitchFamily="2" charset="77"/>
              </a:rPr>
              <a:t>focus on specific actions or things, </a:t>
            </a:r>
            <a:br>
              <a:rPr lang="en-GB" sz="2400" dirty="0">
                <a:solidFill>
                  <a:srgbClr val="004A6C"/>
                </a:solidFill>
                <a:latin typeface="Gilroy Medium" pitchFamily="2" charset="77"/>
              </a:rPr>
            </a:br>
            <a:r>
              <a:rPr lang="en-GB" sz="2400" dirty="0">
                <a:solidFill>
                  <a:srgbClr val="004A6C"/>
                </a:solidFill>
                <a:latin typeface="Gilroy Medium" pitchFamily="2" charset="77"/>
              </a:rPr>
              <a:t>not the person </a:t>
            </a:r>
          </a:p>
        </p:txBody>
      </p:sp>
      <p:pic>
        <p:nvPicPr>
          <p:cNvPr id="28" name="Picture 27">
            <a:extLst>
              <a:ext uri="{FF2B5EF4-FFF2-40B4-BE49-F238E27FC236}">
                <a16:creationId xmlns:a16="http://schemas.microsoft.com/office/drawing/2014/main" id="{B558EC32-A78A-0F41-ABC0-35680B754DF2}"/>
              </a:ext>
            </a:extLst>
          </p:cNvPr>
          <p:cNvPicPr>
            <a:picLocks noChangeAspect="1"/>
          </p:cNvPicPr>
          <p:nvPr/>
        </p:nvPicPr>
        <p:blipFill>
          <a:blip r:embed="rId5"/>
          <a:stretch>
            <a:fillRect/>
          </a:stretch>
        </p:blipFill>
        <p:spPr>
          <a:xfrm>
            <a:off x="3991417" y="2897096"/>
            <a:ext cx="4209166" cy="2774800"/>
          </a:xfrm>
          <a:prstGeom prst="rect">
            <a:avLst/>
          </a:prstGeom>
        </p:spPr>
      </p:pic>
      <p:sp>
        <p:nvSpPr>
          <p:cNvPr id="21" name="Rectangle 20">
            <a:extLst>
              <a:ext uri="{FF2B5EF4-FFF2-40B4-BE49-F238E27FC236}">
                <a16:creationId xmlns:a16="http://schemas.microsoft.com/office/drawing/2014/main" id="{7357CC70-E097-3947-B239-7F3CF71EE110}"/>
              </a:ext>
            </a:extLst>
          </p:cNvPr>
          <p:cNvSpPr/>
          <p:nvPr/>
        </p:nvSpPr>
        <p:spPr>
          <a:xfrm>
            <a:off x="4854110" y="3546851"/>
            <a:ext cx="3413093" cy="830997"/>
          </a:xfrm>
          <a:prstGeom prst="rect">
            <a:avLst/>
          </a:prstGeom>
        </p:spPr>
        <p:txBody>
          <a:bodyPr wrap="square">
            <a:spAutoFit/>
          </a:bodyPr>
          <a:lstStyle/>
          <a:p>
            <a:r>
              <a:rPr lang="en-GB" sz="2400" dirty="0">
                <a:solidFill>
                  <a:srgbClr val="004A6C"/>
                </a:solidFill>
                <a:latin typeface="Gilroy Medium" pitchFamily="2" charset="77"/>
              </a:rPr>
              <a:t>Use supportive, positive words</a:t>
            </a:r>
          </a:p>
        </p:txBody>
      </p:sp>
      <p:pic>
        <p:nvPicPr>
          <p:cNvPr id="30" name="Picture 29">
            <a:extLst>
              <a:ext uri="{FF2B5EF4-FFF2-40B4-BE49-F238E27FC236}">
                <a16:creationId xmlns:a16="http://schemas.microsoft.com/office/drawing/2014/main" id="{F7BE66E1-D820-6E41-90E5-C03A2558ACD9}"/>
              </a:ext>
            </a:extLst>
          </p:cNvPr>
          <p:cNvPicPr>
            <a:picLocks noChangeAspect="1"/>
          </p:cNvPicPr>
          <p:nvPr/>
        </p:nvPicPr>
        <p:blipFill>
          <a:blip r:embed="rId5"/>
          <a:stretch>
            <a:fillRect/>
          </a:stretch>
        </p:blipFill>
        <p:spPr>
          <a:xfrm>
            <a:off x="7813226" y="2897096"/>
            <a:ext cx="4209166" cy="2774800"/>
          </a:xfrm>
          <a:prstGeom prst="rect">
            <a:avLst/>
          </a:prstGeom>
        </p:spPr>
      </p:pic>
      <p:sp>
        <p:nvSpPr>
          <p:cNvPr id="23" name="Rectangle 22">
            <a:extLst>
              <a:ext uri="{FF2B5EF4-FFF2-40B4-BE49-F238E27FC236}">
                <a16:creationId xmlns:a16="http://schemas.microsoft.com/office/drawing/2014/main" id="{FEC67FA0-CEAE-C745-A4AA-BC877B73992C}"/>
              </a:ext>
            </a:extLst>
          </p:cNvPr>
          <p:cNvSpPr/>
          <p:nvPr/>
        </p:nvSpPr>
        <p:spPr>
          <a:xfrm>
            <a:off x="8724059" y="3546851"/>
            <a:ext cx="2496240" cy="830997"/>
          </a:xfrm>
          <a:prstGeom prst="rect">
            <a:avLst/>
          </a:prstGeom>
        </p:spPr>
        <p:txBody>
          <a:bodyPr wrap="square">
            <a:spAutoFit/>
          </a:bodyPr>
          <a:lstStyle/>
          <a:p>
            <a:r>
              <a:rPr lang="en-GB" sz="2400" dirty="0">
                <a:solidFill>
                  <a:srgbClr val="004A6C"/>
                </a:solidFill>
                <a:latin typeface="Gilroy Medium" pitchFamily="2" charset="77"/>
              </a:rPr>
              <a:t>Try to suggest </a:t>
            </a:r>
            <a:br>
              <a:rPr lang="en-GB" sz="2400" dirty="0">
                <a:solidFill>
                  <a:srgbClr val="004A6C"/>
                </a:solidFill>
                <a:latin typeface="Gilroy Medium" pitchFamily="2" charset="77"/>
              </a:rPr>
            </a:br>
            <a:r>
              <a:rPr lang="en-GB" sz="2400" dirty="0">
                <a:solidFill>
                  <a:srgbClr val="004A6C"/>
                </a:solidFill>
                <a:latin typeface="Gilroy Medium" pitchFamily="2" charset="77"/>
              </a:rPr>
              <a:t>a solution</a:t>
            </a:r>
          </a:p>
        </p:txBody>
      </p:sp>
      <p:pic>
        <p:nvPicPr>
          <p:cNvPr id="31" name="Picture 30" descr="Icon&#10;&#10;Description automatically generated">
            <a:extLst>
              <a:ext uri="{FF2B5EF4-FFF2-40B4-BE49-F238E27FC236}">
                <a16:creationId xmlns:a16="http://schemas.microsoft.com/office/drawing/2014/main" id="{95F3CAA4-2BDD-D247-BE2E-CFD10E32BBA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60354" y="242387"/>
            <a:ext cx="2357092" cy="2276802"/>
          </a:xfrm>
          <a:prstGeom prst="rect">
            <a:avLst/>
          </a:prstGeom>
        </p:spPr>
      </p:pic>
      <p:pic>
        <p:nvPicPr>
          <p:cNvPr id="32" name="Picture 31" descr="Icon&#10;&#10;Description automatically generated">
            <a:extLst>
              <a:ext uri="{FF2B5EF4-FFF2-40B4-BE49-F238E27FC236}">
                <a16:creationId xmlns:a16="http://schemas.microsoft.com/office/drawing/2014/main" id="{587C42F2-D741-644B-8E5E-6EFFF3D1E2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98618" y="5545569"/>
            <a:ext cx="1785598" cy="1105174"/>
          </a:xfrm>
          <a:prstGeom prst="rect">
            <a:avLst/>
          </a:prstGeom>
        </p:spPr>
      </p:pic>
      <p:pic>
        <p:nvPicPr>
          <p:cNvPr id="33" name="Picture 32" descr="Icon&#10;&#10;Description automatically generated">
            <a:extLst>
              <a:ext uri="{FF2B5EF4-FFF2-40B4-BE49-F238E27FC236}">
                <a16:creationId xmlns:a16="http://schemas.microsoft.com/office/drawing/2014/main" id="{A89F1076-9E09-594E-B926-8FF3E999E21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8126097">
            <a:off x="4166976" y="5431884"/>
            <a:ext cx="753392" cy="646331"/>
          </a:xfrm>
          <a:prstGeom prst="rect">
            <a:avLst/>
          </a:prstGeom>
        </p:spPr>
      </p:pic>
      <p:pic>
        <p:nvPicPr>
          <p:cNvPr id="34" name="Picture 33" descr="Icon&#10;&#10;Description automatically generated">
            <a:extLst>
              <a:ext uri="{FF2B5EF4-FFF2-40B4-BE49-F238E27FC236}">
                <a16:creationId xmlns:a16="http://schemas.microsoft.com/office/drawing/2014/main" id="{A45B3106-D6D3-D148-B9CD-FA9B9E4FE14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475981" y="5561293"/>
            <a:ext cx="1452800" cy="1046641"/>
          </a:xfrm>
          <a:prstGeom prst="rect">
            <a:avLst/>
          </a:prstGeom>
        </p:spPr>
      </p:pic>
      <p:pic>
        <p:nvPicPr>
          <p:cNvPr id="35" name="Picture 34" descr="Icon&#10;&#10;Description automatically generated">
            <a:extLst>
              <a:ext uri="{FF2B5EF4-FFF2-40B4-BE49-F238E27FC236}">
                <a16:creationId xmlns:a16="http://schemas.microsoft.com/office/drawing/2014/main" id="{F91388A0-A634-A142-8044-30E9B5DD0ED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8126097">
            <a:off x="9335643" y="5870844"/>
            <a:ext cx="753392" cy="646331"/>
          </a:xfrm>
          <a:prstGeom prst="rect">
            <a:avLst/>
          </a:prstGeom>
        </p:spPr>
      </p:pic>
      <p:pic>
        <p:nvPicPr>
          <p:cNvPr id="36" name="Picture 35">
            <a:extLst>
              <a:ext uri="{FF2B5EF4-FFF2-40B4-BE49-F238E27FC236}">
                <a16:creationId xmlns:a16="http://schemas.microsoft.com/office/drawing/2014/main" id="{505BA564-F74B-F74B-B279-28BAE319E0C3}"/>
              </a:ext>
            </a:extLst>
          </p:cNvPr>
          <p:cNvPicPr>
            <a:picLocks noChangeAspect="1"/>
          </p:cNvPicPr>
          <p:nvPr/>
        </p:nvPicPr>
        <p:blipFill>
          <a:blip r:embed="rId10"/>
          <a:stretch>
            <a:fillRect/>
          </a:stretch>
        </p:blipFill>
        <p:spPr>
          <a:xfrm rot="8737780">
            <a:off x="4468516" y="2123192"/>
            <a:ext cx="368300" cy="241300"/>
          </a:xfrm>
          <a:prstGeom prst="rect">
            <a:avLst/>
          </a:prstGeom>
        </p:spPr>
      </p:pic>
      <p:pic>
        <p:nvPicPr>
          <p:cNvPr id="37" name="Picture 36" descr="Shape, icon, arrow&#10;&#10;Description automatically generated">
            <a:extLst>
              <a:ext uri="{FF2B5EF4-FFF2-40B4-BE49-F238E27FC236}">
                <a16:creationId xmlns:a16="http://schemas.microsoft.com/office/drawing/2014/main" id="{F57F5A87-BBA8-F049-9827-4083C826CE1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275886" y="1654291"/>
            <a:ext cx="1518918" cy="1623371"/>
          </a:xfrm>
          <a:prstGeom prst="rect">
            <a:avLst/>
          </a:prstGeom>
        </p:spPr>
      </p:pic>
    </p:spTree>
    <p:extLst>
      <p:ext uri="{BB962C8B-B14F-4D97-AF65-F5344CB8AC3E}">
        <p14:creationId xmlns:p14="http://schemas.microsoft.com/office/powerpoint/2010/main" val="4049780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726843-4DC3-D646-807A-3DDFED840D6F}"/>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rtlCol="0">
            <a:spAutoFit/>
          </a:bodyPr>
          <a:lstStyle/>
          <a:p>
            <a:r>
              <a:rPr lang="en-US" sz="3200" b="1" dirty="0">
                <a:solidFill>
                  <a:srgbClr val="004A6C"/>
                </a:solidFill>
                <a:latin typeface="Gilroy Black" pitchFamily="2" charset="77"/>
              </a:rPr>
              <a:t>Home learning</a:t>
            </a:r>
          </a:p>
        </p:txBody>
      </p:sp>
      <p:sp>
        <p:nvSpPr>
          <p:cNvPr id="2" name="Rectangle 1">
            <a:extLst>
              <a:ext uri="{FF2B5EF4-FFF2-40B4-BE49-F238E27FC236}">
                <a16:creationId xmlns:a16="http://schemas.microsoft.com/office/drawing/2014/main" id="{3FEB6C64-7C22-314C-8233-4F5060DD96F0}"/>
              </a:ext>
            </a:extLst>
          </p:cNvPr>
          <p:cNvSpPr/>
          <p:nvPr/>
        </p:nvSpPr>
        <p:spPr>
          <a:xfrm>
            <a:off x="574554" y="3363257"/>
            <a:ext cx="5981229" cy="2646685"/>
          </a:xfrm>
          <a:prstGeom prst="rect">
            <a:avLst/>
          </a:prstGeom>
        </p:spPr>
        <p:txBody>
          <a:bodyPr wrap="square">
            <a:spAutoFit/>
          </a:bodyPr>
          <a:lstStyle/>
          <a:p>
            <a:r>
              <a:rPr lang="en-GB" sz="2000" b="1" dirty="0">
                <a:solidFill>
                  <a:srgbClr val="F9F6ED"/>
                </a:solidFill>
                <a:latin typeface="Gilroy SemiBold" pitchFamily="2" charset="77"/>
              </a:rPr>
              <a:t>Plastics made from petroleum (oil and gas) </a:t>
            </a:r>
            <a:br>
              <a:rPr lang="en-GB" sz="2000" b="1" dirty="0">
                <a:solidFill>
                  <a:srgbClr val="F9F6ED"/>
                </a:solidFill>
                <a:latin typeface="Gilroy SemiBold" pitchFamily="2" charset="77"/>
              </a:rPr>
            </a:br>
            <a:r>
              <a:rPr lang="en-GB" sz="2000" b="1" dirty="0">
                <a:solidFill>
                  <a:srgbClr val="F9F6ED"/>
                </a:solidFill>
                <a:latin typeface="Gilroy SemiBold" pitchFamily="2" charset="77"/>
              </a:rPr>
              <a:t>can take hundreds of years to degrade in the environment. As well as reducing the amount of plastic used, we can also replace some plastics with other materials that breakdown more easily. In this activity you will make your own bioplastic and think about the role bioplastic can play as an alternative to traditional plastics.</a:t>
            </a:r>
          </a:p>
        </p:txBody>
      </p:sp>
      <p:pic>
        <p:nvPicPr>
          <p:cNvPr id="7" name="Picture 6" descr="A picture containing text, person, indoor&#10;&#10;Description automatically generated">
            <a:extLst>
              <a:ext uri="{FF2B5EF4-FFF2-40B4-BE49-F238E27FC236}">
                <a16:creationId xmlns:a16="http://schemas.microsoft.com/office/drawing/2014/main" id="{881DE674-3E18-7547-976C-0DC2E2F93280}"/>
              </a:ext>
            </a:extLst>
          </p:cNvPr>
          <p:cNvPicPr>
            <a:picLocks noChangeAspect="1"/>
          </p:cNvPicPr>
          <p:nvPr/>
        </p:nvPicPr>
        <p:blipFill>
          <a:blip r:embed="rId4"/>
          <a:stretch>
            <a:fillRect/>
          </a:stretch>
        </p:blipFill>
        <p:spPr>
          <a:xfrm rot="269452">
            <a:off x="6938070" y="1962716"/>
            <a:ext cx="4200445" cy="2362750"/>
          </a:xfrm>
          <a:prstGeom prst="rect">
            <a:avLst/>
          </a:prstGeom>
          <a:ln w="57150">
            <a:solidFill>
              <a:srgbClr val="F9F6ED"/>
            </a:solidFill>
          </a:ln>
        </p:spPr>
      </p:pic>
      <p:pic>
        <p:nvPicPr>
          <p:cNvPr id="12" name="Picture 11">
            <a:extLst>
              <a:ext uri="{FF2B5EF4-FFF2-40B4-BE49-F238E27FC236}">
                <a16:creationId xmlns:a16="http://schemas.microsoft.com/office/drawing/2014/main" id="{C87DA474-BC29-A947-9CDA-F352C1773FA2}"/>
              </a:ext>
            </a:extLst>
          </p:cNvPr>
          <p:cNvPicPr>
            <a:picLocks noChangeAspect="1"/>
          </p:cNvPicPr>
          <p:nvPr/>
        </p:nvPicPr>
        <p:blipFill>
          <a:blip r:embed="rId5"/>
          <a:stretch>
            <a:fillRect/>
          </a:stretch>
        </p:blipFill>
        <p:spPr>
          <a:xfrm rot="16200000">
            <a:off x="7720762" y="4430595"/>
            <a:ext cx="659737" cy="771121"/>
          </a:xfrm>
          <a:prstGeom prst="rect">
            <a:avLst/>
          </a:prstGeom>
        </p:spPr>
      </p:pic>
      <p:sp>
        <p:nvSpPr>
          <p:cNvPr id="8" name="Rectangle 7">
            <a:extLst>
              <a:ext uri="{FF2B5EF4-FFF2-40B4-BE49-F238E27FC236}">
                <a16:creationId xmlns:a16="http://schemas.microsoft.com/office/drawing/2014/main" id="{E6F75588-A431-5A46-86D9-BFA9427EDBCA}"/>
              </a:ext>
            </a:extLst>
          </p:cNvPr>
          <p:cNvSpPr/>
          <p:nvPr/>
        </p:nvSpPr>
        <p:spPr>
          <a:xfrm>
            <a:off x="574554" y="2464045"/>
            <a:ext cx="4477508" cy="584775"/>
          </a:xfrm>
          <a:prstGeom prst="rect">
            <a:avLst/>
          </a:prstGeom>
        </p:spPr>
        <p:txBody>
          <a:bodyPr wrap="none">
            <a:spAutoFit/>
          </a:bodyPr>
          <a:lstStyle/>
          <a:p>
            <a:r>
              <a:rPr lang="en-US" sz="3200" b="1" dirty="0">
                <a:solidFill>
                  <a:srgbClr val="F9F6ED"/>
                </a:solidFill>
                <a:latin typeface="Gilroy SemiBold" pitchFamily="2" charset="77"/>
              </a:rPr>
              <a:t>Bioplastic Decorations</a:t>
            </a:r>
          </a:p>
        </p:txBody>
      </p:sp>
      <p:pic>
        <p:nvPicPr>
          <p:cNvPr id="18" name="Picture 17">
            <a:extLst>
              <a:ext uri="{FF2B5EF4-FFF2-40B4-BE49-F238E27FC236}">
                <a16:creationId xmlns:a16="http://schemas.microsoft.com/office/drawing/2014/main" id="{F0250F9E-D39F-7948-B3A7-034D2E47BF8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418079">
            <a:off x="10646592" y="1219544"/>
            <a:ext cx="1534497" cy="1512808"/>
          </a:xfrm>
          <a:prstGeom prst="rect">
            <a:avLst/>
          </a:prstGeom>
        </p:spPr>
      </p:pic>
      <p:sp>
        <p:nvSpPr>
          <p:cNvPr id="19" name="Rectangle 18">
            <a:extLst>
              <a:ext uri="{FF2B5EF4-FFF2-40B4-BE49-F238E27FC236}">
                <a16:creationId xmlns:a16="http://schemas.microsoft.com/office/drawing/2014/main" id="{FFFE7BD7-493A-BC4A-BA50-B403AD33D067}"/>
              </a:ext>
            </a:extLst>
          </p:cNvPr>
          <p:cNvSpPr/>
          <p:nvPr/>
        </p:nvSpPr>
        <p:spPr>
          <a:xfrm>
            <a:off x="8760458" y="4265609"/>
            <a:ext cx="2549729" cy="140688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1BF5F4F-97E5-E24D-9672-7EF439DE5E1A}"/>
              </a:ext>
            </a:extLst>
          </p:cNvPr>
          <p:cNvSpPr/>
          <p:nvPr/>
        </p:nvSpPr>
        <p:spPr>
          <a:xfrm>
            <a:off x="8883045" y="4333520"/>
            <a:ext cx="2427142" cy="1323439"/>
          </a:xfrm>
          <a:prstGeom prst="rect">
            <a:avLst/>
          </a:prstGeom>
        </p:spPr>
        <p:txBody>
          <a:bodyPr wrap="square">
            <a:spAutoFit/>
          </a:bodyPr>
          <a:lstStyle/>
          <a:p>
            <a:r>
              <a:rPr lang="en-US" sz="2000" b="1" dirty="0">
                <a:solidFill>
                  <a:srgbClr val="004A6C"/>
                </a:solidFill>
                <a:latin typeface="Gilroy SemiBold" pitchFamily="2" charset="77"/>
              </a:rPr>
              <a:t>follow the link to learn more about how to make your own decorations</a:t>
            </a:r>
          </a:p>
        </p:txBody>
      </p:sp>
    </p:spTree>
    <p:extLst>
      <p:ext uri="{BB962C8B-B14F-4D97-AF65-F5344CB8AC3E}">
        <p14:creationId xmlns:p14="http://schemas.microsoft.com/office/powerpoint/2010/main" val="2912837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2" y="2205604"/>
            <a:ext cx="3543670" cy="923330"/>
          </a:xfrm>
          <a:prstGeom prst="rect">
            <a:avLst/>
          </a:prstGeom>
        </p:spPr>
        <p:txBody>
          <a:bodyPr wrap="square">
            <a:spAutoFit/>
          </a:bodyPr>
          <a:lstStyle/>
          <a:p>
            <a:r>
              <a:rPr lang="en-US" b="1" dirty="0">
                <a:solidFill>
                  <a:schemeClr val="bg1"/>
                </a:solidFill>
                <a:latin typeface="Gilroy Bold" pitchFamily="2" charset="77"/>
              </a:rPr>
              <a:t>Understand key events which have shaped the redesign of plastic products </a:t>
            </a: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304397"/>
            <a:ext cx="3783408" cy="646331"/>
          </a:xfrm>
          <a:prstGeom prst="rect">
            <a:avLst/>
          </a:prstGeom>
        </p:spPr>
        <p:txBody>
          <a:bodyPr wrap="none">
            <a:spAutoFit/>
          </a:bodyPr>
          <a:lstStyle/>
          <a:p>
            <a:r>
              <a:rPr lang="en-US" b="1" dirty="0">
                <a:solidFill>
                  <a:schemeClr val="bg1"/>
                </a:solidFill>
                <a:latin typeface="Gilroy Bold" pitchFamily="2" charset="77"/>
              </a:rPr>
              <a:t>Evaluate ideas against criteria </a:t>
            </a:r>
            <a:br>
              <a:rPr lang="en-US" b="1" dirty="0">
                <a:solidFill>
                  <a:schemeClr val="bg1"/>
                </a:solidFill>
                <a:latin typeface="Gilroy Bold" pitchFamily="2" charset="77"/>
              </a:rPr>
            </a:br>
            <a:r>
              <a:rPr lang="en-US" b="1" dirty="0">
                <a:solidFill>
                  <a:schemeClr val="bg1"/>
                </a:solidFill>
                <a:latin typeface="Gilroy Bold" pitchFamily="2" charset="77"/>
              </a:rPr>
              <a:t>and consider the views of others  </a:t>
            </a: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810306"/>
            <a:ext cx="2664592" cy="830997"/>
          </a:xfrm>
          <a:prstGeom prst="rect">
            <a:avLst/>
          </a:prstGeom>
          <a:noFill/>
        </p:spPr>
        <p:txBody>
          <a:bodyPr wrap="square" rtlCol="0">
            <a:spAutoFit/>
          </a:bodyPr>
          <a:lstStyle/>
          <a:p>
            <a:r>
              <a:rPr lang="en-US" sz="2400" b="1" dirty="0">
                <a:solidFill>
                  <a:srgbClr val="004A6C"/>
                </a:solidFill>
                <a:latin typeface="Gilroy Black" pitchFamily="2" charset="77"/>
              </a:rPr>
              <a:t>Review learning </a:t>
            </a:r>
            <a:br>
              <a:rPr lang="en-US" sz="2400" b="1" dirty="0">
                <a:solidFill>
                  <a:srgbClr val="004A6C"/>
                </a:solidFill>
                <a:latin typeface="Gilroy Black" pitchFamily="2" charset="77"/>
              </a:rPr>
            </a:br>
            <a:r>
              <a:rPr lang="en-US" sz="2400" b="1" dirty="0">
                <a:solidFill>
                  <a:srgbClr val="004A6C"/>
                </a:solidFill>
                <a:latin typeface="Gilroy Black" pitchFamily="2" charset="77"/>
              </a:rPr>
              <a:t>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495428" y="3853401"/>
            <a:ext cx="3530134" cy="369332"/>
          </a:xfrm>
          <a:prstGeom prst="rect">
            <a:avLst/>
          </a:prstGeom>
        </p:spPr>
        <p:txBody>
          <a:bodyPr wrap="none">
            <a:spAutoFit/>
          </a:bodyPr>
          <a:lstStyle/>
          <a:p>
            <a:r>
              <a:rPr lang="en-US" b="1" dirty="0">
                <a:solidFill>
                  <a:schemeClr val="bg1"/>
                </a:solidFill>
                <a:latin typeface="Gilroy Bold" pitchFamily="2" charset="77"/>
              </a:rPr>
              <a:t>Research and develop an idea </a:t>
            </a: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6489458" y="3761738"/>
            <a:ext cx="3528530" cy="646331"/>
          </a:xfrm>
          <a:prstGeom prst="rect">
            <a:avLst/>
          </a:prstGeom>
        </p:spPr>
        <p:txBody>
          <a:bodyPr wrap="none">
            <a:spAutoFit/>
          </a:bodyPr>
          <a:lstStyle/>
          <a:p>
            <a:r>
              <a:rPr lang="en-US" b="1" dirty="0">
                <a:solidFill>
                  <a:schemeClr val="bg1"/>
                </a:solidFill>
                <a:latin typeface="Gilroy Bold" pitchFamily="2" charset="77"/>
              </a:rPr>
              <a:t>Select a range of tools and </a:t>
            </a:r>
            <a:br>
              <a:rPr lang="en-US" b="1" dirty="0">
                <a:solidFill>
                  <a:schemeClr val="bg1"/>
                </a:solidFill>
                <a:latin typeface="Gilroy Bold" pitchFamily="2" charset="77"/>
              </a:rPr>
            </a:br>
            <a:r>
              <a:rPr lang="en-US" b="1" dirty="0">
                <a:solidFill>
                  <a:schemeClr val="bg1"/>
                </a:solidFill>
                <a:latin typeface="Gilroy Bold" pitchFamily="2" charset="77"/>
              </a:rPr>
              <a:t>materials to develop a product</a:t>
            </a:r>
          </a:p>
        </p:txBody>
      </p:sp>
      <p:sp>
        <p:nvSpPr>
          <p:cNvPr id="58" name="Oval 57">
            <a:extLst>
              <a:ext uri="{FF2B5EF4-FFF2-40B4-BE49-F238E27FC236}">
                <a16:creationId xmlns:a16="http://schemas.microsoft.com/office/drawing/2014/main" id="{D735544C-6E6A-144B-98AB-DF3D40774A78}"/>
              </a:ext>
            </a:extLst>
          </p:cNvPr>
          <p:cNvSpPr/>
          <p:nvPr/>
        </p:nvSpPr>
        <p:spPr>
          <a:xfrm>
            <a:off x="5733882" y="3803378"/>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5813071" y="3793016"/>
            <a:ext cx="273908" cy="523220"/>
          </a:xfrm>
          <a:prstGeom prst="rect">
            <a:avLst/>
          </a:prstGeom>
        </p:spPr>
        <p:txBody>
          <a:bodyPr wrap="square">
            <a:spAutoFit/>
          </a:bodyPr>
          <a:lstStyle/>
          <a:p>
            <a:r>
              <a:rPr lang="en-US" sz="2800" b="1" dirty="0">
                <a:solidFill>
                  <a:srgbClr val="004A6C"/>
                </a:solidFill>
                <a:latin typeface="Gilroy Bold" pitchFamily="2" charset="77"/>
              </a:rPr>
              <a:t>6</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414546" y="5078308"/>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50071" y="5137537"/>
            <a:ext cx="1452800" cy="104664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21916" y="4609407"/>
            <a:ext cx="1518918" cy="1623371"/>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126097">
            <a:off x="6109733" y="5447088"/>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5366310" y="3302131"/>
            <a:ext cx="1187354" cy="1522252"/>
            <a:chOff x="351151" y="1811712"/>
            <a:chExt cx="1187354" cy="1522252"/>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5" y="1811712"/>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pic>
        <p:nvPicPr>
          <p:cNvPr id="67" name="Picture 66" descr="Icon&#10;&#10;Description automatically generated">
            <a:extLst>
              <a:ext uri="{FF2B5EF4-FFF2-40B4-BE49-F238E27FC236}">
                <a16:creationId xmlns:a16="http://schemas.microsoft.com/office/drawing/2014/main" id="{D9EC51B7-972D-E14F-97BF-A1FFC294302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47731" y="885490"/>
            <a:ext cx="1785598" cy="1105174"/>
          </a:xfrm>
          <a:prstGeom prst="rect">
            <a:avLst/>
          </a:prstGeom>
        </p:spPr>
      </p:pic>
      <p:pic>
        <p:nvPicPr>
          <p:cNvPr id="68" name="Picture 67" descr="Icon&#10;&#10;Description automatically generated">
            <a:extLst>
              <a:ext uri="{FF2B5EF4-FFF2-40B4-BE49-F238E27FC236}">
                <a16:creationId xmlns:a16="http://schemas.microsoft.com/office/drawing/2014/main" id="{1CE9FF43-EC8B-1E45-AA9A-ADA2BE57273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126097">
            <a:off x="9316089" y="771805"/>
            <a:ext cx="753392" cy="646331"/>
          </a:xfrm>
          <a:prstGeom prst="rect">
            <a:avLst/>
          </a:prstGeom>
        </p:spPr>
      </p:pic>
      <p:sp>
        <p:nvSpPr>
          <p:cNvPr id="37" name="Oval 36">
            <a:extLst>
              <a:ext uri="{FF2B5EF4-FFF2-40B4-BE49-F238E27FC236}">
                <a16:creationId xmlns:a16="http://schemas.microsoft.com/office/drawing/2014/main" id="{8E983A63-F960-C642-9BA2-F7DCD63A35C7}"/>
              </a:ext>
            </a:extLst>
          </p:cNvPr>
          <p:cNvSpPr/>
          <p:nvPr/>
        </p:nvSpPr>
        <p:spPr>
          <a:xfrm>
            <a:off x="712846" y="521984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FDFB473D-C778-0844-88C3-661C1EA0C476}"/>
              </a:ext>
            </a:extLst>
          </p:cNvPr>
          <p:cNvSpPr/>
          <p:nvPr/>
        </p:nvSpPr>
        <p:spPr>
          <a:xfrm>
            <a:off x="786519" y="5209478"/>
            <a:ext cx="201624"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grpSp>
        <p:nvGrpSpPr>
          <p:cNvPr id="40" name="Group 39">
            <a:extLst>
              <a:ext uri="{FF2B5EF4-FFF2-40B4-BE49-F238E27FC236}">
                <a16:creationId xmlns:a16="http://schemas.microsoft.com/office/drawing/2014/main" id="{8B47CF0D-0EEC-434B-9AD4-6784D20FD24D}"/>
              </a:ext>
            </a:extLst>
          </p:cNvPr>
          <p:cNvGrpSpPr/>
          <p:nvPr/>
        </p:nvGrpSpPr>
        <p:grpSpPr>
          <a:xfrm>
            <a:off x="339862" y="4717694"/>
            <a:ext cx="1187355" cy="1490503"/>
            <a:chOff x="351151" y="1843461"/>
            <a:chExt cx="1187355" cy="1490503"/>
          </a:xfrm>
        </p:grpSpPr>
        <p:pic>
          <p:nvPicPr>
            <p:cNvPr id="41" name="Picture 40" descr="Icon&#10;&#10;Description automatically generated">
              <a:extLst>
                <a:ext uri="{FF2B5EF4-FFF2-40B4-BE49-F238E27FC236}">
                  <a16:creationId xmlns:a16="http://schemas.microsoft.com/office/drawing/2014/main" id="{6A7C33B8-0BB9-5947-AF25-602577FB658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2" name="Picture 41" descr="Icon&#10;&#10;Description automatically generated">
              <a:extLst>
                <a:ext uri="{FF2B5EF4-FFF2-40B4-BE49-F238E27FC236}">
                  <a16:creationId xmlns:a16="http://schemas.microsoft.com/office/drawing/2014/main" id="{87CE9D80-5127-5E47-ADD2-218B289E4FF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46" name="Rectangle 45">
            <a:extLst>
              <a:ext uri="{FF2B5EF4-FFF2-40B4-BE49-F238E27FC236}">
                <a16:creationId xmlns:a16="http://schemas.microsoft.com/office/drawing/2014/main" id="{EDBC5C34-BAA7-9A46-89BD-3CB1AEA5A7C8}"/>
              </a:ext>
            </a:extLst>
          </p:cNvPr>
          <p:cNvSpPr/>
          <p:nvPr/>
        </p:nvSpPr>
        <p:spPr>
          <a:xfrm>
            <a:off x="1495428" y="5217201"/>
            <a:ext cx="3151825" cy="646331"/>
          </a:xfrm>
          <a:prstGeom prst="rect">
            <a:avLst/>
          </a:prstGeom>
        </p:spPr>
        <p:txBody>
          <a:bodyPr wrap="none">
            <a:spAutoFit/>
          </a:bodyPr>
          <a:lstStyle/>
          <a:p>
            <a:r>
              <a:rPr lang="en-US" b="1" dirty="0">
                <a:solidFill>
                  <a:schemeClr val="bg1"/>
                </a:solidFill>
                <a:latin typeface="Gilroy Bold" pitchFamily="2" charset="77"/>
              </a:rPr>
              <a:t>Model and communicate </a:t>
            </a:r>
            <a:br>
              <a:rPr lang="en-US" b="1" dirty="0">
                <a:solidFill>
                  <a:schemeClr val="bg1"/>
                </a:solidFill>
                <a:latin typeface="Gilroy Bold" pitchFamily="2" charset="77"/>
              </a:rPr>
            </a:br>
            <a:r>
              <a:rPr lang="en-US" b="1" dirty="0">
                <a:solidFill>
                  <a:schemeClr val="bg1"/>
                </a:solidFill>
                <a:latin typeface="Gilroy Bold" pitchFamily="2" charset="77"/>
              </a:rPr>
              <a:t>design in a variety of forms </a:t>
            </a:r>
          </a:p>
        </p:txBody>
      </p:sp>
      <p:sp>
        <p:nvSpPr>
          <p:cNvPr id="47" name="Oval 46">
            <a:extLst>
              <a:ext uri="{FF2B5EF4-FFF2-40B4-BE49-F238E27FC236}">
                <a16:creationId xmlns:a16="http://schemas.microsoft.com/office/drawing/2014/main" id="{6F9F18FB-8E0D-2B46-A1E5-F10DEAFB5643}"/>
              </a:ext>
            </a:extLst>
          </p:cNvPr>
          <p:cNvSpPr/>
          <p:nvPr/>
        </p:nvSpPr>
        <p:spPr>
          <a:xfrm>
            <a:off x="5733882" y="235829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F074F8F-3875-D54A-8BEE-339AE69DF518}"/>
              </a:ext>
            </a:extLst>
          </p:cNvPr>
          <p:cNvSpPr/>
          <p:nvPr/>
        </p:nvSpPr>
        <p:spPr>
          <a:xfrm>
            <a:off x="5813071" y="2347937"/>
            <a:ext cx="273908" cy="523220"/>
          </a:xfrm>
          <a:prstGeom prst="rect">
            <a:avLst/>
          </a:prstGeom>
        </p:spPr>
        <p:txBody>
          <a:bodyPr wrap="square">
            <a:spAutoFit/>
          </a:bodyPr>
          <a:lstStyle/>
          <a:p>
            <a:r>
              <a:rPr lang="en-US" sz="2800" b="1" dirty="0">
                <a:solidFill>
                  <a:srgbClr val="004A6C"/>
                </a:solidFill>
                <a:latin typeface="Gilroy Bold" pitchFamily="2" charset="77"/>
              </a:rPr>
              <a:t>5</a:t>
            </a:r>
            <a:endParaRPr lang="en-US" sz="2800" dirty="0">
              <a:solidFill>
                <a:srgbClr val="004A6C"/>
              </a:solidFill>
            </a:endParaRPr>
          </a:p>
        </p:txBody>
      </p:sp>
      <p:grpSp>
        <p:nvGrpSpPr>
          <p:cNvPr id="50" name="Group 49">
            <a:extLst>
              <a:ext uri="{FF2B5EF4-FFF2-40B4-BE49-F238E27FC236}">
                <a16:creationId xmlns:a16="http://schemas.microsoft.com/office/drawing/2014/main" id="{12E0502C-BFE1-3E41-9B4A-F5BD0013CE5A}"/>
              </a:ext>
            </a:extLst>
          </p:cNvPr>
          <p:cNvGrpSpPr/>
          <p:nvPr/>
        </p:nvGrpSpPr>
        <p:grpSpPr>
          <a:xfrm>
            <a:off x="5366310" y="1873611"/>
            <a:ext cx="1187355" cy="1505693"/>
            <a:chOff x="351151" y="1828271"/>
            <a:chExt cx="1187355" cy="1505693"/>
          </a:xfrm>
        </p:grpSpPr>
        <p:pic>
          <p:nvPicPr>
            <p:cNvPr id="54" name="Picture 53" descr="Icon&#10;&#10;Description automatically generated">
              <a:extLst>
                <a:ext uri="{FF2B5EF4-FFF2-40B4-BE49-F238E27FC236}">
                  <a16:creationId xmlns:a16="http://schemas.microsoft.com/office/drawing/2014/main" id="{BA0A3C0F-D4C5-4C4D-BB93-55F55873347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976" y="1828271"/>
              <a:ext cx="1176530" cy="735936"/>
            </a:xfrm>
            <a:prstGeom prst="rect">
              <a:avLst/>
            </a:prstGeom>
          </p:spPr>
        </p:pic>
        <p:pic>
          <p:nvPicPr>
            <p:cNvPr id="56" name="Picture 55" descr="Icon&#10;&#10;Description automatically generated">
              <a:extLst>
                <a:ext uri="{FF2B5EF4-FFF2-40B4-BE49-F238E27FC236}">
                  <a16:creationId xmlns:a16="http://schemas.microsoft.com/office/drawing/2014/main" id="{C5FF1FCD-F5EE-C546-B3FD-1558EE8C870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12778554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7" ma:contentTypeDescription="Create a new document." ma:contentTypeScope="" ma:versionID="45387289818170a2abfe359cb0abbcf8">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f5b0215a64afade8cc991fdc94baf36c"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2.xml><?xml version="1.0" encoding="utf-8"?>
<ds:datastoreItem xmlns:ds="http://schemas.openxmlformats.org/officeDocument/2006/customXml" ds:itemID="{C7FB9D79-E3BA-4F63-80CE-63BAD07BAA45}">
  <ds:schemaRefs>
    <ds:schemaRef ds:uri="http://purl.org/dc/dcmitype/"/>
    <ds:schemaRef ds:uri="http://www.w3.org/XML/1998/namespac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purl.org/dc/elements/1.1/"/>
    <ds:schemaRef ds:uri="edf7c51f-8958-4cb5-b692-975806f17f35"/>
    <ds:schemaRef ds:uri="764ce334-4dea-4cda-96fd-5a46cc3154a2"/>
    <ds:schemaRef ds:uri="http://schemas.microsoft.com/office/2006/metadata/properties"/>
  </ds:schemaRefs>
</ds:datastoreItem>
</file>

<file path=customXml/itemProps3.xml><?xml version="1.0" encoding="utf-8"?>
<ds:datastoreItem xmlns:ds="http://schemas.openxmlformats.org/officeDocument/2006/customXml" ds:itemID="{EE45FEDA-67CF-4369-B5B9-87F47BAB05C1}"/>
</file>

<file path=docProps/app.xml><?xml version="1.0" encoding="utf-8"?>
<Properties xmlns="http://schemas.openxmlformats.org/officeDocument/2006/extended-properties" xmlns:vt="http://schemas.openxmlformats.org/officeDocument/2006/docPropsVTypes">
  <Template/>
  <TotalTime>126</TotalTime>
  <Words>336</Words>
  <Application>Microsoft Macintosh PowerPoint</Application>
  <PresentationFormat>Widescreen</PresentationFormat>
  <Paragraphs>72</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Calibri Light</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Adam</cp:lastModifiedBy>
  <cp:revision>2</cp:revision>
  <dcterms:created xsi:type="dcterms:W3CDTF">2021-08-19T08:20:23Z</dcterms:created>
  <dcterms:modified xsi:type="dcterms:W3CDTF">2021-08-27T10:16:53Z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