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theme/themeOverride5.xml" ContentType="application/vnd.openxmlformats-officedocument.themeOverride+xml"/>
  <Override PartName="/ppt/notesSlides/notesSlide8.xml" ContentType="application/vnd.openxmlformats-officedocument.presentationml.notesSlide+xml"/>
  <Override PartName="/ppt/theme/themeOverride6.xml" ContentType="application/vnd.openxmlformats-officedocument.themeOverride+xml"/>
  <Override PartName="/ppt/notesSlides/notesSlide9.xml" ContentType="application/vnd.openxmlformats-officedocument.presentationml.notesSlide+xml"/>
  <Override PartName="/ppt/theme/themeOverride7.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56" r:id="rId5"/>
    <p:sldId id="257" r:id="rId6"/>
    <p:sldId id="258" r:id="rId7"/>
    <p:sldId id="275" r:id="rId8"/>
    <p:sldId id="277" r:id="rId9"/>
    <p:sldId id="284" r:id="rId10"/>
    <p:sldId id="285" r:id="rId11"/>
    <p:sldId id="287" r:id="rId12"/>
    <p:sldId id="286" r:id="rId13"/>
    <p:sldId id="289" r:id="rId14"/>
    <p:sldId id="288" r:id="rId15"/>
    <p:sldId id="276" r:id="rId16"/>
    <p:sldId id="291" r:id="rId17"/>
    <p:sldId id="292" r:id="rId18"/>
    <p:sldId id="293" r:id="rId19"/>
    <p:sldId id="294" r:id="rId20"/>
    <p:sldId id="273" r:id="rId21"/>
    <p:sldId id="262" r:id="rId22"/>
    <p:sldId id="2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uffy" initials="SD" lastIdx="23" clrIdx="0">
    <p:extLst>
      <p:ext uri="{19B8F6BF-5375-455C-9EA6-DF929625EA0E}">
        <p15:presenceInfo xmlns:p15="http://schemas.microsoft.com/office/powerpoint/2012/main" userId="S::sarah@commonseas.com::ca92ddb4-4620-4127-97b1-8232d187080b" providerId="AD"/>
      </p:ext>
    </p:extLst>
  </p:cmAuthor>
  <p:cmAuthor id="2" name="Becky Root" initials="BR" lastIdx="4" clrIdx="1">
    <p:extLst>
      <p:ext uri="{19B8F6BF-5375-455C-9EA6-DF929625EA0E}">
        <p15:presenceInfo xmlns:p15="http://schemas.microsoft.com/office/powerpoint/2012/main" userId="S::becky@commonseas.com::aae79a8e-4f34-44f0-938a-d9bdbc43ff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9F6ED"/>
    <a:srgbClr val="004A6C"/>
    <a:srgbClr val="0090D4"/>
    <a:srgbClr val="FAB546"/>
    <a:srgbClr val="44BDA9"/>
    <a:srgbClr val="EA5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4A772E-466E-4638-BF31-9512DB4B20FF}" v="14" dt="2021-11-25T11:26:50.3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66"/>
    <p:restoredTop sz="71680" autoAdjust="0"/>
  </p:normalViewPr>
  <p:slideViewPr>
    <p:cSldViewPr snapToGrid="0" snapToObjects="1">
      <p:cViewPr varScale="1">
        <p:scale>
          <a:sx n="81" d="100"/>
          <a:sy n="81" d="100"/>
        </p:scale>
        <p:origin x="231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Duffy" userId="ca92ddb4-4620-4127-97b1-8232d187080b" providerId="ADAL" clId="{A24A772E-466E-4638-BF31-9512DB4B20FF}"/>
    <pc:docChg chg="undo custSel modSld">
      <pc:chgData name="Sarah Duffy" userId="ca92ddb4-4620-4127-97b1-8232d187080b" providerId="ADAL" clId="{A24A772E-466E-4638-BF31-9512DB4B20FF}" dt="2021-11-25T11:26:52.421" v="157" actId="962"/>
      <pc:docMkLst>
        <pc:docMk/>
      </pc:docMkLst>
      <pc:sldChg chg="modNotesTx">
        <pc:chgData name="Sarah Duffy" userId="ca92ddb4-4620-4127-97b1-8232d187080b" providerId="ADAL" clId="{A24A772E-466E-4638-BF31-9512DB4B20FF}" dt="2021-11-24T14:28:47.470" v="39"/>
        <pc:sldMkLst>
          <pc:docMk/>
          <pc:sldMk cId="312134143" sldId="256"/>
        </pc:sldMkLst>
      </pc:sldChg>
      <pc:sldChg chg="addSp modSp mod">
        <pc:chgData name="Sarah Duffy" userId="ca92ddb4-4620-4127-97b1-8232d187080b" providerId="ADAL" clId="{A24A772E-466E-4638-BF31-9512DB4B20FF}" dt="2021-11-24T14:24:28.917" v="20" actId="27614"/>
        <pc:sldMkLst>
          <pc:docMk/>
          <pc:sldMk cId="1539444185" sldId="258"/>
        </pc:sldMkLst>
        <pc:picChg chg="add mod">
          <ac:chgData name="Sarah Duffy" userId="ca92ddb4-4620-4127-97b1-8232d187080b" providerId="ADAL" clId="{A24A772E-466E-4638-BF31-9512DB4B20FF}" dt="2021-11-24T14:24:28.917" v="20" actId="27614"/>
          <ac:picMkLst>
            <pc:docMk/>
            <pc:sldMk cId="1539444185" sldId="258"/>
            <ac:picMk id="4" creationId="{8A733A33-AE37-4733-AF3F-CA1DAF4537E9}"/>
          </ac:picMkLst>
        </pc:picChg>
      </pc:sldChg>
      <pc:sldChg chg="addSp modSp mod modNotesTx">
        <pc:chgData name="Sarah Duffy" userId="ca92ddb4-4620-4127-97b1-8232d187080b" providerId="ADAL" clId="{A24A772E-466E-4638-BF31-9512DB4B20FF}" dt="2021-11-24T14:36:19.816" v="149" actId="20577"/>
        <pc:sldMkLst>
          <pc:docMk/>
          <pc:sldMk cId="2912837112" sldId="262"/>
        </pc:sldMkLst>
        <pc:picChg chg="add mod">
          <ac:chgData name="Sarah Duffy" userId="ca92ddb4-4620-4127-97b1-8232d187080b" providerId="ADAL" clId="{A24A772E-466E-4638-BF31-9512DB4B20FF}" dt="2021-11-24T14:35:56.104" v="65"/>
          <ac:picMkLst>
            <pc:docMk/>
            <pc:sldMk cId="2912837112" sldId="262"/>
            <ac:picMk id="3" creationId="{44BE5E43-3985-4BC9-B5CE-5879F36D1995}"/>
          </ac:picMkLst>
        </pc:picChg>
      </pc:sldChg>
      <pc:sldChg chg="addSp delSp modSp mod">
        <pc:chgData name="Sarah Duffy" userId="ca92ddb4-4620-4127-97b1-8232d187080b" providerId="ADAL" clId="{A24A772E-466E-4638-BF31-9512DB4B20FF}" dt="2021-11-25T11:26:52.421" v="157" actId="962"/>
        <pc:sldMkLst>
          <pc:docMk/>
          <pc:sldMk cId="4032615951" sldId="273"/>
        </pc:sldMkLst>
        <pc:spChg chg="del mod">
          <ac:chgData name="Sarah Duffy" userId="ca92ddb4-4620-4127-97b1-8232d187080b" providerId="ADAL" clId="{A24A772E-466E-4638-BF31-9512DB4B20FF}" dt="2021-11-25T11:26:38.871" v="154" actId="478"/>
          <ac:spMkLst>
            <pc:docMk/>
            <pc:sldMk cId="4032615951" sldId="273"/>
            <ac:spMk id="22" creationId="{70672C19-53D3-2D4F-8A69-F4CAE2D6A520}"/>
          </ac:spMkLst>
        </pc:spChg>
        <pc:picChg chg="add mod">
          <ac:chgData name="Sarah Duffy" userId="ca92ddb4-4620-4127-97b1-8232d187080b" providerId="ADAL" clId="{A24A772E-466E-4638-BF31-9512DB4B20FF}" dt="2021-11-25T11:26:52.421" v="157" actId="962"/>
          <ac:picMkLst>
            <pc:docMk/>
            <pc:sldMk cId="4032615951" sldId="273"/>
            <ac:picMk id="5" creationId="{1C52DCEE-D5E7-41B7-8A2F-1079EF63F170}"/>
          </ac:picMkLst>
        </pc:picChg>
      </pc:sldChg>
      <pc:sldChg chg="addSp delSp modSp mod">
        <pc:chgData name="Sarah Duffy" userId="ca92ddb4-4620-4127-97b1-8232d187080b" providerId="ADAL" clId="{A24A772E-466E-4638-BF31-9512DB4B20FF}" dt="2021-11-24T14:28:00.266" v="33"/>
        <pc:sldMkLst>
          <pc:docMk/>
          <pc:sldMk cId="1823250078" sldId="275"/>
        </pc:sldMkLst>
        <pc:picChg chg="mod">
          <ac:chgData name="Sarah Duffy" userId="ca92ddb4-4620-4127-97b1-8232d187080b" providerId="ADAL" clId="{A24A772E-466E-4638-BF31-9512DB4B20FF}" dt="2021-11-24T14:27:47.784" v="29" actId="1076"/>
          <ac:picMkLst>
            <pc:docMk/>
            <pc:sldMk cId="1823250078" sldId="275"/>
            <ac:picMk id="3" creationId="{7B198265-BC5E-DA43-9E4D-A2F2FAFEC49E}"/>
          </ac:picMkLst>
        </pc:picChg>
        <pc:picChg chg="add del mod">
          <ac:chgData name="Sarah Duffy" userId="ca92ddb4-4620-4127-97b1-8232d187080b" providerId="ADAL" clId="{A24A772E-466E-4638-BF31-9512DB4B20FF}" dt="2021-11-24T14:27:41.682" v="27" actId="478"/>
          <ac:picMkLst>
            <pc:docMk/>
            <pc:sldMk cId="1823250078" sldId="275"/>
            <ac:picMk id="4" creationId="{7E131A02-60AC-4CF7-B1C9-07D8BC911CB8}"/>
          </ac:picMkLst>
        </pc:picChg>
        <pc:picChg chg="add mod">
          <ac:chgData name="Sarah Duffy" userId="ca92ddb4-4620-4127-97b1-8232d187080b" providerId="ADAL" clId="{A24A772E-466E-4638-BF31-9512DB4B20FF}" dt="2021-11-24T14:28:00.266" v="33"/>
          <ac:picMkLst>
            <pc:docMk/>
            <pc:sldMk cId="1823250078" sldId="275"/>
            <ac:picMk id="7" creationId="{46239A24-FE89-4EBF-9FC3-5369FC228551}"/>
          </ac:picMkLst>
        </pc:picChg>
      </pc:sldChg>
      <pc:sldChg chg="addCm modCm">
        <pc:chgData name="Sarah Duffy" userId="ca92ddb4-4620-4127-97b1-8232d187080b" providerId="ADAL" clId="{A24A772E-466E-4638-BF31-9512DB4B20FF}" dt="2021-08-26T10:25:45.621" v="12"/>
        <pc:sldMkLst>
          <pc:docMk/>
          <pc:sldMk cId="654077936" sldId="276"/>
        </pc:sldMkLst>
      </pc:sldChg>
      <pc:sldChg chg="addSp modSp mod modNotesTx">
        <pc:chgData name="Sarah Duffy" userId="ca92ddb4-4620-4127-97b1-8232d187080b" providerId="ADAL" clId="{A24A772E-466E-4638-BF31-9512DB4B20FF}" dt="2021-11-24T14:30:01.954" v="41"/>
        <pc:sldMkLst>
          <pc:docMk/>
          <pc:sldMk cId="309985455" sldId="277"/>
        </pc:sldMkLst>
        <pc:picChg chg="add mod">
          <ac:chgData name="Sarah Duffy" userId="ca92ddb4-4620-4127-97b1-8232d187080b" providerId="ADAL" clId="{A24A772E-466E-4638-BF31-9512DB4B20FF}" dt="2021-11-24T14:28:22.045" v="38" actId="962"/>
          <ac:picMkLst>
            <pc:docMk/>
            <pc:sldMk cId="309985455" sldId="277"/>
            <ac:picMk id="3" creationId="{0DC35F83-EA2F-47EE-8A99-D84911A8EFF8}"/>
          </ac:picMkLst>
        </pc:picChg>
        <pc:picChg chg="mod">
          <ac:chgData name="Sarah Duffy" userId="ca92ddb4-4620-4127-97b1-8232d187080b" providerId="ADAL" clId="{A24A772E-466E-4638-BF31-9512DB4B20FF}" dt="2021-11-24T14:28:14.565" v="35" actId="1076"/>
          <ac:picMkLst>
            <pc:docMk/>
            <pc:sldMk cId="309985455" sldId="277"/>
            <ac:picMk id="8" creationId="{EEE8388F-60AF-784C-B4F6-0360DE218BBC}"/>
          </ac:picMkLst>
        </pc:picChg>
      </pc:sldChg>
      <pc:sldChg chg="addSp modSp mod addCm modCm">
        <pc:chgData name="Sarah Duffy" userId="ca92ddb4-4620-4127-97b1-8232d187080b" providerId="ADAL" clId="{A24A772E-466E-4638-BF31-9512DB4B20FF}" dt="2021-11-24T14:30:15.416" v="44" actId="962"/>
        <pc:sldMkLst>
          <pc:docMk/>
          <pc:sldMk cId="2808734057" sldId="284"/>
        </pc:sldMkLst>
        <pc:picChg chg="add mod">
          <ac:chgData name="Sarah Duffy" userId="ca92ddb4-4620-4127-97b1-8232d187080b" providerId="ADAL" clId="{A24A772E-466E-4638-BF31-9512DB4B20FF}" dt="2021-11-24T14:30:15.416" v="44" actId="962"/>
          <ac:picMkLst>
            <pc:docMk/>
            <pc:sldMk cId="2808734057" sldId="284"/>
            <ac:picMk id="3" creationId="{56C6F83B-FD3E-4345-90AC-15A1CEF4EC2E}"/>
          </ac:picMkLst>
        </pc:picChg>
      </pc:sldChg>
      <pc:sldChg chg="addSp modSp mod">
        <pc:chgData name="Sarah Duffy" userId="ca92ddb4-4620-4127-97b1-8232d187080b" providerId="ADAL" clId="{A24A772E-466E-4638-BF31-9512DB4B20FF}" dt="2021-11-24T14:30:25.772" v="47" actId="962"/>
        <pc:sldMkLst>
          <pc:docMk/>
          <pc:sldMk cId="4174694289" sldId="285"/>
        </pc:sldMkLst>
        <pc:picChg chg="add mod">
          <ac:chgData name="Sarah Duffy" userId="ca92ddb4-4620-4127-97b1-8232d187080b" providerId="ADAL" clId="{A24A772E-466E-4638-BF31-9512DB4B20FF}" dt="2021-11-24T14:30:25.772" v="47" actId="962"/>
          <ac:picMkLst>
            <pc:docMk/>
            <pc:sldMk cId="4174694289" sldId="285"/>
            <ac:picMk id="3" creationId="{F6C23D49-92B5-4123-B99F-332225540AC1}"/>
          </ac:picMkLst>
        </pc:picChg>
      </pc:sldChg>
      <pc:sldChg chg="addSp modSp mod">
        <pc:chgData name="Sarah Duffy" userId="ca92ddb4-4620-4127-97b1-8232d187080b" providerId="ADAL" clId="{A24A772E-466E-4638-BF31-9512DB4B20FF}" dt="2021-11-24T14:30:42.142" v="53" actId="962"/>
        <pc:sldMkLst>
          <pc:docMk/>
          <pc:sldMk cId="3715041681" sldId="286"/>
        </pc:sldMkLst>
        <pc:picChg chg="add mod">
          <ac:chgData name="Sarah Duffy" userId="ca92ddb4-4620-4127-97b1-8232d187080b" providerId="ADAL" clId="{A24A772E-466E-4638-BF31-9512DB4B20FF}" dt="2021-11-24T14:30:42.142" v="53" actId="962"/>
          <ac:picMkLst>
            <pc:docMk/>
            <pc:sldMk cId="3715041681" sldId="286"/>
            <ac:picMk id="3" creationId="{CD5E0FDD-74AF-443D-B455-D59E42A6E7EF}"/>
          </ac:picMkLst>
        </pc:picChg>
      </pc:sldChg>
      <pc:sldChg chg="addSp modSp mod addCm modCm">
        <pc:chgData name="Sarah Duffy" userId="ca92ddb4-4620-4127-97b1-8232d187080b" providerId="ADAL" clId="{A24A772E-466E-4638-BF31-9512DB4B20FF}" dt="2021-11-24T14:30:34.052" v="50" actId="962"/>
        <pc:sldMkLst>
          <pc:docMk/>
          <pc:sldMk cId="3473890772" sldId="287"/>
        </pc:sldMkLst>
        <pc:picChg chg="add mod">
          <ac:chgData name="Sarah Duffy" userId="ca92ddb4-4620-4127-97b1-8232d187080b" providerId="ADAL" clId="{A24A772E-466E-4638-BF31-9512DB4B20FF}" dt="2021-11-24T14:30:34.052" v="50" actId="962"/>
          <ac:picMkLst>
            <pc:docMk/>
            <pc:sldMk cId="3473890772" sldId="287"/>
            <ac:picMk id="3" creationId="{54B72EA1-F773-4381-A330-38AA9835D72A}"/>
          </ac:picMkLst>
        </pc:picChg>
      </pc:sldChg>
      <pc:sldChg chg="addSp modSp mod">
        <pc:chgData name="Sarah Duffy" userId="ca92ddb4-4620-4127-97b1-8232d187080b" providerId="ADAL" clId="{A24A772E-466E-4638-BF31-9512DB4B20FF}" dt="2021-11-24T14:33:04.722" v="59" actId="962"/>
        <pc:sldMkLst>
          <pc:docMk/>
          <pc:sldMk cId="3050772133" sldId="288"/>
        </pc:sldMkLst>
        <pc:picChg chg="add mod">
          <ac:chgData name="Sarah Duffy" userId="ca92ddb4-4620-4127-97b1-8232d187080b" providerId="ADAL" clId="{A24A772E-466E-4638-BF31-9512DB4B20FF}" dt="2021-11-24T14:33:04.722" v="59" actId="962"/>
          <ac:picMkLst>
            <pc:docMk/>
            <pc:sldMk cId="3050772133" sldId="288"/>
            <ac:picMk id="3" creationId="{637BCB9A-8215-4C7B-BB89-7629EF1AAF10}"/>
          </ac:picMkLst>
        </pc:picChg>
      </pc:sldChg>
      <pc:sldChg chg="addSp modSp mod">
        <pc:chgData name="Sarah Duffy" userId="ca92ddb4-4620-4127-97b1-8232d187080b" providerId="ADAL" clId="{A24A772E-466E-4638-BF31-9512DB4B20FF}" dt="2021-11-24T14:32:48.578" v="56" actId="962"/>
        <pc:sldMkLst>
          <pc:docMk/>
          <pc:sldMk cId="234274196" sldId="289"/>
        </pc:sldMkLst>
        <pc:picChg chg="add mod">
          <ac:chgData name="Sarah Duffy" userId="ca92ddb4-4620-4127-97b1-8232d187080b" providerId="ADAL" clId="{A24A772E-466E-4638-BF31-9512DB4B20FF}" dt="2021-11-24T14:32:48.578" v="56" actId="962"/>
          <ac:picMkLst>
            <pc:docMk/>
            <pc:sldMk cId="234274196" sldId="289"/>
            <ac:picMk id="3" creationId="{70BEEEAD-2E77-4837-B962-266F582C4C9B}"/>
          </ac:picMkLst>
        </pc:picChg>
      </pc:sldChg>
      <pc:sldChg chg="addCm delCm modCm">
        <pc:chgData name="Sarah Duffy" userId="ca92ddb4-4620-4127-97b1-8232d187080b" providerId="ADAL" clId="{A24A772E-466E-4638-BF31-9512DB4B20FF}" dt="2021-08-26T10:20:04.611" v="7"/>
        <pc:sldMkLst>
          <pc:docMk/>
          <pc:sldMk cId="1000182622" sldId="290"/>
        </pc:sldMkLst>
      </pc:sldChg>
      <pc:sldChg chg="modNotesTx">
        <pc:chgData name="Sarah Duffy" userId="ca92ddb4-4620-4127-97b1-8232d187080b" providerId="ADAL" clId="{A24A772E-466E-4638-BF31-9512DB4B20FF}" dt="2021-11-24T14:33:50.289" v="60"/>
        <pc:sldMkLst>
          <pc:docMk/>
          <pc:sldMk cId="1844704776" sldId="291"/>
        </pc:sldMkLst>
      </pc:sldChg>
      <pc:sldChg chg="modSp mod modNotesTx">
        <pc:chgData name="Sarah Duffy" userId="ca92ddb4-4620-4127-97b1-8232d187080b" providerId="ADAL" clId="{A24A772E-466E-4638-BF31-9512DB4B20FF}" dt="2021-11-25T11:26:25.204" v="150" actId="1076"/>
        <pc:sldMkLst>
          <pc:docMk/>
          <pc:sldMk cId="1281216485" sldId="292"/>
        </pc:sldMkLst>
        <pc:spChg chg="mod">
          <ac:chgData name="Sarah Duffy" userId="ca92ddb4-4620-4127-97b1-8232d187080b" providerId="ADAL" clId="{A24A772E-466E-4638-BF31-9512DB4B20FF}" dt="2021-11-25T11:26:25.204" v="150" actId="1076"/>
          <ac:spMkLst>
            <pc:docMk/>
            <pc:sldMk cId="1281216485" sldId="292"/>
            <ac:spMk id="41" creationId="{608E10DE-EAAF-2248-983A-78EFEBA42EBA}"/>
          </ac:spMkLst>
        </pc:spChg>
      </pc:sldChg>
      <pc:sldChg chg="addCm modCm modNotesTx">
        <pc:chgData name="Sarah Duffy" userId="ca92ddb4-4620-4127-97b1-8232d187080b" providerId="ADAL" clId="{A24A772E-466E-4638-BF31-9512DB4B20FF}" dt="2021-11-24T14:34:57.558" v="62"/>
        <pc:sldMkLst>
          <pc:docMk/>
          <pc:sldMk cId="1224131453" sldId="293"/>
        </pc:sldMkLst>
      </pc:sldChg>
      <pc:sldChg chg="addCm modCm">
        <pc:chgData name="Sarah Duffy" userId="ca92ddb4-4620-4127-97b1-8232d187080b" providerId="ADAL" clId="{A24A772E-466E-4638-BF31-9512DB4B20FF}" dt="2021-08-26T10:28:33.363" v="18"/>
        <pc:sldMkLst>
          <pc:docMk/>
          <pc:sldMk cId="1018106804" sldId="294"/>
        </pc:sldMkLst>
      </pc:sldChg>
    </pc:docChg>
  </pc:docChgLst>
  <pc:docChgLst>
    <pc:chgData name="Becky Root" userId="aae79a8e-4f34-44f0-938a-d9bdbc43ff73" providerId="ADAL" clId="{72B93D1A-E23D-ED4D-B626-B8787D1C9C53}"/>
    <pc:docChg chg="undo custSel delSld modSld">
      <pc:chgData name="Becky Root" userId="aae79a8e-4f34-44f0-938a-d9bdbc43ff73" providerId="ADAL" clId="{72B93D1A-E23D-ED4D-B626-B8787D1C9C53}" dt="2021-08-27T09:49:12.571" v="359" actId="2165"/>
      <pc:docMkLst>
        <pc:docMk/>
      </pc:docMkLst>
      <pc:sldChg chg="addSp delSp modSp mod">
        <pc:chgData name="Becky Root" userId="aae79a8e-4f34-44f0-938a-d9bdbc43ff73" providerId="ADAL" clId="{72B93D1A-E23D-ED4D-B626-B8787D1C9C53}" dt="2021-08-27T09:49:12.571" v="359" actId="2165"/>
        <pc:sldMkLst>
          <pc:docMk/>
          <pc:sldMk cId="271819165" sldId="274"/>
        </pc:sldMkLst>
        <pc:graphicFrameChg chg="del">
          <ac:chgData name="Becky Root" userId="aae79a8e-4f34-44f0-938a-d9bdbc43ff73" providerId="ADAL" clId="{72B93D1A-E23D-ED4D-B626-B8787D1C9C53}" dt="2021-08-27T09:42:16.854" v="159" actId="478"/>
          <ac:graphicFrameMkLst>
            <pc:docMk/>
            <pc:sldMk cId="271819165" sldId="274"/>
            <ac:graphicFrameMk id="2" creationId="{E27F4239-ADEC-414F-8532-7FDA22CB1F47}"/>
          </ac:graphicFrameMkLst>
        </pc:graphicFrameChg>
        <pc:graphicFrameChg chg="add mod modGraphic">
          <ac:chgData name="Becky Root" userId="aae79a8e-4f34-44f0-938a-d9bdbc43ff73" providerId="ADAL" clId="{72B93D1A-E23D-ED4D-B626-B8787D1C9C53}" dt="2021-08-27T09:49:12.571" v="359" actId="2165"/>
          <ac:graphicFrameMkLst>
            <pc:docMk/>
            <pc:sldMk cId="271819165" sldId="274"/>
            <ac:graphicFrameMk id="13" creationId="{39A66E05-4D4F-AC4A-8AAF-EC5F8F3AF87B}"/>
          </ac:graphicFrameMkLst>
        </pc:graphicFrameChg>
        <pc:picChg chg="mod">
          <ac:chgData name="Becky Root" userId="aae79a8e-4f34-44f0-938a-d9bdbc43ff73" providerId="ADAL" clId="{72B93D1A-E23D-ED4D-B626-B8787D1C9C53}" dt="2021-08-27T09:48:03.750" v="332" actId="1076"/>
          <ac:picMkLst>
            <pc:docMk/>
            <pc:sldMk cId="271819165" sldId="274"/>
            <ac:picMk id="15" creationId="{32A4EB42-237E-5947-A159-3E5425980048}"/>
          </ac:picMkLst>
        </pc:picChg>
      </pc:sldChg>
      <pc:sldChg chg="addSp delSp modSp mod delCm">
        <pc:chgData name="Becky Root" userId="aae79a8e-4f34-44f0-938a-d9bdbc43ff73" providerId="ADAL" clId="{72B93D1A-E23D-ED4D-B626-B8787D1C9C53}" dt="2021-08-26T10:46:34.691" v="156" actId="1076"/>
        <pc:sldMkLst>
          <pc:docMk/>
          <pc:sldMk cId="654077936" sldId="276"/>
        </pc:sldMkLst>
        <pc:spChg chg="mod">
          <ac:chgData name="Becky Root" userId="aae79a8e-4f34-44f0-938a-d9bdbc43ff73" providerId="ADAL" clId="{72B93D1A-E23D-ED4D-B626-B8787D1C9C53}" dt="2021-08-26T10:46:34.691" v="156" actId="1076"/>
          <ac:spMkLst>
            <pc:docMk/>
            <pc:sldMk cId="654077936" sldId="276"/>
            <ac:spMk id="4" creationId="{C1C92FEE-E3BD-9942-93D0-41EBDA528F3B}"/>
          </ac:spMkLst>
        </pc:spChg>
        <pc:spChg chg="del">
          <ac:chgData name="Becky Root" userId="aae79a8e-4f34-44f0-938a-d9bdbc43ff73" providerId="ADAL" clId="{72B93D1A-E23D-ED4D-B626-B8787D1C9C53}" dt="2021-08-26T10:45:47.485" v="136" actId="478"/>
          <ac:spMkLst>
            <pc:docMk/>
            <pc:sldMk cId="654077936" sldId="276"/>
            <ac:spMk id="39" creationId="{0A0E194B-BAD4-8B46-8663-A804ADEAFFA4}"/>
          </ac:spMkLst>
        </pc:spChg>
        <pc:picChg chg="add mod">
          <ac:chgData name="Becky Root" userId="aae79a8e-4f34-44f0-938a-d9bdbc43ff73" providerId="ADAL" clId="{72B93D1A-E23D-ED4D-B626-B8787D1C9C53}" dt="2021-08-26T10:46:26.264" v="154" actId="1076"/>
          <ac:picMkLst>
            <pc:docMk/>
            <pc:sldMk cId="654077936" sldId="276"/>
            <ac:picMk id="6" creationId="{2316146F-E39A-774E-94F2-A19260CBE79A}"/>
          </ac:picMkLst>
        </pc:picChg>
        <pc:picChg chg="add mod">
          <ac:chgData name="Becky Root" userId="aae79a8e-4f34-44f0-938a-d9bdbc43ff73" providerId="ADAL" clId="{72B93D1A-E23D-ED4D-B626-B8787D1C9C53}" dt="2021-08-26T10:46:24.690" v="153" actId="1076"/>
          <ac:picMkLst>
            <pc:docMk/>
            <pc:sldMk cId="654077936" sldId="276"/>
            <ac:picMk id="14" creationId="{DD50CC20-0ABF-D346-B963-2617D7994878}"/>
          </ac:picMkLst>
        </pc:picChg>
      </pc:sldChg>
      <pc:sldChg chg="addSp delSp modSp mod delCm">
        <pc:chgData name="Becky Root" userId="aae79a8e-4f34-44f0-938a-d9bdbc43ff73" providerId="ADAL" clId="{72B93D1A-E23D-ED4D-B626-B8787D1C9C53}" dt="2021-08-26T10:47:24.837" v="157" actId="1592"/>
        <pc:sldMkLst>
          <pc:docMk/>
          <pc:sldMk cId="2808734057" sldId="284"/>
        </pc:sldMkLst>
        <pc:spChg chg="mod">
          <ac:chgData name="Becky Root" userId="aae79a8e-4f34-44f0-938a-d9bdbc43ff73" providerId="ADAL" clId="{72B93D1A-E23D-ED4D-B626-B8787D1C9C53}" dt="2021-08-26T10:36:00.950" v="56" actId="20577"/>
          <ac:spMkLst>
            <pc:docMk/>
            <pc:sldMk cId="2808734057" sldId="284"/>
            <ac:spMk id="7" creationId="{19967401-B05D-7049-AEA9-BF082DDA60A5}"/>
          </ac:spMkLst>
        </pc:spChg>
        <pc:spChg chg="mod">
          <ac:chgData name="Becky Root" userId="aae79a8e-4f34-44f0-938a-d9bdbc43ff73" providerId="ADAL" clId="{72B93D1A-E23D-ED4D-B626-B8787D1C9C53}" dt="2021-08-26T10:36:09.128" v="58" actId="14100"/>
          <ac:spMkLst>
            <pc:docMk/>
            <pc:sldMk cId="2808734057" sldId="284"/>
            <ac:spMk id="16" creationId="{986C9C1A-CBC4-304F-BD3C-0D6690CDEFA3}"/>
          </ac:spMkLst>
        </pc:spChg>
        <pc:picChg chg="add del mod">
          <ac:chgData name="Becky Root" userId="aae79a8e-4f34-44f0-938a-d9bdbc43ff73" providerId="ADAL" clId="{72B93D1A-E23D-ED4D-B626-B8787D1C9C53}" dt="2021-08-26T10:34:26.674" v="16"/>
          <ac:picMkLst>
            <pc:docMk/>
            <pc:sldMk cId="2808734057" sldId="284"/>
            <ac:picMk id="8" creationId="{FAC1F21C-8500-2B4B-A59D-6CE1C15F15DA}"/>
          </ac:picMkLst>
        </pc:picChg>
        <pc:picChg chg="add del mod">
          <ac:chgData name="Becky Root" userId="aae79a8e-4f34-44f0-938a-d9bdbc43ff73" providerId="ADAL" clId="{72B93D1A-E23D-ED4D-B626-B8787D1C9C53}" dt="2021-08-26T10:34:28.814" v="18"/>
          <ac:picMkLst>
            <pc:docMk/>
            <pc:sldMk cId="2808734057" sldId="284"/>
            <ac:picMk id="9" creationId="{4DD10526-8451-9944-B2A9-82A538AC35FC}"/>
          </ac:picMkLst>
        </pc:picChg>
        <pc:picChg chg="add del mod">
          <ac:chgData name="Becky Root" userId="aae79a8e-4f34-44f0-938a-d9bdbc43ff73" providerId="ADAL" clId="{72B93D1A-E23D-ED4D-B626-B8787D1C9C53}" dt="2021-08-26T10:34:36.261" v="22" actId="478"/>
          <ac:picMkLst>
            <pc:docMk/>
            <pc:sldMk cId="2808734057" sldId="284"/>
            <ac:picMk id="10" creationId="{BAE38B7E-75AF-1F45-8117-3CC433819560}"/>
          </ac:picMkLst>
        </pc:picChg>
        <pc:picChg chg="add mod modCrop">
          <ac:chgData name="Becky Root" userId="aae79a8e-4f34-44f0-938a-d9bdbc43ff73" providerId="ADAL" clId="{72B93D1A-E23D-ED4D-B626-B8787D1C9C53}" dt="2021-08-26T10:36:20.358" v="63" actId="688"/>
          <ac:picMkLst>
            <pc:docMk/>
            <pc:sldMk cId="2808734057" sldId="284"/>
            <ac:picMk id="11" creationId="{5B070FBA-DDC7-1F47-9C44-A1B71B4976CD}"/>
          </ac:picMkLst>
        </pc:picChg>
      </pc:sldChg>
      <pc:sldChg chg="addSp delSp modSp mod">
        <pc:chgData name="Becky Root" userId="aae79a8e-4f34-44f0-938a-d9bdbc43ff73" providerId="ADAL" clId="{72B93D1A-E23D-ED4D-B626-B8787D1C9C53}" dt="2021-08-26T10:34:47.229" v="27" actId="478"/>
        <pc:sldMkLst>
          <pc:docMk/>
          <pc:sldMk cId="4174694289" sldId="285"/>
        </pc:sldMkLst>
        <pc:spChg chg="add del mod">
          <ac:chgData name="Becky Root" userId="aae79a8e-4f34-44f0-938a-d9bdbc43ff73" providerId="ADAL" clId="{72B93D1A-E23D-ED4D-B626-B8787D1C9C53}" dt="2021-08-26T10:34:47.229" v="27" actId="478"/>
          <ac:spMkLst>
            <pc:docMk/>
            <pc:sldMk cId="4174694289" sldId="285"/>
            <ac:spMk id="3" creationId="{B9A705F0-D44D-9243-BAB2-1C9346707DEA}"/>
          </ac:spMkLst>
        </pc:spChg>
        <pc:picChg chg="add del mod">
          <ac:chgData name="Becky Root" userId="aae79a8e-4f34-44f0-938a-d9bdbc43ff73" providerId="ADAL" clId="{72B93D1A-E23D-ED4D-B626-B8787D1C9C53}" dt="2021-08-26T10:34:44.260" v="26" actId="21"/>
          <ac:picMkLst>
            <pc:docMk/>
            <pc:sldMk cId="4174694289" sldId="285"/>
            <ac:picMk id="9" creationId="{C31408F1-E054-FB4B-85DB-A366DB79DC6F}"/>
          </ac:picMkLst>
        </pc:picChg>
      </pc:sldChg>
      <pc:sldChg chg="addSp delSp modSp mod delCm">
        <pc:chgData name="Becky Root" userId="aae79a8e-4f34-44f0-938a-d9bdbc43ff73" providerId="ADAL" clId="{72B93D1A-E23D-ED4D-B626-B8787D1C9C53}" dt="2021-08-26T10:47:35.184" v="158" actId="1592"/>
        <pc:sldMkLst>
          <pc:docMk/>
          <pc:sldMk cId="3473890772" sldId="287"/>
        </pc:sldMkLst>
        <pc:picChg chg="del">
          <ac:chgData name="Becky Root" userId="aae79a8e-4f34-44f0-938a-d9bdbc43ff73" providerId="ADAL" clId="{72B93D1A-E23D-ED4D-B626-B8787D1C9C53}" dt="2021-08-26T10:38:21.574" v="73" actId="478"/>
          <ac:picMkLst>
            <pc:docMk/>
            <pc:sldMk cId="3473890772" sldId="287"/>
            <ac:picMk id="3" creationId="{095CB0D4-E509-0A4D-BCA5-E152965DF169}"/>
          </ac:picMkLst>
        </pc:picChg>
        <pc:picChg chg="add mod">
          <ac:chgData name="Becky Root" userId="aae79a8e-4f34-44f0-938a-d9bdbc43ff73" providerId="ADAL" clId="{72B93D1A-E23D-ED4D-B626-B8787D1C9C53}" dt="2021-08-26T10:38:35.064" v="79" actId="1076"/>
          <ac:picMkLst>
            <pc:docMk/>
            <pc:sldMk cId="3473890772" sldId="287"/>
            <ac:picMk id="4" creationId="{2C8A37E3-CBCC-514F-9E1D-00CC573E43CB}"/>
          </ac:picMkLst>
        </pc:picChg>
      </pc:sldChg>
      <pc:sldChg chg="addSp delSp modSp del mod">
        <pc:chgData name="Becky Root" userId="aae79a8e-4f34-44f0-938a-d9bdbc43ff73" providerId="ADAL" clId="{72B93D1A-E23D-ED4D-B626-B8787D1C9C53}" dt="2021-08-26T10:36:26.254" v="64" actId="2696"/>
        <pc:sldMkLst>
          <pc:docMk/>
          <pc:sldMk cId="1000182622" sldId="290"/>
        </pc:sldMkLst>
        <pc:spChg chg="del">
          <ac:chgData name="Becky Root" userId="aae79a8e-4f34-44f0-938a-d9bdbc43ff73" providerId="ADAL" clId="{72B93D1A-E23D-ED4D-B626-B8787D1C9C53}" dt="2021-08-25T14:48:57.596" v="1"/>
          <ac:spMkLst>
            <pc:docMk/>
            <pc:sldMk cId="1000182622" sldId="290"/>
            <ac:spMk id="3" creationId="{C150FA57-07CC-784B-B81A-99B959606D57}"/>
          </ac:spMkLst>
        </pc:spChg>
        <pc:spChg chg="add mod">
          <ac:chgData name="Becky Root" userId="aae79a8e-4f34-44f0-938a-d9bdbc43ff73" providerId="ADAL" clId="{72B93D1A-E23D-ED4D-B626-B8787D1C9C53}" dt="2021-08-25T14:49:49.378" v="12"/>
          <ac:spMkLst>
            <pc:docMk/>
            <pc:sldMk cId="1000182622" sldId="290"/>
            <ac:spMk id="7" creationId="{774295D7-7488-4C47-B155-66EABA857F0A}"/>
          </ac:spMkLst>
        </pc:spChg>
        <pc:picChg chg="add mod ord modCrop">
          <ac:chgData name="Becky Root" userId="aae79a8e-4f34-44f0-938a-d9bdbc43ff73" providerId="ADAL" clId="{72B93D1A-E23D-ED4D-B626-B8787D1C9C53}" dt="2021-08-25T14:49:25.673" v="10" actId="18131"/>
          <ac:picMkLst>
            <pc:docMk/>
            <pc:sldMk cId="1000182622" sldId="290"/>
            <ac:picMk id="5" creationId="{F34A7BF4-BC12-0948-A0AD-8949B06314A7}"/>
          </ac:picMkLst>
        </pc:picChg>
        <pc:picChg chg="add mod">
          <ac:chgData name="Becky Root" userId="aae79a8e-4f34-44f0-938a-d9bdbc43ff73" providerId="ADAL" clId="{72B93D1A-E23D-ED4D-B626-B8787D1C9C53}" dt="2021-08-26T10:34:39.482" v="23" actId="1076"/>
          <ac:picMkLst>
            <pc:docMk/>
            <pc:sldMk cId="1000182622" sldId="290"/>
            <ac:picMk id="6" creationId="{C5CF9E42-9182-E343-8242-E00C0110B1A4}"/>
          </ac:picMkLst>
        </pc:picChg>
      </pc:sldChg>
      <pc:sldChg chg="modSp mod delCm">
        <pc:chgData name="Becky Root" userId="aae79a8e-4f34-44f0-938a-d9bdbc43ff73" providerId="ADAL" clId="{72B93D1A-E23D-ED4D-B626-B8787D1C9C53}" dt="2021-08-26T10:40:40.219" v="101" actId="1592"/>
        <pc:sldMkLst>
          <pc:docMk/>
          <pc:sldMk cId="1224131453" sldId="293"/>
        </pc:sldMkLst>
        <pc:spChg chg="mod">
          <ac:chgData name="Becky Root" userId="aae79a8e-4f34-44f0-938a-d9bdbc43ff73" providerId="ADAL" clId="{72B93D1A-E23D-ED4D-B626-B8787D1C9C53}" dt="2021-08-26T10:40:33.338" v="98" actId="1076"/>
          <ac:spMkLst>
            <pc:docMk/>
            <pc:sldMk cId="1224131453" sldId="293"/>
            <ac:spMk id="6" creationId="{21188B51-B216-AC43-AB6A-025811B6DECE}"/>
          </ac:spMkLst>
        </pc:spChg>
        <pc:spChg chg="mod">
          <ac:chgData name="Becky Root" userId="aae79a8e-4f34-44f0-938a-d9bdbc43ff73" providerId="ADAL" clId="{72B93D1A-E23D-ED4D-B626-B8787D1C9C53}" dt="2021-08-26T10:40:33.338" v="98" actId="1076"/>
          <ac:spMkLst>
            <pc:docMk/>
            <pc:sldMk cId="1224131453" sldId="293"/>
            <ac:spMk id="7" creationId="{CB0BC3FC-D223-A949-B8D0-2EBBC05651CB}"/>
          </ac:spMkLst>
        </pc:spChg>
        <pc:picChg chg="mod">
          <ac:chgData name="Becky Root" userId="aae79a8e-4f34-44f0-938a-d9bdbc43ff73" providerId="ADAL" clId="{72B93D1A-E23D-ED4D-B626-B8787D1C9C53}" dt="2021-08-26T10:40:37.897" v="100" actId="1076"/>
          <ac:picMkLst>
            <pc:docMk/>
            <pc:sldMk cId="1224131453" sldId="293"/>
            <ac:picMk id="12" creationId="{CD51655E-60BB-874B-B0FA-181A436F5401}"/>
          </ac:picMkLst>
        </pc:picChg>
      </pc:sldChg>
      <pc:sldChg chg="addSp delSp modSp mod delCm">
        <pc:chgData name="Becky Root" userId="aae79a8e-4f34-44f0-938a-d9bdbc43ff73" providerId="ADAL" clId="{72B93D1A-E23D-ED4D-B626-B8787D1C9C53}" dt="2021-08-26T10:43:30.841" v="135" actId="1076"/>
        <pc:sldMkLst>
          <pc:docMk/>
          <pc:sldMk cId="1018106804" sldId="294"/>
        </pc:sldMkLst>
        <pc:picChg chg="add del mod">
          <ac:chgData name="Becky Root" userId="aae79a8e-4f34-44f0-938a-d9bdbc43ff73" providerId="ADAL" clId="{72B93D1A-E23D-ED4D-B626-B8787D1C9C53}" dt="2021-08-26T10:41:32.433" v="106" actId="478"/>
          <ac:picMkLst>
            <pc:docMk/>
            <pc:sldMk cId="1018106804" sldId="294"/>
            <ac:picMk id="3" creationId="{884F35DB-4379-1440-B94C-845FC04477B2}"/>
          </ac:picMkLst>
        </pc:picChg>
        <pc:picChg chg="add del mod">
          <ac:chgData name="Becky Root" userId="aae79a8e-4f34-44f0-938a-d9bdbc43ff73" providerId="ADAL" clId="{72B93D1A-E23D-ED4D-B626-B8787D1C9C53}" dt="2021-08-26T10:41:43.363" v="112" actId="478"/>
          <ac:picMkLst>
            <pc:docMk/>
            <pc:sldMk cId="1018106804" sldId="294"/>
            <ac:picMk id="7" creationId="{EB1C21E3-F184-2C4C-9F65-F35DA2C7BF38}"/>
          </ac:picMkLst>
        </pc:picChg>
        <pc:picChg chg="add del mod">
          <ac:chgData name="Becky Root" userId="aae79a8e-4f34-44f0-938a-d9bdbc43ff73" providerId="ADAL" clId="{72B93D1A-E23D-ED4D-B626-B8787D1C9C53}" dt="2021-08-26T10:41:50.512" v="115" actId="478"/>
          <ac:picMkLst>
            <pc:docMk/>
            <pc:sldMk cId="1018106804" sldId="294"/>
            <ac:picMk id="10" creationId="{596177D7-F799-D64D-B04B-A8A941A782CD}"/>
          </ac:picMkLst>
        </pc:picChg>
        <pc:picChg chg="add mod">
          <ac:chgData name="Becky Root" userId="aae79a8e-4f34-44f0-938a-d9bdbc43ff73" providerId="ADAL" clId="{72B93D1A-E23D-ED4D-B626-B8787D1C9C53}" dt="2021-08-26T10:43:30.841" v="135" actId="1076"/>
          <ac:picMkLst>
            <pc:docMk/>
            <pc:sldMk cId="1018106804" sldId="294"/>
            <ac:picMk id="12" creationId="{231B1F67-7D9B-B64E-99C7-2552571D4218}"/>
          </ac:picMkLst>
        </pc:picChg>
        <pc:picChg chg="add mod">
          <ac:chgData name="Becky Root" userId="aae79a8e-4f34-44f0-938a-d9bdbc43ff73" providerId="ADAL" clId="{72B93D1A-E23D-ED4D-B626-B8787D1C9C53}" dt="2021-08-26T10:43:30.841" v="135" actId="1076"/>
          <ac:picMkLst>
            <pc:docMk/>
            <pc:sldMk cId="1018106804" sldId="294"/>
            <ac:picMk id="13" creationId="{7B98189D-431A-4344-B96D-83619C1359E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6BE03B-1F2B-2A4E-85D5-4A94C00D2210}" type="datetimeFigureOut">
              <a:rPr lang="en-US" smtClean="0"/>
              <a:t>11/25/2021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DB4481-7055-C944-BF5F-CDA050E8C921}" type="slidenum">
              <a:rPr lang="en-US" smtClean="0"/>
              <a:t>‹#›</a:t>
            </a:fld>
            <a:endParaRPr lang="en-US"/>
          </a:p>
        </p:txBody>
      </p:sp>
    </p:spTree>
    <p:extLst>
      <p:ext uri="{BB962C8B-B14F-4D97-AF65-F5344CB8AC3E}">
        <p14:creationId xmlns:p14="http://schemas.microsoft.com/office/powerpoint/2010/main" val="4159460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solidFill>
                  <a:srgbClr val="13123A"/>
                </a:solidFill>
                <a:latin typeface="EuclidSquare-Regular"/>
              </a:rPr>
              <a:t>This lesson sees students investigate how plastic gets into the</a:t>
            </a:r>
          </a:p>
          <a:p>
            <a:pPr algn="l"/>
            <a:r>
              <a:rPr lang="en-US" sz="1800" b="0" i="0" u="none" strike="noStrike" baseline="0" dirty="0">
                <a:solidFill>
                  <a:srgbClr val="13123A"/>
                </a:solidFill>
                <a:latin typeface="EuclidSquare-Regular"/>
              </a:rPr>
              <a:t>ocean and affects marine life. Students discover how plastic</a:t>
            </a:r>
          </a:p>
          <a:p>
            <a:pPr algn="l"/>
            <a:r>
              <a:rPr lang="en-US" sz="1800" b="0" i="0" u="none" strike="noStrike" baseline="0" dirty="0">
                <a:solidFill>
                  <a:srgbClr val="13123A"/>
                </a:solidFill>
                <a:latin typeface="EuclidSquare-Regular"/>
              </a:rPr>
              <a:t>pollution doesn’t start when plastic litter enters the ocean.</a:t>
            </a:r>
          </a:p>
          <a:p>
            <a:pPr algn="l"/>
            <a:r>
              <a:rPr lang="en-US" sz="1800" b="0" i="0" u="none" strike="noStrike" baseline="0" dirty="0">
                <a:solidFill>
                  <a:srgbClr val="13123A"/>
                </a:solidFill>
                <a:latin typeface="EuclidSquare-Regular"/>
              </a:rPr>
              <a:t>They go on to consider economic, political and social elements</a:t>
            </a:r>
          </a:p>
          <a:p>
            <a:pPr algn="l"/>
            <a:r>
              <a:rPr lang="en-US" sz="1800" b="0" i="0" u="none" strike="noStrike" baseline="0" dirty="0">
                <a:solidFill>
                  <a:srgbClr val="13123A"/>
                </a:solidFill>
                <a:latin typeface="EuclidSquare-Regular"/>
              </a:rPr>
              <a:t>of human geography that impact ocean plastic pollution.</a:t>
            </a:r>
          </a:p>
          <a:p>
            <a:pPr algn="l"/>
            <a:r>
              <a:rPr lang="en-US" sz="1800" b="0" i="0" u="none" strike="noStrike" baseline="0" dirty="0">
                <a:solidFill>
                  <a:srgbClr val="13123A"/>
                </a:solidFill>
                <a:latin typeface="EuclidSquare-Regular"/>
              </a:rPr>
              <a:t>Students examine case studies relating to plastic pollution</a:t>
            </a:r>
          </a:p>
          <a:p>
            <a:pPr algn="l"/>
            <a:r>
              <a:rPr lang="en-US" sz="1800" b="0" i="0" u="none" strike="noStrike" baseline="0" dirty="0">
                <a:solidFill>
                  <a:srgbClr val="13123A"/>
                </a:solidFill>
                <a:latin typeface="EuclidSquare-Regular"/>
              </a:rPr>
              <a:t>at home and abroad to consider the various elements that</a:t>
            </a:r>
          </a:p>
          <a:p>
            <a:pPr algn="l"/>
            <a:r>
              <a:rPr lang="en-GB" sz="1800" b="0" i="0" u="none" strike="noStrike" baseline="0" dirty="0">
                <a:solidFill>
                  <a:srgbClr val="13123A"/>
                </a:solidFill>
                <a:latin typeface="EuclidSquare-Regular"/>
              </a:rPr>
              <a:t>contribute to the problem.</a:t>
            </a:r>
            <a:endParaRPr lang="en-GB" dirty="0"/>
          </a:p>
        </p:txBody>
      </p:sp>
      <p:sp>
        <p:nvSpPr>
          <p:cNvPr id="4" name="Slide Number Placeholder 3"/>
          <p:cNvSpPr>
            <a:spLocks noGrp="1"/>
          </p:cNvSpPr>
          <p:nvPr>
            <p:ph type="sldNum" sz="quarter" idx="5"/>
          </p:nvPr>
        </p:nvSpPr>
        <p:spPr/>
        <p:txBody>
          <a:bodyPr/>
          <a:lstStyle/>
          <a:p>
            <a:fld id="{C9DB4481-7055-C944-BF5F-CDA050E8C921}" type="slidenum">
              <a:rPr lang="en-US" smtClean="0"/>
              <a:t>1</a:t>
            </a:fld>
            <a:endParaRPr lang="en-US"/>
          </a:p>
        </p:txBody>
      </p:sp>
    </p:spTree>
    <p:extLst>
      <p:ext uri="{BB962C8B-B14F-4D97-AF65-F5344CB8AC3E}">
        <p14:creationId xmlns:p14="http://schemas.microsoft.com/office/powerpoint/2010/main" val="1265204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students to make a link to themselves with the final point about the food chain. If some fish ingest plastic, and we eat fish, what could we end up eating?</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11</a:t>
            </a:fld>
            <a:endParaRPr lang="en-US"/>
          </a:p>
        </p:txBody>
      </p:sp>
    </p:spTree>
    <p:extLst>
      <p:ext uri="{BB962C8B-B14F-4D97-AF65-F5344CB8AC3E}">
        <p14:creationId xmlns:p14="http://schemas.microsoft.com/office/powerpoint/2010/main" val="101837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sym typeface="Calibri"/>
              </a:rPr>
              <a:t>·  In groups students read the information in their allocated case study and share their initial thoughts. </a:t>
            </a:r>
            <a:endParaRPr lang="en-GB" dirty="0">
              <a:effectLst/>
            </a:endParaRPr>
          </a:p>
          <a:p>
            <a:r>
              <a:rPr lang="en-GB" sz="1200" kern="1200" dirty="0">
                <a:solidFill>
                  <a:schemeClr val="tx1"/>
                </a:solidFill>
                <a:effectLst/>
                <a:latin typeface="+mn-lt"/>
                <a:ea typeface="+mn-ea"/>
                <a:cs typeface="+mn-cs"/>
                <a:sym typeface="Calibri"/>
              </a:rPr>
              <a:t>·  Get them to discuss the key questions on their sheet (and on this slide) in relation to the information in their case study. Ensure that the different groups are prepared to share what their case study is about and what their thoughts on it were. Encourage a whole class to share their thoughts and feelings on all 3 case studies after each group has shared.  </a:t>
            </a:r>
            <a:endParaRPr lang="en-GB" dirty="0">
              <a:effectLst/>
            </a:endParaRPr>
          </a:p>
          <a:p>
            <a:endParaRPr lang="en-GB" dirty="0">
              <a:effectLst/>
            </a:endParaRPr>
          </a:p>
        </p:txBody>
      </p:sp>
      <p:sp>
        <p:nvSpPr>
          <p:cNvPr id="4" name="Slide Number Placeholder 3"/>
          <p:cNvSpPr>
            <a:spLocks noGrp="1"/>
          </p:cNvSpPr>
          <p:nvPr>
            <p:ph type="sldNum" sz="quarter" idx="5"/>
          </p:nvPr>
        </p:nvSpPr>
        <p:spPr/>
        <p:txBody>
          <a:bodyPr/>
          <a:lstStyle/>
          <a:p>
            <a:fld id="{C9DB4481-7055-C944-BF5F-CDA050E8C921}" type="slidenum">
              <a:rPr lang="en-US" smtClean="0"/>
              <a:t>12</a:t>
            </a:fld>
            <a:endParaRPr lang="en-US"/>
          </a:p>
        </p:txBody>
      </p:sp>
    </p:spTree>
    <p:extLst>
      <p:ext uri="{BB962C8B-B14F-4D97-AF65-F5344CB8AC3E}">
        <p14:creationId xmlns:p14="http://schemas.microsoft.com/office/powerpoint/2010/main" val="2050225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solidFill>
                  <a:srgbClr val="13123A"/>
                </a:solidFill>
                <a:latin typeface="EuclidSquare-Regular"/>
              </a:rPr>
              <a:t>asks students to consider the perspectives of a</a:t>
            </a:r>
          </a:p>
          <a:p>
            <a:pPr algn="l"/>
            <a:r>
              <a:rPr lang="en-US" sz="1800" b="0" i="0" u="none" strike="noStrike" baseline="0" dirty="0">
                <a:solidFill>
                  <a:srgbClr val="13123A"/>
                </a:solidFill>
                <a:latin typeface="EuclidSquare-Regular"/>
              </a:rPr>
              <a:t>variety of individuals affected by the plastic issue. Start by</a:t>
            </a:r>
          </a:p>
          <a:p>
            <a:pPr algn="l"/>
            <a:r>
              <a:rPr lang="en-US" sz="1800" b="0" i="0" u="none" strike="noStrike" baseline="0" dirty="0">
                <a:solidFill>
                  <a:srgbClr val="13123A"/>
                </a:solidFill>
                <a:latin typeface="EuclidSquare-Regular"/>
              </a:rPr>
              <a:t>getting students to share how they think plastic production,</a:t>
            </a:r>
          </a:p>
          <a:p>
            <a:pPr algn="l"/>
            <a:r>
              <a:rPr lang="en-US" sz="1800" b="0" i="0" u="none" strike="noStrike" baseline="0" dirty="0">
                <a:solidFill>
                  <a:srgbClr val="13123A"/>
                </a:solidFill>
                <a:latin typeface="EuclidSquare-Regular"/>
              </a:rPr>
              <a:t>consumption and pollution might impact different people</a:t>
            </a:r>
          </a:p>
          <a:p>
            <a:pPr algn="l"/>
            <a:r>
              <a:rPr lang="en-US" sz="1800" b="0" i="0" u="none" strike="noStrike" baseline="0" dirty="0">
                <a:solidFill>
                  <a:srgbClr val="13123A"/>
                </a:solidFill>
                <a:latin typeface="EuclidSquare-Regular"/>
              </a:rPr>
              <a:t>and different countries in different ways before moving on</a:t>
            </a:r>
          </a:p>
          <a:p>
            <a:pPr algn="l"/>
            <a:r>
              <a:rPr lang="en-GB" sz="1800" b="0" i="0" u="none" strike="noStrike" baseline="0" dirty="0">
                <a:solidFill>
                  <a:srgbClr val="13123A"/>
                </a:solidFill>
                <a:latin typeface="EuclidSquare-Regular"/>
              </a:rPr>
              <a:t>to the profile cards.</a:t>
            </a: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13</a:t>
            </a:fld>
            <a:endParaRPr lang="en-US"/>
          </a:p>
        </p:txBody>
      </p:sp>
    </p:spTree>
    <p:extLst>
      <p:ext uri="{BB962C8B-B14F-4D97-AF65-F5344CB8AC3E}">
        <p14:creationId xmlns:p14="http://schemas.microsoft.com/office/powerpoint/2010/main" val="3046932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print off and cut up the profile cards from Student Sheet 6, or just use the profiles that are on the screen and leave them up during the activity. It might be worth going through each profile as a class before the groups choose so that they all have a good understanding of the different locations and jobs that are on each card. </a:t>
            </a:r>
          </a:p>
          <a:p>
            <a:r>
              <a:rPr lang="en-US" dirty="0"/>
              <a:t>Explain to students that they will need to consider how the person on their profile card might be affected by plastic pollution. What specific problem/s does this person face because of plastic and what solutions could they offer to the problems? Encourage groups to think of lots of different types of solutions, for example, changes that could be made on an individual level, as a community, as a country, as a business or global changes that could/should be made.</a:t>
            </a:r>
          </a:p>
          <a:p>
            <a:r>
              <a:rPr lang="en-US" dirty="0"/>
              <a:t>Once they have discussed this as a group, they will need to prepare a short drama to share with the class.</a:t>
            </a:r>
          </a:p>
          <a:p>
            <a:pPr marL="171450" indent="-171450">
              <a:buFontTx/>
              <a:buChar char="-"/>
            </a:pPr>
            <a:r>
              <a:rPr lang="en-US" dirty="0"/>
              <a:t>1 student should play the role of the person on the profile card. They will need to explain who they are, where they are from, what they do, and what problems they face due to plastic consumption and pollution. “Please help!”</a:t>
            </a:r>
          </a:p>
          <a:p>
            <a:pPr marL="171450" indent="-171450">
              <a:buFontTx/>
              <a:buChar char="-"/>
            </a:pPr>
            <a:r>
              <a:rPr lang="en-US" dirty="0"/>
              <a:t>The rest of the group will act as a community of advisors: they will offer advice to the student playing the role of the person in the profile card on how their problem could be solved. Each student should try to offer at least one piece of advice on changes that could be made and, as a group, advice should range from the individual level all the way up to the global level.</a:t>
            </a:r>
          </a:p>
          <a:p>
            <a:pPr marL="171450" indent="-171450">
              <a:buFontTx/>
              <a:buChar char="-"/>
            </a:pPr>
            <a:endParaRPr lang="en-US" dirty="0"/>
          </a:p>
          <a:p>
            <a:pPr algn="l"/>
            <a:r>
              <a:rPr lang="en-US" sz="1800" b="0" i="0" u="none" strike="noStrike" baseline="0" dirty="0">
                <a:solidFill>
                  <a:srgbClr val="13123A"/>
                </a:solidFill>
                <a:latin typeface="EuclidSquare-Regular"/>
              </a:rPr>
              <a:t>Have the groups share the dramas they have worked on</a:t>
            </a:r>
          </a:p>
          <a:p>
            <a:pPr algn="l"/>
            <a:r>
              <a:rPr lang="en-US" sz="1800" b="0" i="0" u="none" strike="noStrike" baseline="0" dirty="0">
                <a:solidFill>
                  <a:srgbClr val="13123A"/>
                </a:solidFill>
                <a:latin typeface="EuclidSquare-Regular"/>
              </a:rPr>
              <a:t>with the class. Encourage them to share their thoughts</a:t>
            </a:r>
          </a:p>
          <a:p>
            <a:pPr algn="l"/>
            <a:r>
              <a:rPr lang="en-US" sz="1800" b="0" i="0" u="none" strike="noStrike" baseline="0" dirty="0">
                <a:solidFill>
                  <a:srgbClr val="13123A"/>
                </a:solidFill>
                <a:latin typeface="EuclidSquare-Regular"/>
              </a:rPr>
              <a:t>and feelings about each group’s presentation.</a:t>
            </a: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14</a:t>
            </a:fld>
            <a:endParaRPr lang="en-US"/>
          </a:p>
        </p:txBody>
      </p:sp>
    </p:spTree>
    <p:extLst>
      <p:ext uri="{BB962C8B-B14F-4D97-AF65-F5344CB8AC3E}">
        <p14:creationId xmlns:p14="http://schemas.microsoft.com/office/powerpoint/2010/main" val="1851674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solidFill>
                  <a:srgbClr val="13123A"/>
                </a:solidFill>
                <a:latin typeface="EuclidSquare-Regular"/>
              </a:rPr>
              <a:t>The last step in this lesson asks students to reflect on the</a:t>
            </a:r>
          </a:p>
          <a:p>
            <a:pPr algn="l"/>
            <a:r>
              <a:rPr lang="en-US" sz="1800" b="0" i="0" u="none" strike="noStrike" baseline="0" dirty="0">
                <a:solidFill>
                  <a:srgbClr val="13123A"/>
                </a:solidFill>
                <a:latin typeface="EuclidSquare-Regular"/>
              </a:rPr>
              <a:t>sustainable development goals and how they relate to</a:t>
            </a:r>
          </a:p>
          <a:p>
            <a:pPr algn="l"/>
            <a:r>
              <a:rPr lang="en-GB" sz="1800" b="0" i="0" u="none" strike="noStrike" baseline="0" dirty="0">
                <a:solidFill>
                  <a:srgbClr val="13123A"/>
                </a:solidFill>
                <a:latin typeface="EuclidSquare-Regular"/>
              </a:rPr>
              <a:t>this issue.</a:t>
            </a:r>
          </a:p>
          <a:p>
            <a:pPr algn="l"/>
            <a:r>
              <a:rPr lang="en-US" sz="1800" b="0" i="0" u="none" strike="noStrike" baseline="0" dirty="0">
                <a:solidFill>
                  <a:srgbClr val="13123A"/>
                </a:solidFill>
                <a:latin typeface="EuclidSquare-Regular"/>
              </a:rPr>
              <a:t>· Students look at the SDGs on the slide and discuss</a:t>
            </a:r>
          </a:p>
          <a:p>
            <a:pPr algn="l"/>
            <a:r>
              <a:rPr lang="en-US" sz="1800" b="0" i="0" u="none" strike="noStrike" baseline="0" dirty="0">
                <a:solidFill>
                  <a:srgbClr val="13123A"/>
                </a:solidFill>
                <a:latin typeface="EuclidSquare-Regular"/>
              </a:rPr>
              <a:t>them in the context of what they have learned in</a:t>
            </a:r>
          </a:p>
          <a:p>
            <a:pPr algn="l"/>
            <a:r>
              <a:rPr lang="en-US" sz="1800" b="0" i="0" u="none" strike="noStrike" baseline="0" dirty="0">
                <a:solidFill>
                  <a:srgbClr val="13123A"/>
                </a:solidFill>
                <a:latin typeface="EuclidSquare-Regular"/>
              </a:rPr>
              <a:t>today’s lesson. For example, students should see a link</a:t>
            </a:r>
          </a:p>
          <a:p>
            <a:pPr algn="l"/>
            <a:r>
              <a:rPr lang="en-US" sz="1800" b="0" i="0" u="none" strike="noStrike" baseline="0" dirty="0">
                <a:solidFill>
                  <a:srgbClr val="13123A"/>
                </a:solidFill>
                <a:latin typeface="EuclidSquare-Regular"/>
              </a:rPr>
              <a:t>between ‘life below water’ and the plastics issue but</a:t>
            </a:r>
          </a:p>
          <a:p>
            <a:pPr algn="l"/>
            <a:r>
              <a:rPr lang="en-US" sz="1800" b="0" i="0" u="none" strike="noStrike" baseline="0" dirty="0">
                <a:solidFill>
                  <a:srgbClr val="13123A"/>
                </a:solidFill>
                <a:latin typeface="EuclidSquare-Regular"/>
              </a:rPr>
              <a:t>might require some guidance as to how ‘decent work</a:t>
            </a:r>
          </a:p>
          <a:p>
            <a:pPr algn="l"/>
            <a:r>
              <a:rPr lang="en-US" sz="1800" b="0" i="0" u="none" strike="noStrike" baseline="0" dirty="0">
                <a:solidFill>
                  <a:srgbClr val="13123A"/>
                </a:solidFill>
                <a:latin typeface="EuclidSquare-Regular"/>
              </a:rPr>
              <a:t>and economic growth’ could be affected.</a:t>
            </a: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15</a:t>
            </a:fld>
            <a:endParaRPr lang="en-US"/>
          </a:p>
        </p:txBody>
      </p:sp>
    </p:spTree>
    <p:extLst>
      <p:ext uri="{BB962C8B-B14F-4D97-AF65-F5344CB8AC3E}">
        <p14:creationId xmlns:p14="http://schemas.microsoft.com/office/powerpoint/2010/main" val="1358414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16</a:t>
            </a:fld>
            <a:endParaRPr lang="en-US"/>
          </a:p>
        </p:txBody>
      </p:sp>
    </p:spTree>
    <p:extLst>
      <p:ext uri="{BB962C8B-B14F-4D97-AF65-F5344CB8AC3E}">
        <p14:creationId xmlns:p14="http://schemas.microsoft.com/office/powerpoint/2010/main" val="3653134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br>
              <a:rPr lang="en-US"/>
            </a:br>
            <a:endParaRPr lang="en-US"/>
          </a:p>
          <a:p>
            <a:endParaRPr lang="en-US"/>
          </a:p>
        </p:txBody>
      </p:sp>
      <p:sp>
        <p:nvSpPr>
          <p:cNvPr id="4" name="Slide Number Placeholder 3"/>
          <p:cNvSpPr>
            <a:spLocks noGrp="1"/>
          </p:cNvSpPr>
          <p:nvPr>
            <p:ph type="sldNum" sz="quarter" idx="5"/>
          </p:nvPr>
        </p:nvSpPr>
        <p:spPr/>
        <p:txBody>
          <a:bodyPr/>
          <a:lstStyle/>
          <a:p>
            <a:fld id="{C9DB4481-7055-C944-BF5F-CDA050E8C921}" type="slidenum">
              <a:rPr lang="en-US" smtClean="0"/>
              <a:t>17</a:t>
            </a:fld>
            <a:endParaRPr lang="en-US"/>
          </a:p>
        </p:txBody>
      </p:sp>
    </p:spTree>
    <p:extLst>
      <p:ext uri="{BB962C8B-B14F-4D97-AF65-F5344CB8AC3E}">
        <p14:creationId xmlns:p14="http://schemas.microsoft.com/office/powerpoint/2010/main" val="3002467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Share the link for instructions by 7 year-old Freddie https://encounteredu.com/steam-activities/potato-stamp-wrapping-paper</a:t>
            </a:r>
          </a:p>
        </p:txBody>
      </p:sp>
      <p:sp>
        <p:nvSpPr>
          <p:cNvPr id="4" name="Slide Number Placeholder 3"/>
          <p:cNvSpPr>
            <a:spLocks noGrp="1"/>
          </p:cNvSpPr>
          <p:nvPr>
            <p:ph type="sldNum" sz="quarter" idx="5"/>
          </p:nvPr>
        </p:nvSpPr>
        <p:spPr/>
        <p:txBody>
          <a:bodyPr/>
          <a:lstStyle/>
          <a:p>
            <a:fld id="{C9DB4481-7055-C944-BF5F-CDA050E8C921}" type="slidenum">
              <a:rPr lang="en-US" smtClean="0"/>
              <a:t>18</a:t>
            </a:fld>
            <a:endParaRPr lang="en-US"/>
          </a:p>
        </p:txBody>
      </p:sp>
    </p:spTree>
    <p:extLst>
      <p:ext uri="{BB962C8B-B14F-4D97-AF65-F5344CB8AC3E}">
        <p14:creationId xmlns:p14="http://schemas.microsoft.com/office/powerpoint/2010/main" val="2063878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You could either give students the meaning of these words, or you could do a short activity with them at/before the start of the lesson if you have the time. </a:t>
            </a:r>
          </a:p>
          <a:p>
            <a:r>
              <a:rPr lang="en-US" sz="1200" dirty="0"/>
              <a:t>Pollution – the presence of a substance in the environment that is harmful or poisonous</a:t>
            </a:r>
          </a:p>
          <a:p>
            <a:r>
              <a:rPr lang="en-US" sz="1200" dirty="0"/>
              <a:t>Toxin  - a harmful or poisonous substance in a living organism</a:t>
            </a:r>
          </a:p>
          <a:p>
            <a:r>
              <a:rPr lang="en-GB" sz="1200" dirty="0"/>
              <a:t>Degrade – to break down or deteriorate</a:t>
            </a:r>
          </a:p>
          <a:p>
            <a:pPr marL="0" marR="0" lvl="0" indent="0" defTabSz="914034" eaLnBrk="1" fontAlgn="auto" latinLnBrk="0" hangingPunct="1">
              <a:lnSpc>
                <a:spcPct val="100000"/>
              </a:lnSpc>
              <a:spcBef>
                <a:spcPts val="0"/>
              </a:spcBef>
              <a:spcAft>
                <a:spcPts val="0"/>
              </a:spcAft>
              <a:buClrTx/>
              <a:buSzTx/>
              <a:buFontTx/>
              <a:buNone/>
              <a:tabLst/>
              <a:defRPr/>
            </a:pPr>
            <a:r>
              <a:rPr lang="en-US" sz="1200" dirty="0"/>
              <a:t>Ingest- to swallow </a:t>
            </a:r>
          </a:p>
          <a:p>
            <a:pPr marL="0" marR="0" lvl="0" indent="0" defTabSz="914034" eaLnBrk="1" fontAlgn="auto" latinLnBrk="0" hangingPunct="1">
              <a:lnSpc>
                <a:spcPct val="100000"/>
              </a:lnSpc>
              <a:spcBef>
                <a:spcPts val="0"/>
              </a:spcBef>
              <a:spcAft>
                <a:spcPts val="0"/>
              </a:spcAft>
              <a:buClrTx/>
              <a:buSzTx/>
              <a:buFontTx/>
              <a:buNone/>
              <a:tabLst/>
              <a:defRPr/>
            </a:pPr>
            <a:r>
              <a:rPr lang="en-US" sz="1200" dirty="0"/>
              <a:t>Consumerism – the idea that people should buy new products all the time and that this is a desirable goal.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3</a:t>
            </a:fld>
            <a:endParaRPr lang="en-US"/>
          </a:p>
        </p:txBody>
      </p:sp>
    </p:spTree>
    <p:extLst>
      <p:ext uri="{BB962C8B-B14F-4D97-AF65-F5344CB8AC3E}">
        <p14:creationId xmlns:p14="http://schemas.microsoft.com/office/powerpoint/2010/main" val="2618502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time, you can quickly go back through the marine life gallery to remind students what they learned in their previous lesson. </a:t>
            </a:r>
          </a:p>
          <a:p>
            <a:r>
              <a:rPr lang="en-US" dirty="0"/>
              <a:t>.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4</a:t>
            </a:fld>
            <a:endParaRPr lang="en-US"/>
          </a:p>
        </p:txBody>
      </p:sp>
    </p:spTree>
    <p:extLst>
      <p:ext uri="{BB962C8B-B14F-4D97-AF65-F5344CB8AC3E}">
        <p14:creationId xmlns:p14="http://schemas.microsoft.com/office/powerpoint/2010/main" val="776774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 students to think about what each of these symbols/images might represent and how they might help us to explain the impact of plastic on the oceans. </a:t>
            </a:r>
          </a:p>
          <a:p>
            <a:r>
              <a:rPr lang="en-US" dirty="0"/>
              <a:t>Do not spend too long on slides 4-10: students should be able to recall much of this information from prior lessons so focus on trying to encourage them to make links between the different strands of their learning and on articulating how they feel about this subject. </a:t>
            </a:r>
          </a:p>
          <a:p>
            <a:pPr algn="l"/>
            <a:r>
              <a:rPr lang="en-US" sz="1800" b="0" i="0" u="none" strike="noStrike" baseline="0" dirty="0">
                <a:solidFill>
                  <a:srgbClr val="13123A"/>
                </a:solidFill>
                <a:latin typeface="EuclidSquare-Regular"/>
              </a:rPr>
              <a:t>impact the ocean from drilling for fossil fuels, through the</a:t>
            </a:r>
          </a:p>
          <a:p>
            <a:pPr algn="l"/>
            <a:r>
              <a:rPr lang="en-US" sz="1800" b="0" i="0" u="none" strike="noStrike" baseline="0" dirty="0">
                <a:solidFill>
                  <a:srgbClr val="13123A"/>
                </a:solidFill>
                <a:latin typeface="EuclidSquare-Regular"/>
              </a:rPr>
              <a:t>chemicals involved in production, through littering and</a:t>
            </a:r>
          </a:p>
          <a:p>
            <a:pPr algn="l"/>
            <a:r>
              <a:rPr lang="en-US" sz="1800" b="0" i="0" u="none" strike="noStrike" baseline="0" dirty="0">
                <a:solidFill>
                  <a:srgbClr val="13123A"/>
                </a:solidFill>
                <a:latin typeface="EuclidSquare-Regular"/>
              </a:rPr>
              <a:t>our throw-away culture, to microfibers and microbeads</a:t>
            </a:r>
          </a:p>
          <a:p>
            <a:pPr algn="l"/>
            <a:r>
              <a:rPr lang="en-US" sz="1800" b="0" i="0" u="none" strike="noStrike" baseline="0" dirty="0">
                <a:solidFill>
                  <a:srgbClr val="13123A"/>
                </a:solidFill>
                <a:latin typeface="EuclidSquare-Regular"/>
              </a:rPr>
              <a:t>being washed down our drains.</a:t>
            </a:r>
          </a:p>
          <a:p>
            <a:pPr algn="l"/>
            <a:r>
              <a:rPr lang="en-US" sz="1800" b="0" i="0" u="none" strike="noStrike" baseline="0" dirty="0">
                <a:solidFill>
                  <a:srgbClr val="13123A"/>
                </a:solidFill>
                <a:latin typeface="EuclidSquare-Regular"/>
              </a:rPr>
              <a:t>· After each slide encourage students to share their</a:t>
            </a:r>
          </a:p>
          <a:p>
            <a:pPr algn="l"/>
            <a:r>
              <a:rPr lang="en-US" sz="1800" b="0" i="0" u="none" strike="noStrike" baseline="0" dirty="0">
                <a:solidFill>
                  <a:srgbClr val="13123A"/>
                </a:solidFill>
                <a:latin typeface="EuclidSquare-Regular"/>
              </a:rPr>
              <a:t>thoughts on what they have learnt.</a:t>
            </a:r>
            <a:endParaRPr lang="en-US" dirty="0"/>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5</a:t>
            </a:fld>
            <a:endParaRPr lang="en-US"/>
          </a:p>
        </p:txBody>
      </p:sp>
    </p:spTree>
    <p:extLst>
      <p:ext uri="{BB962C8B-B14F-4D97-AF65-F5344CB8AC3E}">
        <p14:creationId xmlns:p14="http://schemas.microsoft.com/office/powerpoint/2010/main" val="1921142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to students that fossil fuels such as oil must be extracted from the ground and then transported to different locations to be processed and turned into plastic. Encourage them to think about the dangers of both drilling for oil, and of transporting it across the world. How could our oceans be impacted by these things? If they do not suggest it themselves, then explain to them that there can be (and often are) oil spills which pollute the sea and endanger the organisms living in it. You could also explain that some oil is extracted from under the sea, and that the pipelines used can sometimes burst, again causing it to spill out into the sea- you could use the image of the huge fire in the middle of the ocean to show how disastrous this can be.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6</a:t>
            </a:fld>
            <a:endParaRPr lang="en-US"/>
          </a:p>
        </p:txBody>
      </p:sp>
    </p:spTree>
    <p:extLst>
      <p:ext uri="{BB962C8B-B14F-4D97-AF65-F5344CB8AC3E}">
        <p14:creationId xmlns:p14="http://schemas.microsoft.com/office/powerpoint/2010/main" val="1200502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to students that fossil fuels such as oil must be extracted from the ground and then transported to different locations to be processed and turned into plastic. Encourage them to think about the dangers of both drilling for oil, and of transporting it across the world. How could our oceans be impacted by these things? If they do not suggest it themselves, then explain to them that there can be (and often are) oil spills which pollute the sea and endanger the organisms living in it. You could also explain that some oil is extracted from under the sea, and that the pipelines used can sometimes burst, again causing it to spill out into the sea- you could use the image of the huge fire in the middle of the ocean to show how disastrous this can be.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7</a:t>
            </a:fld>
            <a:endParaRPr lang="en-US"/>
          </a:p>
        </p:txBody>
      </p:sp>
    </p:spTree>
    <p:extLst>
      <p:ext uri="{BB962C8B-B14F-4D97-AF65-F5344CB8AC3E}">
        <p14:creationId xmlns:p14="http://schemas.microsoft.com/office/powerpoint/2010/main" val="2072659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students to think about how consumerism and throw-away culture is prevalent in our lives today, especially in countries in the global north (such as the UK). Use examples such as smart phones, fashion and toys to get them to fully relate to the issue. Ask them to consider how this may manifest differently based on geography i.e. people living with countries are more likely to be the ones consuming the most, whereas the production of most ‘throw-away’ products takes place in the global south, with the people producing them often being paid poverty wages. Poorer countries also have fewer resources to be able to deal with the effects of pollution etc.  Encourage them to share their thoughts and feelings about this.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8</a:t>
            </a:fld>
            <a:endParaRPr lang="en-US"/>
          </a:p>
        </p:txBody>
      </p:sp>
    </p:spTree>
    <p:extLst>
      <p:ext uri="{BB962C8B-B14F-4D97-AF65-F5344CB8AC3E}">
        <p14:creationId xmlns:p14="http://schemas.microsoft.com/office/powerpoint/2010/main" val="686115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to students that fossil fuels such as oil must be extracted from the ground and then transported to different locations to be processed and turned into plastic. Encourage them to think about the dangers of both drilling for oil, and of transporting it across the world. How could our oceans be impacted by these things? If they do not suggest it themselves, then explain to them that there can be (and often are) oil spills which pollute the sea and endanger the organisms living in it. You could also explain that some oil is extracted from under the sea, and that the pipelines used can sometimes burst, again causing it to spill out into the sea- you could use the image of the huge fire in the middle of the ocean to show how disastrous this can be.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9</a:t>
            </a:fld>
            <a:endParaRPr lang="en-US"/>
          </a:p>
        </p:txBody>
      </p:sp>
    </p:spTree>
    <p:extLst>
      <p:ext uri="{BB962C8B-B14F-4D97-AF65-F5344CB8AC3E}">
        <p14:creationId xmlns:p14="http://schemas.microsoft.com/office/powerpoint/2010/main" val="165042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to students that fossil fuels such as oil must be extracted from the ground and then transported to different locations to be processed and turned into plastic. Encourage them to think about the dangers of both drilling for oil, and of transporting it across the world. How could our oceans be impacted by these things? If they do not suggest it themselves, then explain to them that there can be (and often are) oil spills which pollute the sea and endanger the organisms living in it. You could also explain that some oil is extracted from under the sea, and that the pipelines used can sometimes burst, again causing it to spill out into the sea- you could use the image of the huge fire in the middle of the ocean to show how disastrous this can be. </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10</a:t>
            </a:fld>
            <a:endParaRPr lang="en-US"/>
          </a:p>
        </p:txBody>
      </p:sp>
    </p:spTree>
    <p:extLst>
      <p:ext uri="{BB962C8B-B14F-4D97-AF65-F5344CB8AC3E}">
        <p14:creationId xmlns:p14="http://schemas.microsoft.com/office/powerpoint/2010/main" val="2941265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070-4140-1A4E-B9F5-BD9454BD87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0D4B0F-109A-C840-901B-C37378237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9FA954-AEA9-B14E-AF6D-B75B25712409}"/>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5" name="Footer Placeholder 4">
            <a:extLst>
              <a:ext uri="{FF2B5EF4-FFF2-40B4-BE49-F238E27FC236}">
                <a16:creationId xmlns:a16="http://schemas.microsoft.com/office/drawing/2014/main" id="{5B1A6355-7E9B-0B4B-9F7F-B27982AA3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0FAB5-44ED-A94B-BF2C-BB1187E187A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820609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D0-96A9-104D-AF3A-6AEDDB65ED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D8BB7C5-7E14-0848-8C15-56CE0ABF13C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B2EE3F-F79D-B344-9B42-2A848CBCC768}"/>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5" name="Footer Placeholder 4">
            <a:extLst>
              <a:ext uri="{FF2B5EF4-FFF2-40B4-BE49-F238E27FC236}">
                <a16:creationId xmlns:a16="http://schemas.microsoft.com/office/drawing/2014/main" id="{E45670DD-1469-3342-AEF7-9B76985BA6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8536E-00AC-7C44-8B51-53317CA04B88}"/>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907669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7D87B-B11B-714D-A3B5-E855D7ED50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76766A-292A-7D45-8B5B-6DFADE17A2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1B0034-A1B7-9A45-8D47-7B47CC762DB8}"/>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5" name="Footer Placeholder 4">
            <a:extLst>
              <a:ext uri="{FF2B5EF4-FFF2-40B4-BE49-F238E27FC236}">
                <a16:creationId xmlns:a16="http://schemas.microsoft.com/office/drawing/2014/main" id="{DCC8C26C-5AE0-5E44-94F5-57F1ED31D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5ADDA-CA80-7C43-8CCB-CD5CD94E49C6}"/>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1950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2ECDF-0EEC-5742-A8C0-38CF4368FC6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4C1678D-A0DE-9F4F-9AE7-14EC25C8DA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A420A1-A459-EF45-883D-EB7C4C38B438}"/>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5" name="Footer Placeholder 4">
            <a:extLst>
              <a:ext uri="{FF2B5EF4-FFF2-40B4-BE49-F238E27FC236}">
                <a16:creationId xmlns:a16="http://schemas.microsoft.com/office/drawing/2014/main" id="{C3BC253B-A35A-A448-A570-928C26BB6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781DA-990B-2F4B-9605-EEE9F2C104DB}"/>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5520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D2FE-CAD0-F04D-A461-131421450D2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193729-9CA6-614D-9776-CFD8438B0B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A64095-1336-C241-8491-FC048F5019EA}"/>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5" name="Footer Placeholder 4">
            <a:extLst>
              <a:ext uri="{FF2B5EF4-FFF2-40B4-BE49-F238E27FC236}">
                <a16:creationId xmlns:a16="http://schemas.microsoft.com/office/drawing/2014/main" id="{C15FB0B4-CF10-3E49-A0F2-C77971254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AF445-D4E4-CA46-A8C1-38AD3B165F57}"/>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53716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6EE9-DE65-8248-BE64-F75B5E90144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75B853-3C22-4544-A961-45382EE8DF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697B0C-493F-3941-88D6-024D2E3D76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86AE39-C0D6-3644-AECF-FF8ABEDE7A0A}"/>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6" name="Footer Placeholder 5">
            <a:extLst>
              <a:ext uri="{FF2B5EF4-FFF2-40B4-BE49-F238E27FC236}">
                <a16:creationId xmlns:a16="http://schemas.microsoft.com/office/drawing/2014/main" id="{DA1829EE-1261-2B4C-9AD0-3B66D8808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86DC16-91E2-054E-A857-6C3855934FE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82319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8117-6187-9F4F-868A-605A6E5619F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75496F-E7E8-3941-B07A-5D2DAB4C2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39F1A0-1895-284A-B98F-9A8BB2B5B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5F74487-A560-A448-8D24-EB0D62AD5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83039-BEE5-E24A-93CA-142CA60805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A3FD70B-7766-254E-BEDB-9F35D003D029}"/>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8" name="Footer Placeholder 7">
            <a:extLst>
              <a:ext uri="{FF2B5EF4-FFF2-40B4-BE49-F238E27FC236}">
                <a16:creationId xmlns:a16="http://schemas.microsoft.com/office/drawing/2014/main" id="{733CF061-D733-3943-9062-68C005B9A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11711E-C5E7-E24C-A849-DC3A4EF626EE}"/>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53951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CF18-5B1F-E347-9D4E-2007EF0CD3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0F4183D-05B8-8F44-A9E4-5EEAF7E7D49E}"/>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4" name="Footer Placeholder 3">
            <a:extLst>
              <a:ext uri="{FF2B5EF4-FFF2-40B4-BE49-F238E27FC236}">
                <a16:creationId xmlns:a16="http://schemas.microsoft.com/office/drawing/2014/main" id="{DEB1C9D7-FB5D-6540-967B-37714EAFD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ECC3E-533E-EE42-9098-2809BE6A0FA0}"/>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36816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78CDE-7361-E349-A458-472DCF6CB4F5}"/>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3" name="Footer Placeholder 2">
            <a:extLst>
              <a:ext uri="{FF2B5EF4-FFF2-40B4-BE49-F238E27FC236}">
                <a16:creationId xmlns:a16="http://schemas.microsoft.com/office/drawing/2014/main" id="{559D96CA-2ADA-FF4D-AEA8-2FCC1B37E4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C8F37E-E278-C640-A8F4-22631B2F4EC1}"/>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24780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A5D3-FB85-264C-8E16-E2A094A011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CA2F808-2F08-9446-B366-01C48E79A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CD68618-AE4C-1149-A196-7BD9F1CF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C98F20-F401-404C-931B-374732C6597C}"/>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6" name="Footer Placeholder 5">
            <a:extLst>
              <a:ext uri="{FF2B5EF4-FFF2-40B4-BE49-F238E27FC236}">
                <a16:creationId xmlns:a16="http://schemas.microsoft.com/office/drawing/2014/main" id="{413D4897-544F-6145-9E87-8C51B2590F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D8076F-C643-2E40-9FC1-77C622C71A72}"/>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87428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CE2B-8B9B-2347-AAE8-5E05F85E08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A968DC-5904-1542-88E8-89E856932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2202C5-E330-DD47-B0CD-F5ED59556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B9055D-50A3-4249-8805-47A532B31DD7}"/>
              </a:ext>
            </a:extLst>
          </p:cNvPr>
          <p:cNvSpPr>
            <a:spLocks noGrp="1"/>
          </p:cNvSpPr>
          <p:nvPr>
            <p:ph type="dt" sz="half" idx="10"/>
          </p:nvPr>
        </p:nvSpPr>
        <p:spPr/>
        <p:txBody>
          <a:bodyPr/>
          <a:lstStyle/>
          <a:p>
            <a:fld id="{7D55437E-0F0A-4645-A0B8-CC1476C0C3C0}" type="datetimeFigureOut">
              <a:rPr lang="en-US" smtClean="0"/>
              <a:t>11/25/2021</a:t>
            </a:fld>
            <a:endParaRPr lang="en-US"/>
          </a:p>
        </p:txBody>
      </p:sp>
      <p:sp>
        <p:nvSpPr>
          <p:cNvPr id="6" name="Footer Placeholder 5">
            <a:extLst>
              <a:ext uri="{FF2B5EF4-FFF2-40B4-BE49-F238E27FC236}">
                <a16:creationId xmlns:a16="http://schemas.microsoft.com/office/drawing/2014/main" id="{D6C6BCE9-4D96-154A-B470-15455C707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7D3174-7061-BC43-977A-96300E8D76DA}"/>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602372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09CEE6-F7BB-AD45-B0F8-DE0813858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BDBC69-E607-9F4D-A291-3919159B4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BBC24-78F7-0840-87C9-9E4FC683D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5437E-0F0A-4645-A0B8-CC1476C0C3C0}" type="datetimeFigureOut">
              <a:rPr lang="en-US" smtClean="0"/>
              <a:t>11/25/2021</a:t>
            </a:fld>
            <a:endParaRPr lang="en-US"/>
          </a:p>
        </p:txBody>
      </p:sp>
      <p:sp>
        <p:nvSpPr>
          <p:cNvPr id="5" name="Footer Placeholder 4">
            <a:extLst>
              <a:ext uri="{FF2B5EF4-FFF2-40B4-BE49-F238E27FC236}">
                <a16:creationId xmlns:a16="http://schemas.microsoft.com/office/drawing/2014/main" id="{593D9436-E850-B548-B8CA-06EECD16F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E1035D-198C-EC47-B257-A3F847027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17936-E1CA-C644-828F-4F90970B9803}" type="slidenum">
              <a:rPr lang="en-US" smtClean="0"/>
              <a:t>‹#›</a:t>
            </a:fld>
            <a:endParaRPr lang="en-US"/>
          </a:p>
        </p:txBody>
      </p:sp>
    </p:spTree>
    <p:extLst>
      <p:ext uri="{BB962C8B-B14F-4D97-AF65-F5344CB8AC3E}">
        <p14:creationId xmlns:p14="http://schemas.microsoft.com/office/powerpoint/2010/main" val="661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image" Target="../media/image17.png"/><Relationship Id="rId5" Type="http://schemas.openxmlformats.org/officeDocument/2006/relationships/image" Target="../media/image22.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17.png"/><Relationship Id="rId5" Type="http://schemas.openxmlformats.org/officeDocument/2006/relationships/image" Target="../media/image2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4.jp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9.jpeg"/><Relationship Id="rId7"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2.jpg"/><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43.jpeg"/><Relationship Id="rId4" Type="http://schemas.openxmlformats.org/officeDocument/2006/relationships/hyperlink" Target="https://encounteredu.com/steam-activities/potato-stamp-wrapping-paper" TargetMode="External"/><Relationship Id="rId9"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6.pn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hyperlink" Target="https://encounteredu.com/multimedia/images/what-are-the-impacts-of-marine-plastic-pollution" TargetMode="External"/><Relationship Id="rId3" Type="http://schemas.openxmlformats.org/officeDocument/2006/relationships/image" Target="../media/image12.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encounteredu.com/discover/images/marine-plastic-pollution" TargetMode="External"/><Relationship Id="rId5" Type="http://schemas.openxmlformats.org/officeDocument/2006/relationships/image" Target="../media/image14.emf"/><Relationship Id="rId4" Type="http://schemas.openxmlformats.org/officeDocument/2006/relationships/image" Target="../media/image13.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6.png"/><Relationship Id="rId5" Type="http://schemas.openxmlformats.org/officeDocument/2006/relationships/image" Target="../media/image17.pn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image" Target="../media/image19.jpeg"/><Relationship Id="rId5" Type="http://schemas.openxmlformats.org/officeDocument/2006/relationships/image" Target="../media/image17.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image" Target="../media/image20.jpeg"/><Relationship Id="rId5" Type="http://schemas.openxmlformats.org/officeDocument/2006/relationships/image" Target="../media/image17.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image" Target="../media/image17.png"/><Relationship Id="rId5" Type="http://schemas.openxmlformats.org/officeDocument/2006/relationships/image" Target="../media/image21.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7707-5413-C84C-94F3-27FA7A5DA5D6}"/>
              </a:ext>
            </a:extLst>
          </p:cNvPr>
          <p:cNvSpPr>
            <a:spLocks noGrp="1"/>
          </p:cNvSpPr>
          <p:nvPr>
            <p:ph type="ctrTitle"/>
          </p:nvPr>
        </p:nvSpPr>
        <p:spPr/>
        <p:txBody>
          <a:bodyPr/>
          <a:lstStyle/>
          <a:p>
            <a:endParaRPr lang="en-US">
              <a:solidFill>
                <a:srgbClr val="44BDA9"/>
              </a:solidFill>
            </a:endParaRPr>
          </a:p>
        </p:txBody>
      </p:sp>
      <p:sp>
        <p:nvSpPr>
          <p:cNvPr id="3" name="Subtitle 2">
            <a:extLst>
              <a:ext uri="{FF2B5EF4-FFF2-40B4-BE49-F238E27FC236}">
                <a16:creationId xmlns:a16="http://schemas.microsoft.com/office/drawing/2014/main" id="{A699DEF1-A470-5742-BCC0-B0D372E373A8}"/>
              </a:ext>
            </a:extLst>
          </p:cNvPr>
          <p:cNvSpPr>
            <a:spLocks noGrp="1"/>
          </p:cNvSpPr>
          <p:nvPr>
            <p:ph type="subTitle" idx="1"/>
          </p:nvPr>
        </p:nvSpPr>
        <p:spPr/>
        <p:txBody>
          <a:bodyPr/>
          <a:lstStyle/>
          <a:p>
            <a:endParaRPr lang="en-US"/>
          </a:p>
        </p:txBody>
      </p:sp>
      <p:pic>
        <p:nvPicPr>
          <p:cNvPr id="5" name="Picture 4">
            <a:extLst>
              <a:ext uri="{FF2B5EF4-FFF2-40B4-BE49-F238E27FC236}">
                <a16:creationId xmlns:a16="http://schemas.microsoft.com/office/drawing/2014/main" id="{A5A7911A-B7AD-994C-8B24-D3336656E593}"/>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12134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58E5257D-A0AB-284A-A7BD-8F21760DE094}"/>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sp>
        <p:nvSpPr>
          <p:cNvPr id="16" name="Rectangle 15">
            <a:extLst>
              <a:ext uri="{FF2B5EF4-FFF2-40B4-BE49-F238E27FC236}">
                <a16:creationId xmlns:a16="http://schemas.microsoft.com/office/drawing/2014/main" id="{986C9C1A-CBC4-304F-BD3C-0D6690CDEFA3}"/>
              </a:ext>
            </a:extLst>
          </p:cNvPr>
          <p:cNvSpPr/>
          <p:nvPr/>
        </p:nvSpPr>
        <p:spPr>
          <a:xfrm>
            <a:off x="5563658" y="588396"/>
            <a:ext cx="4884355" cy="174133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80915" y="773973"/>
            <a:ext cx="4520607" cy="1477328"/>
          </a:xfrm>
          <a:prstGeom prst="rect">
            <a:avLst/>
          </a:prstGeom>
        </p:spPr>
        <p:txBody>
          <a:bodyPr wrap="square">
            <a:spAutoFit/>
          </a:bodyPr>
          <a:lstStyle/>
          <a:p>
            <a:pPr marL="285750" indent="-285750">
              <a:buFont typeface="Arial" panose="020B0604020202020204" pitchFamily="34" charset="0"/>
              <a:buChar char="•"/>
            </a:pPr>
            <a:r>
              <a:rPr lang="en-US" dirty="0">
                <a:solidFill>
                  <a:srgbClr val="004A6C"/>
                </a:solidFill>
                <a:latin typeface="Gilroy Medium" pitchFamily="2" charset="77"/>
              </a:rPr>
              <a:t>Burning plastic creates harmful toxins</a:t>
            </a:r>
          </a:p>
          <a:p>
            <a:pPr marL="285750" indent="-285750">
              <a:buFont typeface="Arial" panose="020B0604020202020204" pitchFamily="34" charset="0"/>
              <a:buChar char="•"/>
            </a:pPr>
            <a:r>
              <a:rPr lang="en-US" dirty="0">
                <a:solidFill>
                  <a:srgbClr val="004A6C"/>
                </a:solidFill>
                <a:latin typeface="Gilroy Medium" pitchFamily="2" charset="77"/>
              </a:rPr>
              <a:t>Landfill releases harmful toxins </a:t>
            </a:r>
            <a:br>
              <a:rPr lang="en-US" dirty="0">
                <a:solidFill>
                  <a:srgbClr val="004A6C"/>
                </a:solidFill>
                <a:latin typeface="Gilroy Medium" pitchFamily="2" charset="77"/>
              </a:rPr>
            </a:br>
            <a:r>
              <a:rPr lang="en-US" dirty="0">
                <a:solidFill>
                  <a:srgbClr val="004A6C"/>
                </a:solidFill>
                <a:latin typeface="Gilroy Medium" pitchFamily="2" charset="77"/>
              </a:rPr>
              <a:t>and requires land mass</a:t>
            </a:r>
          </a:p>
          <a:p>
            <a:pPr marL="285750" indent="-285750">
              <a:buFont typeface="Arial" panose="020B0604020202020204" pitchFamily="34" charset="0"/>
              <a:buChar char="•"/>
            </a:pPr>
            <a:r>
              <a:rPr lang="en-US" dirty="0">
                <a:solidFill>
                  <a:srgbClr val="004A6C"/>
                </a:solidFill>
                <a:latin typeface="Gilroy Medium" pitchFamily="2" charset="77"/>
              </a:rPr>
              <a:t>Since 1950 only 9% of </a:t>
            </a:r>
            <a:br>
              <a:rPr lang="en-US" dirty="0">
                <a:solidFill>
                  <a:srgbClr val="004A6C"/>
                </a:solidFill>
                <a:latin typeface="Gilroy Medium" pitchFamily="2" charset="77"/>
              </a:rPr>
            </a:br>
            <a:r>
              <a:rPr lang="en-US" dirty="0">
                <a:solidFill>
                  <a:srgbClr val="004A6C"/>
                </a:solidFill>
                <a:latin typeface="Gilroy Medium" pitchFamily="2" charset="77"/>
              </a:rPr>
              <a:t>plastics has been recycled</a:t>
            </a:r>
          </a:p>
        </p:txBody>
      </p:sp>
      <p:pic>
        <p:nvPicPr>
          <p:cNvPr id="4" name="Picture 3" descr="A picture containing sky, outdoor, people, crowd&#10;&#10;Description automatically generated">
            <a:extLst>
              <a:ext uri="{FF2B5EF4-FFF2-40B4-BE49-F238E27FC236}">
                <a16:creationId xmlns:a16="http://schemas.microsoft.com/office/drawing/2014/main" id="{91C11D18-060F-884F-B314-45212D372F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47955">
            <a:off x="9109181" y="1533248"/>
            <a:ext cx="2671242" cy="1777784"/>
          </a:xfrm>
          <a:prstGeom prst="rect">
            <a:avLst/>
          </a:prstGeom>
          <a:ln w="57150">
            <a:solidFill>
              <a:srgbClr val="F9F6ED"/>
            </a:solidFill>
          </a:ln>
        </p:spPr>
      </p:pic>
      <p:sp>
        <p:nvSpPr>
          <p:cNvPr id="19" name="Oval 18">
            <a:extLst>
              <a:ext uri="{FF2B5EF4-FFF2-40B4-BE49-F238E27FC236}">
                <a16:creationId xmlns:a16="http://schemas.microsoft.com/office/drawing/2014/main" id="{5D0C47F4-159C-C64F-BA86-4499AB3F308F}"/>
              </a:ext>
            </a:extLst>
          </p:cNvPr>
          <p:cNvSpPr/>
          <p:nvPr/>
        </p:nvSpPr>
        <p:spPr>
          <a:xfrm>
            <a:off x="8253722" y="3744041"/>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descr="A picture containing text&#10;&#10;Description automatically generated">
            <a:extLst>
              <a:ext uri="{FF2B5EF4-FFF2-40B4-BE49-F238E27FC236}">
                <a16:creationId xmlns:a16="http://schemas.microsoft.com/office/drawing/2014/main" id="{0F5679C3-EBA4-C74D-B834-9E7EA963B02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70BEEEAD-2E77-4837-B962-266F582C4C9B}"/>
              </a:ext>
            </a:extLst>
          </p:cNvPr>
          <p:cNvPicPr>
            <a:picLocks noChangeAspect="1"/>
          </p:cNvPicPr>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234274196"/>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58E5257D-A0AB-284A-A7BD-8F21760DE094}"/>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sp>
        <p:nvSpPr>
          <p:cNvPr id="16" name="Rectangle 15">
            <a:extLst>
              <a:ext uri="{FF2B5EF4-FFF2-40B4-BE49-F238E27FC236}">
                <a16:creationId xmlns:a16="http://schemas.microsoft.com/office/drawing/2014/main" id="{986C9C1A-CBC4-304F-BD3C-0D6690CDEFA3}"/>
              </a:ext>
            </a:extLst>
          </p:cNvPr>
          <p:cNvSpPr/>
          <p:nvPr/>
        </p:nvSpPr>
        <p:spPr>
          <a:xfrm>
            <a:off x="5563659" y="588395"/>
            <a:ext cx="5138798" cy="252556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80915" y="773973"/>
            <a:ext cx="4854563" cy="2308324"/>
          </a:xfrm>
          <a:prstGeom prst="rect">
            <a:avLst/>
          </a:prstGeom>
        </p:spPr>
        <p:txBody>
          <a:bodyPr wrap="square">
            <a:spAutoFit/>
          </a:bodyPr>
          <a:lstStyle/>
          <a:p>
            <a:pPr marL="285750" indent="-285750">
              <a:buFont typeface="Arial" panose="020B0604020202020204" pitchFamily="34" charset="0"/>
              <a:buChar char="•"/>
            </a:pPr>
            <a:r>
              <a:rPr lang="en-US" dirty="0">
                <a:solidFill>
                  <a:srgbClr val="004A6C"/>
                </a:solidFill>
                <a:latin typeface="Gilroy Medium" pitchFamily="2" charset="77"/>
              </a:rPr>
              <a:t>Unrecycled plastic can end up </a:t>
            </a:r>
            <a:br>
              <a:rPr lang="en-US" dirty="0">
                <a:solidFill>
                  <a:srgbClr val="004A6C"/>
                </a:solidFill>
                <a:latin typeface="Gilroy Medium" pitchFamily="2" charset="77"/>
              </a:rPr>
            </a:br>
            <a:r>
              <a:rPr lang="en-US" dirty="0">
                <a:solidFill>
                  <a:srgbClr val="004A6C"/>
                </a:solidFill>
                <a:latin typeface="Gilroy Medium" pitchFamily="2" charset="77"/>
              </a:rPr>
              <a:t>in the ocean where the currents </a:t>
            </a:r>
            <a:br>
              <a:rPr lang="en-US" dirty="0">
                <a:solidFill>
                  <a:srgbClr val="004A6C"/>
                </a:solidFill>
                <a:latin typeface="Gilroy Medium" pitchFamily="2" charset="77"/>
              </a:rPr>
            </a:br>
            <a:r>
              <a:rPr lang="en-US" dirty="0">
                <a:solidFill>
                  <a:srgbClr val="004A6C"/>
                </a:solidFill>
                <a:latin typeface="Gilroy Medium" pitchFamily="2" charset="77"/>
              </a:rPr>
              <a:t>move it around the globe. </a:t>
            </a:r>
          </a:p>
          <a:p>
            <a:pPr marL="285750" indent="-285750">
              <a:buFont typeface="Arial" panose="020B0604020202020204" pitchFamily="34" charset="0"/>
              <a:buChar char="•"/>
            </a:pPr>
            <a:r>
              <a:rPr lang="en-US" dirty="0">
                <a:solidFill>
                  <a:srgbClr val="004A6C"/>
                </a:solidFill>
                <a:latin typeface="Gilroy Medium" pitchFamily="2" charset="77"/>
              </a:rPr>
              <a:t>Plastic in the oceans </a:t>
            </a:r>
            <a:br>
              <a:rPr lang="en-US" dirty="0">
                <a:solidFill>
                  <a:srgbClr val="004A6C"/>
                </a:solidFill>
                <a:latin typeface="Gilroy Medium" pitchFamily="2" charset="77"/>
              </a:rPr>
            </a:br>
            <a:r>
              <a:rPr lang="en-US" dirty="0">
                <a:solidFill>
                  <a:srgbClr val="004A6C"/>
                </a:solidFill>
                <a:latin typeface="Gilroy Medium" pitchFamily="2" charset="77"/>
              </a:rPr>
              <a:t>can get caught in gyres</a:t>
            </a:r>
          </a:p>
          <a:p>
            <a:pPr marL="285750" indent="-285750">
              <a:buFont typeface="Arial" panose="020B0604020202020204" pitchFamily="34" charset="0"/>
              <a:buChar char="•"/>
            </a:pPr>
            <a:r>
              <a:rPr lang="en-US" dirty="0">
                <a:solidFill>
                  <a:srgbClr val="004A6C"/>
                </a:solidFill>
                <a:latin typeface="Gilroy Medium" pitchFamily="2" charset="77"/>
              </a:rPr>
              <a:t>Marine life often mistake plastic </a:t>
            </a:r>
            <a:br>
              <a:rPr lang="en-US" dirty="0">
                <a:solidFill>
                  <a:srgbClr val="004A6C"/>
                </a:solidFill>
                <a:latin typeface="Gilroy Medium" pitchFamily="2" charset="77"/>
              </a:rPr>
            </a:br>
            <a:r>
              <a:rPr lang="en-US" dirty="0">
                <a:solidFill>
                  <a:srgbClr val="004A6C"/>
                </a:solidFill>
                <a:latin typeface="Gilroy Medium" pitchFamily="2" charset="77"/>
              </a:rPr>
              <a:t>objects for food and ingests it. This contaminates the rest of the food chain.  </a:t>
            </a:r>
          </a:p>
        </p:txBody>
      </p:sp>
      <p:pic>
        <p:nvPicPr>
          <p:cNvPr id="20" name="Picture 19" descr="A picture containing floor, indoor&#10;&#10;Description automatically generated">
            <a:extLst>
              <a:ext uri="{FF2B5EF4-FFF2-40B4-BE49-F238E27FC236}">
                <a16:creationId xmlns:a16="http://schemas.microsoft.com/office/drawing/2014/main" id="{03D5E386-E50C-6C4D-90AF-C8AEF6C9070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403123">
            <a:off x="9551917" y="461484"/>
            <a:ext cx="2116232" cy="1856362"/>
          </a:xfrm>
          <a:prstGeom prst="rect">
            <a:avLst/>
          </a:prstGeom>
          <a:ln w="57150">
            <a:solidFill>
              <a:srgbClr val="F9F6ED"/>
            </a:solidFill>
          </a:ln>
        </p:spPr>
      </p:pic>
      <p:sp>
        <p:nvSpPr>
          <p:cNvPr id="9" name="Oval 8">
            <a:extLst>
              <a:ext uri="{FF2B5EF4-FFF2-40B4-BE49-F238E27FC236}">
                <a16:creationId xmlns:a16="http://schemas.microsoft.com/office/drawing/2014/main" id="{860B8B23-BB65-3443-B9D6-2427EA42298F}"/>
              </a:ext>
            </a:extLst>
          </p:cNvPr>
          <p:cNvSpPr/>
          <p:nvPr/>
        </p:nvSpPr>
        <p:spPr>
          <a:xfrm>
            <a:off x="9802597" y="3744041"/>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descr="A picture containing text&#10;&#10;Description automatically generated">
            <a:extLst>
              <a:ext uri="{FF2B5EF4-FFF2-40B4-BE49-F238E27FC236}">
                <a16:creationId xmlns:a16="http://schemas.microsoft.com/office/drawing/2014/main" id="{0F5679C3-EBA4-C74D-B834-9E7EA963B02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637BCB9A-8215-4C7B-BB89-7629EF1AAF10}"/>
              </a:ext>
            </a:extLst>
          </p:cNvPr>
          <p:cNvPicPr>
            <a:picLocks noChangeAspect="1"/>
          </p:cNvPicPr>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3050772133"/>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con&#10;&#10;Description automatically generated">
            <a:extLst>
              <a:ext uri="{FF2B5EF4-FFF2-40B4-BE49-F238E27FC236}">
                <a16:creationId xmlns:a16="http://schemas.microsoft.com/office/drawing/2014/main" id="{83FFB95F-E12A-7E48-97EB-44560E6E5CD3}"/>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6E0E40E7-9F87-114A-9D9A-AD44BEFE3D84}"/>
              </a:ext>
            </a:extLst>
          </p:cNvPr>
          <p:cNvSpPr txBox="1"/>
          <p:nvPr/>
        </p:nvSpPr>
        <p:spPr>
          <a:xfrm>
            <a:off x="571177" y="957194"/>
            <a:ext cx="3598051" cy="461665"/>
          </a:xfrm>
          <a:prstGeom prst="rect">
            <a:avLst/>
          </a:prstGeom>
          <a:noFill/>
        </p:spPr>
        <p:txBody>
          <a:bodyPr wrap="square" rtlCol="0">
            <a:spAutoFit/>
          </a:bodyPr>
          <a:lstStyle/>
          <a:p>
            <a:r>
              <a:rPr lang="en-US" sz="2400" b="1" dirty="0">
                <a:solidFill>
                  <a:srgbClr val="004A6C"/>
                </a:solidFill>
                <a:latin typeface="Gilroy Black" pitchFamily="2" charset="77"/>
              </a:rPr>
              <a:t>Group Task: </a:t>
            </a:r>
            <a:r>
              <a:rPr lang="en-US" sz="2400" b="1" dirty="0">
                <a:solidFill>
                  <a:srgbClr val="0090D4"/>
                </a:solidFill>
                <a:latin typeface="Gilroy Black" pitchFamily="2" charset="77"/>
              </a:rPr>
              <a:t>Case study</a:t>
            </a:r>
          </a:p>
        </p:txBody>
      </p:sp>
      <p:sp>
        <p:nvSpPr>
          <p:cNvPr id="30" name="Rectangle 29">
            <a:extLst>
              <a:ext uri="{FF2B5EF4-FFF2-40B4-BE49-F238E27FC236}">
                <a16:creationId xmlns:a16="http://schemas.microsoft.com/office/drawing/2014/main" id="{50092951-812F-1947-BDB4-E2B9C6CA49F1}"/>
              </a:ext>
            </a:extLst>
          </p:cNvPr>
          <p:cNvSpPr/>
          <p:nvPr/>
        </p:nvSpPr>
        <p:spPr>
          <a:xfrm>
            <a:off x="732784" y="2551962"/>
            <a:ext cx="6502902" cy="94257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EBE6A78-EE5F-0E47-B5E0-011761BB34D9}"/>
              </a:ext>
            </a:extLst>
          </p:cNvPr>
          <p:cNvSpPr/>
          <p:nvPr/>
        </p:nvSpPr>
        <p:spPr>
          <a:xfrm>
            <a:off x="872628" y="2673956"/>
            <a:ext cx="4059125" cy="707886"/>
          </a:xfrm>
          <a:prstGeom prst="rect">
            <a:avLst/>
          </a:prstGeom>
        </p:spPr>
        <p:txBody>
          <a:bodyPr wrap="none">
            <a:spAutoFit/>
          </a:bodyPr>
          <a:lstStyle/>
          <a:p>
            <a:r>
              <a:rPr lang="en-US" sz="2000" b="1" dirty="0">
                <a:solidFill>
                  <a:srgbClr val="004A6C"/>
                </a:solidFill>
                <a:latin typeface="Gilroy Black" pitchFamily="2" charset="77"/>
              </a:rPr>
              <a:t>Case study 1: </a:t>
            </a:r>
            <a:br>
              <a:rPr lang="en-US" sz="2000" b="1" dirty="0">
                <a:solidFill>
                  <a:srgbClr val="004A6C"/>
                </a:solidFill>
                <a:latin typeface="Gilroy Black" pitchFamily="2" charset="77"/>
              </a:rPr>
            </a:br>
            <a:r>
              <a:rPr lang="en-US" sz="2000" dirty="0">
                <a:solidFill>
                  <a:srgbClr val="004A6C"/>
                </a:solidFill>
                <a:latin typeface="Gilroy Medium" pitchFamily="2" charset="77"/>
              </a:rPr>
              <a:t>Disposable coffee cups in the UK</a:t>
            </a:r>
          </a:p>
        </p:txBody>
      </p:sp>
      <p:sp>
        <p:nvSpPr>
          <p:cNvPr id="37" name="Rectangle 36">
            <a:extLst>
              <a:ext uri="{FF2B5EF4-FFF2-40B4-BE49-F238E27FC236}">
                <a16:creationId xmlns:a16="http://schemas.microsoft.com/office/drawing/2014/main" id="{F3BF5381-C6E5-C148-AFC2-2F1244611055}"/>
              </a:ext>
            </a:extLst>
          </p:cNvPr>
          <p:cNvSpPr/>
          <p:nvPr/>
        </p:nvSpPr>
        <p:spPr>
          <a:xfrm>
            <a:off x="732784" y="3678869"/>
            <a:ext cx="6502903" cy="94257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FE1C2AC-2026-8043-A041-8827457C12A9}"/>
              </a:ext>
            </a:extLst>
          </p:cNvPr>
          <p:cNvSpPr/>
          <p:nvPr/>
        </p:nvSpPr>
        <p:spPr>
          <a:xfrm>
            <a:off x="872628" y="3815399"/>
            <a:ext cx="1848583" cy="707886"/>
          </a:xfrm>
          <a:prstGeom prst="rect">
            <a:avLst/>
          </a:prstGeom>
        </p:spPr>
        <p:txBody>
          <a:bodyPr wrap="none">
            <a:spAutoFit/>
          </a:bodyPr>
          <a:lstStyle/>
          <a:p>
            <a:r>
              <a:rPr lang="en-US" sz="2000" b="1" dirty="0">
                <a:solidFill>
                  <a:srgbClr val="004A6C"/>
                </a:solidFill>
                <a:latin typeface="Gilroy Black" pitchFamily="2" charset="77"/>
              </a:rPr>
              <a:t>Case study 2: </a:t>
            </a:r>
            <a:br>
              <a:rPr lang="en-US" sz="2000" b="1" dirty="0">
                <a:solidFill>
                  <a:srgbClr val="004A6C"/>
                </a:solidFill>
                <a:latin typeface="Gilroy Black" pitchFamily="2" charset="77"/>
              </a:rPr>
            </a:br>
            <a:r>
              <a:rPr lang="en-US" sz="2000" dirty="0">
                <a:solidFill>
                  <a:srgbClr val="004A6C"/>
                </a:solidFill>
                <a:latin typeface="Gilroy Medium" pitchFamily="2" charset="77"/>
              </a:rPr>
              <a:t>10 rivers</a:t>
            </a:r>
          </a:p>
        </p:txBody>
      </p:sp>
      <p:sp>
        <p:nvSpPr>
          <p:cNvPr id="38" name="Rectangle 37">
            <a:extLst>
              <a:ext uri="{FF2B5EF4-FFF2-40B4-BE49-F238E27FC236}">
                <a16:creationId xmlns:a16="http://schemas.microsoft.com/office/drawing/2014/main" id="{703EFFD5-1968-274C-9BC4-6169E3446267}"/>
              </a:ext>
            </a:extLst>
          </p:cNvPr>
          <p:cNvSpPr/>
          <p:nvPr/>
        </p:nvSpPr>
        <p:spPr>
          <a:xfrm>
            <a:off x="732784" y="4818556"/>
            <a:ext cx="6502904" cy="94257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C95FFCB-FAFA-2A4F-8E1C-35A6EDE41165}"/>
              </a:ext>
            </a:extLst>
          </p:cNvPr>
          <p:cNvSpPr/>
          <p:nvPr/>
        </p:nvSpPr>
        <p:spPr>
          <a:xfrm>
            <a:off x="872628" y="4935900"/>
            <a:ext cx="6152646" cy="707886"/>
          </a:xfrm>
          <a:prstGeom prst="rect">
            <a:avLst/>
          </a:prstGeom>
        </p:spPr>
        <p:txBody>
          <a:bodyPr wrap="none">
            <a:spAutoFit/>
          </a:bodyPr>
          <a:lstStyle/>
          <a:p>
            <a:r>
              <a:rPr lang="en-US" sz="2000" b="1" dirty="0">
                <a:solidFill>
                  <a:srgbClr val="004A6C"/>
                </a:solidFill>
                <a:latin typeface="Gilroy Black" pitchFamily="2" charset="77"/>
              </a:rPr>
              <a:t>Case study 3: </a:t>
            </a:r>
            <a:br>
              <a:rPr lang="en-US" sz="2000" b="1" dirty="0">
                <a:solidFill>
                  <a:srgbClr val="004A6C"/>
                </a:solidFill>
                <a:latin typeface="Gilroy Black" pitchFamily="2" charset="77"/>
              </a:rPr>
            </a:br>
            <a:r>
              <a:rPr lang="en-US" sz="2000" dirty="0">
                <a:solidFill>
                  <a:srgbClr val="004A6C"/>
                </a:solidFill>
                <a:latin typeface="Gilroy Medium" pitchFamily="2" charset="77"/>
              </a:rPr>
              <a:t>Consumerism, sustainability and double standards</a:t>
            </a:r>
          </a:p>
        </p:txBody>
      </p:sp>
      <p:pic>
        <p:nvPicPr>
          <p:cNvPr id="6" name="Picture 5" descr="A picture containing dark&#10;&#10;Description automatically generated">
            <a:extLst>
              <a:ext uri="{FF2B5EF4-FFF2-40B4-BE49-F238E27FC236}">
                <a16:creationId xmlns:a16="http://schemas.microsoft.com/office/drawing/2014/main" id="{2316146F-E39A-774E-94F2-A19260CBE7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40379" y="2546861"/>
            <a:ext cx="4705091" cy="2220627"/>
          </a:xfrm>
          <a:prstGeom prst="rect">
            <a:avLst/>
          </a:prstGeom>
        </p:spPr>
      </p:pic>
      <p:pic>
        <p:nvPicPr>
          <p:cNvPr id="14" name="Picture 13" descr="A picture containing dark&#10;&#10;Description automatically generated">
            <a:extLst>
              <a:ext uri="{FF2B5EF4-FFF2-40B4-BE49-F238E27FC236}">
                <a16:creationId xmlns:a16="http://schemas.microsoft.com/office/drawing/2014/main" id="{DD50CC20-0ABF-D346-B963-2617D799487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40379" y="3307163"/>
            <a:ext cx="4705091" cy="2220627"/>
          </a:xfrm>
          <a:prstGeom prst="rect">
            <a:avLst/>
          </a:prstGeom>
        </p:spPr>
      </p:pic>
      <p:sp>
        <p:nvSpPr>
          <p:cNvPr id="4" name="Rectangle 3">
            <a:extLst>
              <a:ext uri="{FF2B5EF4-FFF2-40B4-BE49-F238E27FC236}">
                <a16:creationId xmlns:a16="http://schemas.microsoft.com/office/drawing/2014/main" id="{C1C92FEE-E3BD-9942-93D0-41EBDA528F3B}"/>
              </a:ext>
            </a:extLst>
          </p:cNvPr>
          <p:cNvSpPr/>
          <p:nvPr/>
        </p:nvSpPr>
        <p:spPr>
          <a:xfrm>
            <a:off x="7827522" y="3307163"/>
            <a:ext cx="3511826" cy="1569660"/>
          </a:xfrm>
          <a:prstGeom prst="rect">
            <a:avLst/>
          </a:prstGeom>
        </p:spPr>
        <p:txBody>
          <a:bodyPr wrap="square">
            <a:spAutoFit/>
          </a:bodyPr>
          <a:lstStyle/>
          <a:p>
            <a:r>
              <a:rPr lang="en-GB" sz="2400" b="1" dirty="0">
                <a:solidFill>
                  <a:srgbClr val="F9F6ED"/>
                </a:solidFill>
                <a:latin typeface="Gilroy Bold" pitchFamily="2" charset="77"/>
              </a:rPr>
              <a:t>What do you think? </a:t>
            </a:r>
          </a:p>
          <a:p>
            <a:r>
              <a:rPr lang="en-GB" sz="2400" dirty="0">
                <a:solidFill>
                  <a:srgbClr val="F9F6ED"/>
                </a:solidFill>
                <a:latin typeface="Gilroy Medium" pitchFamily="2" charset="77"/>
              </a:rPr>
              <a:t>Who is to blame? </a:t>
            </a:r>
          </a:p>
          <a:p>
            <a:r>
              <a:rPr lang="en-GB" sz="2400" dirty="0">
                <a:solidFill>
                  <a:srgbClr val="F9F6ED"/>
                </a:solidFill>
                <a:latin typeface="Gilroy Medium" pitchFamily="2" charset="77"/>
              </a:rPr>
              <a:t>Who can help? </a:t>
            </a:r>
          </a:p>
          <a:p>
            <a:r>
              <a:rPr lang="en-GB" sz="2400" dirty="0">
                <a:solidFill>
                  <a:srgbClr val="F9F6ED"/>
                </a:solidFill>
                <a:latin typeface="Gilroy Medium" pitchFamily="2" charset="77"/>
              </a:rPr>
              <a:t>What should be done? </a:t>
            </a:r>
          </a:p>
        </p:txBody>
      </p:sp>
    </p:spTree>
    <p:extLst>
      <p:ext uri="{BB962C8B-B14F-4D97-AF65-F5344CB8AC3E}">
        <p14:creationId xmlns:p14="http://schemas.microsoft.com/office/powerpoint/2010/main" val="654077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82F43AF-8E02-374D-87D2-72AB31C35D4B}"/>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FF0DD566-7C2D-7848-9A90-7D544B5A46B4}"/>
              </a:ext>
            </a:extLst>
          </p:cNvPr>
          <p:cNvSpPr txBox="1"/>
          <p:nvPr/>
        </p:nvSpPr>
        <p:spPr>
          <a:xfrm>
            <a:off x="574554" y="902810"/>
            <a:ext cx="4400026" cy="606287"/>
          </a:xfrm>
          <a:prstGeom prst="rect">
            <a:avLst/>
          </a:prstGeom>
          <a:noFill/>
        </p:spPr>
        <p:txBody>
          <a:bodyPr wrap="square" rtlCol="0">
            <a:spAutoFit/>
          </a:bodyPr>
          <a:lstStyle/>
          <a:p>
            <a:r>
              <a:rPr lang="en-US" sz="3200" b="1" dirty="0">
                <a:solidFill>
                  <a:srgbClr val="004A6C"/>
                </a:solidFill>
                <a:latin typeface="Gilroy Black" pitchFamily="2" charset="77"/>
              </a:rPr>
              <a:t>Plastic profiles</a:t>
            </a:r>
          </a:p>
        </p:txBody>
      </p:sp>
      <p:sp>
        <p:nvSpPr>
          <p:cNvPr id="6" name="Oval 5">
            <a:extLst>
              <a:ext uri="{FF2B5EF4-FFF2-40B4-BE49-F238E27FC236}">
                <a16:creationId xmlns:a16="http://schemas.microsoft.com/office/drawing/2014/main" id="{146E4E93-E945-2541-8FA3-F3328F6CAD16}"/>
              </a:ext>
            </a:extLst>
          </p:cNvPr>
          <p:cNvSpPr/>
          <p:nvPr/>
        </p:nvSpPr>
        <p:spPr>
          <a:xfrm>
            <a:off x="1140219" y="2761809"/>
            <a:ext cx="2822428" cy="28224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81267F0-5E70-EC4B-BF6D-6474DC5C14D5}"/>
              </a:ext>
            </a:extLst>
          </p:cNvPr>
          <p:cNvSpPr/>
          <p:nvPr/>
        </p:nvSpPr>
        <p:spPr>
          <a:xfrm>
            <a:off x="4623647" y="2761809"/>
            <a:ext cx="2822428" cy="28224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9546E55-15D2-2E44-B65B-3384C10785DD}"/>
              </a:ext>
            </a:extLst>
          </p:cNvPr>
          <p:cNvSpPr/>
          <p:nvPr/>
        </p:nvSpPr>
        <p:spPr>
          <a:xfrm>
            <a:off x="8248590" y="2761809"/>
            <a:ext cx="2822428" cy="28224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descr="A picture containing vector graphics&#10;&#10;Description automatically generated">
            <a:extLst>
              <a:ext uri="{FF2B5EF4-FFF2-40B4-BE49-F238E27FC236}">
                <a16:creationId xmlns:a16="http://schemas.microsoft.com/office/drawing/2014/main" id="{210A2A60-3F09-D74A-8F67-2E7F38A51F8B}"/>
              </a:ext>
            </a:extLst>
          </p:cNvPr>
          <p:cNvPicPr>
            <a:picLocks noGrp="1" noChangeAspect="1"/>
          </p:cNvPicPr>
          <p:nvPr>
            <p:ph idx="1"/>
          </p:nvPr>
        </p:nvPicPr>
        <p:blipFill>
          <a:blip r:embed="rId4"/>
          <a:stretch>
            <a:fillRect/>
          </a:stretch>
        </p:blipFill>
        <p:spPr>
          <a:xfrm>
            <a:off x="-412879" y="2411907"/>
            <a:ext cx="3915544" cy="2824572"/>
          </a:xfrm>
        </p:spPr>
      </p:pic>
      <p:pic>
        <p:nvPicPr>
          <p:cNvPr id="14" name="Picture 13" descr="A picture containing text, toy, vector graphics, doll&#10;&#10;Description automatically generated">
            <a:extLst>
              <a:ext uri="{FF2B5EF4-FFF2-40B4-BE49-F238E27FC236}">
                <a16:creationId xmlns:a16="http://schemas.microsoft.com/office/drawing/2014/main" id="{CA13984A-C8C0-A345-A02B-245F7D08BDAB}"/>
              </a:ext>
            </a:extLst>
          </p:cNvPr>
          <p:cNvPicPr>
            <a:picLocks noChangeAspect="1"/>
          </p:cNvPicPr>
          <p:nvPr/>
        </p:nvPicPr>
        <p:blipFill>
          <a:blip r:embed="rId5"/>
          <a:stretch>
            <a:fillRect/>
          </a:stretch>
        </p:blipFill>
        <p:spPr>
          <a:xfrm>
            <a:off x="5089614" y="2842319"/>
            <a:ext cx="1838372" cy="2394159"/>
          </a:xfrm>
          <a:prstGeom prst="rect">
            <a:avLst/>
          </a:prstGeom>
        </p:spPr>
      </p:pic>
      <p:pic>
        <p:nvPicPr>
          <p:cNvPr id="16" name="Picture 15" descr="A picture containing text, vector graphics&#10;&#10;Description automatically generated">
            <a:extLst>
              <a:ext uri="{FF2B5EF4-FFF2-40B4-BE49-F238E27FC236}">
                <a16:creationId xmlns:a16="http://schemas.microsoft.com/office/drawing/2014/main" id="{3514E8D6-600B-1840-B943-E185B4EF3B52}"/>
              </a:ext>
            </a:extLst>
          </p:cNvPr>
          <p:cNvPicPr>
            <a:picLocks noChangeAspect="1"/>
          </p:cNvPicPr>
          <p:nvPr/>
        </p:nvPicPr>
        <p:blipFill>
          <a:blip r:embed="rId6"/>
          <a:stretch>
            <a:fillRect/>
          </a:stretch>
        </p:blipFill>
        <p:spPr>
          <a:xfrm>
            <a:off x="8820131" y="2842318"/>
            <a:ext cx="1691525" cy="2394159"/>
          </a:xfrm>
          <a:prstGeom prst="rect">
            <a:avLst/>
          </a:prstGeom>
        </p:spPr>
      </p:pic>
      <p:sp>
        <p:nvSpPr>
          <p:cNvPr id="17" name="Rectangle 16">
            <a:extLst>
              <a:ext uri="{FF2B5EF4-FFF2-40B4-BE49-F238E27FC236}">
                <a16:creationId xmlns:a16="http://schemas.microsoft.com/office/drawing/2014/main" id="{98CCEA1D-96F3-294E-99EA-E231676E8D2B}"/>
              </a:ext>
            </a:extLst>
          </p:cNvPr>
          <p:cNvSpPr/>
          <p:nvPr/>
        </p:nvSpPr>
        <p:spPr>
          <a:xfrm>
            <a:off x="5387459" y="658669"/>
            <a:ext cx="6096000" cy="1200329"/>
          </a:xfrm>
          <a:prstGeom prst="rect">
            <a:avLst/>
          </a:prstGeom>
        </p:spPr>
        <p:txBody>
          <a:bodyPr>
            <a:spAutoFit/>
          </a:bodyPr>
          <a:lstStyle/>
          <a:p>
            <a:r>
              <a:rPr lang="en-US" sz="2400" dirty="0">
                <a:solidFill>
                  <a:srgbClr val="F9F6ED"/>
                </a:solidFill>
                <a:latin typeface="Gilroy Medium" pitchFamily="2" charset="77"/>
              </a:rPr>
              <a:t>How do you think different people around the world might be affected by plastic production, consumption and pollution?</a:t>
            </a:r>
          </a:p>
        </p:txBody>
      </p:sp>
      <p:pic>
        <p:nvPicPr>
          <p:cNvPr id="19" name="Picture 18">
            <a:extLst>
              <a:ext uri="{FF2B5EF4-FFF2-40B4-BE49-F238E27FC236}">
                <a16:creationId xmlns:a16="http://schemas.microsoft.com/office/drawing/2014/main" id="{69FEE945-BBE8-8344-AF9B-7F3EB9E6643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630890">
            <a:off x="2834347" y="2087586"/>
            <a:ext cx="1534497" cy="1512808"/>
          </a:xfrm>
          <a:prstGeom prst="rect">
            <a:avLst/>
          </a:prstGeom>
        </p:spPr>
      </p:pic>
      <p:pic>
        <p:nvPicPr>
          <p:cNvPr id="20" name="Picture 19">
            <a:extLst>
              <a:ext uri="{FF2B5EF4-FFF2-40B4-BE49-F238E27FC236}">
                <a16:creationId xmlns:a16="http://schemas.microsoft.com/office/drawing/2014/main" id="{DDFAEEC3-2F02-BB4D-BDA2-A9C26C0D0A1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2929939">
            <a:off x="4335618" y="4810531"/>
            <a:ext cx="1534497" cy="1512808"/>
          </a:xfrm>
          <a:prstGeom prst="rect">
            <a:avLst/>
          </a:prstGeom>
        </p:spPr>
      </p:pic>
      <p:pic>
        <p:nvPicPr>
          <p:cNvPr id="21" name="Picture 20">
            <a:extLst>
              <a:ext uri="{FF2B5EF4-FFF2-40B4-BE49-F238E27FC236}">
                <a16:creationId xmlns:a16="http://schemas.microsoft.com/office/drawing/2014/main" id="{4A413859-6C93-834C-A119-D828F2110AC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9528914">
            <a:off x="7947108" y="2037542"/>
            <a:ext cx="1534497" cy="1512808"/>
          </a:xfrm>
          <a:prstGeom prst="rect">
            <a:avLst/>
          </a:prstGeom>
        </p:spPr>
      </p:pic>
    </p:spTree>
    <p:extLst>
      <p:ext uri="{BB962C8B-B14F-4D97-AF65-F5344CB8AC3E}">
        <p14:creationId xmlns:p14="http://schemas.microsoft.com/office/powerpoint/2010/main" val="1844704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82F43AF-8E02-374D-87D2-72AB31C35D4B}"/>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FF0DD566-7C2D-7848-9A90-7D544B5A46B4}"/>
              </a:ext>
            </a:extLst>
          </p:cNvPr>
          <p:cNvSpPr txBox="1"/>
          <p:nvPr/>
        </p:nvSpPr>
        <p:spPr>
          <a:xfrm>
            <a:off x="574554" y="902810"/>
            <a:ext cx="4400026" cy="606287"/>
          </a:xfrm>
          <a:prstGeom prst="rect">
            <a:avLst/>
          </a:prstGeom>
          <a:noFill/>
        </p:spPr>
        <p:txBody>
          <a:bodyPr wrap="square" rtlCol="0">
            <a:spAutoFit/>
          </a:bodyPr>
          <a:lstStyle/>
          <a:p>
            <a:r>
              <a:rPr lang="en-US" sz="3200" b="1" dirty="0">
                <a:solidFill>
                  <a:srgbClr val="004A6C"/>
                </a:solidFill>
                <a:latin typeface="Gilroy Black" pitchFamily="2" charset="77"/>
              </a:rPr>
              <a:t>Plastic profiles</a:t>
            </a:r>
          </a:p>
        </p:txBody>
      </p:sp>
      <p:sp>
        <p:nvSpPr>
          <p:cNvPr id="17" name="Rectangle 16">
            <a:extLst>
              <a:ext uri="{FF2B5EF4-FFF2-40B4-BE49-F238E27FC236}">
                <a16:creationId xmlns:a16="http://schemas.microsoft.com/office/drawing/2014/main" id="{98CCEA1D-96F3-294E-99EA-E231676E8D2B}"/>
              </a:ext>
            </a:extLst>
          </p:cNvPr>
          <p:cNvSpPr/>
          <p:nvPr/>
        </p:nvSpPr>
        <p:spPr>
          <a:xfrm>
            <a:off x="5387460" y="658669"/>
            <a:ext cx="4935984" cy="1223140"/>
          </a:xfrm>
          <a:prstGeom prst="rect">
            <a:avLst/>
          </a:prstGeom>
        </p:spPr>
        <p:txBody>
          <a:bodyPr wrap="square">
            <a:spAutoFit/>
          </a:bodyPr>
          <a:lstStyle/>
          <a:p>
            <a:r>
              <a:rPr lang="en-US" dirty="0">
                <a:solidFill>
                  <a:srgbClr val="F9F6ED"/>
                </a:solidFill>
                <a:latin typeface="Gilroy Medium" pitchFamily="2" charset="77"/>
              </a:rPr>
              <a:t>Choose one of the profile cards to work with in your group and  create a short drama based on the specific problems that plastic may cause for the person on your card. </a:t>
            </a:r>
          </a:p>
        </p:txBody>
      </p:sp>
      <p:sp>
        <p:nvSpPr>
          <p:cNvPr id="10" name="Rectangle 9">
            <a:extLst>
              <a:ext uri="{FF2B5EF4-FFF2-40B4-BE49-F238E27FC236}">
                <a16:creationId xmlns:a16="http://schemas.microsoft.com/office/drawing/2014/main" id="{6C500938-51DC-3A40-8B30-E32267798D9A}"/>
              </a:ext>
            </a:extLst>
          </p:cNvPr>
          <p:cNvSpPr/>
          <p:nvPr/>
        </p:nvSpPr>
        <p:spPr>
          <a:xfrm>
            <a:off x="-4444982" y="-2531164"/>
            <a:ext cx="11127116" cy="253116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0715D14-0F51-D548-B23B-C919CC8F6F6B}"/>
              </a:ext>
            </a:extLst>
          </p:cNvPr>
          <p:cNvSpPr/>
          <p:nvPr/>
        </p:nvSpPr>
        <p:spPr>
          <a:xfrm>
            <a:off x="15809844" y="4300331"/>
            <a:ext cx="2370224" cy="3139321"/>
          </a:xfrm>
          <a:prstGeom prst="rect">
            <a:avLst/>
          </a:prstGeom>
        </p:spPr>
        <p:txBody>
          <a:bodyPr wrap="square">
            <a:spAutoFit/>
          </a:bodyPr>
          <a:lstStyle/>
          <a:p>
            <a:r>
              <a:rPr lang="en-US" dirty="0">
                <a:solidFill>
                  <a:srgbClr val="F9F6ED"/>
                </a:solidFill>
                <a:latin typeface="Gilroy Medium" pitchFamily="2" charset="77"/>
              </a:rPr>
              <a:t>- Why is this a particular problem  for this person?</a:t>
            </a:r>
          </a:p>
          <a:p>
            <a:r>
              <a:rPr lang="en-US" dirty="0">
                <a:solidFill>
                  <a:srgbClr val="F9F6ED"/>
                </a:solidFill>
                <a:latin typeface="Gilroy Medium" pitchFamily="2" charset="77"/>
              </a:rPr>
              <a:t>- What impact might plastic pollution have on their jobs?</a:t>
            </a:r>
          </a:p>
          <a:p>
            <a:r>
              <a:rPr lang="en-US" dirty="0">
                <a:solidFill>
                  <a:srgbClr val="F9F6ED"/>
                </a:solidFill>
                <a:latin typeface="Gilroy Medium" pitchFamily="2" charset="77"/>
              </a:rPr>
              <a:t>- How does plastic pollution effect where they live (their location?)</a:t>
            </a:r>
          </a:p>
        </p:txBody>
      </p:sp>
      <p:grpSp>
        <p:nvGrpSpPr>
          <p:cNvPr id="40" name="Group 39">
            <a:extLst>
              <a:ext uri="{FF2B5EF4-FFF2-40B4-BE49-F238E27FC236}">
                <a16:creationId xmlns:a16="http://schemas.microsoft.com/office/drawing/2014/main" id="{72BBAD76-A602-8C45-A234-95A029F2CB59}"/>
              </a:ext>
            </a:extLst>
          </p:cNvPr>
          <p:cNvGrpSpPr/>
          <p:nvPr/>
        </p:nvGrpSpPr>
        <p:grpSpPr>
          <a:xfrm>
            <a:off x="515639" y="2277317"/>
            <a:ext cx="11192806" cy="2919177"/>
            <a:chOff x="515639" y="2277318"/>
            <a:chExt cx="11047714" cy="2881336"/>
          </a:xfrm>
        </p:grpSpPr>
        <p:pic>
          <p:nvPicPr>
            <p:cNvPr id="15" name="Picture 14" descr="Text&#10;&#10;Description automatically generated">
              <a:extLst>
                <a:ext uri="{FF2B5EF4-FFF2-40B4-BE49-F238E27FC236}">
                  <a16:creationId xmlns:a16="http://schemas.microsoft.com/office/drawing/2014/main" id="{33B380C0-1385-0946-8CC3-92DF7EF43601}"/>
                </a:ext>
              </a:extLst>
            </p:cNvPr>
            <p:cNvPicPr>
              <a:picLocks noChangeAspect="1"/>
            </p:cNvPicPr>
            <p:nvPr/>
          </p:nvPicPr>
          <p:blipFill>
            <a:blip r:embed="rId4"/>
            <a:stretch>
              <a:fillRect/>
            </a:stretch>
          </p:blipFill>
          <p:spPr>
            <a:xfrm>
              <a:off x="515639" y="2287550"/>
              <a:ext cx="1461973" cy="2871104"/>
            </a:xfrm>
            <a:prstGeom prst="rect">
              <a:avLst/>
            </a:prstGeom>
          </p:spPr>
        </p:pic>
        <p:pic>
          <p:nvPicPr>
            <p:cNvPr id="27" name="Picture 26" descr="A picture containing icon&#10;&#10;Description automatically generated">
              <a:extLst>
                <a:ext uri="{FF2B5EF4-FFF2-40B4-BE49-F238E27FC236}">
                  <a16:creationId xmlns:a16="http://schemas.microsoft.com/office/drawing/2014/main" id="{68351FBD-A48E-F946-919E-895AD7AD7EC3}"/>
                </a:ext>
              </a:extLst>
            </p:cNvPr>
            <p:cNvPicPr>
              <a:picLocks noChangeAspect="1"/>
            </p:cNvPicPr>
            <p:nvPr/>
          </p:nvPicPr>
          <p:blipFill>
            <a:blip r:embed="rId5"/>
            <a:stretch>
              <a:fillRect/>
            </a:stretch>
          </p:blipFill>
          <p:spPr>
            <a:xfrm>
              <a:off x="1973664" y="2291798"/>
              <a:ext cx="1398465" cy="2866855"/>
            </a:xfrm>
            <a:prstGeom prst="rect">
              <a:avLst/>
            </a:prstGeom>
          </p:spPr>
        </p:pic>
        <p:pic>
          <p:nvPicPr>
            <p:cNvPr id="29" name="Picture 28" descr="A picture containing text, clipart&#10;&#10;Description automatically generated">
              <a:extLst>
                <a:ext uri="{FF2B5EF4-FFF2-40B4-BE49-F238E27FC236}">
                  <a16:creationId xmlns:a16="http://schemas.microsoft.com/office/drawing/2014/main" id="{3A1F3426-3AE6-BE42-9FE7-EF6D8C9F04A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44629" y="2287550"/>
              <a:ext cx="1398464" cy="2865988"/>
            </a:xfrm>
            <a:prstGeom prst="rect">
              <a:avLst/>
            </a:prstGeom>
          </p:spPr>
        </p:pic>
        <p:pic>
          <p:nvPicPr>
            <p:cNvPr id="31" name="Picture 30" descr="A picture containing text&#10;&#10;Description automatically generated">
              <a:extLst>
                <a:ext uri="{FF2B5EF4-FFF2-40B4-BE49-F238E27FC236}">
                  <a16:creationId xmlns:a16="http://schemas.microsoft.com/office/drawing/2014/main" id="{DC8DFD6C-EF0B-204E-BA6E-1244244E865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16228" y="2277318"/>
              <a:ext cx="1358187" cy="2871104"/>
            </a:xfrm>
            <a:prstGeom prst="rect">
              <a:avLst/>
            </a:prstGeom>
          </p:spPr>
        </p:pic>
        <p:pic>
          <p:nvPicPr>
            <p:cNvPr id="33" name="Picture 32" descr="Icon&#10;&#10;Description automatically generated">
              <a:extLst>
                <a:ext uri="{FF2B5EF4-FFF2-40B4-BE49-F238E27FC236}">
                  <a16:creationId xmlns:a16="http://schemas.microsoft.com/office/drawing/2014/main" id="{8561339A-39D4-A643-B975-27FA6791B8CC}"/>
                </a:ext>
              </a:extLst>
            </p:cNvPr>
            <p:cNvPicPr>
              <a:picLocks noChangeAspect="1"/>
            </p:cNvPicPr>
            <p:nvPr/>
          </p:nvPicPr>
          <p:blipFill>
            <a:blip r:embed="rId8"/>
            <a:stretch>
              <a:fillRect/>
            </a:stretch>
          </p:blipFill>
          <p:spPr>
            <a:xfrm>
              <a:off x="6067881" y="2291798"/>
              <a:ext cx="1420092" cy="2857717"/>
            </a:xfrm>
            <a:prstGeom prst="rect">
              <a:avLst/>
            </a:prstGeom>
          </p:spPr>
        </p:pic>
        <p:pic>
          <p:nvPicPr>
            <p:cNvPr id="35" name="Picture 34" descr="Icon&#10;&#10;Description automatically generated">
              <a:extLst>
                <a:ext uri="{FF2B5EF4-FFF2-40B4-BE49-F238E27FC236}">
                  <a16:creationId xmlns:a16="http://schemas.microsoft.com/office/drawing/2014/main" id="{2AD176D1-FB11-614A-9731-9EFBC405A04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464245" y="2287549"/>
              <a:ext cx="1273818" cy="2853997"/>
            </a:xfrm>
            <a:prstGeom prst="rect">
              <a:avLst/>
            </a:prstGeom>
          </p:spPr>
        </p:pic>
        <p:pic>
          <p:nvPicPr>
            <p:cNvPr id="37" name="Picture 36" descr="A picture containing text&#10;&#10;Description automatically generated">
              <a:extLst>
                <a:ext uri="{FF2B5EF4-FFF2-40B4-BE49-F238E27FC236}">
                  <a16:creationId xmlns:a16="http://schemas.microsoft.com/office/drawing/2014/main" id="{E61AFF3C-445D-0B4B-B20F-486E8B3E475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211461" y="2287550"/>
              <a:ext cx="1351892" cy="2853995"/>
            </a:xfrm>
            <a:prstGeom prst="rect">
              <a:avLst/>
            </a:prstGeom>
          </p:spPr>
        </p:pic>
        <p:pic>
          <p:nvPicPr>
            <p:cNvPr id="39" name="Picture 38" descr="A picture containing icon&#10;&#10;Description automatically generated">
              <a:extLst>
                <a:ext uri="{FF2B5EF4-FFF2-40B4-BE49-F238E27FC236}">
                  <a16:creationId xmlns:a16="http://schemas.microsoft.com/office/drawing/2014/main" id="{D055DB19-B0D0-174D-832E-2C9D8A133967}"/>
                </a:ext>
              </a:extLst>
            </p:cNvPr>
            <p:cNvPicPr>
              <a:picLocks noChangeAspect="1"/>
            </p:cNvPicPr>
            <p:nvPr/>
          </p:nvPicPr>
          <p:blipFill>
            <a:blip r:embed="rId11"/>
            <a:stretch>
              <a:fillRect/>
            </a:stretch>
          </p:blipFill>
          <p:spPr>
            <a:xfrm>
              <a:off x="8720086" y="2294426"/>
              <a:ext cx="1511938" cy="2853996"/>
            </a:xfrm>
            <a:prstGeom prst="rect">
              <a:avLst/>
            </a:prstGeom>
          </p:spPr>
        </p:pic>
      </p:grpSp>
      <p:sp>
        <p:nvSpPr>
          <p:cNvPr id="41" name="Rectangle 40">
            <a:extLst>
              <a:ext uri="{FF2B5EF4-FFF2-40B4-BE49-F238E27FC236}">
                <a16:creationId xmlns:a16="http://schemas.microsoft.com/office/drawing/2014/main" id="{608E10DE-EAAF-2248-983A-78EFEBA42EBA}"/>
              </a:ext>
            </a:extLst>
          </p:cNvPr>
          <p:cNvSpPr/>
          <p:nvPr/>
        </p:nvSpPr>
        <p:spPr>
          <a:xfrm>
            <a:off x="515639" y="5647549"/>
            <a:ext cx="6096000" cy="738664"/>
          </a:xfrm>
          <a:prstGeom prst="rect">
            <a:avLst/>
          </a:prstGeom>
        </p:spPr>
        <p:txBody>
          <a:bodyPr>
            <a:spAutoFit/>
          </a:bodyPr>
          <a:lstStyle/>
          <a:p>
            <a:r>
              <a:rPr lang="en-US" sz="1400" dirty="0">
                <a:solidFill>
                  <a:srgbClr val="F9F6ED"/>
                </a:solidFill>
                <a:latin typeface="Gilroy Medium" pitchFamily="2" charset="77"/>
              </a:rPr>
              <a:t>- Why is this a particular problem  for this person?</a:t>
            </a:r>
          </a:p>
          <a:p>
            <a:r>
              <a:rPr lang="en-US" sz="1400" dirty="0">
                <a:solidFill>
                  <a:srgbClr val="F9F6ED"/>
                </a:solidFill>
                <a:latin typeface="Gilroy Medium" pitchFamily="2" charset="77"/>
              </a:rPr>
              <a:t>- What impact might plastic pollution have on their jobs?</a:t>
            </a:r>
          </a:p>
          <a:p>
            <a:r>
              <a:rPr lang="en-US" sz="1400" dirty="0">
                <a:solidFill>
                  <a:srgbClr val="F9F6ED"/>
                </a:solidFill>
                <a:latin typeface="Gilroy Medium" pitchFamily="2" charset="77"/>
              </a:rPr>
              <a:t>- How does plastic pollution effect where they live (their location?)</a:t>
            </a:r>
          </a:p>
        </p:txBody>
      </p:sp>
    </p:spTree>
    <p:extLst>
      <p:ext uri="{BB962C8B-B14F-4D97-AF65-F5344CB8AC3E}">
        <p14:creationId xmlns:p14="http://schemas.microsoft.com/office/powerpoint/2010/main" val="1281216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descr="A picture containing icon&#10;&#10;Description automatically generated">
            <a:extLst>
              <a:ext uri="{FF2B5EF4-FFF2-40B4-BE49-F238E27FC236}">
                <a16:creationId xmlns:a16="http://schemas.microsoft.com/office/drawing/2014/main" id="{248D5087-D223-714A-93B4-891658810043}"/>
              </a:ext>
            </a:extLst>
          </p:cNvPr>
          <p:cNvPicPr>
            <a:picLocks noChangeAspect="1"/>
          </p:cNvPicPr>
          <p:nvPr/>
        </p:nvPicPr>
        <p:blipFill>
          <a:blip r:embed="rId3"/>
          <a:stretch>
            <a:fillRect/>
          </a:stretch>
        </p:blipFill>
        <p:spPr>
          <a:xfrm>
            <a:off x="0" y="-13518"/>
            <a:ext cx="12216032" cy="6871518"/>
          </a:xfrm>
          <a:prstGeom prst="rect">
            <a:avLst/>
          </a:prstGeom>
        </p:spPr>
      </p:pic>
      <p:pic>
        <p:nvPicPr>
          <p:cNvPr id="12" name="Content Placeholder 11">
            <a:extLst>
              <a:ext uri="{FF2B5EF4-FFF2-40B4-BE49-F238E27FC236}">
                <a16:creationId xmlns:a16="http://schemas.microsoft.com/office/drawing/2014/main" id="{CD51655E-60BB-874B-B0FA-181A436F5401}"/>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1039487" y="1811529"/>
            <a:ext cx="10137058" cy="5805364"/>
          </a:xfrm>
        </p:spPr>
      </p:pic>
      <p:sp>
        <p:nvSpPr>
          <p:cNvPr id="5" name="TextBox 4">
            <a:extLst>
              <a:ext uri="{FF2B5EF4-FFF2-40B4-BE49-F238E27FC236}">
                <a16:creationId xmlns:a16="http://schemas.microsoft.com/office/drawing/2014/main" id="{0D49348F-A39E-664B-A7D1-4377E75613DD}"/>
              </a:ext>
            </a:extLst>
          </p:cNvPr>
          <p:cNvSpPr txBox="1"/>
          <p:nvPr/>
        </p:nvSpPr>
        <p:spPr>
          <a:xfrm>
            <a:off x="582062" y="911428"/>
            <a:ext cx="4956685" cy="584775"/>
          </a:xfrm>
          <a:prstGeom prst="rect">
            <a:avLst/>
          </a:prstGeom>
          <a:noFill/>
        </p:spPr>
        <p:txBody>
          <a:bodyPr wrap="square" rtlCol="0">
            <a:spAutoFit/>
          </a:bodyPr>
          <a:lstStyle/>
          <a:p>
            <a:r>
              <a:rPr lang="en-US" sz="3200" b="1" dirty="0">
                <a:solidFill>
                  <a:srgbClr val="004A6C"/>
                </a:solidFill>
                <a:latin typeface="Gilroy Black" pitchFamily="2" charset="77"/>
              </a:rPr>
              <a:t>Plenary</a:t>
            </a:r>
          </a:p>
        </p:txBody>
      </p:sp>
      <p:sp>
        <p:nvSpPr>
          <p:cNvPr id="6" name="Rectangle 5">
            <a:extLst>
              <a:ext uri="{FF2B5EF4-FFF2-40B4-BE49-F238E27FC236}">
                <a16:creationId xmlns:a16="http://schemas.microsoft.com/office/drawing/2014/main" id="{21188B51-B216-AC43-AB6A-025811B6DECE}"/>
              </a:ext>
            </a:extLst>
          </p:cNvPr>
          <p:cNvSpPr/>
          <p:nvPr/>
        </p:nvSpPr>
        <p:spPr>
          <a:xfrm>
            <a:off x="5100391" y="631310"/>
            <a:ext cx="6019893" cy="102255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B0BC3FC-D223-A949-B8D0-2EBBC05651CB}"/>
              </a:ext>
            </a:extLst>
          </p:cNvPr>
          <p:cNvSpPr/>
          <p:nvPr/>
        </p:nvSpPr>
        <p:spPr>
          <a:xfrm>
            <a:off x="5343418" y="780655"/>
            <a:ext cx="5619549" cy="707886"/>
          </a:xfrm>
          <a:prstGeom prst="rect">
            <a:avLst/>
          </a:prstGeom>
        </p:spPr>
        <p:txBody>
          <a:bodyPr wrap="square">
            <a:spAutoFit/>
          </a:bodyPr>
          <a:lstStyle/>
          <a:p>
            <a:r>
              <a:rPr lang="en-US" sz="2000" b="1" dirty="0">
                <a:solidFill>
                  <a:srgbClr val="004A6C"/>
                </a:solidFill>
                <a:latin typeface="Gilroy SemiBold" pitchFamily="2" charset="77"/>
              </a:rPr>
              <a:t>How might the UN’s Sustainable Development Goals relate to our lesson today?</a:t>
            </a:r>
          </a:p>
        </p:txBody>
      </p:sp>
    </p:spTree>
    <p:extLst>
      <p:ext uri="{BB962C8B-B14F-4D97-AF65-F5344CB8AC3E}">
        <p14:creationId xmlns:p14="http://schemas.microsoft.com/office/powerpoint/2010/main" val="1224131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descr="A picture containing icon&#10;&#10;Description automatically generated">
            <a:extLst>
              <a:ext uri="{FF2B5EF4-FFF2-40B4-BE49-F238E27FC236}">
                <a16:creationId xmlns:a16="http://schemas.microsoft.com/office/drawing/2014/main" id="{248D5087-D223-714A-93B4-891658810043}"/>
              </a:ext>
            </a:extLst>
          </p:cNvPr>
          <p:cNvPicPr>
            <a:picLocks noChangeAspect="1"/>
          </p:cNvPicPr>
          <p:nvPr/>
        </p:nvPicPr>
        <p:blipFill>
          <a:blip r:embed="rId3"/>
          <a:stretch>
            <a:fillRect/>
          </a:stretch>
        </p:blipFill>
        <p:spPr>
          <a:xfrm>
            <a:off x="0" y="-13518"/>
            <a:ext cx="12216032" cy="6871518"/>
          </a:xfrm>
          <a:prstGeom prst="rect">
            <a:avLst/>
          </a:prstGeom>
        </p:spPr>
      </p:pic>
      <p:sp>
        <p:nvSpPr>
          <p:cNvPr id="5" name="TextBox 4">
            <a:extLst>
              <a:ext uri="{FF2B5EF4-FFF2-40B4-BE49-F238E27FC236}">
                <a16:creationId xmlns:a16="http://schemas.microsoft.com/office/drawing/2014/main" id="{0D49348F-A39E-664B-A7D1-4377E75613DD}"/>
              </a:ext>
            </a:extLst>
          </p:cNvPr>
          <p:cNvSpPr txBox="1"/>
          <p:nvPr/>
        </p:nvSpPr>
        <p:spPr>
          <a:xfrm>
            <a:off x="582062" y="911428"/>
            <a:ext cx="4956685" cy="584775"/>
          </a:xfrm>
          <a:prstGeom prst="rect">
            <a:avLst/>
          </a:prstGeom>
          <a:noFill/>
        </p:spPr>
        <p:txBody>
          <a:bodyPr wrap="square" rtlCol="0">
            <a:spAutoFit/>
          </a:bodyPr>
          <a:lstStyle/>
          <a:p>
            <a:r>
              <a:rPr lang="en-US" sz="3200" b="1" dirty="0">
                <a:solidFill>
                  <a:srgbClr val="004A6C"/>
                </a:solidFill>
                <a:latin typeface="Gilroy Black" pitchFamily="2" charset="77"/>
              </a:rPr>
              <a:t>Plenary</a:t>
            </a:r>
          </a:p>
        </p:txBody>
      </p:sp>
      <p:sp>
        <p:nvSpPr>
          <p:cNvPr id="8" name="Rectangle 7">
            <a:extLst>
              <a:ext uri="{FF2B5EF4-FFF2-40B4-BE49-F238E27FC236}">
                <a16:creationId xmlns:a16="http://schemas.microsoft.com/office/drawing/2014/main" id="{99908D48-D47F-8549-B3D3-59FE6051859F}"/>
              </a:ext>
            </a:extLst>
          </p:cNvPr>
          <p:cNvSpPr/>
          <p:nvPr/>
        </p:nvSpPr>
        <p:spPr>
          <a:xfrm>
            <a:off x="582062" y="2421149"/>
            <a:ext cx="10067499" cy="3112616"/>
          </a:xfrm>
          <a:prstGeom prst="rect">
            <a:avLst/>
          </a:prstGeom>
        </p:spPr>
        <p:txBody>
          <a:bodyPr wrap="square">
            <a:spAutoFit/>
          </a:bodyPr>
          <a:lstStyle/>
          <a:p>
            <a:r>
              <a:rPr lang="en-US" sz="2800" dirty="0">
                <a:solidFill>
                  <a:srgbClr val="F9F6ED"/>
                </a:solidFill>
                <a:latin typeface="Gilroy Medium" pitchFamily="2" charset="77"/>
              </a:rPr>
              <a:t>Draft a tweet to a company that you think could do more to improve their own levels of plastic waste. Once you have thought about who you want to tweet, think about what you will say to them- remember, you only have 280 characters (that includes letters, punctuation and spaces)!</a:t>
            </a:r>
          </a:p>
          <a:p>
            <a:endParaRPr lang="en-US" sz="2800" dirty="0">
              <a:solidFill>
                <a:srgbClr val="F9F6ED"/>
              </a:solidFill>
              <a:latin typeface="Gilroy Medium" pitchFamily="2" charset="77"/>
            </a:endParaRPr>
          </a:p>
          <a:p>
            <a:r>
              <a:rPr lang="en-US" sz="2800" b="1" dirty="0">
                <a:solidFill>
                  <a:srgbClr val="F9F6ED"/>
                </a:solidFill>
                <a:latin typeface="Gilroy Bold" pitchFamily="2" charset="77"/>
              </a:rPr>
              <a:t>Once you have planned your tweet, write it on a post-it.</a:t>
            </a:r>
            <a:endParaRPr lang="en-GB" sz="2800" b="1" dirty="0">
              <a:solidFill>
                <a:srgbClr val="F9F6ED"/>
              </a:solidFill>
              <a:latin typeface="Gilroy Bold" pitchFamily="2" charset="77"/>
            </a:endParaRPr>
          </a:p>
        </p:txBody>
      </p:sp>
      <p:pic>
        <p:nvPicPr>
          <p:cNvPr id="12" name="Picture 11" descr="Logo&#10;&#10;Description automatically generated">
            <a:extLst>
              <a:ext uri="{FF2B5EF4-FFF2-40B4-BE49-F238E27FC236}">
                <a16:creationId xmlns:a16="http://schemas.microsoft.com/office/drawing/2014/main" id="{231B1F67-7D9B-B64E-99C7-2552571D42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52197" y="496609"/>
            <a:ext cx="2282488" cy="1615921"/>
          </a:xfrm>
          <a:prstGeom prst="rect">
            <a:avLst/>
          </a:prstGeom>
        </p:spPr>
      </p:pic>
      <p:pic>
        <p:nvPicPr>
          <p:cNvPr id="13" name="Picture 12">
            <a:extLst>
              <a:ext uri="{FF2B5EF4-FFF2-40B4-BE49-F238E27FC236}">
                <a16:creationId xmlns:a16="http://schemas.microsoft.com/office/drawing/2014/main" id="{7B98189D-431A-4344-B96D-83619C1359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7230962">
            <a:off x="10126192" y="963790"/>
            <a:ext cx="1534497" cy="1512808"/>
          </a:xfrm>
          <a:prstGeom prst="rect">
            <a:avLst/>
          </a:prstGeom>
        </p:spPr>
      </p:pic>
    </p:spTree>
    <p:extLst>
      <p:ext uri="{BB962C8B-B14F-4D97-AF65-F5344CB8AC3E}">
        <p14:creationId xmlns:p14="http://schemas.microsoft.com/office/powerpoint/2010/main" val="1018106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B1C83AC-CFC4-7F49-9556-62C15F5CFC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4" name="Rectangle 23">
            <a:extLst>
              <a:ext uri="{FF2B5EF4-FFF2-40B4-BE49-F238E27FC236}">
                <a16:creationId xmlns:a16="http://schemas.microsoft.com/office/drawing/2014/main" id="{ACBFBCD1-26BB-9843-8288-E5860311B094}"/>
              </a:ext>
            </a:extLst>
          </p:cNvPr>
          <p:cNvSpPr/>
          <p:nvPr/>
        </p:nvSpPr>
        <p:spPr>
          <a:xfrm>
            <a:off x="2331483" y="5347695"/>
            <a:ext cx="1383778"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6" name="Rectangle 25">
            <a:extLst>
              <a:ext uri="{FF2B5EF4-FFF2-40B4-BE49-F238E27FC236}">
                <a16:creationId xmlns:a16="http://schemas.microsoft.com/office/drawing/2014/main" id="{6851A341-3818-AF47-9804-57F19F2CAEE7}"/>
              </a:ext>
            </a:extLst>
          </p:cNvPr>
          <p:cNvSpPr/>
          <p:nvPr/>
        </p:nvSpPr>
        <p:spPr>
          <a:xfrm>
            <a:off x="4012193"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8" name="Rectangle 27">
            <a:extLst>
              <a:ext uri="{FF2B5EF4-FFF2-40B4-BE49-F238E27FC236}">
                <a16:creationId xmlns:a16="http://schemas.microsoft.com/office/drawing/2014/main" id="{D0DD6BC8-D695-DE48-8A13-4F3FDC6D0659}"/>
              </a:ext>
            </a:extLst>
          </p:cNvPr>
          <p:cNvSpPr/>
          <p:nvPr/>
        </p:nvSpPr>
        <p:spPr>
          <a:xfrm>
            <a:off x="5671639"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0" name="Rectangle 29">
            <a:extLst>
              <a:ext uri="{FF2B5EF4-FFF2-40B4-BE49-F238E27FC236}">
                <a16:creationId xmlns:a16="http://schemas.microsoft.com/office/drawing/2014/main" id="{206D5E18-21D5-C142-9AB2-3CE22022BD03}"/>
              </a:ext>
            </a:extLst>
          </p:cNvPr>
          <p:cNvSpPr/>
          <p:nvPr/>
        </p:nvSpPr>
        <p:spPr>
          <a:xfrm>
            <a:off x="7345421"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2" name="Rectangle 31">
            <a:extLst>
              <a:ext uri="{FF2B5EF4-FFF2-40B4-BE49-F238E27FC236}">
                <a16:creationId xmlns:a16="http://schemas.microsoft.com/office/drawing/2014/main" id="{338EEC88-E82E-AB47-BD6A-AEEF8FCA2441}"/>
              </a:ext>
            </a:extLst>
          </p:cNvPr>
          <p:cNvSpPr/>
          <p:nvPr/>
        </p:nvSpPr>
        <p:spPr>
          <a:xfrm>
            <a:off x="8857886"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4" name="Rectangle 33">
            <a:extLst>
              <a:ext uri="{FF2B5EF4-FFF2-40B4-BE49-F238E27FC236}">
                <a16:creationId xmlns:a16="http://schemas.microsoft.com/office/drawing/2014/main" id="{EAD19B49-2637-AC4F-B2AC-DD41AEDA0158}"/>
              </a:ext>
            </a:extLst>
          </p:cNvPr>
          <p:cNvSpPr/>
          <p:nvPr/>
        </p:nvSpPr>
        <p:spPr>
          <a:xfrm>
            <a:off x="10450015" y="5349718"/>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9" name="Rectangle 38">
            <a:extLst>
              <a:ext uri="{FF2B5EF4-FFF2-40B4-BE49-F238E27FC236}">
                <a16:creationId xmlns:a16="http://schemas.microsoft.com/office/drawing/2014/main" id="{57B76DD5-9C1A-2448-89BE-0487DF6B5AD3}"/>
              </a:ext>
            </a:extLst>
          </p:cNvPr>
          <p:cNvSpPr/>
          <p:nvPr/>
        </p:nvSpPr>
        <p:spPr>
          <a:xfrm>
            <a:off x="574554" y="4792150"/>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0" name="Rectangle 39">
            <a:extLst>
              <a:ext uri="{FF2B5EF4-FFF2-40B4-BE49-F238E27FC236}">
                <a16:creationId xmlns:a16="http://schemas.microsoft.com/office/drawing/2014/main" id="{9184D2F4-2181-9D47-BC51-0C91040CCDCD}"/>
              </a:ext>
            </a:extLst>
          </p:cNvPr>
          <p:cNvSpPr/>
          <p:nvPr/>
        </p:nvSpPr>
        <p:spPr>
          <a:xfrm>
            <a:off x="2243565" y="4792150"/>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41" name="Rectangle 40">
            <a:extLst>
              <a:ext uri="{FF2B5EF4-FFF2-40B4-BE49-F238E27FC236}">
                <a16:creationId xmlns:a16="http://schemas.microsoft.com/office/drawing/2014/main" id="{58A4256F-0848-F742-A616-3E00BF12F990}"/>
              </a:ext>
            </a:extLst>
          </p:cNvPr>
          <p:cNvSpPr/>
          <p:nvPr/>
        </p:nvSpPr>
        <p:spPr>
          <a:xfrm>
            <a:off x="3900775" y="4792150"/>
            <a:ext cx="273908" cy="523220"/>
          </a:xfrm>
          <a:prstGeom prst="rect">
            <a:avLst/>
          </a:prstGeom>
        </p:spPr>
        <p:txBody>
          <a:bodyPr wrap="square">
            <a:spAutoFit/>
          </a:bodyPr>
          <a:lstStyle/>
          <a:p>
            <a:r>
              <a:rPr lang="en-US" sz="2800" b="1">
                <a:solidFill>
                  <a:srgbClr val="004A6C"/>
                </a:solidFill>
                <a:latin typeface="Gilroy Bold" pitchFamily="2" charset="77"/>
              </a:rPr>
              <a:t>3 </a:t>
            </a:r>
            <a:endParaRPr lang="en-US" sz="2800">
              <a:solidFill>
                <a:srgbClr val="004A6C"/>
              </a:solidFill>
            </a:endParaRPr>
          </a:p>
        </p:txBody>
      </p:sp>
      <p:sp>
        <p:nvSpPr>
          <p:cNvPr id="42" name="Rectangle 41">
            <a:extLst>
              <a:ext uri="{FF2B5EF4-FFF2-40B4-BE49-F238E27FC236}">
                <a16:creationId xmlns:a16="http://schemas.microsoft.com/office/drawing/2014/main" id="{27754B7D-5167-2D43-8D9C-781EEDEC5414}"/>
              </a:ext>
            </a:extLst>
          </p:cNvPr>
          <p:cNvSpPr/>
          <p:nvPr/>
        </p:nvSpPr>
        <p:spPr>
          <a:xfrm>
            <a:off x="5667549" y="4792150"/>
            <a:ext cx="273908" cy="523220"/>
          </a:xfrm>
          <a:prstGeom prst="rect">
            <a:avLst/>
          </a:prstGeom>
        </p:spPr>
        <p:txBody>
          <a:bodyPr wrap="square">
            <a:spAutoFit/>
          </a:bodyPr>
          <a:lstStyle/>
          <a:p>
            <a:r>
              <a:rPr lang="en-US" sz="2800" b="1">
                <a:solidFill>
                  <a:srgbClr val="004A6C"/>
                </a:solidFill>
                <a:latin typeface="Gilroy Bold" pitchFamily="2" charset="77"/>
              </a:rPr>
              <a:t>4</a:t>
            </a:r>
            <a:endParaRPr lang="en-US" sz="2800">
              <a:solidFill>
                <a:srgbClr val="004A6C"/>
              </a:solidFill>
            </a:endParaRPr>
          </a:p>
        </p:txBody>
      </p:sp>
      <p:sp>
        <p:nvSpPr>
          <p:cNvPr id="43" name="Rectangle 42">
            <a:extLst>
              <a:ext uri="{FF2B5EF4-FFF2-40B4-BE49-F238E27FC236}">
                <a16:creationId xmlns:a16="http://schemas.microsoft.com/office/drawing/2014/main" id="{9FD3055F-75F7-E44D-A16C-6FEE66C41281}"/>
              </a:ext>
            </a:extLst>
          </p:cNvPr>
          <p:cNvSpPr/>
          <p:nvPr/>
        </p:nvSpPr>
        <p:spPr>
          <a:xfrm>
            <a:off x="7304963" y="4792150"/>
            <a:ext cx="273908" cy="523220"/>
          </a:xfrm>
          <a:prstGeom prst="rect">
            <a:avLst/>
          </a:prstGeom>
        </p:spPr>
        <p:txBody>
          <a:bodyPr wrap="square">
            <a:spAutoFit/>
          </a:bodyPr>
          <a:lstStyle/>
          <a:p>
            <a:r>
              <a:rPr lang="en-US" sz="2800" b="1">
                <a:solidFill>
                  <a:srgbClr val="004A6C"/>
                </a:solidFill>
                <a:latin typeface="Gilroy Bold" pitchFamily="2" charset="77"/>
              </a:rPr>
              <a:t>5</a:t>
            </a:r>
            <a:endParaRPr lang="en-US" sz="2800">
              <a:solidFill>
                <a:srgbClr val="004A6C"/>
              </a:solidFill>
            </a:endParaRPr>
          </a:p>
        </p:txBody>
      </p:sp>
      <p:sp>
        <p:nvSpPr>
          <p:cNvPr id="44" name="Rectangle 43">
            <a:extLst>
              <a:ext uri="{FF2B5EF4-FFF2-40B4-BE49-F238E27FC236}">
                <a16:creationId xmlns:a16="http://schemas.microsoft.com/office/drawing/2014/main" id="{866D1F13-D002-7E4B-94ED-5C864747F841}"/>
              </a:ext>
            </a:extLst>
          </p:cNvPr>
          <p:cNvSpPr/>
          <p:nvPr/>
        </p:nvSpPr>
        <p:spPr>
          <a:xfrm>
            <a:off x="8872269" y="4792150"/>
            <a:ext cx="273908" cy="523220"/>
          </a:xfrm>
          <a:prstGeom prst="rect">
            <a:avLst/>
          </a:prstGeom>
        </p:spPr>
        <p:txBody>
          <a:bodyPr wrap="square">
            <a:spAutoFit/>
          </a:bodyPr>
          <a:lstStyle/>
          <a:p>
            <a:r>
              <a:rPr lang="en-US" sz="2800" b="1">
                <a:solidFill>
                  <a:srgbClr val="004A6C"/>
                </a:solidFill>
                <a:latin typeface="Gilroy Bold" pitchFamily="2" charset="77"/>
              </a:rPr>
              <a:t>6</a:t>
            </a:r>
            <a:endParaRPr lang="en-US" sz="2800">
              <a:solidFill>
                <a:srgbClr val="004A6C"/>
              </a:solidFill>
            </a:endParaRPr>
          </a:p>
        </p:txBody>
      </p:sp>
      <p:sp>
        <p:nvSpPr>
          <p:cNvPr id="45" name="Rectangle 44">
            <a:extLst>
              <a:ext uri="{FF2B5EF4-FFF2-40B4-BE49-F238E27FC236}">
                <a16:creationId xmlns:a16="http://schemas.microsoft.com/office/drawing/2014/main" id="{B75849AA-A3CE-1F4D-8994-60CA771CE48A}"/>
              </a:ext>
            </a:extLst>
          </p:cNvPr>
          <p:cNvSpPr/>
          <p:nvPr/>
        </p:nvSpPr>
        <p:spPr>
          <a:xfrm>
            <a:off x="10424622" y="4792150"/>
            <a:ext cx="273908" cy="523220"/>
          </a:xfrm>
          <a:prstGeom prst="rect">
            <a:avLst/>
          </a:prstGeom>
        </p:spPr>
        <p:txBody>
          <a:bodyPr wrap="square">
            <a:spAutoFit/>
          </a:bodyPr>
          <a:lstStyle/>
          <a:p>
            <a:r>
              <a:rPr lang="en-US" sz="2800" b="1">
                <a:solidFill>
                  <a:srgbClr val="004A6C"/>
                </a:solidFill>
                <a:latin typeface="Gilroy Bold" pitchFamily="2" charset="77"/>
              </a:rPr>
              <a:t>7</a:t>
            </a:r>
            <a:endParaRPr lang="en-US" sz="2800">
              <a:solidFill>
                <a:srgbClr val="004A6C"/>
              </a:solidFill>
            </a:endParaRPr>
          </a:p>
        </p:txBody>
      </p:sp>
      <p:sp>
        <p:nvSpPr>
          <p:cNvPr id="36" name="TextBox 35">
            <a:extLst>
              <a:ext uri="{FF2B5EF4-FFF2-40B4-BE49-F238E27FC236}">
                <a16:creationId xmlns:a16="http://schemas.microsoft.com/office/drawing/2014/main" id="{C8564381-AAAD-0849-8CB9-9A4B643A8DD1}"/>
              </a:ext>
            </a:extLst>
          </p:cNvPr>
          <p:cNvSpPr txBox="1"/>
          <p:nvPr/>
        </p:nvSpPr>
        <p:spPr>
          <a:xfrm>
            <a:off x="574554" y="902812"/>
            <a:ext cx="4400026" cy="584775"/>
          </a:xfrm>
          <a:prstGeom prst="rect">
            <a:avLst/>
          </a:prstGeom>
          <a:noFill/>
        </p:spPr>
        <p:txBody>
          <a:bodyPr wrap="square" rtlCol="0">
            <a:spAutoFit/>
          </a:bodyPr>
          <a:lstStyle/>
          <a:p>
            <a:r>
              <a:rPr lang="en-US" sz="3200" b="1">
                <a:solidFill>
                  <a:srgbClr val="004A6C"/>
                </a:solidFill>
                <a:latin typeface="Gilroy Black" pitchFamily="2" charset="77"/>
              </a:rPr>
              <a:t>Innovation diary</a:t>
            </a:r>
          </a:p>
        </p:txBody>
      </p:sp>
      <p:sp>
        <p:nvSpPr>
          <p:cNvPr id="46" name="Rectangle 45">
            <a:extLst>
              <a:ext uri="{FF2B5EF4-FFF2-40B4-BE49-F238E27FC236}">
                <a16:creationId xmlns:a16="http://schemas.microsoft.com/office/drawing/2014/main" id="{2E0B8F87-16A2-604F-B502-0C06B0F976D6}"/>
              </a:ext>
            </a:extLst>
          </p:cNvPr>
          <p:cNvSpPr/>
          <p:nvPr/>
        </p:nvSpPr>
        <p:spPr>
          <a:xfrm>
            <a:off x="762329" y="4598754"/>
            <a:ext cx="273908" cy="523220"/>
          </a:xfrm>
          <a:prstGeom prst="rect">
            <a:avLst/>
          </a:prstGeom>
        </p:spPr>
        <p:txBody>
          <a:bodyPr wrap="square">
            <a:spAutoFit/>
          </a:bodyPr>
          <a:lstStyle/>
          <a:p>
            <a:r>
              <a:rPr lang="en-US" sz="2800" b="1">
                <a:solidFill>
                  <a:srgbClr val="004A6C"/>
                </a:solidFill>
                <a:latin typeface="Gilroy Bold" pitchFamily="2" charset="77"/>
              </a:rPr>
              <a:t> </a:t>
            </a:r>
            <a:endParaRPr lang="en-US" sz="2800">
              <a:solidFill>
                <a:srgbClr val="004A6C"/>
              </a:solidFill>
            </a:endParaRPr>
          </a:p>
        </p:txBody>
      </p:sp>
      <p:pic>
        <p:nvPicPr>
          <p:cNvPr id="3" name="Picture 2" descr="Icon&#10;&#10;Description automatically generated">
            <a:extLst>
              <a:ext uri="{FF2B5EF4-FFF2-40B4-BE49-F238E27FC236}">
                <a16:creationId xmlns:a16="http://schemas.microsoft.com/office/drawing/2014/main" id="{18A2C905-06CA-3946-9A02-0505462F44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27980" y="266700"/>
            <a:ext cx="6324600" cy="6324600"/>
          </a:xfrm>
          <a:prstGeom prst="rect">
            <a:avLst/>
          </a:prstGeom>
        </p:spPr>
      </p:pic>
      <p:sp>
        <p:nvSpPr>
          <p:cNvPr id="62" name="Rectangle 61">
            <a:extLst>
              <a:ext uri="{FF2B5EF4-FFF2-40B4-BE49-F238E27FC236}">
                <a16:creationId xmlns:a16="http://schemas.microsoft.com/office/drawing/2014/main" id="{F0DA2BD3-3BF5-C949-BD9A-0628373E8078}"/>
              </a:ext>
            </a:extLst>
          </p:cNvPr>
          <p:cNvSpPr/>
          <p:nvPr/>
        </p:nvSpPr>
        <p:spPr>
          <a:xfrm>
            <a:off x="620047" y="2552139"/>
            <a:ext cx="4511512" cy="2571912"/>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87AA5CA5-04B6-3240-B099-1E4AE7B4E0D9}"/>
              </a:ext>
            </a:extLst>
          </p:cNvPr>
          <p:cNvSpPr txBox="1"/>
          <p:nvPr/>
        </p:nvSpPr>
        <p:spPr>
          <a:xfrm>
            <a:off x="783700" y="2692577"/>
            <a:ext cx="4179665" cy="2246769"/>
          </a:xfrm>
          <a:prstGeom prst="rect">
            <a:avLst/>
          </a:prstGeom>
          <a:noFill/>
        </p:spPr>
        <p:txBody>
          <a:bodyPr wrap="square" rtlCol="0">
            <a:spAutoFit/>
          </a:bodyPr>
          <a:lstStyle/>
          <a:p>
            <a:r>
              <a:rPr lang="en-US" sz="2800" dirty="0">
                <a:solidFill>
                  <a:srgbClr val="004A6C"/>
                </a:solidFill>
                <a:latin typeface="Gilroy Medium" pitchFamily="2" charset="77"/>
              </a:rPr>
              <a:t>How does ocean plastic pollution directly or indirectly relate to </a:t>
            </a:r>
            <a:br>
              <a:rPr lang="en-US" sz="2800" dirty="0">
                <a:solidFill>
                  <a:srgbClr val="004A6C"/>
                </a:solidFill>
                <a:latin typeface="Gilroy Medium" pitchFamily="2" charset="77"/>
              </a:rPr>
            </a:br>
            <a:r>
              <a:rPr lang="en-US" sz="2800" dirty="0">
                <a:solidFill>
                  <a:srgbClr val="004A6C"/>
                </a:solidFill>
                <a:latin typeface="Gilroy Medium" pitchFamily="2" charset="77"/>
              </a:rPr>
              <a:t>the sustainable development goals?</a:t>
            </a:r>
          </a:p>
        </p:txBody>
      </p:sp>
      <p:pic>
        <p:nvPicPr>
          <p:cNvPr id="68" name="Picture 67" descr="Icon&#10;&#10;Description automatically generated">
            <a:extLst>
              <a:ext uri="{FF2B5EF4-FFF2-40B4-BE49-F238E27FC236}">
                <a16:creationId xmlns:a16="http://schemas.microsoft.com/office/drawing/2014/main" id="{E622B296-BD72-104B-AE7A-714F0823712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22490" y="5511413"/>
            <a:ext cx="1785598" cy="1105174"/>
          </a:xfrm>
          <a:prstGeom prst="rect">
            <a:avLst/>
          </a:prstGeom>
        </p:spPr>
      </p:pic>
      <p:pic>
        <p:nvPicPr>
          <p:cNvPr id="69" name="Picture 68" descr="Icon&#10;&#10;Description automatically generated">
            <a:extLst>
              <a:ext uri="{FF2B5EF4-FFF2-40B4-BE49-F238E27FC236}">
                <a16:creationId xmlns:a16="http://schemas.microsoft.com/office/drawing/2014/main" id="{6444CAAA-97C3-1D49-90F7-E8BB783B55A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996113">
            <a:off x="4203356" y="5868290"/>
            <a:ext cx="753392" cy="646331"/>
          </a:xfrm>
          <a:prstGeom prst="rect">
            <a:avLst/>
          </a:prstGeom>
        </p:spPr>
      </p:pic>
      <p:pic>
        <p:nvPicPr>
          <p:cNvPr id="70" name="Picture 69" descr="Icon&#10;&#10;Description automatically generated">
            <a:extLst>
              <a:ext uri="{FF2B5EF4-FFF2-40B4-BE49-F238E27FC236}">
                <a16:creationId xmlns:a16="http://schemas.microsoft.com/office/drawing/2014/main" id="{474D311C-AFFB-C04A-BADC-C53DF79F31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8588226">
            <a:off x="5559232" y="666257"/>
            <a:ext cx="753392" cy="646331"/>
          </a:xfrm>
          <a:prstGeom prst="rect">
            <a:avLst/>
          </a:prstGeom>
        </p:spPr>
      </p:pic>
      <p:pic>
        <p:nvPicPr>
          <p:cNvPr id="71" name="Picture 70" descr="Icon&#10;&#10;Description automatically generated">
            <a:extLst>
              <a:ext uri="{FF2B5EF4-FFF2-40B4-BE49-F238E27FC236}">
                <a16:creationId xmlns:a16="http://schemas.microsoft.com/office/drawing/2014/main" id="{BB3428D6-F852-F24F-B737-23CFDBE8E13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674398">
            <a:off x="4878706" y="847376"/>
            <a:ext cx="1011475" cy="1101297"/>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1C52DCEE-D5E7-41B7-8A2F-1079EF63F170}"/>
              </a:ext>
            </a:extLst>
          </p:cNvPr>
          <p:cNvPicPr>
            <a:picLocks noChangeAspect="1"/>
          </p:cNvPicPr>
          <p:nvPr/>
        </p:nvPicPr>
        <p:blipFill>
          <a:blip r:embed="rId8"/>
          <a:stretch>
            <a:fillRect/>
          </a:stretch>
        </p:blipFill>
        <p:spPr>
          <a:xfrm>
            <a:off x="0" y="0"/>
            <a:ext cx="12192000" cy="6858000"/>
          </a:xfrm>
          <a:prstGeom prst="rect">
            <a:avLst/>
          </a:prstGeom>
        </p:spPr>
      </p:pic>
    </p:spTree>
    <p:extLst>
      <p:ext uri="{BB962C8B-B14F-4D97-AF65-F5344CB8AC3E}">
        <p14:creationId xmlns:p14="http://schemas.microsoft.com/office/powerpoint/2010/main" val="4032615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D5112E6-7DC0-1C46-B505-CFBF432A9C13}"/>
              </a:ext>
            </a:extLst>
          </p:cNvPr>
          <p:cNvPicPr>
            <a:picLocks noChangeAspect="1"/>
          </p:cNvPicPr>
          <p:nvPr/>
        </p:nvPicPr>
        <p:blipFill>
          <a:blip r:embed="rId3"/>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42A1B6AA-F978-7C48-94C1-352D6A5A3D5F}"/>
              </a:ext>
            </a:extLst>
          </p:cNvPr>
          <p:cNvSpPr txBox="1"/>
          <p:nvPr/>
        </p:nvSpPr>
        <p:spPr>
          <a:xfrm>
            <a:off x="574554" y="902812"/>
            <a:ext cx="4400026" cy="606287"/>
          </a:xfrm>
          <a:prstGeom prst="rect">
            <a:avLst/>
          </a:prstGeom>
          <a:noFill/>
        </p:spPr>
        <p:txBody>
          <a:bodyPr wrap="square" rtlCol="0">
            <a:spAutoFit/>
          </a:bodyPr>
          <a:lstStyle/>
          <a:p>
            <a:r>
              <a:rPr lang="en-US" sz="3200" b="1">
                <a:solidFill>
                  <a:srgbClr val="004A6C"/>
                </a:solidFill>
                <a:latin typeface="Gilroy Black" pitchFamily="2" charset="77"/>
              </a:rPr>
              <a:t>Home learning</a:t>
            </a:r>
          </a:p>
        </p:txBody>
      </p:sp>
      <p:sp>
        <p:nvSpPr>
          <p:cNvPr id="14" name="Rectangle 13">
            <a:extLst>
              <a:ext uri="{FF2B5EF4-FFF2-40B4-BE49-F238E27FC236}">
                <a16:creationId xmlns:a16="http://schemas.microsoft.com/office/drawing/2014/main" id="{81FE36DF-ACCF-704A-A823-1B2BA501799E}"/>
              </a:ext>
            </a:extLst>
          </p:cNvPr>
          <p:cNvSpPr/>
          <p:nvPr/>
        </p:nvSpPr>
        <p:spPr>
          <a:xfrm>
            <a:off x="782372" y="3044024"/>
            <a:ext cx="3811399" cy="2308324"/>
          </a:xfrm>
          <a:prstGeom prst="rect">
            <a:avLst/>
          </a:prstGeom>
        </p:spPr>
        <p:txBody>
          <a:bodyPr wrap="square">
            <a:spAutoFit/>
          </a:bodyPr>
          <a:lstStyle/>
          <a:p>
            <a:r>
              <a:rPr lang="en-GB" b="1" dirty="0">
                <a:solidFill>
                  <a:srgbClr val="004A6C"/>
                </a:solidFill>
                <a:latin typeface="Gilroy SemiBold" pitchFamily="2" charset="77"/>
              </a:rPr>
              <a:t>Plastic in the ocean is having a devastating effect on marine life. In this activity, you will learn about some of the impacts of marine plastic pollution and create a diorama, or poster, to use as an inspiration to reduce plastic use at home. </a:t>
            </a:r>
          </a:p>
        </p:txBody>
      </p:sp>
      <p:pic>
        <p:nvPicPr>
          <p:cNvPr id="8" name="Picture 7" descr="Text&#10;&#10;Description automatically generated">
            <a:hlinkClick r:id="rId4"/>
            <a:extLst>
              <a:ext uri="{FF2B5EF4-FFF2-40B4-BE49-F238E27FC236}">
                <a16:creationId xmlns:a16="http://schemas.microsoft.com/office/drawing/2014/main" id="{7EDD2CEC-AF19-F441-BED1-3BACD88A412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09214">
            <a:off x="6317967" y="2710755"/>
            <a:ext cx="4746177" cy="2669725"/>
          </a:xfrm>
          <a:prstGeom prst="rect">
            <a:avLst/>
          </a:prstGeom>
          <a:ln w="57150">
            <a:solidFill>
              <a:srgbClr val="F9F6ED"/>
            </a:solidFill>
          </a:ln>
        </p:spPr>
      </p:pic>
      <p:sp>
        <p:nvSpPr>
          <p:cNvPr id="16" name="TextBox 15">
            <a:extLst>
              <a:ext uri="{FF2B5EF4-FFF2-40B4-BE49-F238E27FC236}">
                <a16:creationId xmlns:a16="http://schemas.microsoft.com/office/drawing/2014/main" id="{A05F0BAB-7ECD-4847-8C94-2C9B8BD9B165}"/>
              </a:ext>
            </a:extLst>
          </p:cNvPr>
          <p:cNvSpPr txBox="1"/>
          <p:nvPr/>
        </p:nvSpPr>
        <p:spPr>
          <a:xfrm>
            <a:off x="574553" y="2502986"/>
            <a:ext cx="4966801" cy="2862322"/>
          </a:xfrm>
          <a:prstGeom prst="rect">
            <a:avLst/>
          </a:prstGeom>
          <a:noFill/>
        </p:spPr>
        <p:txBody>
          <a:bodyPr wrap="square" rtlCol="0">
            <a:spAutoFit/>
          </a:bodyPr>
          <a:lstStyle/>
          <a:p>
            <a:r>
              <a:rPr lang="en-GB" sz="2000" b="1" dirty="0">
                <a:solidFill>
                  <a:srgbClr val="F9F6ED"/>
                </a:solidFill>
                <a:latin typeface="Gilroy SemiBold" pitchFamily="2" charset="77"/>
              </a:rPr>
              <a:t>By some estimates, the UK uses 227,000 miles of wrapping paper each year! Wrapping paper is often non-recyclable and made with plastic, giving it a shiny or crunchy feel. This activity is going to help you to reduce the amount of plastic that you use by creating some beautiful personalised plastic free wrapping paper.</a:t>
            </a:r>
          </a:p>
        </p:txBody>
      </p:sp>
      <p:pic>
        <p:nvPicPr>
          <p:cNvPr id="17" name="Picture 16">
            <a:extLst>
              <a:ext uri="{FF2B5EF4-FFF2-40B4-BE49-F238E27FC236}">
                <a16:creationId xmlns:a16="http://schemas.microsoft.com/office/drawing/2014/main" id="{A56FE599-7B83-8D43-A5BD-65AD044BEC98}"/>
              </a:ext>
            </a:extLst>
          </p:cNvPr>
          <p:cNvPicPr>
            <a:picLocks noChangeAspect="1"/>
          </p:cNvPicPr>
          <p:nvPr/>
        </p:nvPicPr>
        <p:blipFill>
          <a:blip r:embed="rId6"/>
          <a:stretch>
            <a:fillRect/>
          </a:stretch>
        </p:blipFill>
        <p:spPr>
          <a:xfrm rot="13967585" flipH="1" flipV="1">
            <a:off x="5371235" y="1862577"/>
            <a:ext cx="659737" cy="771121"/>
          </a:xfrm>
          <a:prstGeom prst="rect">
            <a:avLst/>
          </a:prstGeom>
        </p:spPr>
      </p:pic>
      <p:pic>
        <p:nvPicPr>
          <p:cNvPr id="18" name="Picture 17" descr="Icon&#10;&#10;Description automatically generated">
            <a:extLst>
              <a:ext uri="{FF2B5EF4-FFF2-40B4-BE49-F238E27FC236}">
                <a16:creationId xmlns:a16="http://schemas.microsoft.com/office/drawing/2014/main" id="{D31D2B9B-A409-6544-831A-4436EB86563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08980" y="1163189"/>
            <a:ext cx="1785598" cy="1105174"/>
          </a:xfrm>
          <a:prstGeom prst="rect">
            <a:avLst/>
          </a:prstGeom>
        </p:spPr>
      </p:pic>
      <p:pic>
        <p:nvPicPr>
          <p:cNvPr id="19" name="Picture 18" descr="Icon&#10;&#10;Description automatically generated">
            <a:extLst>
              <a:ext uri="{FF2B5EF4-FFF2-40B4-BE49-F238E27FC236}">
                <a16:creationId xmlns:a16="http://schemas.microsoft.com/office/drawing/2014/main" id="{83E9ADFD-361A-D34E-A2F1-65EED72A22B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8126097">
            <a:off x="8877338" y="1049504"/>
            <a:ext cx="753392" cy="646331"/>
          </a:xfrm>
          <a:prstGeom prst="rect">
            <a:avLst/>
          </a:prstGeom>
        </p:spPr>
      </p:pic>
      <p:pic>
        <p:nvPicPr>
          <p:cNvPr id="3" name="Picture 2" descr="Text&#10;&#10;Description automatically generated with low confidence">
            <a:hlinkClick r:id="rId4"/>
            <a:extLst>
              <a:ext uri="{FF2B5EF4-FFF2-40B4-BE49-F238E27FC236}">
                <a16:creationId xmlns:a16="http://schemas.microsoft.com/office/drawing/2014/main" id="{44BE5E43-3985-4BC9-B5CE-5879F36D1995}"/>
              </a:ext>
            </a:extLst>
          </p:cNvPr>
          <p:cNvPicPr>
            <a:picLocks noChangeAspect="1"/>
          </p:cNvPicPr>
          <p:nvPr/>
        </p:nvPicPr>
        <p:blipFill>
          <a:blip r:embed="rId9"/>
          <a:stretch>
            <a:fillRect/>
          </a:stretch>
        </p:blipFill>
        <p:spPr>
          <a:xfrm>
            <a:off x="0" y="0"/>
            <a:ext cx="12192000" cy="6858000"/>
          </a:xfrm>
          <a:prstGeom prst="rect">
            <a:avLst/>
          </a:prstGeom>
        </p:spPr>
      </p:pic>
    </p:spTree>
    <p:extLst>
      <p:ext uri="{BB962C8B-B14F-4D97-AF65-F5344CB8AC3E}">
        <p14:creationId xmlns:p14="http://schemas.microsoft.com/office/powerpoint/2010/main" val="2912837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night sky, ocean floor&#10;&#10;Description automatically generated">
            <a:extLst>
              <a:ext uri="{FF2B5EF4-FFF2-40B4-BE49-F238E27FC236}">
                <a16:creationId xmlns:a16="http://schemas.microsoft.com/office/drawing/2014/main" id="{9BA78B48-F89E-0B4E-B627-307593E071A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43" y="1"/>
            <a:ext cx="12195143" cy="6858000"/>
          </a:xfrm>
          <a:prstGeom prst="rect">
            <a:avLst/>
          </a:prstGeom>
        </p:spPr>
      </p:pic>
      <p:pic>
        <p:nvPicPr>
          <p:cNvPr id="15" name="Picture 14">
            <a:extLst>
              <a:ext uri="{FF2B5EF4-FFF2-40B4-BE49-F238E27FC236}">
                <a16:creationId xmlns:a16="http://schemas.microsoft.com/office/drawing/2014/main" id="{32A4EB42-237E-5947-A159-3E54259800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3" y="8466"/>
            <a:ext cx="12192000" cy="6858000"/>
          </a:xfrm>
          <a:prstGeom prst="rect">
            <a:avLst/>
          </a:prstGeom>
        </p:spPr>
      </p:pic>
      <p:sp>
        <p:nvSpPr>
          <p:cNvPr id="7" name="TextBox 6">
            <a:extLst>
              <a:ext uri="{FF2B5EF4-FFF2-40B4-BE49-F238E27FC236}">
                <a16:creationId xmlns:a16="http://schemas.microsoft.com/office/drawing/2014/main" id="{20C0A2D1-11C3-7441-B8E9-1A6C22EE17B6}"/>
              </a:ext>
            </a:extLst>
          </p:cNvPr>
          <p:cNvSpPr txBox="1"/>
          <p:nvPr/>
        </p:nvSpPr>
        <p:spPr>
          <a:xfrm>
            <a:off x="574554" y="902813"/>
            <a:ext cx="4413082" cy="584775"/>
          </a:xfrm>
          <a:prstGeom prst="rect">
            <a:avLst/>
          </a:prstGeom>
          <a:noFill/>
        </p:spPr>
        <p:txBody>
          <a:bodyPr wrap="square" rtlCol="0">
            <a:spAutoFit/>
          </a:bodyPr>
          <a:lstStyle/>
          <a:p>
            <a:r>
              <a:rPr lang="en-US" sz="3200" b="1">
                <a:solidFill>
                  <a:srgbClr val="004A6C"/>
                </a:solidFill>
                <a:latin typeface="Gilroy Black" pitchFamily="2" charset="77"/>
              </a:rPr>
              <a:t>Image credits</a:t>
            </a:r>
          </a:p>
        </p:txBody>
      </p:sp>
      <p:sp>
        <p:nvSpPr>
          <p:cNvPr id="16" name="TextBox 15">
            <a:extLst>
              <a:ext uri="{FF2B5EF4-FFF2-40B4-BE49-F238E27FC236}">
                <a16:creationId xmlns:a16="http://schemas.microsoft.com/office/drawing/2014/main" id="{2911A11B-B2DC-1C40-9A41-7D46D28D1AF4}"/>
              </a:ext>
            </a:extLst>
          </p:cNvPr>
          <p:cNvSpPr txBox="1"/>
          <p:nvPr/>
        </p:nvSpPr>
        <p:spPr>
          <a:xfrm>
            <a:off x="665137" y="6078960"/>
            <a:ext cx="4010558" cy="307777"/>
          </a:xfrm>
          <a:prstGeom prst="rect">
            <a:avLst/>
          </a:prstGeom>
          <a:noFill/>
        </p:spPr>
        <p:txBody>
          <a:bodyPr wrap="square" rtlCol="0">
            <a:spAutoFit/>
          </a:bodyPr>
          <a:lstStyle/>
          <a:p>
            <a:r>
              <a:rPr lang="en-US" sz="1400">
                <a:solidFill>
                  <a:schemeClr val="bg1"/>
                </a:solidFill>
                <a:latin typeface="Gilroy Medium" pitchFamily="2" charset="77"/>
              </a:rPr>
              <a:t>All other images are courtesy of Encounter Edu</a:t>
            </a:r>
          </a:p>
        </p:txBody>
      </p:sp>
      <p:pic>
        <p:nvPicPr>
          <p:cNvPr id="17" name="Picture 16" descr="Icon&#10;&#10;Description automatically generated">
            <a:extLst>
              <a:ext uri="{FF2B5EF4-FFF2-40B4-BE49-F238E27FC236}">
                <a16:creationId xmlns:a16="http://schemas.microsoft.com/office/drawing/2014/main" id="{5A8049A9-CC55-1D4B-80C3-95B50B43A6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26185" y="4915833"/>
            <a:ext cx="1452800" cy="1046641"/>
          </a:xfrm>
          <a:prstGeom prst="rect">
            <a:avLst/>
          </a:prstGeom>
        </p:spPr>
      </p:pic>
      <p:pic>
        <p:nvPicPr>
          <p:cNvPr id="18" name="Picture 17" descr="Icon&#10;&#10;Description automatically generated">
            <a:extLst>
              <a:ext uri="{FF2B5EF4-FFF2-40B4-BE49-F238E27FC236}">
                <a16:creationId xmlns:a16="http://schemas.microsoft.com/office/drawing/2014/main" id="{BAF801EF-7DF3-F048-8469-309A71A2DC4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7617" y="5564280"/>
            <a:ext cx="753392" cy="646331"/>
          </a:xfrm>
          <a:prstGeom prst="rect">
            <a:avLst/>
          </a:prstGeom>
        </p:spPr>
      </p:pic>
      <p:pic>
        <p:nvPicPr>
          <p:cNvPr id="19" name="Picture 18">
            <a:extLst>
              <a:ext uri="{FF2B5EF4-FFF2-40B4-BE49-F238E27FC236}">
                <a16:creationId xmlns:a16="http://schemas.microsoft.com/office/drawing/2014/main" id="{B1257456-A0B5-6442-B7A5-1CD19902DD8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7964606">
            <a:off x="6051591" y="549652"/>
            <a:ext cx="1431971" cy="1530445"/>
          </a:xfrm>
          <a:prstGeom prst="rect">
            <a:avLst/>
          </a:prstGeom>
        </p:spPr>
      </p:pic>
      <p:pic>
        <p:nvPicPr>
          <p:cNvPr id="20" name="Picture 19" descr="Icon&#10;&#10;Description automatically generated">
            <a:extLst>
              <a:ext uri="{FF2B5EF4-FFF2-40B4-BE49-F238E27FC236}">
                <a16:creationId xmlns:a16="http://schemas.microsoft.com/office/drawing/2014/main" id="{ACD18851-2063-AF45-A663-E3570E46DBB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1295" y="1454194"/>
            <a:ext cx="753392" cy="646331"/>
          </a:xfrm>
          <a:prstGeom prst="rect">
            <a:avLst/>
          </a:prstGeom>
        </p:spPr>
      </p:pic>
      <p:pic>
        <p:nvPicPr>
          <p:cNvPr id="21" name="Picture 20">
            <a:extLst>
              <a:ext uri="{FF2B5EF4-FFF2-40B4-BE49-F238E27FC236}">
                <a16:creationId xmlns:a16="http://schemas.microsoft.com/office/drawing/2014/main" id="{FC0A3AE3-4C80-3A47-810B-D33620C7AE2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9877251">
            <a:off x="7921360" y="2817250"/>
            <a:ext cx="1421755" cy="1515452"/>
          </a:xfrm>
          <a:prstGeom prst="rect">
            <a:avLst/>
          </a:prstGeom>
        </p:spPr>
      </p:pic>
      <p:pic>
        <p:nvPicPr>
          <p:cNvPr id="22" name="Picture 21" descr="Icon&#10;&#10;Description automatically generated">
            <a:extLst>
              <a:ext uri="{FF2B5EF4-FFF2-40B4-BE49-F238E27FC236}">
                <a16:creationId xmlns:a16="http://schemas.microsoft.com/office/drawing/2014/main" id="{8269EB8F-062B-1644-A570-290DEC1A30B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8315553">
            <a:off x="7409076" y="3207865"/>
            <a:ext cx="753392" cy="646331"/>
          </a:xfrm>
          <a:prstGeom prst="rect">
            <a:avLst/>
          </a:prstGeom>
        </p:spPr>
      </p:pic>
      <p:graphicFrame>
        <p:nvGraphicFramePr>
          <p:cNvPr id="13" name="Table 12">
            <a:extLst>
              <a:ext uri="{FF2B5EF4-FFF2-40B4-BE49-F238E27FC236}">
                <a16:creationId xmlns:a16="http://schemas.microsoft.com/office/drawing/2014/main" id="{39A66E05-4D4F-AC4A-8AAF-EC5F8F3AF87B}"/>
              </a:ext>
            </a:extLst>
          </p:cNvPr>
          <p:cNvGraphicFramePr>
            <a:graphicFrameLocks noGrp="1"/>
          </p:cNvGraphicFramePr>
          <p:nvPr>
            <p:extLst>
              <p:ext uri="{D42A27DB-BD31-4B8C-83A1-F6EECF244321}">
                <p14:modId xmlns:p14="http://schemas.microsoft.com/office/powerpoint/2010/main" val="1101959196"/>
              </p:ext>
            </p:extLst>
          </p:nvPr>
        </p:nvGraphicFramePr>
        <p:xfrm>
          <a:off x="760521" y="1948755"/>
          <a:ext cx="8428117" cy="1772292"/>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4199838736"/>
                    </a:ext>
                  </a:extLst>
                </a:gridCol>
                <a:gridCol w="2192941">
                  <a:extLst>
                    <a:ext uri="{9D8B030D-6E8A-4147-A177-3AD203B41FA5}">
                      <a16:colId xmlns:a16="http://schemas.microsoft.com/office/drawing/2014/main" val="2078807229"/>
                    </a:ext>
                  </a:extLst>
                </a:gridCol>
                <a:gridCol w="5221591">
                  <a:extLst>
                    <a:ext uri="{9D8B030D-6E8A-4147-A177-3AD203B41FA5}">
                      <a16:colId xmlns:a16="http://schemas.microsoft.com/office/drawing/2014/main" val="2424726316"/>
                    </a:ext>
                  </a:extLst>
                </a:gridCol>
              </a:tblGrid>
              <a:tr h="309252">
                <a:tc>
                  <a:txBody>
                    <a:bodyPr/>
                    <a:lstStyle/>
                    <a:p>
                      <a:pPr algn="l"/>
                      <a:r>
                        <a:rPr lang="en-US" sz="1400" b="1" i="0" dirty="0">
                          <a:solidFill>
                            <a:schemeClr val="bg1"/>
                          </a:solidFill>
                          <a:latin typeface="Gilroy SemiBold" pitchFamily="2" charset="77"/>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dirty="0">
                          <a:solidFill>
                            <a:schemeClr val="bg1"/>
                          </a:solidFill>
                          <a:latin typeface="Gilroy SemiBold" pitchFamily="2" charset="77"/>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2835009"/>
                  </a:ext>
                </a:extLst>
              </a:tr>
              <a:tr h="195176">
                <a:tc>
                  <a:txBody>
                    <a:bodyPr/>
                    <a:lstStyle/>
                    <a:p>
                      <a:pPr algn="l"/>
                      <a:r>
                        <a:rPr lang="en-US" sz="1000" b="1" i="0" dirty="0">
                          <a:solidFill>
                            <a:schemeClr val="bg1"/>
                          </a:solidFill>
                          <a:latin typeface="Gilroy SemiBold" pitchFamily="2" charset="77"/>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Beach litter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By Tim </a:t>
                      </a:r>
                      <a:r>
                        <a:rPr lang="en-US" sz="1000" b="1" i="0" dirty="0" err="1">
                          <a:solidFill>
                            <a:schemeClr val="bg1"/>
                          </a:solidFill>
                          <a:latin typeface="Gilroy SemiBold" pitchFamily="2" charset="77"/>
                        </a:rPr>
                        <a:t>Hufner</a:t>
                      </a:r>
                      <a:r>
                        <a:rPr lang="en-US" sz="1000" b="1" i="0" dirty="0">
                          <a:solidFill>
                            <a:schemeClr val="bg1"/>
                          </a:solidFill>
                          <a:latin typeface="Gilroy SemiBold" pitchFamily="2" charset="77"/>
                        </a:rPr>
                        <a:t>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6899918"/>
                  </a:ext>
                </a:extLst>
              </a:tr>
              <a:tr h="195176">
                <a:tc>
                  <a:txBody>
                    <a:bodyPr/>
                    <a:lstStyle/>
                    <a:p>
                      <a:pPr algn="l"/>
                      <a:r>
                        <a:rPr lang="en-US" sz="1000" b="1" i="0" dirty="0">
                          <a:solidFill>
                            <a:schemeClr val="bg1"/>
                          </a:solidFill>
                          <a:latin typeface="Gilroy SemiBold" pitchFamily="2" charset="77"/>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Bottle production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Jonathan </a:t>
                      </a:r>
                      <a:r>
                        <a:rPr lang="en-US" sz="1000" b="1" i="0" kern="1200" dirty="0" err="1">
                          <a:solidFill>
                            <a:schemeClr val="bg1"/>
                          </a:solidFill>
                          <a:latin typeface="Gilroy SemiBold" pitchFamily="2" charset="77"/>
                          <a:ea typeface="+mn-ea"/>
                          <a:cs typeface="+mn-cs"/>
                        </a:rPr>
                        <a:t>Chng</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35090653"/>
                  </a:ext>
                </a:extLst>
              </a:tr>
              <a:tr h="195176">
                <a:tc>
                  <a:txBody>
                    <a:bodyPr/>
                    <a:lstStyle/>
                    <a:p>
                      <a:pPr algn="l"/>
                      <a:r>
                        <a:rPr lang="en-US" sz="1000" b="1" i="0" dirty="0">
                          <a:solidFill>
                            <a:schemeClr val="bg1"/>
                          </a:solidFill>
                          <a:latin typeface="Gilroy SemiBold" pitchFamily="2" charset="77"/>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Factory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Alexander </a:t>
                      </a:r>
                      <a:r>
                        <a:rPr lang="en-US" sz="1000" b="1" i="0" kern="1200" dirty="0" err="1">
                          <a:solidFill>
                            <a:schemeClr val="bg1"/>
                          </a:solidFill>
                          <a:latin typeface="Gilroy SemiBold" pitchFamily="2" charset="77"/>
                          <a:ea typeface="+mn-ea"/>
                          <a:cs typeface="+mn-cs"/>
                        </a:rPr>
                        <a:t>Tsnag</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4267"/>
                  </a:ext>
                </a:extLst>
              </a:tr>
              <a:tr h="1951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Vending machine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t>
                      </a:r>
                      <a:r>
                        <a:rPr lang="en-US" sz="1000" b="1" i="0" kern="1200" dirty="0" err="1">
                          <a:solidFill>
                            <a:schemeClr val="bg1"/>
                          </a:solidFill>
                          <a:latin typeface="Gilroy SemiBold" pitchFamily="2" charset="77"/>
                          <a:ea typeface="+mn-ea"/>
                          <a:cs typeface="+mn-cs"/>
                        </a:rPr>
                        <a:t>Estera</a:t>
                      </a:r>
                      <a:r>
                        <a:rPr lang="en-US" sz="1000" b="1" i="0" kern="1200" dirty="0">
                          <a:solidFill>
                            <a:schemeClr val="bg1"/>
                          </a:solidFill>
                          <a:latin typeface="Gilroy SemiBold" pitchFamily="2" charset="77"/>
                          <a:ea typeface="+mn-ea"/>
                          <a:cs typeface="+mn-cs"/>
                        </a:rPr>
                        <a:t> </a:t>
                      </a:r>
                      <a:r>
                        <a:rPr lang="en-US" sz="1000" b="1" i="0" kern="1200" dirty="0" err="1">
                          <a:solidFill>
                            <a:schemeClr val="bg1"/>
                          </a:solidFill>
                          <a:latin typeface="Gilroy SemiBold" pitchFamily="2" charset="77"/>
                          <a:ea typeface="+mn-ea"/>
                          <a:cs typeface="+mn-cs"/>
                        </a:rPr>
                        <a:t>Nicoi</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84560468"/>
                  </a:ext>
                </a:extLst>
              </a:tr>
              <a:tr h="195176">
                <a:tc>
                  <a:txBody>
                    <a:bodyPr/>
                    <a:lstStyle/>
                    <a:p>
                      <a:pPr algn="l"/>
                      <a:r>
                        <a:rPr lang="en-US" sz="1000" b="1" i="0" dirty="0">
                          <a:solidFill>
                            <a:schemeClr val="bg1"/>
                          </a:solidFill>
                          <a:latin typeface="Gilroy SemiBold" pitchFamily="2" charset="77"/>
                        </a:rPr>
                        <a:t>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Washing machine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Annie Spratt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54270834"/>
                  </a:ext>
                </a:extLst>
              </a:tr>
              <a:tr h="195176">
                <a:tc>
                  <a:txBody>
                    <a:bodyPr/>
                    <a:lstStyle/>
                    <a:p>
                      <a:pPr algn="l"/>
                      <a:r>
                        <a:rPr lang="en-US" sz="1000" b="1" i="0" kern="1200" dirty="0">
                          <a:solidFill>
                            <a:schemeClr val="bg1"/>
                          </a:solidFill>
                          <a:latin typeface="Gilroy SemiBold" pitchFamily="2" charset="77"/>
                          <a:ea typeface="+mn-ea"/>
                          <a:cs typeface="+mn-cs"/>
                        </a:rPr>
                        <a:t>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Landfill site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1000" b="1" i="0" kern="1200" dirty="0">
                          <a:solidFill>
                            <a:schemeClr val="bg1"/>
                          </a:solidFill>
                          <a:latin typeface="Gilroy SemiBold" pitchFamily="2" charset="77"/>
                          <a:ea typeface="+mn-ea"/>
                          <a:cs typeface="+mn-cs"/>
                        </a:rPr>
                        <a:t>By Alexandra </a:t>
                      </a:r>
                      <a:r>
                        <a:rPr lang="en-GB" sz="1000" b="1" i="0" kern="1200" dirty="0" err="1">
                          <a:solidFill>
                            <a:schemeClr val="bg1"/>
                          </a:solidFill>
                          <a:latin typeface="Gilroy SemiBold" pitchFamily="2" charset="77"/>
                          <a:ea typeface="+mn-ea"/>
                          <a:cs typeface="+mn-cs"/>
                        </a:rPr>
                        <a:t>Fokaeos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53898069"/>
                  </a:ext>
                </a:extLst>
              </a:tr>
            </a:tbl>
          </a:graphicData>
        </a:graphic>
      </p:graphicFrame>
    </p:spTree>
    <p:extLst>
      <p:ext uri="{BB962C8B-B14F-4D97-AF65-F5344CB8AC3E}">
        <p14:creationId xmlns:p14="http://schemas.microsoft.com/office/powerpoint/2010/main" val="271819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40FE044-1572-5946-A2CE-C04B6F4F06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Rectangle 13">
            <a:extLst>
              <a:ext uri="{FF2B5EF4-FFF2-40B4-BE49-F238E27FC236}">
                <a16:creationId xmlns:a16="http://schemas.microsoft.com/office/drawing/2014/main" id="{57FD6437-51D1-FA46-AF2C-C7FD6E5081B0}"/>
              </a:ext>
            </a:extLst>
          </p:cNvPr>
          <p:cNvSpPr/>
          <p:nvPr/>
        </p:nvSpPr>
        <p:spPr>
          <a:xfrm>
            <a:off x="1427492" y="2268076"/>
            <a:ext cx="3543670" cy="646331"/>
          </a:xfrm>
          <a:prstGeom prst="rect">
            <a:avLst/>
          </a:prstGeom>
        </p:spPr>
        <p:txBody>
          <a:bodyPr wrap="square">
            <a:spAutoFit/>
          </a:bodyPr>
          <a:lstStyle/>
          <a:p>
            <a:pPr lvl="0"/>
            <a:r>
              <a:rPr lang="en-US" b="1" dirty="0">
                <a:solidFill>
                  <a:schemeClr val="bg1"/>
                </a:solidFill>
                <a:latin typeface="Gilroy Bold" pitchFamily="2" charset="77"/>
              </a:rPr>
              <a:t>Understand how plastic gets into the ocean ecosystem </a:t>
            </a:r>
          </a:p>
        </p:txBody>
      </p:sp>
      <p:sp>
        <p:nvSpPr>
          <p:cNvPr id="16" name="Rectangle 15">
            <a:extLst>
              <a:ext uri="{FF2B5EF4-FFF2-40B4-BE49-F238E27FC236}">
                <a16:creationId xmlns:a16="http://schemas.microsoft.com/office/drawing/2014/main" id="{947CE0DC-081F-7A4A-BDD2-B8076F82B942}"/>
              </a:ext>
            </a:extLst>
          </p:cNvPr>
          <p:cNvSpPr/>
          <p:nvPr/>
        </p:nvSpPr>
        <p:spPr>
          <a:xfrm>
            <a:off x="6486429" y="2304397"/>
            <a:ext cx="3796232" cy="923330"/>
          </a:xfrm>
          <a:prstGeom prst="rect">
            <a:avLst/>
          </a:prstGeom>
        </p:spPr>
        <p:txBody>
          <a:bodyPr wrap="none">
            <a:spAutoFit/>
          </a:bodyPr>
          <a:lstStyle/>
          <a:p>
            <a:pPr lvl="0"/>
            <a:r>
              <a:rPr lang="en-US" b="1" dirty="0">
                <a:solidFill>
                  <a:schemeClr val="bg1"/>
                </a:solidFill>
                <a:latin typeface="Gilroy Bold" pitchFamily="2" charset="77"/>
              </a:rPr>
              <a:t>Discuss and describe how plastic </a:t>
            </a:r>
            <a:br>
              <a:rPr lang="en-US" b="1" dirty="0">
                <a:solidFill>
                  <a:schemeClr val="bg1"/>
                </a:solidFill>
                <a:latin typeface="Gilroy Bold" pitchFamily="2" charset="77"/>
              </a:rPr>
            </a:br>
            <a:r>
              <a:rPr lang="en-US" b="1" dirty="0">
                <a:solidFill>
                  <a:schemeClr val="bg1"/>
                </a:solidFill>
                <a:latin typeface="Gilroy Bold" pitchFamily="2" charset="77"/>
              </a:rPr>
              <a:t>pollution is linked to economics, </a:t>
            </a:r>
            <a:br>
              <a:rPr lang="en-US" b="1" dirty="0">
                <a:solidFill>
                  <a:schemeClr val="bg1"/>
                </a:solidFill>
                <a:latin typeface="Gilroy Bold" pitchFamily="2" charset="77"/>
              </a:rPr>
            </a:br>
            <a:r>
              <a:rPr lang="en-US" b="1" dirty="0">
                <a:solidFill>
                  <a:schemeClr val="bg1"/>
                </a:solidFill>
                <a:latin typeface="Gilroy Bold" pitchFamily="2" charset="77"/>
              </a:rPr>
              <a:t>human rights and sustainability </a:t>
            </a:r>
          </a:p>
        </p:txBody>
      </p:sp>
      <p:sp>
        <p:nvSpPr>
          <p:cNvPr id="24" name="Rectangle 23">
            <a:extLst>
              <a:ext uri="{FF2B5EF4-FFF2-40B4-BE49-F238E27FC236}">
                <a16:creationId xmlns:a16="http://schemas.microsoft.com/office/drawing/2014/main" id="{FA6D8A67-7835-6347-8684-807561328A0B}"/>
              </a:ext>
            </a:extLst>
          </p:cNvPr>
          <p:cNvSpPr/>
          <p:nvPr/>
        </p:nvSpPr>
        <p:spPr>
          <a:xfrm>
            <a:off x="644404" y="3488035"/>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20A55B9-A2AE-604B-8460-BDD4765F9856}"/>
              </a:ext>
            </a:extLst>
          </p:cNvPr>
          <p:cNvSpPr/>
          <p:nvPr/>
        </p:nvSpPr>
        <p:spPr>
          <a:xfrm>
            <a:off x="644404" y="4889452"/>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C0994B-3F98-3445-A5B9-9F08364DB173}"/>
              </a:ext>
            </a:extLst>
          </p:cNvPr>
          <p:cNvSpPr txBox="1"/>
          <p:nvPr/>
        </p:nvSpPr>
        <p:spPr>
          <a:xfrm>
            <a:off x="574554" y="902812"/>
            <a:ext cx="4400026" cy="606287"/>
          </a:xfrm>
          <a:prstGeom prst="rect">
            <a:avLst/>
          </a:prstGeom>
          <a:noFill/>
        </p:spPr>
        <p:txBody>
          <a:bodyPr wrap="square" rtlCol="0">
            <a:spAutoFit/>
          </a:bodyPr>
          <a:lstStyle/>
          <a:p>
            <a:r>
              <a:rPr lang="en-US" sz="3200" b="1">
                <a:solidFill>
                  <a:srgbClr val="004A6C"/>
                </a:solidFill>
                <a:latin typeface="Gilroy Black" pitchFamily="2" charset="77"/>
              </a:rPr>
              <a:t>Learning outcomes</a:t>
            </a:r>
          </a:p>
        </p:txBody>
      </p:sp>
      <p:sp>
        <p:nvSpPr>
          <p:cNvPr id="8" name="Oval 7">
            <a:extLst>
              <a:ext uri="{FF2B5EF4-FFF2-40B4-BE49-F238E27FC236}">
                <a16:creationId xmlns:a16="http://schemas.microsoft.com/office/drawing/2014/main" id="{B9F50FBB-0269-4543-AC0F-554217A64100}"/>
              </a:ext>
            </a:extLst>
          </p:cNvPr>
          <p:cNvSpPr/>
          <p:nvPr/>
        </p:nvSpPr>
        <p:spPr>
          <a:xfrm>
            <a:off x="678351" y="2335400"/>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4485E06-AD02-5F4E-B8CF-E686B1A41200}"/>
              </a:ext>
            </a:extLst>
          </p:cNvPr>
          <p:cNvSpPr/>
          <p:nvPr/>
        </p:nvSpPr>
        <p:spPr>
          <a:xfrm>
            <a:off x="757540" y="2325038"/>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4" name="Oval 43">
            <a:extLst>
              <a:ext uri="{FF2B5EF4-FFF2-40B4-BE49-F238E27FC236}">
                <a16:creationId xmlns:a16="http://schemas.microsoft.com/office/drawing/2014/main" id="{7B2ABC9F-74D1-5D48-B9DD-7A6919B19C07}"/>
              </a:ext>
            </a:extLst>
          </p:cNvPr>
          <p:cNvSpPr/>
          <p:nvPr/>
        </p:nvSpPr>
        <p:spPr>
          <a:xfrm>
            <a:off x="5733882" y="232151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0C5B1FB-DFF3-0D49-814E-E1669CD484D9}"/>
              </a:ext>
            </a:extLst>
          </p:cNvPr>
          <p:cNvSpPr/>
          <p:nvPr/>
        </p:nvSpPr>
        <p:spPr>
          <a:xfrm>
            <a:off x="5807555" y="2311157"/>
            <a:ext cx="201624" cy="523220"/>
          </a:xfrm>
          <a:prstGeom prst="rect">
            <a:avLst/>
          </a:prstGeom>
        </p:spPr>
        <p:txBody>
          <a:bodyPr wrap="square">
            <a:spAutoFit/>
          </a:bodyPr>
          <a:lstStyle/>
          <a:p>
            <a:r>
              <a:rPr lang="en-US" sz="2800" b="1">
                <a:solidFill>
                  <a:srgbClr val="004A6C"/>
                </a:solidFill>
                <a:latin typeface="Gilroy Bold" pitchFamily="2" charset="77"/>
              </a:rPr>
              <a:t>4 </a:t>
            </a:r>
            <a:endParaRPr lang="en-US" sz="2800">
              <a:solidFill>
                <a:srgbClr val="004A6C"/>
              </a:solidFill>
            </a:endParaRPr>
          </a:p>
        </p:txBody>
      </p:sp>
      <p:sp>
        <p:nvSpPr>
          <p:cNvPr id="48" name="Rectangle 47">
            <a:extLst>
              <a:ext uri="{FF2B5EF4-FFF2-40B4-BE49-F238E27FC236}">
                <a16:creationId xmlns:a16="http://schemas.microsoft.com/office/drawing/2014/main" id="{1D44FC11-76D0-A249-8E35-44758408CAD0}"/>
              </a:ext>
            </a:extLst>
          </p:cNvPr>
          <p:cNvSpPr/>
          <p:nvPr/>
        </p:nvSpPr>
        <p:spPr>
          <a:xfrm>
            <a:off x="1368573" y="3706048"/>
            <a:ext cx="3759362" cy="646331"/>
          </a:xfrm>
          <a:prstGeom prst="rect">
            <a:avLst/>
          </a:prstGeom>
        </p:spPr>
        <p:txBody>
          <a:bodyPr wrap="none">
            <a:spAutoFit/>
          </a:bodyPr>
          <a:lstStyle/>
          <a:p>
            <a:pPr lvl="0"/>
            <a:r>
              <a:rPr lang="en-US" b="1" dirty="0">
                <a:solidFill>
                  <a:schemeClr val="bg1"/>
                </a:solidFill>
                <a:latin typeface="Gilroy Bold" pitchFamily="2" charset="77"/>
              </a:rPr>
              <a:t>Describe three ways in which </a:t>
            </a:r>
            <a:br>
              <a:rPr lang="en-US" b="1" dirty="0">
                <a:solidFill>
                  <a:schemeClr val="bg1"/>
                </a:solidFill>
                <a:latin typeface="Gilroy Bold" pitchFamily="2" charset="77"/>
              </a:rPr>
            </a:br>
            <a:r>
              <a:rPr lang="en-US" b="1" dirty="0">
                <a:solidFill>
                  <a:schemeClr val="bg1"/>
                </a:solidFill>
                <a:latin typeface="Gilroy Bold" pitchFamily="2" charset="77"/>
              </a:rPr>
              <a:t>ocean plastic pollution can occur</a:t>
            </a:r>
          </a:p>
        </p:txBody>
      </p:sp>
      <p:sp>
        <p:nvSpPr>
          <p:cNvPr id="51" name="Oval 50">
            <a:extLst>
              <a:ext uri="{FF2B5EF4-FFF2-40B4-BE49-F238E27FC236}">
                <a16:creationId xmlns:a16="http://schemas.microsoft.com/office/drawing/2014/main" id="{D2F36E10-1CC6-F644-8215-29B5F7874191}"/>
              </a:ext>
            </a:extLst>
          </p:cNvPr>
          <p:cNvSpPr/>
          <p:nvPr/>
        </p:nvSpPr>
        <p:spPr>
          <a:xfrm>
            <a:off x="678351" y="375042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F41AA9E7-AA0E-D342-A809-3583BED2504F}"/>
              </a:ext>
            </a:extLst>
          </p:cNvPr>
          <p:cNvSpPr/>
          <p:nvPr/>
        </p:nvSpPr>
        <p:spPr>
          <a:xfrm>
            <a:off x="757540" y="3740067"/>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55" name="Rectangle 54">
            <a:extLst>
              <a:ext uri="{FF2B5EF4-FFF2-40B4-BE49-F238E27FC236}">
                <a16:creationId xmlns:a16="http://schemas.microsoft.com/office/drawing/2014/main" id="{8E2EA91F-00D3-E340-8484-1EC50EAC21EC}"/>
              </a:ext>
            </a:extLst>
          </p:cNvPr>
          <p:cNvSpPr/>
          <p:nvPr/>
        </p:nvSpPr>
        <p:spPr>
          <a:xfrm>
            <a:off x="1327101" y="5292603"/>
            <a:ext cx="4475905" cy="646331"/>
          </a:xfrm>
          <a:prstGeom prst="rect">
            <a:avLst/>
          </a:prstGeom>
        </p:spPr>
        <p:txBody>
          <a:bodyPr wrap="none">
            <a:spAutoFit/>
          </a:bodyPr>
          <a:lstStyle/>
          <a:p>
            <a:pPr lvl="0"/>
            <a:r>
              <a:rPr lang="en-US" b="1" dirty="0">
                <a:solidFill>
                  <a:schemeClr val="bg1"/>
                </a:solidFill>
                <a:latin typeface="Gilroy Bold" pitchFamily="2" charset="77"/>
              </a:rPr>
              <a:t>Discover some of the ethical and social </a:t>
            </a:r>
            <a:br>
              <a:rPr lang="en-US" b="1" dirty="0">
                <a:solidFill>
                  <a:schemeClr val="bg1"/>
                </a:solidFill>
                <a:latin typeface="Gilroy Bold" pitchFamily="2" charset="77"/>
              </a:rPr>
            </a:br>
            <a:r>
              <a:rPr lang="en-US" b="1" dirty="0">
                <a:solidFill>
                  <a:schemeClr val="bg1"/>
                </a:solidFill>
                <a:latin typeface="Gilroy Bold" pitchFamily="2" charset="77"/>
              </a:rPr>
              <a:t>issues related to ocean plastic pollution</a:t>
            </a:r>
          </a:p>
        </p:txBody>
      </p:sp>
      <p:sp>
        <p:nvSpPr>
          <p:cNvPr id="58" name="Oval 57">
            <a:extLst>
              <a:ext uri="{FF2B5EF4-FFF2-40B4-BE49-F238E27FC236}">
                <a16:creationId xmlns:a16="http://schemas.microsoft.com/office/drawing/2014/main" id="{D735544C-6E6A-144B-98AB-DF3D40774A78}"/>
              </a:ext>
            </a:extLst>
          </p:cNvPr>
          <p:cNvSpPr/>
          <p:nvPr/>
        </p:nvSpPr>
        <p:spPr>
          <a:xfrm>
            <a:off x="678351" y="5243327"/>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2A17FE0C-5330-774D-A4DA-223B41C2854D}"/>
              </a:ext>
            </a:extLst>
          </p:cNvPr>
          <p:cNvSpPr/>
          <p:nvPr/>
        </p:nvSpPr>
        <p:spPr>
          <a:xfrm>
            <a:off x="757540" y="5232965"/>
            <a:ext cx="273908" cy="523220"/>
          </a:xfrm>
          <a:prstGeom prst="rect">
            <a:avLst/>
          </a:prstGeom>
        </p:spPr>
        <p:txBody>
          <a:bodyPr wrap="square">
            <a:spAutoFit/>
          </a:bodyPr>
          <a:lstStyle/>
          <a:p>
            <a:r>
              <a:rPr lang="en-US" sz="2800" b="1">
                <a:solidFill>
                  <a:srgbClr val="004A6C"/>
                </a:solidFill>
                <a:latin typeface="Gilroy Bold" pitchFamily="2" charset="77"/>
              </a:rPr>
              <a:t>3</a:t>
            </a:r>
            <a:endParaRPr lang="en-US" sz="2800">
              <a:solidFill>
                <a:srgbClr val="004A6C"/>
              </a:solidFill>
            </a:endParaRPr>
          </a:p>
        </p:txBody>
      </p:sp>
      <p:sp>
        <p:nvSpPr>
          <p:cNvPr id="60" name="Rectangle 59">
            <a:extLst>
              <a:ext uri="{FF2B5EF4-FFF2-40B4-BE49-F238E27FC236}">
                <a16:creationId xmlns:a16="http://schemas.microsoft.com/office/drawing/2014/main" id="{16984ACC-A77D-3249-A707-D0ABDDBCC8B1}"/>
              </a:ext>
            </a:extLst>
          </p:cNvPr>
          <p:cNvSpPr/>
          <p:nvPr/>
        </p:nvSpPr>
        <p:spPr>
          <a:xfrm>
            <a:off x="6486429" y="3690286"/>
            <a:ext cx="3049233" cy="646331"/>
          </a:xfrm>
          <a:prstGeom prst="rect">
            <a:avLst/>
          </a:prstGeom>
        </p:spPr>
        <p:txBody>
          <a:bodyPr wrap="none">
            <a:spAutoFit/>
          </a:bodyPr>
          <a:lstStyle/>
          <a:p>
            <a:pPr lvl="0"/>
            <a:r>
              <a:rPr lang="en-US" b="1" dirty="0">
                <a:solidFill>
                  <a:schemeClr val="bg1"/>
                </a:solidFill>
                <a:latin typeface="Gilroy Bold" pitchFamily="2" charset="77"/>
              </a:rPr>
              <a:t>Reflect on the sustainable </a:t>
            </a:r>
            <a:br>
              <a:rPr lang="en-US" b="1" dirty="0">
                <a:solidFill>
                  <a:schemeClr val="bg1"/>
                </a:solidFill>
                <a:latin typeface="Gilroy Bold" pitchFamily="2" charset="77"/>
              </a:rPr>
            </a:br>
            <a:r>
              <a:rPr lang="en-US" b="1" dirty="0">
                <a:solidFill>
                  <a:schemeClr val="bg1"/>
                </a:solidFill>
                <a:latin typeface="Gilroy Bold" pitchFamily="2" charset="77"/>
              </a:rPr>
              <a:t>development goals </a:t>
            </a:r>
          </a:p>
        </p:txBody>
      </p:sp>
      <p:sp>
        <p:nvSpPr>
          <p:cNvPr id="61" name="Oval 60">
            <a:extLst>
              <a:ext uri="{FF2B5EF4-FFF2-40B4-BE49-F238E27FC236}">
                <a16:creationId xmlns:a16="http://schemas.microsoft.com/office/drawing/2014/main" id="{CB8D6A7C-BDAC-D542-8D05-17EB232E8D8B}"/>
              </a:ext>
            </a:extLst>
          </p:cNvPr>
          <p:cNvSpPr/>
          <p:nvPr/>
        </p:nvSpPr>
        <p:spPr>
          <a:xfrm>
            <a:off x="5733882" y="376423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B7564B31-4D7F-484C-AD22-6809B6D5520A}"/>
              </a:ext>
            </a:extLst>
          </p:cNvPr>
          <p:cNvSpPr/>
          <p:nvPr/>
        </p:nvSpPr>
        <p:spPr>
          <a:xfrm>
            <a:off x="5807555" y="3753877"/>
            <a:ext cx="201624" cy="523220"/>
          </a:xfrm>
          <a:prstGeom prst="rect">
            <a:avLst/>
          </a:prstGeom>
        </p:spPr>
        <p:txBody>
          <a:bodyPr wrap="square">
            <a:spAutoFit/>
          </a:bodyPr>
          <a:lstStyle/>
          <a:p>
            <a:r>
              <a:rPr lang="en-US" sz="2800" b="1">
                <a:solidFill>
                  <a:srgbClr val="004A6C"/>
                </a:solidFill>
                <a:latin typeface="Gilroy Bold" pitchFamily="2" charset="77"/>
              </a:rPr>
              <a:t>5 </a:t>
            </a:r>
            <a:endParaRPr lang="en-US" sz="2800">
              <a:solidFill>
                <a:srgbClr val="004A6C"/>
              </a:solidFill>
            </a:endParaRPr>
          </a:p>
        </p:txBody>
      </p:sp>
      <p:pic>
        <p:nvPicPr>
          <p:cNvPr id="71" name="Picture 70">
            <a:extLst>
              <a:ext uri="{FF2B5EF4-FFF2-40B4-BE49-F238E27FC236}">
                <a16:creationId xmlns:a16="http://schemas.microsoft.com/office/drawing/2014/main" id="{06570C4D-09B4-4446-AE3F-30C145622749}"/>
              </a:ext>
            </a:extLst>
          </p:cNvPr>
          <p:cNvPicPr>
            <a:picLocks noChangeAspect="1"/>
          </p:cNvPicPr>
          <p:nvPr/>
        </p:nvPicPr>
        <p:blipFill>
          <a:blip r:embed="rId3"/>
          <a:stretch>
            <a:fillRect/>
          </a:stretch>
        </p:blipFill>
        <p:spPr>
          <a:xfrm rot="8737780">
            <a:off x="10353302" y="4612268"/>
            <a:ext cx="368300" cy="241300"/>
          </a:xfrm>
          <a:prstGeom prst="rect">
            <a:avLst/>
          </a:prstGeom>
        </p:spPr>
      </p:pic>
      <p:pic>
        <p:nvPicPr>
          <p:cNvPr id="6" name="Picture 5" descr="Icon&#10;&#10;Description automatically generated">
            <a:extLst>
              <a:ext uri="{FF2B5EF4-FFF2-40B4-BE49-F238E27FC236}">
                <a16:creationId xmlns:a16="http://schemas.microsoft.com/office/drawing/2014/main" id="{97351D80-99AE-4D45-B694-F91CAC65C0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7555" y="654462"/>
            <a:ext cx="1452800" cy="1046641"/>
          </a:xfrm>
          <a:prstGeom prst="rect">
            <a:avLst/>
          </a:prstGeom>
        </p:spPr>
      </p:pic>
      <p:pic>
        <p:nvPicPr>
          <p:cNvPr id="10" name="Picture 9" descr="Icon&#10;&#10;Description automatically generated">
            <a:extLst>
              <a:ext uri="{FF2B5EF4-FFF2-40B4-BE49-F238E27FC236}">
                <a16:creationId xmlns:a16="http://schemas.microsoft.com/office/drawing/2014/main" id="{D0659B90-A139-E940-B797-60C41842DDA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88987" y="1302909"/>
            <a:ext cx="753392" cy="646331"/>
          </a:xfrm>
          <a:prstGeom prst="rect">
            <a:avLst/>
          </a:prstGeom>
        </p:spPr>
      </p:pic>
      <p:pic>
        <p:nvPicPr>
          <p:cNvPr id="15" name="Picture 14" descr="Shape, icon, arrow&#10;&#10;Description automatically generated">
            <a:extLst>
              <a:ext uri="{FF2B5EF4-FFF2-40B4-BE49-F238E27FC236}">
                <a16:creationId xmlns:a16="http://schemas.microsoft.com/office/drawing/2014/main" id="{758FAF19-C01B-0946-8DEE-9A9A39EB666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77994" y="3098320"/>
            <a:ext cx="1518918" cy="1623371"/>
          </a:xfrm>
          <a:prstGeom prst="rect">
            <a:avLst/>
          </a:prstGeom>
        </p:spPr>
      </p:pic>
      <p:pic>
        <p:nvPicPr>
          <p:cNvPr id="20" name="Picture 19" descr="Icon&#10;&#10;Description automatically generated">
            <a:extLst>
              <a:ext uri="{FF2B5EF4-FFF2-40B4-BE49-F238E27FC236}">
                <a16:creationId xmlns:a16="http://schemas.microsoft.com/office/drawing/2014/main" id="{5D1732E0-5CC5-CD4E-8240-0F84A3F684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05755" y="5225957"/>
            <a:ext cx="1785598" cy="1105174"/>
          </a:xfrm>
          <a:prstGeom prst="rect">
            <a:avLst/>
          </a:prstGeom>
        </p:spPr>
      </p:pic>
      <p:pic>
        <p:nvPicPr>
          <p:cNvPr id="53" name="Picture 52" descr="Icon&#10;&#10;Description automatically generated">
            <a:extLst>
              <a:ext uri="{FF2B5EF4-FFF2-40B4-BE49-F238E27FC236}">
                <a16:creationId xmlns:a16="http://schemas.microsoft.com/office/drawing/2014/main" id="{32161610-4C27-764A-BD99-3124FF05F8A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8126097">
            <a:off x="6974113" y="5112272"/>
            <a:ext cx="753392" cy="646331"/>
          </a:xfrm>
          <a:prstGeom prst="rect">
            <a:avLst/>
          </a:prstGeom>
        </p:spPr>
      </p:pic>
      <p:grpSp>
        <p:nvGrpSpPr>
          <p:cNvPr id="26" name="Group 25">
            <a:extLst>
              <a:ext uri="{FF2B5EF4-FFF2-40B4-BE49-F238E27FC236}">
                <a16:creationId xmlns:a16="http://schemas.microsoft.com/office/drawing/2014/main" id="{D80A95D6-A20A-B24E-BE7F-4FC59B25F058}"/>
              </a:ext>
            </a:extLst>
          </p:cNvPr>
          <p:cNvGrpSpPr/>
          <p:nvPr/>
        </p:nvGrpSpPr>
        <p:grpSpPr>
          <a:xfrm>
            <a:off x="351151" y="1843461"/>
            <a:ext cx="1187355" cy="1490503"/>
            <a:chOff x="351151" y="1843461"/>
            <a:chExt cx="1187355" cy="1490503"/>
          </a:xfrm>
        </p:grpSpPr>
        <p:pic>
          <p:nvPicPr>
            <p:cNvPr id="25" name="Picture 24" descr="Icon&#10;&#10;Description automatically generated">
              <a:extLst>
                <a:ext uri="{FF2B5EF4-FFF2-40B4-BE49-F238E27FC236}">
                  <a16:creationId xmlns:a16="http://schemas.microsoft.com/office/drawing/2014/main" id="{FF55D3B8-EC0A-CE44-B034-288206154D0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3" name="Picture 72" descr="Icon&#10;&#10;Description automatically generated">
              <a:extLst>
                <a:ext uri="{FF2B5EF4-FFF2-40B4-BE49-F238E27FC236}">
                  <a16:creationId xmlns:a16="http://schemas.microsoft.com/office/drawing/2014/main" id="{B8D78793-BF67-4F4A-B8DF-EBC9965D545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74" name="Group 73">
            <a:extLst>
              <a:ext uri="{FF2B5EF4-FFF2-40B4-BE49-F238E27FC236}">
                <a16:creationId xmlns:a16="http://schemas.microsoft.com/office/drawing/2014/main" id="{F773FDD1-BA1E-E946-967D-CEF7A65A5577}"/>
              </a:ext>
            </a:extLst>
          </p:cNvPr>
          <p:cNvGrpSpPr/>
          <p:nvPr/>
        </p:nvGrpSpPr>
        <p:grpSpPr>
          <a:xfrm>
            <a:off x="351151" y="3260781"/>
            <a:ext cx="1187355" cy="1490503"/>
            <a:chOff x="351151" y="1843461"/>
            <a:chExt cx="1187355" cy="1490503"/>
          </a:xfrm>
        </p:grpSpPr>
        <p:pic>
          <p:nvPicPr>
            <p:cNvPr id="75" name="Picture 74" descr="Icon&#10;&#10;Description automatically generated">
              <a:extLst>
                <a:ext uri="{FF2B5EF4-FFF2-40B4-BE49-F238E27FC236}">
                  <a16:creationId xmlns:a16="http://schemas.microsoft.com/office/drawing/2014/main" id="{74017E07-CA4B-EC4F-8CFA-BA8374A3352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6" name="Picture 75" descr="Icon&#10;&#10;Description automatically generated">
              <a:extLst>
                <a:ext uri="{FF2B5EF4-FFF2-40B4-BE49-F238E27FC236}">
                  <a16:creationId xmlns:a16="http://schemas.microsoft.com/office/drawing/2014/main" id="{6B222664-0BD0-CC4A-861C-27BC52A5BE5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86" name="Group 85">
            <a:extLst>
              <a:ext uri="{FF2B5EF4-FFF2-40B4-BE49-F238E27FC236}">
                <a16:creationId xmlns:a16="http://schemas.microsoft.com/office/drawing/2014/main" id="{F695F652-F9DE-CC45-B7EE-510A3735A7F0}"/>
              </a:ext>
            </a:extLst>
          </p:cNvPr>
          <p:cNvGrpSpPr/>
          <p:nvPr/>
        </p:nvGrpSpPr>
        <p:grpSpPr>
          <a:xfrm>
            <a:off x="351151" y="4739061"/>
            <a:ext cx="1187355" cy="1490503"/>
            <a:chOff x="351151" y="1843461"/>
            <a:chExt cx="1187355" cy="1490503"/>
          </a:xfrm>
        </p:grpSpPr>
        <p:pic>
          <p:nvPicPr>
            <p:cNvPr id="87" name="Picture 86" descr="Icon&#10;&#10;Description automatically generated">
              <a:extLst>
                <a:ext uri="{FF2B5EF4-FFF2-40B4-BE49-F238E27FC236}">
                  <a16:creationId xmlns:a16="http://schemas.microsoft.com/office/drawing/2014/main" id="{169A4C91-22D6-3846-9B7B-BC2447470C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88" name="Picture 87" descr="Icon&#10;&#10;Description automatically generated">
              <a:extLst>
                <a:ext uri="{FF2B5EF4-FFF2-40B4-BE49-F238E27FC236}">
                  <a16:creationId xmlns:a16="http://schemas.microsoft.com/office/drawing/2014/main" id="{D93D4AD9-F02C-1D44-825D-8249902F2FE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97" name="Group 96">
            <a:extLst>
              <a:ext uri="{FF2B5EF4-FFF2-40B4-BE49-F238E27FC236}">
                <a16:creationId xmlns:a16="http://schemas.microsoft.com/office/drawing/2014/main" id="{C85CF8BA-6FB3-6242-A210-46B8B35BD735}"/>
              </a:ext>
            </a:extLst>
          </p:cNvPr>
          <p:cNvGrpSpPr/>
          <p:nvPr/>
        </p:nvGrpSpPr>
        <p:grpSpPr>
          <a:xfrm>
            <a:off x="5391502" y="3296936"/>
            <a:ext cx="1187355" cy="1490503"/>
            <a:chOff x="351151" y="1843461"/>
            <a:chExt cx="1187355" cy="1490503"/>
          </a:xfrm>
        </p:grpSpPr>
        <p:pic>
          <p:nvPicPr>
            <p:cNvPr id="98" name="Picture 97" descr="Icon&#10;&#10;Description automatically generated">
              <a:extLst>
                <a:ext uri="{FF2B5EF4-FFF2-40B4-BE49-F238E27FC236}">
                  <a16:creationId xmlns:a16="http://schemas.microsoft.com/office/drawing/2014/main" id="{476DDD5A-6110-6A45-9585-E1235D473D7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99" name="Picture 98" descr="Icon&#10;&#10;Description automatically generated">
              <a:extLst>
                <a:ext uri="{FF2B5EF4-FFF2-40B4-BE49-F238E27FC236}">
                  <a16:creationId xmlns:a16="http://schemas.microsoft.com/office/drawing/2014/main" id="{3A9A5CAC-B54C-E74D-90BF-8AFD214BA41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101" name="Group 100">
            <a:extLst>
              <a:ext uri="{FF2B5EF4-FFF2-40B4-BE49-F238E27FC236}">
                <a16:creationId xmlns:a16="http://schemas.microsoft.com/office/drawing/2014/main" id="{88EB63AD-A7BF-054F-AF10-969A5DC20C06}"/>
              </a:ext>
            </a:extLst>
          </p:cNvPr>
          <p:cNvGrpSpPr/>
          <p:nvPr/>
        </p:nvGrpSpPr>
        <p:grpSpPr>
          <a:xfrm>
            <a:off x="5391502" y="1849136"/>
            <a:ext cx="1187355" cy="1490503"/>
            <a:chOff x="351151" y="1843461"/>
            <a:chExt cx="1187355" cy="1490503"/>
          </a:xfrm>
        </p:grpSpPr>
        <p:pic>
          <p:nvPicPr>
            <p:cNvPr id="102" name="Picture 101" descr="Icon&#10;&#10;Description automatically generated">
              <a:extLst>
                <a:ext uri="{FF2B5EF4-FFF2-40B4-BE49-F238E27FC236}">
                  <a16:creationId xmlns:a16="http://schemas.microsoft.com/office/drawing/2014/main" id="{DC5FE2D6-A3F2-9049-8C60-0B9767A3395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103" name="Picture 102" descr="Icon&#10;&#10;Description automatically generated">
              <a:extLst>
                <a:ext uri="{FF2B5EF4-FFF2-40B4-BE49-F238E27FC236}">
                  <a16:creationId xmlns:a16="http://schemas.microsoft.com/office/drawing/2014/main" id="{8844823B-A316-3440-A9CC-DF773668696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Tree>
    <p:extLst>
      <p:ext uri="{BB962C8B-B14F-4D97-AF65-F5344CB8AC3E}">
        <p14:creationId xmlns:p14="http://schemas.microsoft.com/office/powerpoint/2010/main" val="7484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picture containing typewriter&#10;&#10;Description automatically generated">
            <a:extLst>
              <a:ext uri="{FF2B5EF4-FFF2-40B4-BE49-F238E27FC236}">
                <a16:creationId xmlns:a16="http://schemas.microsoft.com/office/drawing/2014/main" id="{4CEA8818-6C4C-5046-B801-2B61F48362F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860" y="-23405"/>
            <a:ext cx="12222480" cy="6881405"/>
          </a:xfrm>
          <a:prstGeom prst="rect">
            <a:avLst/>
          </a:prstGeom>
        </p:spPr>
      </p:pic>
      <p:sp>
        <p:nvSpPr>
          <p:cNvPr id="39" name="Rectangle 38">
            <a:extLst>
              <a:ext uri="{FF2B5EF4-FFF2-40B4-BE49-F238E27FC236}">
                <a16:creationId xmlns:a16="http://schemas.microsoft.com/office/drawing/2014/main" id="{FEAEDD45-6916-8848-8723-9B2C27D41ECC}"/>
              </a:ext>
            </a:extLst>
          </p:cNvPr>
          <p:cNvSpPr/>
          <p:nvPr/>
        </p:nvSpPr>
        <p:spPr>
          <a:xfrm>
            <a:off x="-22860" y="-23406"/>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85D8DC2-BD9A-3442-9FBD-9BAF22B3CFE8}"/>
              </a:ext>
            </a:extLst>
          </p:cNvPr>
          <p:cNvSpPr/>
          <p:nvPr/>
        </p:nvSpPr>
        <p:spPr>
          <a:xfrm>
            <a:off x="4051902" y="2316065"/>
            <a:ext cx="2148602"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135AB48-64E2-0A47-9026-3F2AD5DBC8D5}"/>
              </a:ext>
            </a:extLst>
          </p:cNvPr>
          <p:cNvSpPr/>
          <p:nvPr/>
        </p:nvSpPr>
        <p:spPr>
          <a:xfrm>
            <a:off x="532800" y="2316065"/>
            <a:ext cx="2985100"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6A07E27-2CC2-0849-A711-63CC28648F2F}"/>
              </a:ext>
            </a:extLst>
          </p:cNvPr>
          <p:cNvSpPr/>
          <p:nvPr/>
        </p:nvSpPr>
        <p:spPr>
          <a:xfrm>
            <a:off x="722358" y="2359224"/>
            <a:ext cx="2475358" cy="769441"/>
          </a:xfrm>
          <a:prstGeom prst="rect">
            <a:avLst/>
          </a:prstGeom>
        </p:spPr>
        <p:txBody>
          <a:bodyPr wrap="none">
            <a:spAutoFit/>
          </a:bodyPr>
          <a:lstStyle/>
          <a:p>
            <a:r>
              <a:rPr lang="en-US" sz="4400" b="1" dirty="0">
                <a:solidFill>
                  <a:srgbClr val="004A6C"/>
                </a:solidFill>
                <a:latin typeface="Gilroy Bold" pitchFamily="2" charset="77"/>
              </a:rPr>
              <a:t>Pollution</a:t>
            </a:r>
          </a:p>
        </p:txBody>
      </p:sp>
      <p:sp>
        <p:nvSpPr>
          <p:cNvPr id="19" name="Rectangle 18">
            <a:extLst>
              <a:ext uri="{FF2B5EF4-FFF2-40B4-BE49-F238E27FC236}">
                <a16:creationId xmlns:a16="http://schemas.microsoft.com/office/drawing/2014/main" id="{7798956B-4D09-5846-8DD5-91132F7A39A6}"/>
              </a:ext>
            </a:extLst>
          </p:cNvPr>
          <p:cNvSpPr/>
          <p:nvPr/>
        </p:nvSpPr>
        <p:spPr>
          <a:xfrm>
            <a:off x="4198541" y="2339044"/>
            <a:ext cx="1848583" cy="769441"/>
          </a:xfrm>
          <a:prstGeom prst="rect">
            <a:avLst/>
          </a:prstGeom>
        </p:spPr>
        <p:txBody>
          <a:bodyPr wrap="none">
            <a:spAutoFit/>
          </a:bodyPr>
          <a:lstStyle/>
          <a:p>
            <a:r>
              <a:rPr lang="en-US" sz="4400" b="1" dirty="0">
                <a:solidFill>
                  <a:srgbClr val="004A6C"/>
                </a:solidFill>
                <a:latin typeface="Gilroy Bold" pitchFamily="2" charset="77"/>
              </a:rPr>
              <a:t>Toxins</a:t>
            </a:r>
          </a:p>
        </p:txBody>
      </p:sp>
      <p:pic>
        <p:nvPicPr>
          <p:cNvPr id="3" name="Picture 2">
            <a:extLst>
              <a:ext uri="{FF2B5EF4-FFF2-40B4-BE49-F238E27FC236}">
                <a16:creationId xmlns:a16="http://schemas.microsoft.com/office/drawing/2014/main" id="{5F9BE9A2-723D-1C42-9BC7-7EE359D9BB0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60" y="-23407"/>
            <a:ext cx="12192000" cy="6858000"/>
          </a:xfrm>
          <a:prstGeom prst="rect">
            <a:avLst/>
          </a:prstGeom>
        </p:spPr>
      </p:pic>
      <p:sp>
        <p:nvSpPr>
          <p:cNvPr id="16" name="TextBox 15">
            <a:extLst>
              <a:ext uri="{FF2B5EF4-FFF2-40B4-BE49-F238E27FC236}">
                <a16:creationId xmlns:a16="http://schemas.microsoft.com/office/drawing/2014/main" id="{C87607EC-BBA8-5149-80C4-85E29FBFEEFF}"/>
              </a:ext>
            </a:extLst>
          </p:cNvPr>
          <p:cNvSpPr txBox="1"/>
          <p:nvPr/>
        </p:nvSpPr>
        <p:spPr>
          <a:xfrm>
            <a:off x="574554" y="902810"/>
            <a:ext cx="4400026" cy="606287"/>
          </a:xfrm>
          <a:prstGeom prst="rect">
            <a:avLst/>
          </a:prstGeom>
          <a:noFill/>
        </p:spPr>
        <p:txBody>
          <a:bodyPr wrap="square" rtlCol="0">
            <a:spAutoFit/>
          </a:bodyPr>
          <a:lstStyle/>
          <a:p>
            <a:r>
              <a:rPr lang="en-US" sz="3200" b="1" dirty="0">
                <a:solidFill>
                  <a:srgbClr val="004A6C"/>
                </a:solidFill>
                <a:latin typeface="Gilroy Black" pitchFamily="2" charset="77"/>
              </a:rPr>
              <a:t>Key vocabulary</a:t>
            </a:r>
          </a:p>
        </p:txBody>
      </p:sp>
      <p:sp>
        <p:nvSpPr>
          <p:cNvPr id="15" name="Rectangle 14">
            <a:extLst>
              <a:ext uri="{FF2B5EF4-FFF2-40B4-BE49-F238E27FC236}">
                <a16:creationId xmlns:a16="http://schemas.microsoft.com/office/drawing/2014/main" id="{334D4A5E-C1F0-EF44-8EBA-158841116A40}"/>
              </a:ext>
            </a:extLst>
          </p:cNvPr>
          <p:cNvSpPr/>
          <p:nvPr/>
        </p:nvSpPr>
        <p:spPr>
          <a:xfrm>
            <a:off x="6688381" y="2316065"/>
            <a:ext cx="2985100"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0BA5A165-CE94-0347-837E-45E6C8E53032}"/>
              </a:ext>
            </a:extLst>
          </p:cNvPr>
          <p:cNvSpPr/>
          <p:nvPr/>
        </p:nvSpPr>
        <p:spPr>
          <a:xfrm>
            <a:off x="6877939" y="2359224"/>
            <a:ext cx="2494594" cy="769441"/>
          </a:xfrm>
          <a:prstGeom prst="rect">
            <a:avLst/>
          </a:prstGeom>
        </p:spPr>
        <p:txBody>
          <a:bodyPr wrap="none">
            <a:spAutoFit/>
          </a:bodyPr>
          <a:lstStyle/>
          <a:p>
            <a:r>
              <a:rPr lang="en-US" sz="4400" b="1" dirty="0">
                <a:solidFill>
                  <a:srgbClr val="004A6C"/>
                </a:solidFill>
                <a:latin typeface="Gilroy Bold" pitchFamily="2" charset="77"/>
              </a:rPr>
              <a:t>Degrade</a:t>
            </a:r>
          </a:p>
        </p:txBody>
      </p:sp>
      <p:sp>
        <p:nvSpPr>
          <p:cNvPr id="18" name="Rectangle 17">
            <a:extLst>
              <a:ext uri="{FF2B5EF4-FFF2-40B4-BE49-F238E27FC236}">
                <a16:creationId xmlns:a16="http://schemas.microsoft.com/office/drawing/2014/main" id="{557E9252-9D9B-F447-BF54-F24A52DB4F3B}"/>
              </a:ext>
            </a:extLst>
          </p:cNvPr>
          <p:cNvSpPr/>
          <p:nvPr/>
        </p:nvSpPr>
        <p:spPr>
          <a:xfrm>
            <a:off x="532800" y="3687665"/>
            <a:ext cx="4033779"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6D8FAFF-98D2-A94E-A588-0A07038666DA}"/>
              </a:ext>
            </a:extLst>
          </p:cNvPr>
          <p:cNvSpPr/>
          <p:nvPr/>
        </p:nvSpPr>
        <p:spPr>
          <a:xfrm>
            <a:off x="722359" y="3730824"/>
            <a:ext cx="3736920" cy="769441"/>
          </a:xfrm>
          <a:prstGeom prst="rect">
            <a:avLst/>
          </a:prstGeom>
        </p:spPr>
        <p:txBody>
          <a:bodyPr wrap="none">
            <a:spAutoFit/>
          </a:bodyPr>
          <a:lstStyle/>
          <a:p>
            <a:r>
              <a:rPr lang="en-US" sz="4400" b="1" dirty="0">
                <a:solidFill>
                  <a:srgbClr val="004A6C"/>
                </a:solidFill>
                <a:latin typeface="Gilroy Bold" pitchFamily="2" charset="77"/>
              </a:rPr>
              <a:t>Consumerism</a:t>
            </a:r>
          </a:p>
        </p:txBody>
      </p:sp>
      <p:sp>
        <p:nvSpPr>
          <p:cNvPr id="21" name="Rectangle 20">
            <a:extLst>
              <a:ext uri="{FF2B5EF4-FFF2-40B4-BE49-F238E27FC236}">
                <a16:creationId xmlns:a16="http://schemas.microsoft.com/office/drawing/2014/main" id="{221E6713-3774-B141-8129-2FBA40A214B8}"/>
              </a:ext>
            </a:extLst>
          </p:cNvPr>
          <p:cNvSpPr/>
          <p:nvPr/>
        </p:nvSpPr>
        <p:spPr>
          <a:xfrm>
            <a:off x="5122239" y="3687665"/>
            <a:ext cx="2201467"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982FE31-8A12-FF45-90C4-862ED89893DA}"/>
              </a:ext>
            </a:extLst>
          </p:cNvPr>
          <p:cNvSpPr/>
          <p:nvPr/>
        </p:nvSpPr>
        <p:spPr>
          <a:xfrm>
            <a:off x="5311797" y="3730824"/>
            <a:ext cx="1822935" cy="769441"/>
          </a:xfrm>
          <a:prstGeom prst="rect">
            <a:avLst/>
          </a:prstGeom>
        </p:spPr>
        <p:txBody>
          <a:bodyPr wrap="none">
            <a:spAutoFit/>
          </a:bodyPr>
          <a:lstStyle/>
          <a:p>
            <a:r>
              <a:rPr lang="en-US" sz="4400" b="1" dirty="0">
                <a:solidFill>
                  <a:srgbClr val="004A6C"/>
                </a:solidFill>
                <a:latin typeface="Gilroy Bold" pitchFamily="2" charset="77"/>
              </a:rPr>
              <a:t>Ingest</a:t>
            </a:r>
          </a:p>
        </p:txBody>
      </p:sp>
      <p:pic>
        <p:nvPicPr>
          <p:cNvPr id="4" name="Picture 3" descr="Text&#10;&#10;Description automatically generated with low confidence">
            <a:extLst>
              <a:ext uri="{FF2B5EF4-FFF2-40B4-BE49-F238E27FC236}">
                <a16:creationId xmlns:a16="http://schemas.microsoft.com/office/drawing/2014/main" id="{8A733A33-AE37-4733-AF3F-CA1DAF4537E9}"/>
              </a:ext>
            </a:extLst>
          </p:cNvPr>
          <p:cNvPicPr>
            <a:picLocks noChangeAspect="1"/>
          </p:cNvPicPr>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153944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Icon&#10;&#10;Description automatically generated">
            <a:extLst>
              <a:ext uri="{FF2B5EF4-FFF2-40B4-BE49-F238E27FC236}">
                <a16:creationId xmlns:a16="http://schemas.microsoft.com/office/drawing/2014/main" id="{2804758A-94DF-584A-8287-3B588A19342D}"/>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6E0E40E7-9F87-114A-9D9A-AD44BEFE3D84}"/>
              </a:ext>
            </a:extLst>
          </p:cNvPr>
          <p:cNvSpPr txBox="1"/>
          <p:nvPr/>
        </p:nvSpPr>
        <p:spPr>
          <a:xfrm>
            <a:off x="582063" y="915436"/>
            <a:ext cx="4726106" cy="584775"/>
          </a:xfrm>
          <a:prstGeom prst="rect">
            <a:avLst/>
          </a:prstGeom>
          <a:noFill/>
        </p:spPr>
        <p:txBody>
          <a:bodyPr wrap="square" rtlCol="0">
            <a:spAutoFit/>
          </a:bodyPr>
          <a:lstStyle/>
          <a:p>
            <a:r>
              <a:rPr lang="en-US" sz="3200" b="1" dirty="0">
                <a:solidFill>
                  <a:srgbClr val="004A6C"/>
                </a:solidFill>
                <a:latin typeface="Gilroy Black" pitchFamily="2" charset="77"/>
              </a:rPr>
              <a:t>Recap:</a:t>
            </a:r>
          </a:p>
        </p:txBody>
      </p:sp>
      <p:pic>
        <p:nvPicPr>
          <p:cNvPr id="8" name="Picture 7">
            <a:extLst>
              <a:ext uri="{FF2B5EF4-FFF2-40B4-BE49-F238E27FC236}">
                <a16:creationId xmlns:a16="http://schemas.microsoft.com/office/drawing/2014/main" id="{F1BE3F39-CCCB-7A47-B624-FD36032630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630890">
            <a:off x="10680814" y="4818349"/>
            <a:ext cx="1534497" cy="1512808"/>
          </a:xfrm>
          <a:prstGeom prst="rect">
            <a:avLst/>
          </a:prstGeom>
        </p:spPr>
      </p:pic>
      <p:pic>
        <p:nvPicPr>
          <p:cNvPr id="9" name="Picture 8">
            <a:extLst>
              <a:ext uri="{FF2B5EF4-FFF2-40B4-BE49-F238E27FC236}">
                <a16:creationId xmlns:a16="http://schemas.microsoft.com/office/drawing/2014/main" id="{8D2FFD6D-A9D4-D44C-A39D-C37C325835F8}"/>
              </a:ext>
            </a:extLst>
          </p:cNvPr>
          <p:cNvPicPr>
            <a:picLocks noChangeAspect="1"/>
          </p:cNvPicPr>
          <p:nvPr/>
        </p:nvPicPr>
        <p:blipFill>
          <a:blip r:embed="rId5"/>
          <a:stretch>
            <a:fillRect/>
          </a:stretch>
        </p:blipFill>
        <p:spPr>
          <a:xfrm rot="9425787" flipV="1">
            <a:off x="9519235" y="4892459"/>
            <a:ext cx="659737" cy="771121"/>
          </a:xfrm>
          <a:prstGeom prst="rect">
            <a:avLst/>
          </a:prstGeom>
        </p:spPr>
      </p:pic>
      <p:sp>
        <p:nvSpPr>
          <p:cNvPr id="10" name="Rectangle 9">
            <a:extLst>
              <a:ext uri="{FF2B5EF4-FFF2-40B4-BE49-F238E27FC236}">
                <a16:creationId xmlns:a16="http://schemas.microsoft.com/office/drawing/2014/main" id="{C8F8D12A-EDF9-7543-A50B-084C6FD51DB0}"/>
              </a:ext>
            </a:extLst>
          </p:cNvPr>
          <p:cNvSpPr/>
          <p:nvPr/>
        </p:nvSpPr>
        <p:spPr>
          <a:xfrm>
            <a:off x="9480447" y="5657772"/>
            <a:ext cx="1861366" cy="73456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C13AE8-FB1C-2E44-897A-2C432A0403F3}"/>
              </a:ext>
            </a:extLst>
          </p:cNvPr>
          <p:cNvSpPr/>
          <p:nvPr/>
        </p:nvSpPr>
        <p:spPr>
          <a:xfrm>
            <a:off x="9548168" y="5670488"/>
            <a:ext cx="2279798" cy="707886"/>
          </a:xfrm>
          <a:prstGeom prst="rect">
            <a:avLst/>
          </a:prstGeom>
        </p:spPr>
        <p:txBody>
          <a:bodyPr wrap="square">
            <a:spAutoFit/>
          </a:bodyPr>
          <a:lstStyle/>
          <a:p>
            <a:r>
              <a:rPr lang="en-US" sz="2000" b="1" dirty="0">
                <a:solidFill>
                  <a:srgbClr val="004A6C"/>
                </a:solidFill>
                <a:latin typeface="Gilroy SemiBold" pitchFamily="2" charset="77"/>
              </a:rPr>
              <a:t>follow the link </a:t>
            </a:r>
            <a:br>
              <a:rPr lang="en-US" sz="2000" b="1" dirty="0">
                <a:solidFill>
                  <a:srgbClr val="004A6C"/>
                </a:solidFill>
                <a:latin typeface="Gilroy SemiBold" pitchFamily="2" charset="77"/>
              </a:rPr>
            </a:br>
            <a:r>
              <a:rPr lang="en-US" sz="2000" b="1" dirty="0">
                <a:solidFill>
                  <a:srgbClr val="004A6C"/>
                </a:solidFill>
                <a:latin typeface="Gilroy SemiBold" pitchFamily="2" charset="77"/>
              </a:rPr>
              <a:t>to see more</a:t>
            </a:r>
          </a:p>
        </p:txBody>
      </p:sp>
      <p:pic>
        <p:nvPicPr>
          <p:cNvPr id="3" name="Picture 2" descr="A picture containing text&#10;&#10;Description automatically generated">
            <a:hlinkClick r:id="rId6"/>
            <a:extLst>
              <a:ext uri="{FF2B5EF4-FFF2-40B4-BE49-F238E27FC236}">
                <a16:creationId xmlns:a16="http://schemas.microsoft.com/office/drawing/2014/main" id="{7B198265-BC5E-DA43-9E4D-A2F2FAFEC49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45728" y="1537810"/>
            <a:ext cx="6049460" cy="4036943"/>
          </a:xfrm>
          <a:prstGeom prst="rect">
            <a:avLst/>
          </a:prstGeom>
        </p:spPr>
      </p:pic>
      <p:sp>
        <p:nvSpPr>
          <p:cNvPr id="12" name="Rectangle 11">
            <a:extLst>
              <a:ext uri="{FF2B5EF4-FFF2-40B4-BE49-F238E27FC236}">
                <a16:creationId xmlns:a16="http://schemas.microsoft.com/office/drawing/2014/main" id="{3544F73F-C725-6546-B7C9-42FA723C3AD3}"/>
              </a:ext>
            </a:extLst>
          </p:cNvPr>
          <p:cNvSpPr/>
          <p:nvPr/>
        </p:nvSpPr>
        <p:spPr>
          <a:xfrm>
            <a:off x="5308168" y="583657"/>
            <a:ext cx="5688486" cy="118510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F6C3659-7631-944E-B76C-59304A064D5E}"/>
              </a:ext>
            </a:extLst>
          </p:cNvPr>
          <p:cNvSpPr/>
          <p:nvPr/>
        </p:nvSpPr>
        <p:spPr>
          <a:xfrm>
            <a:off x="5428726" y="637599"/>
            <a:ext cx="5567928" cy="1077218"/>
          </a:xfrm>
          <a:prstGeom prst="rect">
            <a:avLst/>
          </a:prstGeom>
        </p:spPr>
        <p:txBody>
          <a:bodyPr wrap="square">
            <a:spAutoFit/>
          </a:bodyPr>
          <a:lstStyle/>
          <a:p>
            <a:r>
              <a:rPr lang="en-US" sz="3200" b="1" dirty="0">
                <a:solidFill>
                  <a:srgbClr val="004A6C"/>
                </a:solidFill>
                <a:latin typeface="Gilroy Bold" pitchFamily="2" charset="77"/>
              </a:rPr>
              <a:t>How is marine life impacted plastic pollution?</a:t>
            </a:r>
          </a:p>
        </p:txBody>
      </p:sp>
      <p:pic>
        <p:nvPicPr>
          <p:cNvPr id="7" name="Picture 6" descr="A picture containing text&#10;&#10;Description automatically generated">
            <a:hlinkClick r:id="rId8"/>
            <a:extLst>
              <a:ext uri="{FF2B5EF4-FFF2-40B4-BE49-F238E27FC236}">
                <a16:creationId xmlns:a16="http://schemas.microsoft.com/office/drawing/2014/main" id="{46239A24-FE89-4EBF-9FC3-5369FC228551}"/>
              </a:ext>
            </a:extLst>
          </p:cNvPr>
          <p:cNvPicPr>
            <a:picLocks noChangeAspect="1"/>
          </p:cNvPicPr>
          <p:nvPr/>
        </p:nvPicPr>
        <p:blipFill>
          <a:blip r:embed="rId9"/>
          <a:stretch>
            <a:fillRect/>
          </a:stretch>
        </p:blipFill>
        <p:spPr>
          <a:xfrm>
            <a:off x="0" y="0"/>
            <a:ext cx="12192000" cy="6858000"/>
          </a:xfrm>
          <a:prstGeom prst="rect">
            <a:avLst/>
          </a:prstGeom>
        </p:spPr>
      </p:pic>
    </p:spTree>
    <p:extLst>
      <p:ext uri="{BB962C8B-B14F-4D97-AF65-F5344CB8AC3E}">
        <p14:creationId xmlns:p14="http://schemas.microsoft.com/office/powerpoint/2010/main" val="182325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2" name="TextBox 11">
            <a:extLst>
              <a:ext uri="{FF2B5EF4-FFF2-40B4-BE49-F238E27FC236}">
                <a16:creationId xmlns:a16="http://schemas.microsoft.com/office/drawing/2014/main" id="{8A294B46-1EC9-A347-95DB-DA5420C65773}"/>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pic>
        <p:nvPicPr>
          <p:cNvPr id="8" name="Picture 7" descr="A picture containing text&#10;&#10;Description automatically generated">
            <a:extLst>
              <a:ext uri="{FF2B5EF4-FFF2-40B4-BE49-F238E27FC236}">
                <a16:creationId xmlns:a16="http://schemas.microsoft.com/office/drawing/2014/main" id="{EEE8388F-60AF-784C-B4F6-0360DE218BB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0DC35F83-EA2F-47EE-8A99-D84911A8EFF8}"/>
              </a:ext>
            </a:extLst>
          </p:cNvPr>
          <p:cNvPicPr>
            <a:picLocks noChangeAspect="1"/>
          </p:cNvPicPr>
          <p:nvPr/>
        </p:nvPicPr>
        <p:blipFill>
          <a:blip r:embed="rId6"/>
          <a:stretch>
            <a:fillRect/>
          </a:stretch>
        </p:blipFill>
        <p:spPr>
          <a:xfrm>
            <a:off x="0" y="0"/>
            <a:ext cx="12192000" cy="6858000"/>
          </a:xfrm>
          <a:prstGeom prst="rect">
            <a:avLst/>
          </a:prstGeom>
        </p:spPr>
      </p:pic>
    </p:spTree>
    <p:extLst>
      <p:ext uri="{BB962C8B-B14F-4D97-AF65-F5344CB8AC3E}">
        <p14:creationId xmlns:p14="http://schemas.microsoft.com/office/powerpoint/2010/main" val="309985455"/>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A55BCCA3-E573-E94D-9BC9-07B9153D9156}"/>
              </a:ext>
            </a:extLst>
          </p:cNvPr>
          <p:cNvSpPr/>
          <p:nvPr/>
        </p:nvSpPr>
        <p:spPr>
          <a:xfrm>
            <a:off x="751127" y="3670257"/>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58E5257D-A0AB-284A-A7BD-8F21760DE094}"/>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sp>
        <p:nvSpPr>
          <p:cNvPr id="16" name="Rectangle 15">
            <a:extLst>
              <a:ext uri="{FF2B5EF4-FFF2-40B4-BE49-F238E27FC236}">
                <a16:creationId xmlns:a16="http://schemas.microsoft.com/office/drawing/2014/main" id="{986C9C1A-CBC4-304F-BD3C-0D6690CDEFA3}"/>
              </a:ext>
            </a:extLst>
          </p:cNvPr>
          <p:cNvSpPr/>
          <p:nvPr/>
        </p:nvSpPr>
        <p:spPr>
          <a:xfrm>
            <a:off x="5054550" y="588397"/>
            <a:ext cx="5534792" cy="207614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171807" y="773975"/>
            <a:ext cx="5266194" cy="1754326"/>
          </a:xfrm>
          <a:prstGeom prst="rect">
            <a:avLst/>
          </a:prstGeom>
        </p:spPr>
        <p:txBody>
          <a:bodyPr wrap="square">
            <a:spAutoFit/>
          </a:bodyPr>
          <a:lstStyle/>
          <a:p>
            <a:pPr marL="285750" indent="-285750">
              <a:buFont typeface="Arial" panose="020B0604020202020204" pitchFamily="34" charset="0"/>
              <a:buChar char="•"/>
            </a:pPr>
            <a:r>
              <a:rPr lang="en-US" dirty="0">
                <a:solidFill>
                  <a:srgbClr val="004A6C"/>
                </a:solidFill>
                <a:latin typeface="Gilroy Medium" pitchFamily="2" charset="77"/>
              </a:rPr>
              <a:t>Plastic is made from fossil fuels</a:t>
            </a:r>
          </a:p>
          <a:p>
            <a:pPr marL="285750" indent="-285750">
              <a:buFont typeface="Arial" panose="020B0604020202020204" pitchFamily="34" charset="0"/>
              <a:buChar char="•"/>
            </a:pPr>
            <a:r>
              <a:rPr lang="en-US" dirty="0">
                <a:solidFill>
                  <a:srgbClr val="004A6C"/>
                </a:solidFill>
                <a:latin typeface="Gilroy Medium" pitchFamily="2" charset="77"/>
              </a:rPr>
              <a:t>Plastic production has increased twenty-fold </a:t>
            </a:r>
            <a:br>
              <a:rPr lang="en-US" dirty="0">
                <a:solidFill>
                  <a:srgbClr val="004A6C"/>
                </a:solidFill>
                <a:latin typeface="Gilroy Medium" pitchFamily="2" charset="77"/>
              </a:rPr>
            </a:br>
            <a:r>
              <a:rPr lang="en-US" dirty="0">
                <a:solidFill>
                  <a:srgbClr val="004A6C"/>
                </a:solidFill>
                <a:latin typeface="Gilroy Medium" pitchFamily="2" charset="77"/>
              </a:rPr>
              <a:t>over the last 50 years</a:t>
            </a:r>
          </a:p>
          <a:p>
            <a:pPr marL="285750" indent="-285750">
              <a:buFont typeface="Arial" panose="020B0604020202020204" pitchFamily="34" charset="0"/>
              <a:buChar char="•"/>
            </a:pPr>
            <a:r>
              <a:rPr lang="en-US" dirty="0">
                <a:solidFill>
                  <a:srgbClr val="004A6C"/>
                </a:solidFill>
                <a:latin typeface="Gilroy Medium" pitchFamily="2" charset="77"/>
              </a:rPr>
              <a:t>Alternative bio-based plastics</a:t>
            </a:r>
            <a:br>
              <a:rPr lang="en-US" dirty="0">
                <a:solidFill>
                  <a:srgbClr val="004A6C"/>
                </a:solidFill>
                <a:latin typeface="Gilroy Medium" pitchFamily="2" charset="77"/>
              </a:rPr>
            </a:br>
            <a:r>
              <a:rPr lang="en-US" dirty="0">
                <a:solidFill>
                  <a:srgbClr val="004A6C"/>
                </a:solidFill>
                <a:latin typeface="Gilroy Medium" pitchFamily="2" charset="77"/>
              </a:rPr>
              <a:t> rely on limited land resources </a:t>
            </a:r>
            <a:br>
              <a:rPr lang="en-US" dirty="0">
                <a:solidFill>
                  <a:srgbClr val="004A6C"/>
                </a:solidFill>
                <a:latin typeface="Gilroy Medium" pitchFamily="2" charset="77"/>
              </a:rPr>
            </a:br>
            <a:r>
              <a:rPr lang="en-US" dirty="0">
                <a:solidFill>
                  <a:srgbClr val="004A6C"/>
                </a:solidFill>
                <a:latin typeface="Gilroy Medium" pitchFamily="2" charset="77"/>
              </a:rPr>
              <a:t>and industrial agriculture</a:t>
            </a:r>
            <a:endParaRPr lang="en-GB" dirty="0">
              <a:solidFill>
                <a:srgbClr val="004A6C"/>
              </a:solidFill>
              <a:latin typeface="Gilroy Medium" pitchFamily="2" charset="77"/>
            </a:endParaRPr>
          </a:p>
        </p:txBody>
      </p:sp>
      <p:pic>
        <p:nvPicPr>
          <p:cNvPr id="17" name="Picture 16" descr="A picture containing text&#10;&#10;Description automatically generated">
            <a:extLst>
              <a:ext uri="{FF2B5EF4-FFF2-40B4-BE49-F238E27FC236}">
                <a16:creationId xmlns:a16="http://schemas.microsoft.com/office/drawing/2014/main" id="{3763527D-557B-484A-A394-FF4A4F78A9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11" name="Content Placeholder 4" descr="A picture containing sky, outdoor, water, boat&#10;&#10;Description automatically generated">
            <a:extLst>
              <a:ext uri="{FF2B5EF4-FFF2-40B4-BE49-F238E27FC236}">
                <a16:creationId xmlns:a16="http://schemas.microsoft.com/office/drawing/2014/main" id="{5B070FBA-DDC7-1F47-9C44-A1B71B4976CD}"/>
              </a:ext>
            </a:extLst>
          </p:cNvPr>
          <p:cNvPicPr>
            <a:picLocks noGrp="1" noChangeAspect="1"/>
          </p:cNvPicPr>
          <p:nvPr>
            <p:ph idx="1"/>
          </p:nvPr>
        </p:nvPicPr>
        <p:blipFill rotWithShape="1">
          <a:blip r:embed="rId6" cstate="screen">
            <a:extLst>
              <a:ext uri="{28A0092B-C50C-407E-A947-70E740481C1C}">
                <a14:useLocalDpi xmlns:a14="http://schemas.microsoft.com/office/drawing/2010/main"/>
              </a:ext>
            </a:extLst>
          </a:blip>
          <a:srcRect/>
          <a:stretch/>
        </p:blipFill>
        <p:spPr>
          <a:xfrm rot="224734">
            <a:off x="9061485" y="1574436"/>
            <a:ext cx="2753032" cy="1629937"/>
          </a:xfrm>
          <a:ln w="57150">
            <a:solidFill>
              <a:srgbClr val="F9F6ED"/>
            </a:solidFill>
          </a:ln>
        </p:spPr>
      </p:pic>
      <p:pic>
        <p:nvPicPr>
          <p:cNvPr id="3" name="Picture 2" descr="A picture containing text&#10;&#10;Description automatically generated">
            <a:extLst>
              <a:ext uri="{FF2B5EF4-FFF2-40B4-BE49-F238E27FC236}">
                <a16:creationId xmlns:a16="http://schemas.microsoft.com/office/drawing/2014/main" id="{56C6F83B-FD3E-4345-90AC-15A1CEF4EC2E}"/>
              </a:ext>
            </a:extLst>
          </p:cNvPr>
          <p:cNvPicPr>
            <a:picLocks noChangeAspect="1"/>
          </p:cNvPicPr>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2808734057"/>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A55BCCA3-E573-E94D-9BC9-07B9153D9156}"/>
              </a:ext>
            </a:extLst>
          </p:cNvPr>
          <p:cNvSpPr/>
          <p:nvPr/>
        </p:nvSpPr>
        <p:spPr>
          <a:xfrm>
            <a:off x="2985443" y="3686160"/>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58E5257D-A0AB-284A-A7BD-8F21760DE094}"/>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sp>
        <p:nvSpPr>
          <p:cNvPr id="16" name="Rectangle 15">
            <a:extLst>
              <a:ext uri="{FF2B5EF4-FFF2-40B4-BE49-F238E27FC236}">
                <a16:creationId xmlns:a16="http://schemas.microsoft.com/office/drawing/2014/main" id="{986C9C1A-CBC4-304F-BD3C-0D6690CDEFA3}"/>
              </a:ext>
            </a:extLst>
          </p:cNvPr>
          <p:cNvSpPr/>
          <p:nvPr/>
        </p:nvSpPr>
        <p:spPr>
          <a:xfrm>
            <a:off x="5563658" y="588396"/>
            <a:ext cx="3993810" cy="148689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80916" y="773975"/>
            <a:ext cx="3471035" cy="1200329"/>
          </a:xfrm>
          <a:prstGeom prst="rect">
            <a:avLst/>
          </a:prstGeom>
        </p:spPr>
        <p:txBody>
          <a:bodyPr wrap="square">
            <a:spAutoFit/>
          </a:bodyPr>
          <a:lstStyle/>
          <a:p>
            <a:pPr marL="285750" indent="-285750">
              <a:buFont typeface="Arial" panose="020B0604020202020204" pitchFamily="34" charset="0"/>
              <a:buChar char="•"/>
            </a:pPr>
            <a:r>
              <a:rPr lang="en-US" dirty="0">
                <a:solidFill>
                  <a:srgbClr val="004A6C"/>
                </a:solidFill>
                <a:latin typeface="Gilroy Medium" pitchFamily="2" charset="77"/>
              </a:rPr>
              <a:t>Plastic production creates many harmful chemicals which can end up in the atmosphere and the ocean</a:t>
            </a:r>
            <a:endParaRPr lang="en-GB" dirty="0">
              <a:solidFill>
                <a:srgbClr val="004A6C"/>
              </a:solidFill>
              <a:latin typeface="Gilroy Medium" pitchFamily="2" charset="77"/>
            </a:endParaRPr>
          </a:p>
        </p:txBody>
      </p:sp>
      <p:pic>
        <p:nvPicPr>
          <p:cNvPr id="10" name="Picture 9" descr="A picture containing text&#10;&#10;Description automatically generated">
            <a:extLst>
              <a:ext uri="{FF2B5EF4-FFF2-40B4-BE49-F238E27FC236}">
                <a16:creationId xmlns:a16="http://schemas.microsoft.com/office/drawing/2014/main" id="{CEC10FE2-A2C5-A34F-B842-0B8A3270DD9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4" name="Picture 3" descr="A picture containing sky, smoke, outdoor, train&#10;&#10;Description automatically generated">
            <a:extLst>
              <a:ext uri="{FF2B5EF4-FFF2-40B4-BE49-F238E27FC236}">
                <a16:creationId xmlns:a16="http://schemas.microsoft.com/office/drawing/2014/main" id="{28346F5B-D091-9A40-961B-1362DDB9A66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243975">
            <a:off x="9112228" y="674922"/>
            <a:ext cx="2520563" cy="2256449"/>
          </a:xfrm>
          <a:prstGeom prst="rect">
            <a:avLst/>
          </a:prstGeom>
          <a:ln w="57150">
            <a:solidFill>
              <a:srgbClr val="F9F6ED"/>
            </a:solidFill>
          </a:ln>
        </p:spPr>
      </p:pic>
      <p:pic>
        <p:nvPicPr>
          <p:cNvPr id="3" name="Picture 2" descr="A picture containing text&#10;&#10;Description automatically generated">
            <a:extLst>
              <a:ext uri="{FF2B5EF4-FFF2-40B4-BE49-F238E27FC236}">
                <a16:creationId xmlns:a16="http://schemas.microsoft.com/office/drawing/2014/main" id="{F6C23D49-92B5-4123-B99F-332225540AC1}"/>
              </a:ext>
            </a:extLst>
          </p:cNvPr>
          <p:cNvPicPr>
            <a:picLocks noChangeAspect="1"/>
          </p:cNvPicPr>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4174694289"/>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58E5257D-A0AB-284A-A7BD-8F21760DE094}"/>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sp>
        <p:nvSpPr>
          <p:cNvPr id="16" name="Rectangle 15">
            <a:extLst>
              <a:ext uri="{FF2B5EF4-FFF2-40B4-BE49-F238E27FC236}">
                <a16:creationId xmlns:a16="http://schemas.microsoft.com/office/drawing/2014/main" id="{986C9C1A-CBC4-304F-BD3C-0D6690CDEFA3}"/>
              </a:ext>
            </a:extLst>
          </p:cNvPr>
          <p:cNvSpPr/>
          <p:nvPr/>
        </p:nvSpPr>
        <p:spPr>
          <a:xfrm>
            <a:off x="5563658" y="588396"/>
            <a:ext cx="3918373" cy="179671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80915" y="773976"/>
            <a:ext cx="3192741" cy="1502797"/>
          </a:xfrm>
          <a:prstGeom prst="rect">
            <a:avLst/>
          </a:prstGeom>
        </p:spPr>
        <p:txBody>
          <a:bodyPr wrap="square">
            <a:spAutoFit/>
          </a:bodyPr>
          <a:lstStyle/>
          <a:p>
            <a:pPr marL="285750" indent="-285750">
              <a:buFont typeface="Arial" panose="020B0604020202020204" pitchFamily="34" charset="0"/>
              <a:buChar char="•"/>
            </a:pPr>
            <a:r>
              <a:rPr lang="en-US" dirty="0">
                <a:solidFill>
                  <a:srgbClr val="004A6C"/>
                </a:solidFill>
                <a:latin typeface="Gilroy Medium" pitchFamily="2" charset="77"/>
              </a:rPr>
              <a:t>Consumerism</a:t>
            </a:r>
          </a:p>
          <a:p>
            <a:pPr marL="285750" indent="-285750">
              <a:buFont typeface="Arial" panose="020B0604020202020204" pitchFamily="34" charset="0"/>
              <a:buChar char="•"/>
            </a:pPr>
            <a:r>
              <a:rPr lang="en-US" dirty="0">
                <a:solidFill>
                  <a:srgbClr val="004A6C"/>
                </a:solidFill>
                <a:latin typeface="Gilroy Medium" pitchFamily="2" charset="77"/>
              </a:rPr>
              <a:t>Throw-away culture</a:t>
            </a:r>
          </a:p>
          <a:p>
            <a:pPr marL="285750" indent="-285750">
              <a:buFont typeface="Arial" panose="020B0604020202020204" pitchFamily="34" charset="0"/>
              <a:buChar char="•"/>
            </a:pPr>
            <a:r>
              <a:rPr lang="en-US" dirty="0">
                <a:solidFill>
                  <a:srgbClr val="004A6C"/>
                </a:solidFill>
                <a:latin typeface="Gilroy Medium" pitchFamily="2" charset="77"/>
              </a:rPr>
              <a:t>Double standards between developed </a:t>
            </a:r>
            <a:br>
              <a:rPr lang="en-US" dirty="0">
                <a:solidFill>
                  <a:srgbClr val="004A6C"/>
                </a:solidFill>
                <a:latin typeface="Gilroy Medium" pitchFamily="2" charset="77"/>
              </a:rPr>
            </a:br>
            <a:r>
              <a:rPr lang="en-US" dirty="0">
                <a:solidFill>
                  <a:srgbClr val="004A6C"/>
                </a:solidFill>
                <a:latin typeface="Gilroy Medium" pitchFamily="2" charset="77"/>
              </a:rPr>
              <a:t>and developing nations</a:t>
            </a:r>
          </a:p>
        </p:txBody>
      </p:sp>
      <p:sp>
        <p:nvSpPr>
          <p:cNvPr id="9" name="Oval 8">
            <a:extLst>
              <a:ext uri="{FF2B5EF4-FFF2-40B4-BE49-F238E27FC236}">
                <a16:creationId xmlns:a16="http://schemas.microsoft.com/office/drawing/2014/main" id="{6523A41D-F5A3-4144-9B2E-7C058C9EBCD2}"/>
              </a:ext>
            </a:extLst>
          </p:cNvPr>
          <p:cNvSpPr/>
          <p:nvPr/>
        </p:nvSpPr>
        <p:spPr>
          <a:xfrm>
            <a:off x="4859538" y="3686160"/>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text&#10;&#10;Description automatically generated">
            <a:extLst>
              <a:ext uri="{FF2B5EF4-FFF2-40B4-BE49-F238E27FC236}">
                <a16:creationId xmlns:a16="http://schemas.microsoft.com/office/drawing/2014/main" id="{6A5450C5-B7FE-F348-B995-50637C8662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4" name="Picture 3" descr="A picture containing vending machine, colorful, several&#10;&#10;Description automatically generated">
            <a:extLst>
              <a:ext uri="{FF2B5EF4-FFF2-40B4-BE49-F238E27FC236}">
                <a16:creationId xmlns:a16="http://schemas.microsoft.com/office/drawing/2014/main" id="{2C8A37E3-CBCC-514F-9E1D-00CC573E43C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391295">
            <a:off x="9222212" y="436960"/>
            <a:ext cx="2042638" cy="2723022"/>
          </a:xfrm>
          <a:prstGeom prst="rect">
            <a:avLst/>
          </a:prstGeom>
          <a:ln w="57150">
            <a:solidFill>
              <a:srgbClr val="F9F6ED"/>
            </a:solidFill>
          </a:ln>
        </p:spPr>
      </p:pic>
      <p:pic>
        <p:nvPicPr>
          <p:cNvPr id="3" name="Picture 2" descr="A picture containing text&#10;&#10;Description automatically generated">
            <a:extLst>
              <a:ext uri="{FF2B5EF4-FFF2-40B4-BE49-F238E27FC236}">
                <a16:creationId xmlns:a16="http://schemas.microsoft.com/office/drawing/2014/main" id="{54B72EA1-F773-4381-A330-38AA9835D72A}"/>
              </a:ext>
            </a:extLst>
          </p:cNvPr>
          <p:cNvPicPr>
            <a:picLocks noChangeAspect="1"/>
          </p:cNvPicPr>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3473890772"/>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A55BCCA3-E573-E94D-9BC9-07B9153D9156}"/>
              </a:ext>
            </a:extLst>
          </p:cNvPr>
          <p:cNvSpPr/>
          <p:nvPr/>
        </p:nvSpPr>
        <p:spPr>
          <a:xfrm>
            <a:off x="6586983" y="3744041"/>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58E5257D-A0AB-284A-A7BD-8F21760DE094}"/>
              </a:ext>
            </a:extLst>
          </p:cNvPr>
          <p:cNvSpPr txBox="1"/>
          <p:nvPr/>
        </p:nvSpPr>
        <p:spPr>
          <a:xfrm>
            <a:off x="605918" y="777059"/>
            <a:ext cx="3918374" cy="830997"/>
          </a:xfrm>
          <a:prstGeom prst="rect">
            <a:avLst/>
          </a:prstGeom>
          <a:noFill/>
        </p:spPr>
        <p:txBody>
          <a:bodyPr wrap="square" rtlCol="0">
            <a:spAutoFit/>
          </a:bodyPr>
          <a:lstStyle/>
          <a:p>
            <a:r>
              <a:rPr lang="en-US" sz="2400" b="1" dirty="0">
                <a:solidFill>
                  <a:srgbClr val="004A6C"/>
                </a:solidFill>
                <a:latin typeface="Gilroy Black" pitchFamily="2" charset="77"/>
              </a:rPr>
              <a:t>How does plastic impact </a:t>
            </a:r>
            <a:r>
              <a:rPr lang="en-US" sz="2400" b="1" dirty="0">
                <a:solidFill>
                  <a:srgbClr val="0090D4"/>
                </a:solidFill>
                <a:latin typeface="Gilroy Black" pitchFamily="2" charset="77"/>
              </a:rPr>
              <a:t>the ocean</a:t>
            </a:r>
          </a:p>
        </p:txBody>
      </p:sp>
      <p:sp>
        <p:nvSpPr>
          <p:cNvPr id="16" name="Rectangle 15">
            <a:extLst>
              <a:ext uri="{FF2B5EF4-FFF2-40B4-BE49-F238E27FC236}">
                <a16:creationId xmlns:a16="http://schemas.microsoft.com/office/drawing/2014/main" id="{986C9C1A-CBC4-304F-BD3C-0D6690CDEFA3}"/>
              </a:ext>
            </a:extLst>
          </p:cNvPr>
          <p:cNvSpPr/>
          <p:nvPr/>
        </p:nvSpPr>
        <p:spPr>
          <a:xfrm>
            <a:off x="5563659" y="588396"/>
            <a:ext cx="4224398" cy="123245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80916" y="773975"/>
            <a:ext cx="4162800" cy="952339"/>
          </a:xfrm>
          <a:prstGeom prst="rect">
            <a:avLst/>
          </a:prstGeom>
        </p:spPr>
        <p:txBody>
          <a:bodyPr wrap="square">
            <a:spAutoFit/>
          </a:bodyPr>
          <a:lstStyle/>
          <a:p>
            <a:pPr marL="285750" indent="-285750">
              <a:buFont typeface="Arial" panose="020B0604020202020204" pitchFamily="34" charset="0"/>
              <a:buChar char="•"/>
            </a:pPr>
            <a:r>
              <a:rPr lang="en-US" dirty="0">
                <a:solidFill>
                  <a:srgbClr val="004A6C"/>
                </a:solidFill>
                <a:latin typeface="Gilroy Medium" pitchFamily="2" charset="77"/>
              </a:rPr>
              <a:t>Plastic microfibers from clothing are washed down the drain</a:t>
            </a:r>
          </a:p>
          <a:p>
            <a:pPr marL="285750" indent="-285750">
              <a:buFont typeface="Arial" panose="020B0604020202020204" pitchFamily="34" charset="0"/>
              <a:buChar char="•"/>
            </a:pPr>
            <a:r>
              <a:rPr lang="en-US" dirty="0">
                <a:solidFill>
                  <a:srgbClr val="004A6C"/>
                </a:solidFill>
                <a:latin typeface="Gilroy Medium" pitchFamily="2" charset="77"/>
              </a:rPr>
              <a:t>Microbeads in cosmetics</a:t>
            </a:r>
            <a:endParaRPr lang="en-GB" dirty="0">
              <a:solidFill>
                <a:srgbClr val="004A6C"/>
              </a:solidFill>
              <a:latin typeface="Gilroy Medium" pitchFamily="2" charset="77"/>
            </a:endParaRPr>
          </a:p>
        </p:txBody>
      </p:sp>
      <p:pic>
        <p:nvPicPr>
          <p:cNvPr id="8" name="Picture 7">
            <a:extLst>
              <a:ext uri="{FF2B5EF4-FFF2-40B4-BE49-F238E27FC236}">
                <a16:creationId xmlns:a16="http://schemas.microsoft.com/office/drawing/2014/main" id="{3C628677-D311-724B-8BDE-23966772F39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79501">
            <a:off x="9529013" y="503993"/>
            <a:ext cx="2118256" cy="2444642"/>
          </a:xfrm>
          <a:prstGeom prst="rect">
            <a:avLst/>
          </a:prstGeom>
          <a:ln w="57150">
            <a:solidFill>
              <a:srgbClr val="F9F6ED"/>
            </a:solidFill>
          </a:ln>
        </p:spPr>
      </p:pic>
      <p:pic>
        <p:nvPicPr>
          <p:cNvPr id="13" name="Picture 12" descr="A picture containing text&#10;&#10;Description automatically generated">
            <a:extLst>
              <a:ext uri="{FF2B5EF4-FFF2-40B4-BE49-F238E27FC236}">
                <a16:creationId xmlns:a16="http://schemas.microsoft.com/office/drawing/2014/main" id="{42CEFF77-ED50-E745-816E-CF5BEB63243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CD5E0FDD-74AF-443D-B455-D59E42A6E7EF}"/>
              </a:ext>
            </a:extLst>
          </p:cNvPr>
          <p:cNvPicPr>
            <a:picLocks noChangeAspect="1"/>
          </p:cNvPicPr>
          <p:nvPr/>
        </p:nvPicPr>
        <p:blipFill>
          <a:blip r:embed="rId7"/>
          <a:stretch>
            <a:fillRect/>
          </a:stretch>
        </p:blipFill>
        <p:spPr>
          <a:xfrm>
            <a:off x="0" y="0"/>
            <a:ext cx="12192000" cy="6858000"/>
          </a:xfrm>
          <a:prstGeom prst="rect">
            <a:avLst/>
          </a:prstGeom>
        </p:spPr>
      </p:pic>
    </p:spTree>
    <p:extLst>
      <p:ext uri="{BB962C8B-B14F-4D97-AF65-F5344CB8AC3E}">
        <p14:creationId xmlns:p14="http://schemas.microsoft.com/office/powerpoint/2010/main" val="371504168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7" ma:contentTypeDescription="Create a new document." ma:contentTypeScope="" ma:versionID="45387289818170a2abfe359cb0abbcf8">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f5b0215a64afade8cc991fdc94baf36c"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Flow_SignoffStatus xmlns="764ce334-4dea-4cda-96fd-5a46cc3154a2" xsi:nil="true"/>
    <TaxCatchAll xmlns="edf7c51f-8958-4cb5-b692-975806f17f35" xsi:nil="true"/>
    <lcf76f155ced4ddcb4097134ff3c332f xmlns="764ce334-4dea-4cda-96fd-5a46cc3154a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40C6264-D9B2-4627-A979-5FE1A9F1261C}">
  <ds:schemaRefs>
    <ds:schemaRef ds:uri="http://schemas.microsoft.com/sharepoint/v3/contenttype/forms"/>
  </ds:schemaRefs>
</ds:datastoreItem>
</file>

<file path=customXml/itemProps2.xml><?xml version="1.0" encoding="utf-8"?>
<ds:datastoreItem xmlns:ds="http://schemas.openxmlformats.org/officeDocument/2006/customXml" ds:itemID="{1864C866-BCF3-4AD1-87EB-5451768863B5}"/>
</file>

<file path=customXml/itemProps3.xml><?xml version="1.0" encoding="utf-8"?>
<ds:datastoreItem xmlns:ds="http://schemas.openxmlformats.org/officeDocument/2006/customXml" ds:itemID="{C7FB9D79-E3BA-4F63-80CE-63BAD07BAA45}">
  <ds:schemaRefs>
    <ds:schemaRef ds:uri="http://schemas.openxmlformats.org/package/2006/metadata/core-properties"/>
    <ds:schemaRef ds:uri="764ce334-4dea-4cda-96fd-5a46cc3154a2"/>
    <ds:schemaRef ds:uri="http://www.w3.org/XML/1998/namespace"/>
    <ds:schemaRef ds:uri="http://purl.org/dc/elements/1.1/"/>
    <ds:schemaRef ds:uri="edf7c51f-8958-4cb5-b692-975806f17f35"/>
    <ds:schemaRef ds:uri="http://schemas.microsoft.com/office/2006/metadata/properties"/>
    <ds:schemaRef ds:uri="http://schemas.microsoft.com/office/2006/documentManagement/types"/>
    <ds:schemaRef ds:uri="http://purl.org/dc/dcmitype/"/>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272</TotalTime>
  <Words>2420</Words>
  <Application>Microsoft Office PowerPoint</Application>
  <PresentationFormat>Widescreen</PresentationFormat>
  <Paragraphs>177</Paragraphs>
  <Slides>19</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Calibri</vt:lpstr>
      <vt:lpstr>Calibri Light</vt:lpstr>
      <vt:lpstr>EuclidSquare-Regular</vt:lpstr>
      <vt:lpstr>Gilroy Black</vt:lpstr>
      <vt:lpstr>Gilroy Bold</vt:lpstr>
      <vt:lpstr>Gilroy Medium</vt:lpstr>
      <vt:lpstr>Gilroy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Sarah Duffy</cp:lastModifiedBy>
  <cp:revision>3</cp:revision>
  <dcterms:created xsi:type="dcterms:W3CDTF">2021-08-19T08:20:23Z</dcterms:created>
  <dcterms:modified xsi:type="dcterms:W3CDTF">2021-11-25T11:27:13Z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