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sldIdLst>
    <p:sldId id="256" r:id="rId5"/>
    <p:sldId id="257" r:id="rId6"/>
    <p:sldId id="258" r:id="rId7"/>
    <p:sldId id="266" r:id="rId8"/>
    <p:sldId id="263" r:id="rId9"/>
    <p:sldId id="267" r:id="rId10"/>
    <p:sldId id="264" r:id="rId11"/>
    <p:sldId id="265" r:id="rId12"/>
    <p:sldId id="268" r:id="rId13"/>
    <p:sldId id="269" r:id="rId14"/>
    <p:sldId id="270" r:id="rId15"/>
    <p:sldId id="271" r:id="rId16"/>
    <p:sldId id="260" r:id="rId17"/>
    <p:sldId id="272" r:id="rId18"/>
    <p:sldId id="261" r:id="rId19"/>
    <p:sldId id="273" r:id="rId20"/>
    <p:sldId id="262" r:id="rId21"/>
    <p:sldId id="275" r:id="rId22"/>
    <p:sldId id="27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26"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A6C"/>
    <a:srgbClr val="EA502A"/>
    <a:srgbClr val="F9F6ED"/>
    <a:srgbClr val="44BDA9"/>
    <a:srgbClr val="FAB546"/>
    <a:srgbClr val="0090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9F917B-2568-42F0-B00E-4A65E4E56083}" v="73" dt="2021-11-24T13:04:34.4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3537" autoAdjust="0"/>
  </p:normalViewPr>
  <p:slideViewPr>
    <p:cSldViewPr snapToGrid="0">
      <p:cViewPr varScale="1">
        <p:scale>
          <a:sx n="92" d="100"/>
          <a:sy n="92" d="100"/>
        </p:scale>
        <p:origin x="186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329F917B-2568-42F0-B00E-4A65E4E56083}"/>
    <pc:docChg chg="undo custSel addSld modSld sldOrd">
      <pc:chgData name="Sarah Duffy" userId="ca92ddb4-4620-4127-97b1-8232d187080b" providerId="ADAL" clId="{329F917B-2568-42F0-B00E-4A65E4E56083}" dt="2021-11-25T12:43:46.140" v="1488" actId="20577"/>
      <pc:docMkLst>
        <pc:docMk/>
      </pc:docMkLst>
      <pc:sldChg chg="addSp modSp mod">
        <pc:chgData name="Sarah Duffy" userId="ca92ddb4-4620-4127-97b1-8232d187080b" providerId="ADAL" clId="{329F917B-2568-42F0-B00E-4A65E4E56083}" dt="2021-08-20T17:23:19.747" v="18" actId="27309"/>
        <pc:sldMkLst>
          <pc:docMk/>
          <pc:sldMk cId="312134143" sldId="256"/>
        </pc:sldMkLst>
        <pc:graphicFrameChg chg="add modGraphic">
          <ac:chgData name="Sarah Duffy" userId="ca92ddb4-4620-4127-97b1-8232d187080b" providerId="ADAL" clId="{329F917B-2568-42F0-B00E-4A65E4E56083}" dt="2021-08-20T17:23:19.747" v="18" actId="27309"/>
          <ac:graphicFrameMkLst>
            <pc:docMk/>
            <pc:sldMk cId="312134143" sldId="256"/>
            <ac:graphicFrameMk id="7" creationId="{A93A9F87-9C39-4953-B5DA-D64122A0D553}"/>
          </ac:graphicFrameMkLst>
        </pc:graphicFrameChg>
      </pc:sldChg>
      <pc:sldChg chg="addSp delSp modSp mod addCm modCm">
        <pc:chgData name="Sarah Duffy" userId="ca92ddb4-4620-4127-97b1-8232d187080b" providerId="ADAL" clId="{329F917B-2568-42F0-B00E-4A65E4E56083}" dt="2021-11-08T13:54:23.111" v="250" actId="478"/>
        <pc:sldMkLst>
          <pc:docMk/>
          <pc:sldMk cId="74846918" sldId="257"/>
        </pc:sldMkLst>
        <pc:picChg chg="add del mod">
          <ac:chgData name="Sarah Duffy" userId="ca92ddb4-4620-4127-97b1-8232d187080b" providerId="ADAL" clId="{329F917B-2568-42F0-B00E-4A65E4E56083}" dt="2021-11-08T13:54:04.677" v="244" actId="478"/>
          <ac:picMkLst>
            <pc:docMk/>
            <pc:sldMk cId="74846918" sldId="257"/>
            <ac:picMk id="4" creationId="{A585469A-5A39-41B3-90BD-9229CA23CFAB}"/>
          </ac:picMkLst>
        </pc:picChg>
        <pc:picChg chg="add del mod">
          <ac:chgData name="Sarah Duffy" userId="ca92ddb4-4620-4127-97b1-8232d187080b" providerId="ADAL" clId="{329F917B-2568-42F0-B00E-4A65E4E56083}" dt="2021-11-08T13:54:23.111" v="250" actId="478"/>
          <ac:picMkLst>
            <pc:docMk/>
            <pc:sldMk cId="74846918" sldId="257"/>
            <ac:picMk id="7" creationId="{057A3009-77C3-4302-AE53-D628DDD00CC4}"/>
          </ac:picMkLst>
        </pc:picChg>
      </pc:sldChg>
      <pc:sldChg chg="addSp modSp mod">
        <pc:chgData name="Sarah Duffy" userId="ca92ddb4-4620-4127-97b1-8232d187080b" providerId="ADAL" clId="{329F917B-2568-42F0-B00E-4A65E4E56083}" dt="2021-11-24T12:03:32.637" v="259" actId="1076"/>
        <pc:sldMkLst>
          <pc:docMk/>
          <pc:sldMk cId="1539444185" sldId="258"/>
        </pc:sldMkLst>
        <pc:picChg chg="mod">
          <ac:chgData name="Sarah Duffy" userId="ca92ddb4-4620-4127-97b1-8232d187080b" providerId="ADAL" clId="{329F917B-2568-42F0-B00E-4A65E4E56083}" dt="2021-11-24T12:03:03.542" v="255" actId="1076"/>
          <ac:picMkLst>
            <pc:docMk/>
            <pc:sldMk cId="1539444185" sldId="258"/>
            <ac:picMk id="3" creationId="{5F9BE9A2-723D-1C42-9BC7-7EE359D9BB04}"/>
          </ac:picMkLst>
        </pc:picChg>
        <pc:picChg chg="add mod">
          <ac:chgData name="Sarah Duffy" userId="ca92ddb4-4620-4127-97b1-8232d187080b" providerId="ADAL" clId="{329F917B-2568-42F0-B00E-4A65E4E56083}" dt="2021-11-24T12:03:32.637" v="259" actId="1076"/>
          <ac:picMkLst>
            <pc:docMk/>
            <pc:sldMk cId="1539444185" sldId="258"/>
            <ac:picMk id="5" creationId="{0DA0FB3D-E2BF-453E-9833-BB594EC2F4E3}"/>
          </ac:picMkLst>
        </pc:picChg>
      </pc:sldChg>
      <pc:sldChg chg="addSp modSp mod addCm delCm modCm modNotesTx">
        <pc:chgData name="Sarah Duffy" userId="ca92ddb4-4620-4127-97b1-8232d187080b" providerId="ADAL" clId="{329F917B-2568-42F0-B00E-4A65E4E56083}" dt="2021-11-24T12:54:32.851" v="1007" actId="1592"/>
        <pc:sldMkLst>
          <pc:docMk/>
          <pc:sldMk cId="2088198683" sldId="260"/>
        </pc:sldMkLst>
        <pc:spChg chg="mod">
          <ac:chgData name="Sarah Duffy" userId="ca92ddb4-4620-4127-97b1-8232d187080b" providerId="ADAL" clId="{329F917B-2568-42F0-B00E-4A65E4E56083}" dt="2021-11-24T12:15:36.083" v="535" actId="1076"/>
          <ac:spMkLst>
            <pc:docMk/>
            <pc:sldMk cId="2088198683" sldId="260"/>
            <ac:spMk id="12" creationId="{10AA591C-ACEE-8C42-AFA3-F4A75D200DF1}"/>
          </ac:spMkLst>
        </pc:spChg>
        <pc:spChg chg="mod">
          <ac:chgData name="Sarah Duffy" userId="ca92ddb4-4620-4127-97b1-8232d187080b" providerId="ADAL" clId="{329F917B-2568-42F0-B00E-4A65E4E56083}" dt="2021-11-24T12:15:36.083" v="535" actId="1076"/>
          <ac:spMkLst>
            <pc:docMk/>
            <pc:sldMk cId="2088198683" sldId="260"/>
            <ac:spMk id="14" creationId="{B1C5E8F3-2C0C-3C42-BA7C-99FEC1406B02}"/>
          </ac:spMkLst>
        </pc:spChg>
        <pc:spChg chg="mod">
          <ac:chgData name="Sarah Duffy" userId="ca92ddb4-4620-4127-97b1-8232d187080b" providerId="ADAL" clId="{329F917B-2568-42F0-B00E-4A65E4E56083}" dt="2021-11-24T12:15:36.083" v="535" actId="1076"/>
          <ac:spMkLst>
            <pc:docMk/>
            <pc:sldMk cId="2088198683" sldId="260"/>
            <ac:spMk id="16" creationId="{5C8F6298-ABCF-E64E-8802-4C8097CF1961}"/>
          </ac:spMkLst>
        </pc:spChg>
        <pc:spChg chg="mod">
          <ac:chgData name="Sarah Duffy" userId="ca92ddb4-4620-4127-97b1-8232d187080b" providerId="ADAL" clId="{329F917B-2568-42F0-B00E-4A65E4E56083}" dt="2021-11-24T12:15:36.083" v="535" actId="1076"/>
          <ac:spMkLst>
            <pc:docMk/>
            <pc:sldMk cId="2088198683" sldId="260"/>
            <ac:spMk id="17" creationId="{091D1259-6E3B-F948-8A1F-D023FF03202B}"/>
          </ac:spMkLst>
        </pc:spChg>
        <pc:spChg chg="mod">
          <ac:chgData name="Sarah Duffy" userId="ca92ddb4-4620-4127-97b1-8232d187080b" providerId="ADAL" clId="{329F917B-2568-42F0-B00E-4A65E4E56083}" dt="2021-11-24T12:15:36.083" v="535" actId="1076"/>
          <ac:spMkLst>
            <pc:docMk/>
            <pc:sldMk cId="2088198683" sldId="260"/>
            <ac:spMk id="36" creationId="{3F252C47-399E-A741-86FC-806C20A76008}"/>
          </ac:spMkLst>
        </pc:spChg>
        <pc:spChg chg="mod">
          <ac:chgData name="Sarah Duffy" userId="ca92ddb4-4620-4127-97b1-8232d187080b" providerId="ADAL" clId="{329F917B-2568-42F0-B00E-4A65E4E56083}" dt="2021-11-24T12:15:36.083" v="535" actId="1076"/>
          <ac:spMkLst>
            <pc:docMk/>
            <pc:sldMk cId="2088198683" sldId="260"/>
            <ac:spMk id="37" creationId="{32FFB92E-5681-9C4F-85BB-1DC8AE4448BD}"/>
          </ac:spMkLst>
        </pc:spChg>
        <pc:spChg chg="mod">
          <ac:chgData name="Sarah Duffy" userId="ca92ddb4-4620-4127-97b1-8232d187080b" providerId="ADAL" clId="{329F917B-2568-42F0-B00E-4A65E4E56083}" dt="2021-11-24T12:15:36.083" v="535" actId="1076"/>
          <ac:spMkLst>
            <pc:docMk/>
            <pc:sldMk cId="2088198683" sldId="260"/>
            <ac:spMk id="38" creationId="{AF52CA75-BF91-BF4A-A0A8-A20DD5224812}"/>
          </ac:spMkLst>
        </pc:spChg>
        <pc:picChg chg="add mod">
          <ac:chgData name="Sarah Duffy" userId="ca92ddb4-4620-4127-97b1-8232d187080b" providerId="ADAL" clId="{329F917B-2568-42F0-B00E-4A65E4E56083}" dt="2021-11-24T12:15:46.379" v="538" actId="962"/>
          <ac:picMkLst>
            <pc:docMk/>
            <pc:sldMk cId="2088198683" sldId="260"/>
            <ac:picMk id="5" creationId="{2791DD2F-D38D-41EB-8E38-14A675056CBF}"/>
          </ac:picMkLst>
        </pc:picChg>
      </pc:sldChg>
      <pc:sldChg chg="addSp modSp mod">
        <pc:chgData name="Sarah Duffy" userId="ca92ddb4-4620-4127-97b1-8232d187080b" providerId="ADAL" clId="{329F917B-2568-42F0-B00E-4A65E4E56083}" dt="2021-11-24T12:21:43.935" v="574" actId="962"/>
        <pc:sldMkLst>
          <pc:docMk/>
          <pc:sldMk cId="1888177972" sldId="261"/>
        </pc:sldMkLst>
        <pc:spChg chg="mod">
          <ac:chgData name="Sarah Duffy" userId="ca92ddb4-4620-4127-97b1-8232d187080b" providerId="ADAL" clId="{329F917B-2568-42F0-B00E-4A65E4E56083}" dt="2021-11-24T12:21:34.723" v="571" actId="1076"/>
          <ac:spMkLst>
            <pc:docMk/>
            <pc:sldMk cId="1888177972" sldId="261"/>
            <ac:spMk id="17" creationId="{C59D2BD4-EF7A-5744-80C9-96077D32D31C}"/>
          </ac:spMkLst>
        </pc:spChg>
        <pc:spChg chg="mod">
          <ac:chgData name="Sarah Duffy" userId="ca92ddb4-4620-4127-97b1-8232d187080b" providerId="ADAL" clId="{329F917B-2568-42F0-B00E-4A65E4E56083}" dt="2021-11-24T12:21:34.723" v="571" actId="1076"/>
          <ac:spMkLst>
            <pc:docMk/>
            <pc:sldMk cId="1888177972" sldId="261"/>
            <ac:spMk id="22" creationId="{70672C19-53D3-2D4F-8A69-F4CAE2D6A520}"/>
          </ac:spMkLst>
        </pc:spChg>
        <pc:spChg chg="mod">
          <ac:chgData name="Sarah Duffy" userId="ca92ddb4-4620-4127-97b1-8232d187080b" providerId="ADAL" clId="{329F917B-2568-42F0-B00E-4A65E4E56083}" dt="2021-11-24T12:21:34.723" v="571" actId="1076"/>
          <ac:spMkLst>
            <pc:docMk/>
            <pc:sldMk cId="1888177972" sldId="261"/>
            <ac:spMk id="24" creationId="{ACBFBCD1-26BB-9843-8288-E5860311B094}"/>
          </ac:spMkLst>
        </pc:spChg>
        <pc:spChg chg="mod">
          <ac:chgData name="Sarah Duffy" userId="ca92ddb4-4620-4127-97b1-8232d187080b" providerId="ADAL" clId="{329F917B-2568-42F0-B00E-4A65E4E56083}" dt="2021-11-24T12:21:34.723" v="571" actId="1076"/>
          <ac:spMkLst>
            <pc:docMk/>
            <pc:sldMk cId="1888177972" sldId="261"/>
            <ac:spMk id="25" creationId="{3BAF05E0-F175-474B-9FD4-C561C23C5CDC}"/>
          </ac:spMkLst>
        </pc:spChg>
        <pc:spChg chg="mod">
          <ac:chgData name="Sarah Duffy" userId="ca92ddb4-4620-4127-97b1-8232d187080b" providerId="ADAL" clId="{329F917B-2568-42F0-B00E-4A65E4E56083}" dt="2021-11-24T12:21:34.723" v="571" actId="1076"/>
          <ac:spMkLst>
            <pc:docMk/>
            <pc:sldMk cId="1888177972" sldId="261"/>
            <ac:spMk id="26" creationId="{6851A341-3818-AF47-9804-57F19F2CAEE7}"/>
          </ac:spMkLst>
        </pc:spChg>
        <pc:spChg chg="mod">
          <ac:chgData name="Sarah Duffy" userId="ca92ddb4-4620-4127-97b1-8232d187080b" providerId="ADAL" clId="{329F917B-2568-42F0-B00E-4A65E4E56083}" dt="2021-11-24T12:21:34.723" v="571" actId="1076"/>
          <ac:spMkLst>
            <pc:docMk/>
            <pc:sldMk cId="1888177972" sldId="261"/>
            <ac:spMk id="27" creationId="{9C29807C-2B18-964B-AE92-6EE1063DD388}"/>
          </ac:spMkLst>
        </pc:spChg>
        <pc:spChg chg="mod">
          <ac:chgData name="Sarah Duffy" userId="ca92ddb4-4620-4127-97b1-8232d187080b" providerId="ADAL" clId="{329F917B-2568-42F0-B00E-4A65E4E56083}" dt="2021-11-24T12:21:34.723" v="571" actId="1076"/>
          <ac:spMkLst>
            <pc:docMk/>
            <pc:sldMk cId="1888177972" sldId="261"/>
            <ac:spMk id="28" creationId="{D0DD6BC8-D695-DE48-8A13-4F3FDC6D0659}"/>
          </ac:spMkLst>
        </pc:spChg>
        <pc:spChg chg="mod">
          <ac:chgData name="Sarah Duffy" userId="ca92ddb4-4620-4127-97b1-8232d187080b" providerId="ADAL" clId="{329F917B-2568-42F0-B00E-4A65E4E56083}" dt="2021-11-24T12:21:34.723" v="571" actId="1076"/>
          <ac:spMkLst>
            <pc:docMk/>
            <pc:sldMk cId="1888177972" sldId="261"/>
            <ac:spMk id="29" creationId="{CA66BE7C-A796-4348-9B4B-F9B40759DC86}"/>
          </ac:spMkLst>
        </pc:spChg>
        <pc:spChg chg="mod">
          <ac:chgData name="Sarah Duffy" userId="ca92ddb4-4620-4127-97b1-8232d187080b" providerId="ADAL" clId="{329F917B-2568-42F0-B00E-4A65E4E56083}" dt="2021-11-24T12:21:34.723" v="571" actId="1076"/>
          <ac:spMkLst>
            <pc:docMk/>
            <pc:sldMk cId="1888177972" sldId="261"/>
            <ac:spMk id="30" creationId="{206D5E18-21D5-C142-9AB2-3CE22022BD03}"/>
          </ac:spMkLst>
        </pc:spChg>
        <pc:spChg chg="mod">
          <ac:chgData name="Sarah Duffy" userId="ca92ddb4-4620-4127-97b1-8232d187080b" providerId="ADAL" clId="{329F917B-2568-42F0-B00E-4A65E4E56083}" dt="2021-11-24T12:21:34.723" v="571" actId="1076"/>
          <ac:spMkLst>
            <pc:docMk/>
            <pc:sldMk cId="1888177972" sldId="261"/>
            <ac:spMk id="31" creationId="{489386A9-21BA-1647-9CE4-CC491FF98A6C}"/>
          </ac:spMkLst>
        </pc:spChg>
        <pc:spChg chg="mod">
          <ac:chgData name="Sarah Duffy" userId="ca92ddb4-4620-4127-97b1-8232d187080b" providerId="ADAL" clId="{329F917B-2568-42F0-B00E-4A65E4E56083}" dt="2021-11-24T12:21:34.723" v="571" actId="1076"/>
          <ac:spMkLst>
            <pc:docMk/>
            <pc:sldMk cId="1888177972" sldId="261"/>
            <ac:spMk id="32" creationId="{338EEC88-E82E-AB47-BD6A-AEEF8FCA2441}"/>
          </ac:spMkLst>
        </pc:spChg>
        <pc:spChg chg="mod">
          <ac:chgData name="Sarah Duffy" userId="ca92ddb4-4620-4127-97b1-8232d187080b" providerId="ADAL" clId="{329F917B-2568-42F0-B00E-4A65E4E56083}" dt="2021-11-24T12:21:34.723" v="571" actId="1076"/>
          <ac:spMkLst>
            <pc:docMk/>
            <pc:sldMk cId="1888177972" sldId="261"/>
            <ac:spMk id="33" creationId="{397C75A0-C79A-CA4C-BD58-E34B9EC62503}"/>
          </ac:spMkLst>
        </pc:spChg>
        <pc:spChg chg="mod">
          <ac:chgData name="Sarah Duffy" userId="ca92ddb4-4620-4127-97b1-8232d187080b" providerId="ADAL" clId="{329F917B-2568-42F0-B00E-4A65E4E56083}" dt="2021-11-24T12:21:34.723" v="571" actId="1076"/>
          <ac:spMkLst>
            <pc:docMk/>
            <pc:sldMk cId="1888177972" sldId="261"/>
            <ac:spMk id="34" creationId="{EAD19B49-2637-AC4F-B2AC-DD41AEDA0158}"/>
          </ac:spMkLst>
        </pc:spChg>
        <pc:spChg chg="mod">
          <ac:chgData name="Sarah Duffy" userId="ca92ddb4-4620-4127-97b1-8232d187080b" providerId="ADAL" clId="{329F917B-2568-42F0-B00E-4A65E4E56083}" dt="2021-11-24T12:21:34.723" v="571" actId="1076"/>
          <ac:spMkLst>
            <pc:docMk/>
            <pc:sldMk cId="1888177972" sldId="261"/>
            <ac:spMk id="35" creationId="{3412AA66-FC45-1F42-97BE-23A5E5236722}"/>
          </ac:spMkLst>
        </pc:spChg>
        <pc:spChg chg="mod">
          <ac:chgData name="Sarah Duffy" userId="ca92ddb4-4620-4127-97b1-8232d187080b" providerId="ADAL" clId="{329F917B-2568-42F0-B00E-4A65E4E56083}" dt="2021-11-24T12:21:34.723" v="571" actId="1076"/>
          <ac:spMkLst>
            <pc:docMk/>
            <pc:sldMk cId="1888177972" sldId="261"/>
            <ac:spMk id="39" creationId="{57B76DD5-9C1A-2448-89BE-0487DF6B5AD3}"/>
          </ac:spMkLst>
        </pc:spChg>
        <pc:spChg chg="mod">
          <ac:chgData name="Sarah Duffy" userId="ca92ddb4-4620-4127-97b1-8232d187080b" providerId="ADAL" clId="{329F917B-2568-42F0-B00E-4A65E4E56083}" dt="2021-11-24T12:21:34.723" v="571" actId="1076"/>
          <ac:spMkLst>
            <pc:docMk/>
            <pc:sldMk cId="1888177972" sldId="261"/>
            <ac:spMk id="40" creationId="{9184D2F4-2181-9D47-BC51-0C91040CCDCD}"/>
          </ac:spMkLst>
        </pc:spChg>
        <pc:spChg chg="mod">
          <ac:chgData name="Sarah Duffy" userId="ca92ddb4-4620-4127-97b1-8232d187080b" providerId="ADAL" clId="{329F917B-2568-42F0-B00E-4A65E4E56083}" dt="2021-11-24T12:21:34.723" v="571" actId="1076"/>
          <ac:spMkLst>
            <pc:docMk/>
            <pc:sldMk cId="1888177972" sldId="261"/>
            <ac:spMk id="41" creationId="{58A4256F-0848-F742-A616-3E00BF12F990}"/>
          </ac:spMkLst>
        </pc:spChg>
        <pc:spChg chg="mod">
          <ac:chgData name="Sarah Duffy" userId="ca92ddb4-4620-4127-97b1-8232d187080b" providerId="ADAL" clId="{329F917B-2568-42F0-B00E-4A65E4E56083}" dt="2021-11-24T12:21:34.723" v="571" actId="1076"/>
          <ac:spMkLst>
            <pc:docMk/>
            <pc:sldMk cId="1888177972" sldId="261"/>
            <ac:spMk id="42" creationId="{27754B7D-5167-2D43-8D9C-781EEDEC5414}"/>
          </ac:spMkLst>
        </pc:spChg>
        <pc:spChg chg="mod">
          <ac:chgData name="Sarah Duffy" userId="ca92ddb4-4620-4127-97b1-8232d187080b" providerId="ADAL" clId="{329F917B-2568-42F0-B00E-4A65E4E56083}" dt="2021-11-24T12:21:34.723" v="571" actId="1076"/>
          <ac:spMkLst>
            <pc:docMk/>
            <pc:sldMk cId="1888177972" sldId="261"/>
            <ac:spMk id="43" creationId="{9FD3055F-75F7-E44D-A16C-6FEE66C41281}"/>
          </ac:spMkLst>
        </pc:spChg>
        <pc:spChg chg="mod">
          <ac:chgData name="Sarah Duffy" userId="ca92ddb4-4620-4127-97b1-8232d187080b" providerId="ADAL" clId="{329F917B-2568-42F0-B00E-4A65E4E56083}" dt="2021-11-24T12:21:34.723" v="571" actId="1076"/>
          <ac:spMkLst>
            <pc:docMk/>
            <pc:sldMk cId="1888177972" sldId="261"/>
            <ac:spMk id="44" creationId="{866D1F13-D002-7E4B-94ED-5C864747F841}"/>
          </ac:spMkLst>
        </pc:spChg>
        <pc:spChg chg="mod">
          <ac:chgData name="Sarah Duffy" userId="ca92ddb4-4620-4127-97b1-8232d187080b" providerId="ADAL" clId="{329F917B-2568-42F0-B00E-4A65E4E56083}" dt="2021-11-24T12:21:34.723" v="571" actId="1076"/>
          <ac:spMkLst>
            <pc:docMk/>
            <pc:sldMk cId="1888177972" sldId="261"/>
            <ac:spMk id="45" creationId="{B75849AA-A3CE-1F4D-8994-60CA771CE48A}"/>
          </ac:spMkLst>
        </pc:spChg>
        <pc:spChg chg="mod">
          <ac:chgData name="Sarah Duffy" userId="ca92ddb4-4620-4127-97b1-8232d187080b" providerId="ADAL" clId="{329F917B-2568-42F0-B00E-4A65E4E56083}" dt="2021-11-24T12:21:34.723" v="571" actId="1076"/>
          <ac:spMkLst>
            <pc:docMk/>
            <pc:sldMk cId="1888177972" sldId="261"/>
            <ac:spMk id="47" creationId="{FE5176B0-0E79-A741-9EF0-F2D54FCC20AD}"/>
          </ac:spMkLst>
        </pc:spChg>
        <pc:spChg chg="mod">
          <ac:chgData name="Sarah Duffy" userId="ca92ddb4-4620-4127-97b1-8232d187080b" providerId="ADAL" clId="{329F917B-2568-42F0-B00E-4A65E4E56083}" dt="2021-11-24T12:21:34.723" v="571" actId="1076"/>
          <ac:spMkLst>
            <pc:docMk/>
            <pc:sldMk cId="1888177972" sldId="261"/>
            <ac:spMk id="48" creationId="{1153C6E2-4298-4D44-8B5F-2A7E00B5CCF6}"/>
          </ac:spMkLst>
        </pc:spChg>
        <pc:spChg chg="mod">
          <ac:chgData name="Sarah Duffy" userId="ca92ddb4-4620-4127-97b1-8232d187080b" providerId="ADAL" clId="{329F917B-2568-42F0-B00E-4A65E4E56083}" dt="2021-11-24T12:21:34.723" v="571" actId="1076"/>
          <ac:spMkLst>
            <pc:docMk/>
            <pc:sldMk cId="1888177972" sldId="261"/>
            <ac:spMk id="49" creationId="{48D04DC2-B965-2742-88D1-35BAFEB573F2}"/>
          </ac:spMkLst>
        </pc:spChg>
        <pc:spChg chg="mod">
          <ac:chgData name="Sarah Duffy" userId="ca92ddb4-4620-4127-97b1-8232d187080b" providerId="ADAL" clId="{329F917B-2568-42F0-B00E-4A65E4E56083}" dt="2021-11-24T12:21:34.723" v="571" actId="1076"/>
          <ac:spMkLst>
            <pc:docMk/>
            <pc:sldMk cId="1888177972" sldId="261"/>
            <ac:spMk id="50" creationId="{84D7544B-FBED-8548-956E-C6AFE29B20CD}"/>
          </ac:spMkLst>
        </pc:spChg>
        <pc:spChg chg="mod">
          <ac:chgData name="Sarah Duffy" userId="ca92ddb4-4620-4127-97b1-8232d187080b" providerId="ADAL" clId="{329F917B-2568-42F0-B00E-4A65E4E56083}" dt="2021-11-24T12:21:34.723" v="571" actId="1076"/>
          <ac:spMkLst>
            <pc:docMk/>
            <pc:sldMk cId="1888177972" sldId="261"/>
            <ac:spMk id="51" creationId="{F9114D9F-1D53-0A46-8297-AB4F443BBE08}"/>
          </ac:spMkLst>
        </pc:spChg>
        <pc:spChg chg="mod">
          <ac:chgData name="Sarah Duffy" userId="ca92ddb4-4620-4127-97b1-8232d187080b" providerId="ADAL" clId="{329F917B-2568-42F0-B00E-4A65E4E56083}" dt="2021-11-24T12:21:34.723" v="571" actId="1076"/>
          <ac:spMkLst>
            <pc:docMk/>
            <pc:sldMk cId="1888177972" sldId="261"/>
            <ac:spMk id="52" creationId="{298D61EA-F54B-E54F-BBE3-496BE644172D}"/>
          </ac:spMkLst>
        </pc:spChg>
        <pc:spChg chg="mod">
          <ac:chgData name="Sarah Duffy" userId="ca92ddb4-4620-4127-97b1-8232d187080b" providerId="ADAL" clId="{329F917B-2568-42F0-B00E-4A65E4E56083}" dt="2021-11-24T12:21:34.723" v="571" actId="1076"/>
          <ac:spMkLst>
            <pc:docMk/>
            <pc:sldMk cId="1888177972" sldId="261"/>
            <ac:spMk id="53" creationId="{02546E8B-F33D-8742-AB72-B2F7A25CC2FE}"/>
          </ac:spMkLst>
        </pc:spChg>
        <pc:spChg chg="mod">
          <ac:chgData name="Sarah Duffy" userId="ca92ddb4-4620-4127-97b1-8232d187080b" providerId="ADAL" clId="{329F917B-2568-42F0-B00E-4A65E4E56083}" dt="2021-11-24T12:21:34.723" v="571" actId="1076"/>
          <ac:spMkLst>
            <pc:docMk/>
            <pc:sldMk cId="1888177972" sldId="261"/>
            <ac:spMk id="54" creationId="{7538E22C-D751-3447-8294-7B2DAF0840B6}"/>
          </ac:spMkLst>
        </pc:spChg>
        <pc:spChg chg="mod">
          <ac:chgData name="Sarah Duffy" userId="ca92ddb4-4620-4127-97b1-8232d187080b" providerId="ADAL" clId="{329F917B-2568-42F0-B00E-4A65E4E56083}" dt="2021-11-24T12:21:34.723" v="571" actId="1076"/>
          <ac:spMkLst>
            <pc:docMk/>
            <pc:sldMk cId="1888177972" sldId="261"/>
            <ac:spMk id="55" creationId="{F4E57F49-1C7F-5F42-8C0E-017F6C04D076}"/>
          </ac:spMkLst>
        </pc:spChg>
        <pc:spChg chg="mod">
          <ac:chgData name="Sarah Duffy" userId="ca92ddb4-4620-4127-97b1-8232d187080b" providerId="ADAL" clId="{329F917B-2568-42F0-B00E-4A65E4E56083}" dt="2021-11-24T12:21:34.723" v="571" actId="1076"/>
          <ac:spMkLst>
            <pc:docMk/>
            <pc:sldMk cId="1888177972" sldId="261"/>
            <ac:spMk id="56" creationId="{234A56AD-A527-514C-9DE4-38C8C473EFC4}"/>
          </ac:spMkLst>
        </pc:spChg>
        <pc:spChg chg="mod">
          <ac:chgData name="Sarah Duffy" userId="ca92ddb4-4620-4127-97b1-8232d187080b" providerId="ADAL" clId="{329F917B-2568-42F0-B00E-4A65E4E56083}" dt="2021-11-24T12:21:34.723" v="571" actId="1076"/>
          <ac:spMkLst>
            <pc:docMk/>
            <pc:sldMk cId="1888177972" sldId="261"/>
            <ac:spMk id="57" creationId="{3D056744-58CF-9B4F-B40B-43D323669CB3}"/>
          </ac:spMkLst>
        </pc:spChg>
        <pc:spChg chg="mod">
          <ac:chgData name="Sarah Duffy" userId="ca92ddb4-4620-4127-97b1-8232d187080b" providerId="ADAL" clId="{329F917B-2568-42F0-B00E-4A65E4E56083}" dt="2021-11-24T12:21:34.723" v="571" actId="1076"/>
          <ac:spMkLst>
            <pc:docMk/>
            <pc:sldMk cId="1888177972" sldId="261"/>
            <ac:spMk id="58" creationId="{280DA85C-DC3E-9E4E-956B-487A815977E9}"/>
          </ac:spMkLst>
        </pc:spChg>
        <pc:grpChg chg="mod">
          <ac:chgData name="Sarah Duffy" userId="ca92ddb4-4620-4127-97b1-8232d187080b" providerId="ADAL" clId="{329F917B-2568-42F0-B00E-4A65E4E56083}" dt="2021-11-24T12:21:34.723" v="571" actId="1076"/>
          <ac:grpSpMkLst>
            <pc:docMk/>
            <pc:sldMk cId="1888177972" sldId="261"/>
            <ac:grpSpMk id="5" creationId="{363C90AD-3C95-A141-9BD8-F98CD8E491D0}"/>
          </ac:grpSpMkLst>
        </pc:grpChg>
        <pc:picChg chg="add mod">
          <ac:chgData name="Sarah Duffy" userId="ca92ddb4-4620-4127-97b1-8232d187080b" providerId="ADAL" clId="{329F917B-2568-42F0-B00E-4A65E4E56083}" dt="2021-11-24T12:21:43.935" v="574" actId="962"/>
          <ac:picMkLst>
            <pc:docMk/>
            <pc:sldMk cId="1888177972" sldId="261"/>
            <ac:picMk id="4" creationId="{D98F1BB4-D828-4AC0-8BC9-ADD3BF20C373}"/>
          </ac:picMkLst>
        </pc:picChg>
        <pc:picChg chg="mod">
          <ac:chgData name="Sarah Duffy" userId="ca92ddb4-4620-4127-97b1-8232d187080b" providerId="ADAL" clId="{329F917B-2568-42F0-B00E-4A65E4E56083}" dt="2021-11-24T12:21:34.723" v="571" actId="1076"/>
          <ac:picMkLst>
            <pc:docMk/>
            <pc:sldMk cId="1888177972" sldId="261"/>
            <ac:picMk id="6" creationId="{D85D6734-FA28-A546-8A36-076076CAAF71}"/>
          </ac:picMkLst>
        </pc:picChg>
        <pc:picChg chg="mod">
          <ac:chgData name="Sarah Duffy" userId="ca92ddb4-4620-4127-97b1-8232d187080b" providerId="ADAL" clId="{329F917B-2568-42F0-B00E-4A65E4E56083}" dt="2021-11-24T12:21:16.021" v="570" actId="1076"/>
          <ac:picMkLst>
            <pc:docMk/>
            <pc:sldMk cId="1888177972" sldId="261"/>
            <ac:picMk id="37" creationId="{739B70B1-D575-E24D-A67B-A07666F4833A}"/>
          </ac:picMkLst>
        </pc:picChg>
        <pc:picChg chg="mod">
          <ac:chgData name="Sarah Duffy" userId="ca92ddb4-4620-4127-97b1-8232d187080b" providerId="ADAL" clId="{329F917B-2568-42F0-B00E-4A65E4E56083}" dt="2021-11-24T12:21:34.723" v="571" actId="1076"/>
          <ac:picMkLst>
            <pc:docMk/>
            <pc:sldMk cId="1888177972" sldId="261"/>
            <ac:picMk id="60" creationId="{CE433364-5ECE-1742-8C14-3CE4D3B385D1}"/>
          </ac:picMkLst>
        </pc:picChg>
        <pc:picChg chg="mod">
          <ac:chgData name="Sarah Duffy" userId="ca92ddb4-4620-4127-97b1-8232d187080b" providerId="ADAL" clId="{329F917B-2568-42F0-B00E-4A65E4E56083}" dt="2021-11-24T12:21:34.723" v="571" actId="1076"/>
          <ac:picMkLst>
            <pc:docMk/>
            <pc:sldMk cId="1888177972" sldId="261"/>
            <ac:picMk id="61" creationId="{9CFA1E00-0B22-3842-AC0E-EFA440C30F04}"/>
          </ac:picMkLst>
        </pc:picChg>
        <pc:picChg chg="mod">
          <ac:chgData name="Sarah Duffy" userId="ca92ddb4-4620-4127-97b1-8232d187080b" providerId="ADAL" clId="{329F917B-2568-42F0-B00E-4A65E4E56083}" dt="2021-11-24T12:21:34.723" v="571" actId="1076"/>
          <ac:picMkLst>
            <pc:docMk/>
            <pc:sldMk cId="1888177972" sldId="261"/>
            <ac:picMk id="64" creationId="{3837731B-C54A-4746-BE00-B803306038B5}"/>
          </ac:picMkLst>
        </pc:picChg>
        <pc:picChg chg="mod">
          <ac:chgData name="Sarah Duffy" userId="ca92ddb4-4620-4127-97b1-8232d187080b" providerId="ADAL" clId="{329F917B-2568-42F0-B00E-4A65E4E56083}" dt="2021-11-24T12:21:34.723" v="571" actId="1076"/>
          <ac:picMkLst>
            <pc:docMk/>
            <pc:sldMk cId="1888177972" sldId="261"/>
            <ac:picMk id="65" creationId="{DC3EA0B0-7706-D64E-9EB7-E63CE106A546}"/>
          </ac:picMkLst>
        </pc:picChg>
        <pc:picChg chg="mod">
          <ac:chgData name="Sarah Duffy" userId="ca92ddb4-4620-4127-97b1-8232d187080b" providerId="ADAL" clId="{329F917B-2568-42F0-B00E-4A65E4E56083}" dt="2021-11-24T12:21:34.723" v="571" actId="1076"/>
          <ac:picMkLst>
            <pc:docMk/>
            <pc:sldMk cId="1888177972" sldId="261"/>
            <ac:picMk id="66" creationId="{2214DC82-4265-6D4D-BF08-89C491DEC6FD}"/>
          </ac:picMkLst>
        </pc:picChg>
        <pc:picChg chg="mod">
          <ac:chgData name="Sarah Duffy" userId="ca92ddb4-4620-4127-97b1-8232d187080b" providerId="ADAL" clId="{329F917B-2568-42F0-B00E-4A65E4E56083}" dt="2021-11-24T12:21:34.723" v="571" actId="1076"/>
          <ac:picMkLst>
            <pc:docMk/>
            <pc:sldMk cId="1888177972" sldId="261"/>
            <ac:picMk id="67" creationId="{0A69138B-1870-B64A-83DD-E8C86F58828E}"/>
          </ac:picMkLst>
        </pc:picChg>
      </pc:sldChg>
      <pc:sldChg chg="addSp modSp mod addCm modCm modNotesTx">
        <pc:chgData name="Sarah Duffy" userId="ca92ddb4-4620-4127-97b1-8232d187080b" providerId="ADAL" clId="{329F917B-2568-42F0-B00E-4A65E4E56083}" dt="2021-11-24T12:24:20.643" v="760"/>
        <pc:sldMkLst>
          <pc:docMk/>
          <pc:sldMk cId="2912837112" sldId="262"/>
        </pc:sldMkLst>
        <pc:picChg chg="add mod">
          <ac:chgData name="Sarah Duffy" userId="ca92ddb4-4620-4127-97b1-8232d187080b" providerId="ADAL" clId="{329F917B-2568-42F0-B00E-4A65E4E56083}" dt="2021-11-24T12:23:39.404" v="583"/>
          <ac:picMkLst>
            <pc:docMk/>
            <pc:sldMk cId="2912837112" sldId="262"/>
            <ac:picMk id="4" creationId="{870D8629-79FF-43E1-815E-582F275960A4}"/>
          </ac:picMkLst>
        </pc:picChg>
      </pc:sldChg>
      <pc:sldChg chg="addSp delSp modSp mod addCm delCm modCm">
        <pc:chgData name="Sarah Duffy" userId="ca92ddb4-4620-4127-97b1-8232d187080b" providerId="ADAL" clId="{329F917B-2568-42F0-B00E-4A65E4E56083}" dt="2021-11-24T12:09:49.690" v="322" actId="478"/>
        <pc:sldMkLst>
          <pc:docMk/>
          <pc:sldMk cId="2333662292" sldId="263"/>
        </pc:sldMkLst>
        <pc:picChg chg="add del mod">
          <ac:chgData name="Sarah Duffy" userId="ca92ddb4-4620-4127-97b1-8232d187080b" providerId="ADAL" clId="{329F917B-2568-42F0-B00E-4A65E4E56083}" dt="2021-11-24T12:09:49.690" v="322" actId="478"/>
          <ac:picMkLst>
            <pc:docMk/>
            <pc:sldMk cId="2333662292" sldId="263"/>
            <ac:picMk id="3" creationId="{16D29750-B7A3-4E10-8B6D-06FD60206A5D}"/>
          </ac:picMkLst>
        </pc:picChg>
      </pc:sldChg>
      <pc:sldChg chg="modSp mod addCm modCm modNotesTx">
        <pc:chgData name="Sarah Duffy" userId="ca92ddb4-4620-4127-97b1-8232d187080b" providerId="ADAL" clId="{329F917B-2568-42F0-B00E-4A65E4E56083}" dt="2021-09-14T07:31:55.502" v="205" actId="2710"/>
        <pc:sldMkLst>
          <pc:docMk/>
          <pc:sldMk cId="1136423983" sldId="264"/>
        </pc:sldMkLst>
        <pc:spChg chg="mod">
          <ac:chgData name="Sarah Duffy" userId="ca92ddb4-4620-4127-97b1-8232d187080b" providerId="ADAL" clId="{329F917B-2568-42F0-B00E-4A65E4E56083}" dt="2021-08-23T11:36:06.048" v="88" actId="14100"/>
          <ac:spMkLst>
            <pc:docMk/>
            <pc:sldMk cId="1136423983" sldId="264"/>
            <ac:spMk id="19" creationId="{E97CD0CA-9E57-B54B-870D-4B4ECE972491}"/>
          </ac:spMkLst>
        </pc:spChg>
        <pc:spChg chg="mod">
          <ac:chgData name="Sarah Duffy" userId="ca92ddb4-4620-4127-97b1-8232d187080b" providerId="ADAL" clId="{329F917B-2568-42F0-B00E-4A65E4E56083}" dt="2021-09-14T07:31:55.502" v="205" actId="2710"/>
          <ac:spMkLst>
            <pc:docMk/>
            <pc:sldMk cId="1136423983" sldId="264"/>
            <ac:spMk id="24" creationId="{2B473389-CF03-A34E-AA48-8B7C8AFBB598}"/>
          </ac:spMkLst>
        </pc:spChg>
        <pc:picChg chg="mod">
          <ac:chgData name="Sarah Duffy" userId="ca92ddb4-4620-4127-97b1-8232d187080b" providerId="ADAL" clId="{329F917B-2568-42F0-B00E-4A65E4E56083}" dt="2021-09-14T07:31:40.978" v="203" actId="1076"/>
          <ac:picMkLst>
            <pc:docMk/>
            <pc:sldMk cId="1136423983" sldId="264"/>
            <ac:picMk id="6" creationId="{67AC020B-2122-F647-A893-25A5C8787D60}"/>
          </ac:picMkLst>
        </pc:picChg>
      </pc:sldChg>
      <pc:sldChg chg="modSp mod modNotesTx">
        <pc:chgData name="Sarah Duffy" userId="ca92ddb4-4620-4127-97b1-8232d187080b" providerId="ADAL" clId="{329F917B-2568-42F0-B00E-4A65E4E56083}" dt="2021-09-14T07:32:24.823" v="209" actId="2710"/>
        <pc:sldMkLst>
          <pc:docMk/>
          <pc:sldMk cId="357867546" sldId="265"/>
        </pc:sldMkLst>
        <pc:spChg chg="mod">
          <ac:chgData name="Sarah Duffy" userId="ca92ddb4-4620-4127-97b1-8232d187080b" providerId="ADAL" clId="{329F917B-2568-42F0-B00E-4A65E4E56083}" dt="2021-08-23T11:36:14.560" v="89" actId="14100"/>
          <ac:spMkLst>
            <pc:docMk/>
            <pc:sldMk cId="357867546" sldId="265"/>
            <ac:spMk id="14" creationId="{20FFF43F-1E9A-694D-9219-8C8D2E34B848}"/>
          </ac:spMkLst>
        </pc:spChg>
        <pc:spChg chg="mod">
          <ac:chgData name="Sarah Duffy" userId="ca92ddb4-4620-4127-97b1-8232d187080b" providerId="ADAL" clId="{329F917B-2568-42F0-B00E-4A65E4E56083}" dt="2021-09-14T07:32:24.823" v="209" actId="2710"/>
          <ac:spMkLst>
            <pc:docMk/>
            <pc:sldMk cId="357867546" sldId="265"/>
            <ac:spMk id="17" creationId="{CD93B894-3FCA-A345-A161-F4748D33BED1}"/>
          </ac:spMkLst>
        </pc:spChg>
      </pc:sldChg>
      <pc:sldChg chg="addSp delSp modSp mod ord addCm modCm modNotesTx">
        <pc:chgData name="Sarah Duffy" userId="ca92ddb4-4620-4127-97b1-8232d187080b" providerId="ADAL" clId="{329F917B-2568-42F0-B00E-4A65E4E56083}" dt="2021-11-24T12:26:31.485" v="1003" actId="20577"/>
        <pc:sldMkLst>
          <pc:docMk/>
          <pc:sldMk cId="1649216987" sldId="266"/>
        </pc:sldMkLst>
        <pc:spChg chg="add mod">
          <ac:chgData name="Sarah Duffy" userId="ca92ddb4-4620-4127-97b1-8232d187080b" providerId="ADAL" clId="{329F917B-2568-42F0-B00E-4A65E4E56083}" dt="2021-09-14T07:28:16.480" v="180"/>
          <ac:spMkLst>
            <pc:docMk/>
            <pc:sldMk cId="1649216987" sldId="266"/>
            <ac:spMk id="2" creationId="{1B04A930-9064-4167-AB38-EC0FA9EF7A17}"/>
          </ac:spMkLst>
        </pc:spChg>
        <pc:spChg chg="add del">
          <ac:chgData name="Sarah Duffy" userId="ca92ddb4-4620-4127-97b1-8232d187080b" providerId="ADAL" clId="{329F917B-2568-42F0-B00E-4A65E4E56083}" dt="2021-08-23T15:47:30.251" v="102" actId="22"/>
          <ac:spMkLst>
            <pc:docMk/>
            <pc:sldMk cId="1649216987" sldId="266"/>
            <ac:spMk id="19" creationId="{7F2A6831-7286-4FD3-8C30-676212380232}"/>
          </ac:spMkLst>
        </pc:spChg>
        <pc:spChg chg="add mod">
          <ac:chgData name="Sarah Duffy" userId="ca92ddb4-4620-4127-97b1-8232d187080b" providerId="ADAL" clId="{329F917B-2568-42F0-B00E-4A65E4E56083}" dt="2021-08-23T15:48:58.013" v="117" actId="1076"/>
          <ac:spMkLst>
            <pc:docMk/>
            <pc:sldMk cId="1649216987" sldId="266"/>
            <ac:spMk id="21" creationId="{32043B5D-8721-4A71-9796-71FF0B6B8CBB}"/>
          </ac:spMkLst>
        </pc:spChg>
        <pc:spChg chg="add mod">
          <ac:chgData name="Sarah Duffy" userId="ca92ddb4-4620-4127-97b1-8232d187080b" providerId="ADAL" clId="{329F917B-2568-42F0-B00E-4A65E4E56083}" dt="2021-08-23T15:49:21.002" v="122" actId="1076"/>
          <ac:spMkLst>
            <pc:docMk/>
            <pc:sldMk cId="1649216987" sldId="266"/>
            <ac:spMk id="23" creationId="{8449CB63-B980-41FF-B6D6-CE6663190AD9}"/>
          </ac:spMkLst>
        </pc:spChg>
        <pc:spChg chg="add mod">
          <ac:chgData name="Sarah Duffy" userId="ca92ddb4-4620-4127-97b1-8232d187080b" providerId="ADAL" clId="{329F917B-2568-42F0-B00E-4A65E4E56083}" dt="2021-09-14T07:28:28.283" v="182" actId="1076"/>
          <ac:spMkLst>
            <pc:docMk/>
            <pc:sldMk cId="1649216987" sldId="266"/>
            <ac:spMk id="24" creationId="{38DA2FB7-F9E7-4027-BDAC-53549763C336}"/>
          </ac:spMkLst>
        </pc:spChg>
        <pc:spChg chg="add mod">
          <ac:chgData name="Sarah Duffy" userId="ca92ddb4-4620-4127-97b1-8232d187080b" providerId="ADAL" clId="{329F917B-2568-42F0-B00E-4A65E4E56083}" dt="2021-08-23T15:49:58.067" v="129" actId="1076"/>
          <ac:spMkLst>
            <pc:docMk/>
            <pc:sldMk cId="1649216987" sldId="266"/>
            <ac:spMk id="25" creationId="{DD6B3FE6-7461-484F-9490-C5A191D69D9D}"/>
          </ac:spMkLst>
        </pc:spChg>
        <pc:spChg chg="add mod">
          <ac:chgData name="Sarah Duffy" userId="ca92ddb4-4620-4127-97b1-8232d187080b" providerId="ADAL" clId="{329F917B-2568-42F0-B00E-4A65E4E56083}" dt="2021-09-14T07:28:37.811" v="185" actId="1076"/>
          <ac:spMkLst>
            <pc:docMk/>
            <pc:sldMk cId="1649216987" sldId="266"/>
            <ac:spMk id="26" creationId="{496A99BB-A36C-42C8-8E96-7C74DAABACF2}"/>
          </ac:spMkLst>
        </pc:spChg>
        <pc:spChg chg="add mod">
          <ac:chgData name="Sarah Duffy" userId="ca92ddb4-4620-4127-97b1-8232d187080b" providerId="ADAL" clId="{329F917B-2568-42F0-B00E-4A65E4E56083}" dt="2021-08-23T15:50:20.777" v="141" actId="20577"/>
          <ac:spMkLst>
            <pc:docMk/>
            <pc:sldMk cId="1649216987" sldId="266"/>
            <ac:spMk id="27" creationId="{C98A3356-2800-463C-8743-1AEA95DDB900}"/>
          </ac:spMkLst>
        </pc:spChg>
        <pc:spChg chg="add mod">
          <ac:chgData name="Sarah Duffy" userId="ca92ddb4-4620-4127-97b1-8232d187080b" providerId="ADAL" clId="{329F917B-2568-42F0-B00E-4A65E4E56083}" dt="2021-09-14T07:28:43.656" v="187" actId="1076"/>
          <ac:spMkLst>
            <pc:docMk/>
            <pc:sldMk cId="1649216987" sldId="266"/>
            <ac:spMk id="28" creationId="{A16098D1-800D-42DC-AD68-13A8E69F1BB0}"/>
          </ac:spMkLst>
        </pc:spChg>
        <pc:spChg chg="add mod">
          <ac:chgData name="Sarah Duffy" userId="ca92ddb4-4620-4127-97b1-8232d187080b" providerId="ADAL" clId="{329F917B-2568-42F0-B00E-4A65E4E56083}" dt="2021-09-14T07:29:07.283" v="193" actId="1076"/>
          <ac:spMkLst>
            <pc:docMk/>
            <pc:sldMk cId="1649216987" sldId="266"/>
            <ac:spMk id="29" creationId="{F9A95A9A-0C44-4804-9707-0F602862E9C5}"/>
          </ac:spMkLst>
        </pc:spChg>
        <pc:spChg chg="mod">
          <ac:chgData name="Sarah Duffy" userId="ca92ddb4-4620-4127-97b1-8232d187080b" providerId="ADAL" clId="{329F917B-2568-42F0-B00E-4A65E4E56083}" dt="2021-11-24T12:07:31.666" v="302" actId="207"/>
          <ac:spMkLst>
            <pc:docMk/>
            <pc:sldMk cId="1649216987" sldId="266"/>
            <ac:spMk id="35" creationId="{51C79383-7EC3-6041-9F93-10C393D8BCF9}"/>
          </ac:spMkLst>
        </pc:spChg>
        <pc:spChg chg="mod">
          <ac:chgData name="Sarah Duffy" userId="ca92ddb4-4620-4127-97b1-8232d187080b" providerId="ADAL" clId="{329F917B-2568-42F0-B00E-4A65E4E56083}" dt="2021-09-14T07:28:30.775" v="183" actId="1076"/>
          <ac:spMkLst>
            <pc:docMk/>
            <pc:sldMk cId="1649216987" sldId="266"/>
            <ac:spMk id="36" creationId="{6C662CE1-ADA9-9942-853F-D80C77F4F409}"/>
          </ac:spMkLst>
        </pc:spChg>
        <pc:spChg chg="mod">
          <ac:chgData name="Sarah Duffy" userId="ca92ddb4-4620-4127-97b1-8232d187080b" providerId="ADAL" clId="{329F917B-2568-42F0-B00E-4A65E4E56083}" dt="2021-09-14T07:27:41.425" v="175" actId="14100"/>
          <ac:spMkLst>
            <pc:docMk/>
            <pc:sldMk cId="1649216987" sldId="266"/>
            <ac:spMk id="43" creationId="{C37DAB8F-EDC8-6E47-BC48-72F59C2AD956}"/>
          </ac:spMkLst>
        </pc:spChg>
        <pc:spChg chg="mod">
          <ac:chgData name="Sarah Duffy" userId="ca92ddb4-4620-4127-97b1-8232d187080b" providerId="ADAL" clId="{329F917B-2568-42F0-B00E-4A65E4E56083}" dt="2021-09-14T07:27:26.542" v="171" actId="692"/>
          <ac:spMkLst>
            <pc:docMk/>
            <pc:sldMk cId="1649216987" sldId="266"/>
            <ac:spMk id="45" creationId="{A77A6C50-340E-D94C-9AAB-CC4B697CCDB0}"/>
          </ac:spMkLst>
        </pc:spChg>
        <pc:spChg chg="mod">
          <ac:chgData name="Sarah Duffy" userId="ca92ddb4-4620-4127-97b1-8232d187080b" providerId="ADAL" clId="{329F917B-2568-42F0-B00E-4A65E4E56083}" dt="2021-09-14T07:27:05.494" v="166" actId="1076"/>
          <ac:spMkLst>
            <pc:docMk/>
            <pc:sldMk cId="1649216987" sldId="266"/>
            <ac:spMk id="47" creationId="{AC67D1F7-F625-2744-8928-CC55B7795E7F}"/>
          </ac:spMkLst>
        </pc:spChg>
        <pc:picChg chg="mod">
          <ac:chgData name="Sarah Duffy" userId="ca92ddb4-4620-4127-97b1-8232d187080b" providerId="ADAL" clId="{329F917B-2568-42F0-B00E-4A65E4E56083}" dt="2021-08-23T15:46:32.574" v="94" actId="1076"/>
          <ac:picMkLst>
            <pc:docMk/>
            <pc:sldMk cId="1649216987" sldId="266"/>
            <ac:picMk id="20" creationId="{EE8BA8F4-4A56-904E-B455-7CD0021FCD5B}"/>
          </ac:picMkLst>
        </pc:picChg>
        <pc:picChg chg="mod">
          <ac:chgData name="Sarah Duffy" userId="ca92ddb4-4620-4127-97b1-8232d187080b" providerId="ADAL" clId="{329F917B-2568-42F0-B00E-4A65E4E56083}" dt="2021-09-14T07:26:58.051" v="164" actId="1076"/>
          <ac:picMkLst>
            <pc:docMk/>
            <pc:sldMk cId="1649216987" sldId="266"/>
            <ac:picMk id="22" creationId="{99ACD6E5-41B0-5045-B6B4-2FBD98FA1562}"/>
          </ac:picMkLst>
        </pc:picChg>
      </pc:sldChg>
      <pc:sldChg chg="modSp mod">
        <pc:chgData name="Sarah Duffy" userId="ca92ddb4-4620-4127-97b1-8232d187080b" providerId="ADAL" clId="{329F917B-2568-42F0-B00E-4A65E4E56083}" dt="2021-08-23T11:35:57.039" v="87" actId="14100"/>
        <pc:sldMkLst>
          <pc:docMk/>
          <pc:sldMk cId="4151473695" sldId="267"/>
        </pc:sldMkLst>
        <pc:spChg chg="mod">
          <ac:chgData name="Sarah Duffy" userId="ca92ddb4-4620-4127-97b1-8232d187080b" providerId="ADAL" clId="{329F917B-2568-42F0-B00E-4A65E4E56083}" dt="2021-08-23T11:35:57.039" v="87" actId="14100"/>
          <ac:spMkLst>
            <pc:docMk/>
            <pc:sldMk cId="4151473695" sldId="267"/>
            <ac:spMk id="27" creationId="{C94AB708-1242-174F-8B95-0E87FE04B1B2}"/>
          </ac:spMkLst>
        </pc:spChg>
      </pc:sldChg>
      <pc:sldChg chg="addSp modSp mod addCm modCm modNotesTx">
        <pc:chgData name="Sarah Duffy" userId="ca92ddb4-4620-4127-97b1-8232d187080b" providerId="ADAL" clId="{329F917B-2568-42F0-B00E-4A65E4E56083}" dt="2021-11-24T12:11:07.838" v="331"/>
        <pc:sldMkLst>
          <pc:docMk/>
          <pc:sldMk cId="2155047680" sldId="268"/>
        </pc:sldMkLst>
        <pc:spChg chg="mod">
          <ac:chgData name="Sarah Duffy" userId="ca92ddb4-4620-4127-97b1-8232d187080b" providerId="ADAL" clId="{329F917B-2568-42F0-B00E-4A65E4E56083}" dt="2021-11-24T12:10:00.559" v="324" actId="1076"/>
          <ac:spMkLst>
            <pc:docMk/>
            <pc:sldMk cId="2155047680" sldId="268"/>
            <ac:spMk id="4" creationId="{830F5212-1A85-B140-B6E2-52E242BE77B6}"/>
          </ac:spMkLst>
        </pc:spChg>
        <pc:spChg chg="add mod">
          <ac:chgData name="Sarah Duffy" userId="ca92ddb4-4620-4127-97b1-8232d187080b" providerId="ADAL" clId="{329F917B-2568-42F0-B00E-4A65E4E56083}" dt="2021-11-24T12:10:11.387" v="327" actId="14100"/>
          <ac:spMkLst>
            <pc:docMk/>
            <pc:sldMk cId="2155047680" sldId="268"/>
            <ac:spMk id="5" creationId="{0B41B96D-6429-4301-A400-9AED2F4E5FEC}"/>
          </ac:spMkLst>
        </pc:spChg>
        <pc:spChg chg="mod">
          <ac:chgData name="Sarah Duffy" userId="ca92ddb4-4620-4127-97b1-8232d187080b" providerId="ADAL" clId="{329F917B-2568-42F0-B00E-4A65E4E56083}" dt="2021-11-24T12:10:00.559" v="324" actId="1076"/>
          <ac:spMkLst>
            <pc:docMk/>
            <pc:sldMk cId="2155047680" sldId="268"/>
            <ac:spMk id="6" creationId="{E03E931E-EBF1-1D43-A419-0CCD3EDEA234}"/>
          </ac:spMkLst>
        </pc:spChg>
        <pc:picChg chg="add mod">
          <ac:chgData name="Sarah Duffy" userId="ca92ddb4-4620-4127-97b1-8232d187080b" providerId="ADAL" clId="{329F917B-2568-42F0-B00E-4A65E4E56083}" dt="2021-11-24T12:11:07.838" v="331"/>
          <ac:picMkLst>
            <pc:docMk/>
            <pc:sldMk cId="2155047680" sldId="268"/>
            <ac:picMk id="3" creationId="{B734ED5D-7250-41C9-9E72-6229BEE5C7DD}"/>
          </ac:picMkLst>
        </pc:picChg>
        <pc:picChg chg="mod">
          <ac:chgData name="Sarah Duffy" userId="ca92ddb4-4620-4127-97b1-8232d187080b" providerId="ADAL" clId="{329F917B-2568-42F0-B00E-4A65E4E56083}" dt="2021-11-24T12:09:55.226" v="323" actId="1076"/>
          <ac:picMkLst>
            <pc:docMk/>
            <pc:sldMk cId="2155047680" sldId="268"/>
            <ac:picMk id="8" creationId="{E6B85B09-628B-BB4E-87BF-C9C2E3723E40}"/>
          </ac:picMkLst>
        </pc:picChg>
        <pc:picChg chg="mod">
          <ac:chgData name="Sarah Duffy" userId="ca92ddb4-4620-4127-97b1-8232d187080b" providerId="ADAL" clId="{329F917B-2568-42F0-B00E-4A65E4E56083}" dt="2021-11-24T12:10:02.225" v="325" actId="1076"/>
          <ac:picMkLst>
            <pc:docMk/>
            <pc:sldMk cId="2155047680" sldId="268"/>
            <ac:picMk id="9" creationId="{FA8E2863-3D89-954C-8105-1B7193B98C71}"/>
          </ac:picMkLst>
        </pc:picChg>
      </pc:sldChg>
      <pc:sldChg chg="addSp modSp mod addCm modCm modNotesTx">
        <pc:chgData name="Sarah Duffy" userId="ca92ddb4-4620-4127-97b1-8232d187080b" providerId="ADAL" clId="{329F917B-2568-42F0-B00E-4A65E4E56083}" dt="2021-11-24T12:13:55.497" v="517" actId="962"/>
        <pc:sldMkLst>
          <pc:docMk/>
          <pc:sldMk cId="4101477833" sldId="269"/>
        </pc:sldMkLst>
        <pc:spChg chg="mod">
          <ac:chgData name="Sarah Duffy" userId="ca92ddb4-4620-4127-97b1-8232d187080b" providerId="ADAL" clId="{329F917B-2568-42F0-B00E-4A65E4E56083}" dt="2021-11-24T12:13:47.491" v="514" actId="1076"/>
          <ac:spMkLst>
            <pc:docMk/>
            <pc:sldMk cId="4101477833" sldId="269"/>
            <ac:spMk id="2" creationId="{2A82270A-E3EB-304D-A52A-F62F435F9AB7}"/>
          </ac:spMkLst>
        </pc:spChg>
        <pc:spChg chg="mod">
          <ac:chgData name="Sarah Duffy" userId="ca92ddb4-4620-4127-97b1-8232d187080b" providerId="ADAL" clId="{329F917B-2568-42F0-B00E-4A65E4E56083}" dt="2021-11-24T12:13:47.491" v="514" actId="1076"/>
          <ac:spMkLst>
            <pc:docMk/>
            <pc:sldMk cId="4101477833" sldId="269"/>
            <ac:spMk id="3" creationId="{3D5FD8E4-AFB6-594F-A6B2-B60786DF0BAD}"/>
          </ac:spMkLst>
        </pc:spChg>
        <pc:spChg chg="mod">
          <ac:chgData name="Sarah Duffy" userId="ca92ddb4-4620-4127-97b1-8232d187080b" providerId="ADAL" clId="{329F917B-2568-42F0-B00E-4A65E4E56083}" dt="2021-11-24T12:13:47.491" v="514" actId="1076"/>
          <ac:spMkLst>
            <pc:docMk/>
            <pc:sldMk cId="4101477833" sldId="269"/>
            <ac:spMk id="15" creationId="{2B3713C1-3D8E-9542-8401-7BEE2CEA4B79}"/>
          </ac:spMkLst>
        </pc:spChg>
        <pc:spChg chg="mod">
          <ac:chgData name="Sarah Duffy" userId="ca92ddb4-4620-4127-97b1-8232d187080b" providerId="ADAL" clId="{329F917B-2568-42F0-B00E-4A65E4E56083}" dt="2021-11-24T12:13:47.491" v="514" actId="1076"/>
          <ac:spMkLst>
            <pc:docMk/>
            <pc:sldMk cId="4101477833" sldId="269"/>
            <ac:spMk id="16" creationId="{4137808F-3ABC-B04D-A741-2F8D4E779B29}"/>
          </ac:spMkLst>
        </pc:spChg>
        <pc:spChg chg="mod">
          <ac:chgData name="Sarah Duffy" userId="ca92ddb4-4620-4127-97b1-8232d187080b" providerId="ADAL" clId="{329F917B-2568-42F0-B00E-4A65E4E56083}" dt="2021-11-24T12:13:47.491" v="514" actId="1076"/>
          <ac:spMkLst>
            <pc:docMk/>
            <pc:sldMk cId="4101477833" sldId="269"/>
            <ac:spMk id="17" creationId="{3F7E0F46-843A-4C47-A99B-30E2303DF0FE}"/>
          </ac:spMkLst>
        </pc:spChg>
        <pc:spChg chg="mod">
          <ac:chgData name="Sarah Duffy" userId="ca92ddb4-4620-4127-97b1-8232d187080b" providerId="ADAL" clId="{329F917B-2568-42F0-B00E-4A65E4E56083}" dt="2021-11-24T12:13:47.491" v="514" actId="1076"/>
          <ac:spMkLst>
            <pc:docMk/>
            <pc:sldMk cId="4101477833" sldId="269"/>
            <ac:spMk id="18" creationId="{2E0D8118-3B5D-204E-8059-A7504C1746A9}"/>
          </ac:spMkLst>
        </pc:spChg>
        <pc:spChg chg="mod">
          <ac:chgData name="Sarah Duffy" userId="ca92ddb4-4620-4127-97b1-8232d187080b" providerId="ADAL" clId="{329F917B-2568-42F0-B00E-4A65E4E56083}" dt="2021-11-24T12:13:47.491" v="514" actId="1076"/>
          <ac:spMkLst>
            <pc:docMk/>
            <pc:sldMk cId="4101477833" sldId="269"/>
            <ac:spMk id="19" creationId="{AECD6183-98DE-F945-9B1D-88299D330B7C}"/>
          </ac:spMkLst>
        </pc:spChg>
        <pc:spChg chg="mod">
          <ac:chgData name="Sarah Duffy" userId="ca92ddb4-4620-4127-97b1-8232d187080b" providerId="ADAL" clId="{329F917B-2568-42F0-B00E-4A65E4E56083}" dt="2021-11-24T12:13:47.491" v="514" actId="1076"/>
          <ac:spMkLst>
            <pc:docMk/>
            <pc:sldMk cId="4101477833" sldId="269"/>
            <ac:spMk id="20" creationId="{C2281D84-7BD9-3D41-8F7F-0EF45C81B244}"/>
          </ac:spMkLst>
        </pc:spChg>
        <pc:spChg chg="mod">
          <ac:chgData name="Sarah Duffy" userId="ca92ddb4-4620-4127-97b1-8232d187080b" providerId="ADAL" clId="{329F917B-2568-42F0-B00E-4A65E4E56083}" dt="2021-11-24T12:13:47.491" v="514" actId="1076"/>
          <ac:spMkLst>
            <pc:docMk/>
            <pc:sldMk cId="4101477833" sldId="269"/>
            <ac:spMk id="21" creationId="{1786F649-0CE2-F442-9035-A380E5F791F8}"/>
          </ac:spMkLst>
        </pc:spChg>
        <pc:spChg chg="mod">
          <ac:chgData name="Sarah Duffy" userId="ca92ddb4-4620-4127-97b1-8232d187080b" providerId="ADAL" clId="{329F917B-2568-42F0-B00E-4A65E4E56083}" dt="2021-11-24T12:13:47.491" v="514" actId="1076"/>
          <ac:spMkLst>
            <pc:docMk/>
            <pc:sldMk cId="4101477833" sldId="269"/>
            <ac:spMk id="22" creationId="{9772F13B-066A-1D4B-96B6-E926193A7842}"/>
          </ac:spMkLst>
        </pc:spChg>
        <pc:spChg chg="mod">
          <ac:chgData name="Sarah Duffy" userId="ca92ddb4-4620-4127-97b1-8232d187080b" providerId="ADAL" clId="{329F917B-2568-42F0-B00E-4A65E4E56083}" dt="2021-11-24T12:13:47.491" v="514" actId="1076"/>
          <ac:spMkLst>
            <pc:docMk/>
            <pc:sldMk cId="4101477833" sldId="269"/>
            <ac:spMk id="25" creationId="{FEDC4357-1390-414E-AF5C-2CC224B910D1}"/>
          </ac:spMkLst>
        </pc:spChg>
        <pc:spChg chg="mod">
          <ac:chgData name="Sarah Duffy" userId="ca92ddb4-4620-4127-97b1-8232d187080b" providerId="ADAL" clId="{329F917B-2568-42F0-B00E-4A65E4E56083}" dt="2021-11-24T12:13:47.491" v="514" actId="1076"/>
          <ac:spMkLst>
            <pc:docMk/>
            <pc:sldMk cId="4101477833" sldId="269"/>
            <ac:spMk id="26" creationId="{F32E58D4-A7B3-1948-AF65-C106C2980CC3}"/>
          </ac:spMkLst>
        </pc:spChg>
        <pc:spChg chg="mod">
          <ac:chgData name="Sarah Duffy" userId="ca92ddb4-4620-4127-97b1-8232d187080b" providerId="ADAL" clId="{329F917B-2568-42F0-B00E-4A65E4E56083}" dt="2021-11-24T12:13:47.491" v="514" actId="1076"/>
          <ac:spMkLst>
            <pc:docMk/>
            <pc:sldMk cId="4101477833" sldId="269"/>
            <ac:spMk id="27" creationId="{0621F58E-3C37-D647-8CEB-A7AEE63EED6A}"/>
          </ac:spMkLst>
        </pc:spChg>
        <pc:spChg chg="mod">
          <ac:chgData name="Sarah Duffy" userId="ca92ddb4-4620-4127-97b1-8232d187080b" providerId="ADAL" clId="{329F917B-2568-42F0-B00E-4A65E4E56083}" dt="2021-11-24T12:13:47.491" v="514" actId="1076"/>
          <ac:spMkLst>
            <pc:docMk/>
            <pc:sldMk cId="4101477833" sldId="269"/>
            <ac:spMk id="28" creationId="{6EB34419-CD83-8643-9855-674917DFB1DC}"/>
          </ac:spMkLst>
        </pc:spChg>
        <pc:spChg chg="mod">
          <ac:chgData name="Sarah Duffy" userId="ca92ddb4-4620-4127-97b1-8232d187080b" providerId="ADAL" clId="{329F917B-2568-42F0-B00E-4A65E4E56083}" dt="2021-11-24T12:13:47.491" v="514" actId="1076"/>
          <ac:spMkLst>
            <pc:docMk/>
            <pc:sldMk cId="4101477833" sldId="269"/>
            <ac:spMk id="29" creationId="{F8BC05E4-AFCE-5445-A320-647935273345}"/>
          </ac:spMkLst>
        </pc:spChg>
        <pc:spChg chg="mod">
          <ac:chgData name="Sarah Duffy" userId="ca92ddb4-4620-4127-97b1-8232d187080b" providerId="ADAL" clId="{329F917B-2568-42F0-B00E-4A65E4E56083}" dt="2021-11-24T12:13:47.491" v="514" actId="1076"/>
          <ac:spMkLst>
            <pc:docMk/>
            <pc:sldMk cId="4101477833" sldId="269"/>
            <ac:spMk id="30" creationId="{4CFDFB74-634C-6F44-A74A-DEBCE219D09F}"/>
          </ac:spMkLst>
        </pc:spChg>
        <pc:spChg chg="mod">
          <ac:chgData name="Sarah Duffy" userId="ca92ddb4-4620-4127-97b1-8232d187080b" providerId="ADAL" clId="{329F917B-2568-42F0-B00E-4A65E4E56083}" dt="2021-11-24T12:13:47.491" v="514" actId="1076"/>
          <ac:spMkLst>
            <pc:docMk/>
            <pc:sldMk cId="4101477833" sldId="269"/>
            <ac:spMk id="31" creationId="{993E44AC-3BF4-834D-ACE3-BF9F34AB7406}"/>
          </ac:spMkLst>
        </pc:spChg>
        <pc:spChg chg="mod">
          <ac:chgData name="Sarah Duffy" userId="ca92ddb4-4620-4127-97b1-8232d187080b" providerId="ADAL" clId="{329F917B-2568-42F0-B00E-4A65E4E56083}" dt="2021-11-24T12:13:47.491" v="514" actId="1076"/>
          <ac:spMkLst>
            <pc:docMk/>
            <pc:sldMk cId="4101477833" sldId="269"/>
            <ac:spMk id="32" creationId="{43D73E69-B612-C14A-9352-1BA46A7B18B9}"/>
          </ac:spMkLst>
        </pc:spChg>
        <pc:spChg chg="mod">
          <ac:chgData name="Sarah Duffy" userId="ca92ddb4-4620-4127-97b1-8232d187080b" providerId="ADAL" clId="{329F917B-2568-42F0-B00E-4A65E4E56083}" dt="2021-11-24T12:13:47.491" v="514" actId="1076"/>
          <ac:spMkLst>
            <pc:docMk/>
            <pc:sldMk cId="4101477833" sldId="269"/>
            <ac:spMk id="33" creationId="{6200D80C-1671-E441-BF3A-F4BA4B6C0484}"/>
          </ac:spMkLst>
        </pc:spChg>
        <pc:spChg chg="mod">
          <ac:chgData name="Sarah Duffy" userId="ca92ddb4-4620-4127-97b1-8232d187080b" providerId="ADAL" clId="{329F917B-2568-42F0-B00E-4A65E4E56083}" dt="2021-11-24T12:13:47.491" v="514" actId="1076"/>
          <ac:spMkLst>
            <pc:docMk/>
            <pc:sldMk cId="4101477833" sldId="269"/>
            <ac:spMk id="34" creationId="{D756863A-2CE1-FD43-A86B-03BEE7B44880}"/>
          </ac:spMkLst>
        </pc:spChg>
        <pc:spChg chg="mod">
          <ac:chgData name="Sarah Duffy" userId="ca92ddb4-4620-4127-97b1-8232d187080b" providerId="ADAL" clId="{329F917B-2568-42F0-B00E-4A65E4E56083}" dt="2021-11-24T12:13:47.491" v="514" actId="1076"/>
          <ac:spMkLst>
            <pc:docMk/>
            <pc:sldMk cId="4101477833" sldId="269"/>
            <ac:spMk id="35" creationId="{9FA653EE-4F00-7D4A-BD34-822276843E33}"/>
          </ac:spMkLst>
        </pc:spChg>
        <pc:spChg chg="mod">
          <ac:chgData name="Sarah Duffy" userId="ca92ddb4-4620-4127-97b1-8232d187080b" providerId="ADAL" clId="{329F917B-2568-42F0-B00E-4A65E4E56083}" dt="2021-11-24T12:13:47.491" v="514" actId="1076"/>
          <ac:spMkLst>
            <pc:docMk/>
            <pc:sldMk cId="4101477833" sldId="269"/>
            <ac:spMk id="36" creationId="{4D2A8AB2-3E40-6B44-8656-877B474F3630}"/>
          </ac:spMkLst>
        </pc:spChg>
        <pc:picChg chg="add mod">
          <ac:chgData name="Sarah Duffy" userId="ca92ddb4-4620-4127-97b1-8232d187080b" providerId="ADAL" clId="{329F917B-2568-42F0-B00E-4A65E4E56083}" dt="2021-11-24T12:13:55.497" v="517" actId="962"/>
          <ac:picMkLst>
            <pc:docMk/>
            <pc:sldMk cId="4101477833" sldId="269"/>
            <ac:picMk id="8" creationId="{85D156E6-6804-4D95-86E1-2D3FEEB8C146}"/>
          </ac:picMkLst>
        </pc:picChg>
      </pc:sldChg>
      <pc:sldChg chg="addSp modSp mod addCm modCm">
        <pc:chgData name="Sarah Duffy" userId="ca92ddb4-4620-4127-97b1-8232d187080b" providerId="ADAL" clId="{329F917B-2568-42F0-B00E-4A65E4E56083}" dt="2021-11-24T12:14:22.129" v="523" actId="962"/>
        <pc:sldMkLst>
          <pc:docMk/>
          <pc:sldMk cId="4292747281" sldId="270"/>
        </pc:sldMkLst>
        <pc:spChg chg="mod">
          <ac:chgData name="Sarah Duffy" userId="ca92ddb4-4620-4127-97b1-8232d187080b" providerId="ADAL" clId="{329F917B-2568-42F0-B00E-4A65E4E56083}" dt="2021-11-24T12:14:15.335" v="520" actId="1076"/>
          <ac:spMkLst>
            <pc:docMk/>
            <pc:sldMk cId="4292747281" sldId="270"/>
            <ac:spMk id="2" creationId="{2A82270A-E3EB-304D-A52A-F62F435F9AB7}"/>
          </ac:spMkLst>
        </pc:spChg>
        <pc:spChg chg="mod">
          <ac:chgData name="Sarah Duffy" userId="ca92ddb4-4620-4127-97b1-8232d187080b" providerId="ADAL" clId="{329F917B-2568-42F0-B00E-4A65E4E56083}" dt="2021-11-24T12:14:15.335" v="520" actId="1076"/>
          <ac:spMkLst>
            <pc:docMk/>
            <pc:sldMk cId="4292747281" sldId="270"/>
            <ac:spMk id="3" creationId="{3D5FD8E4-AFB6-594F-A6B2-B60786DF0BAD}"/>
          </ac:spMkLst>
        </pc:spChg>
        <pc:spChg chg="mod">
          <ac:chgData name="Sarah Duffy" userId="ca92ddb4-4620-4127-97b1-8232d187080b" providerId="ADAL" clId="{329F917B-2568-42F0-B00E-4A65E4E56083}" dt="2021-09-14T07:33:00.644" v="218" actId="1076"/>
          <ac:spMkLst>
            <pc:docMk/>
            <pc:sldMk cId="4292747281" sldId="270"/>
            <ac:spMk id="5" creationId="{1783C864-B995-0244-AFF9-72C6BD40D291}"/>
          </ac:spMkLst>
        </pc:spChg>
        <pc:spChg chg="mod">
          <ac:chgData name="Sarah Duffy" userId="ca92ddb4-4620-4127-97b1-8232d187080b" providerId="ADAL" clId="{329F917B-2568-42F0-B00E-4A65E4E56083}" dt="2021-11-24T12:14:15.335" v="520" actId="1076"/>
          <ac:spMkLst>
            <pc:docMk/>
            <pc:sldMk cId="4292747281" sldId="270"/>
            <ac:spMk id="15" creationId="{2B3713C1-3D8E-9542-8401-7BEE2CEA4B79}"/>
          </ac:spMkLst>
        </pc:spChg>
        <pc:spChg chg="mod">
          <ac:chgData name="Sarah Duffy" userId="ca92ddb4-4620-4127-97b1-8232d187080b" providerId="ADAL" clId="{329F917B-2568-42F0-B00E-4A65E4E56083}" dt="2021-11-24T12:14:15.335" v="520" actId="1076"/>
          <ac:spMkLst>
            <pc:docMk/>
            <pc:sldMk cId="4292747281" sldId="270"/>
            <ac:spMk id="16" creationId="{4137808F-3ABC-B04D-A741-2F8D4E779B29}"/>
          </ac:spMkLst>
        </pc:spChg>
        <pc:spChg chg="mod">
          <ac:chgData name="Sarah Duffy" userId="ca92ddb4-4620-4127-97b1-8232d187080b" providerId="ADAL" clId="{329F917B-2568-42F0-B00E-4A65E4E56083}" dt="2021-11-24T12:14:15.335" v="520" actId="1076"/>
          <ac:spMkLst>
            <pc:docMk/>
            <pc:sldMk cId="4292747281" sldId="270"/>
            <ac:spMk id="17" creationId="{3F7E0F46-843A-4C47-A99B-30E2303DF0FE}"/>
          </ac:spMkLst>
        </pc:spChg>
        <pc:spChg chg="mod">
          <ac:chgData name="Sarah Duffy" userId="ca92ddb4-4620-4127-97b1-8232d187080b" providerId="ADAL" clId="{329F917B-2568-42F0-B00E-4A65E4E56083}" dt="2021-11-24T12:14:15.335" v="520" actId="1076"/>
          <ac:spMkLst>
            <pc:docMk/>
            <pc:sldMk cId="4292747281" sldId="270"/>
            <ac:spMk id="18" creationId="{2E0D8118-3B5D-204E-8059-A7504C1746A9}"/>
          </ac:spMkLst>
        </pc:spChg>
        <pc:spChg chg="mod">
          <ac:chgData name="Sarah Duffy" userId="ca92ddb4-4620-4127-97b1-8232d187080b" providerId="ADAL" clId="{329F917B-2568-42F0-B00E-4A65E4E56083}" dt="2021-11-24T12:14:15.335" v="520" actId="1076"/>
          <ac:spMkLst>
            <pc:docMk/>
            <pc:sldMk cId="4292747281" sldId="270"/>
            <ac:spMk id="19" creationId="{AECD6183-98DE-F945-9B1D-88299D330B7C}"/>
          </ac:spMkLst>
        </pc:spChg>
        <pc:spChg chg="mod">
          <ac:chgData name="Sarah Duffy" userId="ca92ddb4-4620-4127-97b1-8232d187080b" providerId="ADAL" clId="{329F917B-2568-42F0-B00E-4A65E4E56083}" dt="2021-11-24T12:14:15.335" v="520" actId="1076"/>
          <ac:spMkLst>
            <pc:docMk/>
            <pc:sldMk cId="4292747281" sldId="270"/>
            <ac:spMk id="20" creationId="{C2281D84-7BD9-3D41-8F7F-0EF45C81B244}"/>
          </ac:spMkLst>
        </pc:spChg>
        <pc:spChg chg="mod">
          <ac:chgData name="Sarah Duffy" userId="ca92ddb4-4620-4127-97b1-8232d187080b" providerId="ADAL" clId="{329F917B-2568-42F0-B00E-4A65E4E56083}" dt="2021-11-24T12:14:15.335" v="520" actId="1076"/>
          <ac:spMkLst>
            <pc:docMk/>
            <pc:sldMk cId="4292747281" sldId="270"/>
            <ac:spMk id="21" creationId="{1786F649-0CE2-F442-9035-A380E5F791F8}"/>
          </ac:spMkLst>
        </pc:spChg>
        <pc:spChg chg="mod">
          <ac:chgData name="Sarah Duffy" userId="ca92ddb4-4620-4127-97b1-8232d187080b" providerId="ADAL" clId="{329F917B-2568-42F0-B00E-4A65E4E56083}" dt="2021-11-24T12:14:15.335" v="520" actId="1076"/>
          <ac:spMkLst>
            <pc:docMk/>
            <pc:sldMk cId="4292747281" sldId="270"/>
            <ac:spMk id="22" creationId="{9772F13B-066A-1D4B-96B6-E926193A7842}"/>
          </ac:spMkLst>
        </pc:spChg>
        <pc:spChg chg="mod">
          <ac:chgData name="Sarah Duffy" userId="ca92ddb4-4620-4127-97b1-8232d187080b" providerId="ADAL" clId="{329F917B-2568-42F0-B00E-4A65E4E56083}" dt="2021-11-24T12:14:15.335" v="520" actId="1076"/>
          <ac:spMkLst>
            <pc:docMk/>
            <pc:sldMk cId="4292747281" sldId="270"/>
            <ac:spMk id="25" creationId="{FEDC4357-1390-414E-AF5C-2CC224B910D1}"/>
          </ac:spMkLst>
        </pc:spChg>
        <pc:spChg chg="mod">
          <ac:chgData name="Sarah Duffy" userId="ca92ddb4-4620-4127-97b1-8232d187080b" providerId="ADAL" clId="{329F917B-2568-42F0-B00E-4A65E4E56083}" dt="2021-11-24T12:14:15.335" v="520" actId="1076"/>
          <ac:spMkLst>
            <pc:docMk/>
            <pc:sldMk cId="4292747281" sldId="270"/>
            <ac:spMk id="26" creationId="{F32E58D4-A7B3-1948-AF65-C106C2980CC3}"/>
          </ac:spMkLst>
        </pc:spChg>
        <pc:spChg chg="mod">
          <ac:chgData name="Sarah Duffy" userId="ca92ddb4-4620-4127-97b1-8232d187080b" providerId="ADAL" clId="{329F917B-2568-42F0-B00E-4A65E4E56083}" dt="2021-11-24T12:14:15.335" v="520" actId="1076"/>
          <ac:spMkLst>
            <pc:docMk/>
            <pc:sldMk cId="4292747281" sldId="270"/>
            <ac:spMk id="27" creationId="{0621F58E-3C37-D647-8CEB-A7AEE63EED6A}"/>
          </ac:spMkLst>
        </pc:spChg>
        <pc:spChg chg="mod">
          <ac:chgData name="Sarah Duffy" userId="ca92ddb4-4620-4127-97b1-8232d187080b" providerId="ADAL" clId="{329F917B-2568-42F0-B00E-4A65E4E56083}" dt="2021-11-24T12:14:15.335" v="520" actId="1076"/>
          <ac:spMkLst>
            <pc:docMk/>
            <pc:sldMk cId="4292747281" sldId="270"/>
            <ac:spMk id="28" creationId="{6EB34419-CD83-8643-9855-674917DFB1DC}"/>
          </ac:spMkLst>
        </pc:spChg>
        <pc:spChg chg="mod">
          <ac:chgData name="Sarah Duffy" userId="ca92ddb4-4620-4127-97b1-8232d187080b" providerId="ADAL" clId="{329F917B-2568-42F0-B00E-4A65E4E56083}" dt="2021-11-24T12:14:15.335" v="520" actId="1076"/>
          <ac:spMkLst>
            <pc:docMk/>
            <pc:sldMk cId="4292747281" sldId="270"/>
            <ac:spMk id="29" creationId="{F8BC05E4-AFCE-5445-A320-647935273345}"/>
          </ac:spMkLst>
        </pc:spChg>
        <pc:spChg chg="mod">
          <ac:chgData name="Sarah Duffy" userId="ca92ddb4-4620-4127-97b1-8232d187080b" providerId="ADAL" clId="{329F917B-2568-42F0-B00E-4A65E4E56083}" dt="2021-11-24T12:14:15.335" v="520" actId="1076"/>
          <ac:spMkLst>
            <pc:docMk/>
            <pc:sldMk cId="4292747281" sldId="270"/>
            <ac:spMk id="30" creationId="{4CFDFB74-634C-6F44-A74A-DEBCE219D09F}"/>
          </ac:spMkLst>
        </pc:spChg>
        <pc:spChg chg="mod">
          <ac:chgData name="Sarah Duffy" userId="ca92ddb4-4620-4127-97b1-8232d187080b" providerId="ADAL" clId="{329F917B-2568-42F0-B00E-4A65E4E56083}" dt="2021-11-24T12:14:15.335" v="520" actId="1076"/>
          <ac:spMkLst>
            <pc:docMk/>
            <pc:sldMk cId="4292747281" sldId="270"/>
            <ac:spMk id="31" creationId="{993E44AC-3BF4-834D-ACE3-BF9F34AB7406}"/>
          </ac:spMkLst>
        </pc:spChg>
        <pc:spChg chg="mod">
          <ac:chgData name="Sarah Duffy" userId="ca92ddb4-4620-4127-97b1-8232d187080b" providerId="ADAL" clId="{329F917B-2568-42F0-B00E-4A65E4E56083}" dt="2021-11-24T12:14:15.335" v="520" actId="1076"/>
          <ac:spMkLst>
            <pc:docMk/>
            <pc:sldMk cId="4292747281" sldId="270"/>
            <ac:spMk id="32" creationId="{43D73E69-B612-C14A-9352-1BA46A7B18B9}"/>
          </ac:spMkLst>
        </pc:spChg>
        <pc:spChg chg="mod">
          <ac:chgData name="Sarah Duffy" userId="ca92ddb4-4620-4127-97b1-8232d187080b" providerId="ADAL" clId="{329F917B-2568-42F0-B00E-4A65E4E56083}" dt="2021-11-24T12:14:15.335" v="520" actId="1076"/>
          <ac:spMkLst>
            <pc:docMk/>
            <pc:sldMk cId="4292747281" sldId="270"/>
            <ac:spMk id="33" creationId="{6200D80C-1671-E441-BF3A-F4BA4B6C0484}"/>
          </ac:spMkLst>
        </pc:spChg>
        <pc:spChg chg="mod">
          <ac:chgData name="Sarah Duffy" userId="ca92ddb4-4620-4127-97b1-8232d187080b" providerId="ADAL" clId="{329F917B-2568-42F0-B00E-4A65E4E56083}" dt="2021-11-24T12:14:15.335" v="520" actId="1076"/>
          <ac:spMkLst>
            <pc:docMk/>
            <pc:sldMk cId="4292747281" sldId="270"/>
            <ac:spMk id="34" creationId="{D756863A-2CE1-FD43-A86B-03BEE7B44880}"/>
          </ac:spMkLst>
        </pc:spChg>
        <pc:spChg chg="mod">
          <ac:chgData name="Sarah Duffy" userId="ca92ddb4-4620-4127-97b1-8232d187080b" providerId="ADAL" clId="{329F917B-2568-42F0-B00E-4A65E4E56083}" dt="2021-11-24T12:14:15.335" v="520" actId="1076"/>
          <ac:spMkLst>
            <pc:docMk/>
            <pc:sldMk cId="4292747281" sldId="270"/>
            <ac:spMk id="35" creationId="{9FA653EE-4F00-7D4A-BD34-822276843E33}"/>
          </ac:spMkLst>
        </pc:spChg>
        <pc:spChg chg="mod">
          <ac:chgData name="Sarah Duffy" userId="ca92ddb4-4620-4127-97b1-8232d187080b" providerId="ADAL" clId="{329F917B-2568-42F0-B00E-4A65E4E56083}" dt="2021-11-24T12:14:15.335" v="520" actId="1076"/>
          <ac:spMkLst>
            <pc:docMk/>
            <pc:sldMk cId="4292747281" sldId="270"/>
            <ac:spMk id="36" creationId="{4D2A8AB2-3E40-6B44-8656-877B474F3630}"/>
          </ac:spMkLst>
        </pc:spChg>
        <pc:picChg chg="add mod">
          <ac:chgData name="Sarah Duffy" userId="ca92ddb4-4620-4127-97b1-8232d187080b" providerId="ADAL" clId="{329F917B-2568-42F0-B00E-4A65E4E56083}" dt="2021-11-24T12:14:22.129" v="523" actId="962"/>
          <ac:picMkLst>
            <pc:docMk/>
            <pc:sldMk cId="4292747281" sldId="270"/>
            <ac:picMk id="6" creationId="{08915BD5-BBE3-4D3E-A7E9-B1C505FE9025}"/>
          </ac:picMkLst>
        </pc:picChg>
      </pc:sldChg>
      <pc:sldChg chg="addSp modSp mod addCm modCm modNotesTx">
        <pc:chgData name="Sarah Duffy" userId="ca92ddb4-4620-4127-97b1-8232d187080b" providerId="ADAL" clId="{329F917B-2568-42F0-B00E-4A65E4E56083}" dt="2021-11-24T12:15:22.902" v="534" actId="1076"/>
        <pc:sldMkLst>
          <pc:docMk/>
          <pc:sldMk cId="2224827757" sldId="271"/>
        </pc:sldMkLst>
        <pc:picChg chg="add mod">
          <ac:chgData name="Sarah Duffy" userId="ca92ddb4-4620-4127-97b1-8232d187080b" providerId="ADAL" clId="{329F917B-2568-42F0-B00E-4A65E4E56083}" dt="2021-11-24T12:15:22.902" v="534" actId="1076"/>
          <ac:picMkLst>
            <pc:docMk/>
            <pc:sldMk cId="2224827757" sldId="271"/>
            <ac:picMk id="3" creationId="{5B792AE4-8913-4FD3-9F3D-A61AE6C02825}"/>
          </ac:picMkLst>
        </pc:picChg>
        <pc:picChg chg="mod">
          <ac:chgData name="Sarah Duffy" userId="ca92ddb4-4620-4127-97b1-8232d187080b" providerId="ADAL" clId="{329F917B-2568-42F0-B00E-4A65E4E56083}" dt="2021-11-24T12:15:04.986" v="529" actId="1076"/>
          <ac:picMkLst>
            <pc:docMk/>
            <pc:sldMk cId="2224827757" sldId="271"/>
            <ac:picMk id="4" creationId="{A4F2C236-571D-DE40-B6F1-5E3B7F3AB9A7}"/>
          </ac:picMkLst>
        </pc:picChg>
        <pc:picChg chg="mod">
          <ac:chgData name="Sarah Duffy" userId="ca92ddb4-4620-4127-97b1-8232d187080b" providerId="ADAL" clId="{329F917B-2568-42F0-B00E-4A65E4E56083}" dt="2021-11-24T12:15:04.986" v="529" actId="1076"/>
          <ac:picMkLst>
            <pc:docMk/>
            <pc:sldMk cId="2224827757" sldId="271"/>
            <ac:picMk id="7" creationId="{C74D6D50-296F-BA49-9B66-378F3A6AF704}"/>
          </ac:picMkLst>
        </pc:picChg>
        <pc:picChg chg="mod">
          <ac:chgData name="Sarah Duffy" userId="ca92ddb4-4620-4127-97b1-8232d187080b" providerId="ADAL" clId="{329F917B-2568-42F0-B00E-4A65E4E56083}" dt="2021-11-24T12:15:04.986" v="529" actId="1076"/>
          <ac:picMkLst>
            <pc:docMk/>
            <pc:sldMk cId="2224827757" sldId="271"/>
            <ac:picMk id="15" creationId="{874BA989-FDDC-3041-B5BA-072041C93455}"/>
          </ac:picMkLst>
        </pc:picChg>
        <pc:picChg chg="mod">
          <ac:chgData name="Sarah Duffy" userId="ca92ddb4-4620-4127-97b1-8232d187080b" providerId="ADAL" clId="{329F917B-2568-42F0-B00E-4A65E4E56083}" dt="2021-11-24T12:15:04.986" v="529" actId="1076"/>
          <ac:picMkLst>
            <pc:docMk/>
            <pc:sldMk cId="2224827757" sldId="271"/>
            <ac:picMk id="16" creationId="{AE30EBA6-6A1F-6E48-B253-43FEE2780E18}"/>
          </ac:picMkLst>
        </pc:picChg>
        <pc:picChg chg="mod">
          <ac:chgData name="Sarah Duffy" userId="ca92ddb4-4620-4127-97b1-8232d187080b" providerId="ADAL" clId="{329F917B-2568-42F0-B00E-4A65E4E56083}" dt="2021-11-24T12:15:04.986" v="529" actId="1076"/>
          <ac:picMkLst>
            <pc:docMk/>
            <pc:sldMk cId="2224827757" sldId="271"/>
            <ac:picMk id="18" creationId="{537E13B7-2519-5A46-8B2A-8D7BC4ADBA07}"/>
          </ac:picMkLst>
        </pc:picChg>
        <pc:picChg chg="mod">
          <ac:chgData name="Sarah Duffy" userId="ca92ddb4-4620-4127-97b1-8232d187080b" providerId="ADAL" clId="{329F917B-2568-42F0-B00E-4A65E4E56083}" dt="2021-11-24T12:15:04.986" v="529" actId="1076"/>
          <ac:picMkLst>
            <pc:docMk/>
            <pc:sldMk cId="2224827757" sldId="271"/>
            <ac:picMk id="20" creationId="{688BD285-9E50-7C43-B484-F3A6A376B032}"/>
          </ac:picMkLst>
        </pc:picChg>
        <pc:picChg chg="mod">
          <ac:chgData name="Sarah Duffy" userId="ca92ddb4-4620-4127-97b1-8232d187080b" providerId="ADAL" clId="{329F917B-2568-42F0-B00E-4A65E4E56083}" dt="2021-11-24T12:15:04.986" v="529" actId="1076"/>
          <ac:picMkLst>
            <pc:docMk/>
            <pc:sldMk cId="2224827757" sldId="271"/>
            <ac:picMk id="22" creationId="{78C210CB-F9CD-4A42-8632-B7B5F3850FDA}"/>
          </ac:picMkLst>
        </pc:picChg>
        <pc:picChg chg="mod">
          <ac:chgData name="Sarah Duffy" userId="ca92ddb4-4620-4127-97b1-8232d187080b" providerId="ADAL" clId="{329F917B-2568-42F0-B00E-4A65E4E56083}" dt="2021-11-24T12:15:04.986" v="529" actId="1076"/>
          <ac:picMkLst>
            <pc:docMk/>
            <pc:sldMk cId="2224827757" sldId="271"/>
            <ac:picMk id="26" creationId="{82A219B7-B393-504D-842F-D396D0966A89}"/>
          </ac:picMkLst>
        </pc:picChg>
        <pc:picChg chg="mod">
          <ac:chgData name="Sarah Duffy" userId="ca92ddb4-4620-4127-97b1-8232d187080b" providerId="ADAL" clId="{329F917B-2568-42F0-B00E-4A65E4E56083}" dt="2021-11-24T12:15:04.986" v="529" actId="1076"/>
          <ac:picMkLst>
            <pc:docMk/>
            <pc:sldMk cId="2224827757" sldId="271"/>
            <ac:picMk id="29" creationId="{57A57DD7-0386-C044-A1F6-EA4683D440B0}"/>
          </ac:picMkLst>
        </pc:picChg>
        <pc:picChg chg="mod">
          <ac:chgData name="Sarah Duffy" userId="ca92ddb4-4620-4127-97b1-8232d187080b" providerId="ADAL" clId="{329F917B-2568-42F0-B00E-4A65E4E56083}" dt="2021-11-24T12:15:04.986" v="529" actId="1076"/>
          <ac:picMkLst>
            <pc:docMk/>
            <pc:sldMk cId="2224827757" sldId="271"/>
            <ac:picMk id="30" creationId="{2032AECB-3CA6-7845-A009-953F1C6983BE}"/>
          </ac:picMkLst>
        </pc:picChg>
        <pc:picChg chg="mod">
          <ac:chgData name="Sarah Duffy" userId="ca92ddb4-4620-4127-97b1-8232d187080b" providerId="ADAL" clId="{329F917B-2568-42F0-B00E-4A65E4E56083}" dt="2021-11-24T12:15:04.986" v="529" actId="1076"/>
          <ac:picMkLst>
            <pc:docMk/>
            <pc:sldMk cId="2224827757" sldId="271"/>
            <ac:picMk id="31" creationId="{DCBEC94E-1ECC-9C4C-AB04-263D10C321D8}"/>
          </ac:picMkLst>
        </pc:picChg>
      </pc:sldChg>
      <pc:sldChg chg="addSp delSp modSp mod addCm modCm modNotesTx">
        <pc:chgData name="Sarah Duffy" userId="ca92ddb4-4620-4127-97b1-8232d187080b" providerId="ADAL" clId="{329F917B-2568-42F0-B00E-4A65E4E56083}" dt="2021-11-24T12:17:53.657" v="569"/>
        <pc:sldMkLst>
          <pc:docMk/>
          <pc:sldMk cId="1244090139" sldId="272"/>
        </pc:sldMkLst>
        <pc:spChg chg="add del mod">
          <ac:chgData name="Sarah Duffy" userId="ca92ddb4-4620-4127-97b1-8232d187080b" providerId="ADAL" clId="{329F917B-2568-42F0-B00E-4A65E4E56083}" dt="2021-08-23T11:32:03.110" v="79"/>
          <ac:spMkLst>
            <pc:docMk/>
            <pc:sldMk cId="1244090139" sldId="272"/>
            <ac:spMk id="7" creationId="{A9492A03-BFE1-4D38-933D-B7A007CEE155}"/>
          </ac:spMkLst>
        </pc:spChg>
        <pc:spChg chg="mod">
          <ac:chgData name="Sarah Duffy" userId="ca92ddb4-4620-4127-97b1-8232d187080b" providerId="ADAL" clId="{329F917B-2568-42F0-B00E-4A65E4E56083}" dt="2021-11-24T12:15:56.981" v="540" actId="1076"/>
          <ac:spMkLst>
            <pc:docMk/>
            <pc:sldMk cId="1244090139" sldId="272"/>
            <ac:spMk id="13" creationId="{D8D31CC7-8DBE-7D4B-A02E-347AD700EEED}"/>
          </ac:spMkLst>
        </pc:spChg>
        <pc:picChg chg="add del mod">
          <ac:chgData name="Sarah Duffy" userId="ca92ddb4-4620-4127-97b1-8232d187080b" providerId="ADAL" clId="{329F917B-2568-42F0-B00E-4A65E4E56083}" dt="2021-11-24T12:16:51.415" v="556" actId="478"/>
          <ac:picMkLst>
            <pc:docMk/>
            <pc:sldMk cId="1244090139" sldId="272"/>
            <ac:picMk id="4" creationId="{59DF9DC8-0890-4E76-84C0-4C3F9958C096}"/>
          </ac:picMkLst>
        </pc:picChg>
        <pc:picChg chg="add mod">
          <ac:chgData name="Sarah Duffy" userId="ca92ddb4-4620-4127-97b1-8232d187080b" providerId="ADAL" clId="{329F917B-2568-42F0-B00E-4A65E4E56083}" dt="2021-11-24T12:17:32.847" v="565" actId="1076"/>
          <ac:picMkLst>
            <pc:docMk/>
            <pc:sldMk cId="1244090139" sldId="272"/>
            <ac:picMk id="8" creationId="{32DB65FA-EC13-4379-9337-999BBEFB8B9B}"/>
          </ac:picMkLst>
        </pc:picChg>
        <pc:picChg chg="mod modCrop">
          <ac:chgData name="Sarah Duffy" userId="ca92ddb4-4620-4127-97b1-8232d187080b" providerId="ADAL" clId="{329F917B-2568-42F0-B00E-4A65E4E56083}" dt="2021-11-24T12:17:30.596" v="564" actId="1076"/>
          <ac:picMkLst>
            <pc:docMk/>
            <pc:sldMk cId="1244090139" sldId="272"/>
            <ac:picMk id="9" creationId="{6C725710-5DE6-3246-BF3F-15EF755FEC86}"/>
          </ac:picMkLst>
        </pc:picChg>
        <pc:picChg chg="mod">
          <ac:chgData name="Sarah Duffy" userId="ca92ddb4-4620-4127-97b1-8232d187080b" providerId="ADAL" clId="{329F917B-2568-42F0-B00E-4A65E4E56083}" dt="2021-11-24T12:15:59.237" v="541" actId="1076"/>
          <ac:picMkLst>
            <pc:docMk/>
            <pc:sldMk cId="1244090139" sldId="272"/>
            <ac:picMk id="10" creationId="{A72B8BF6-AE31-664F-ADDB-0A36EDC1BB1F}"/>
          </ac:picMkLst>
        </pc:picChg>
        <pc:picChg chg="mod">
          <ac:chgData name="Sarah Duffy" userId="ca92ddb4-4620-4127-97b1-8232d187080b" providerId="ADAL" clId="{329F917B-2568-42F0-B00E-4A65E4E56083}" dt="2021-11-24T12:16:01.649" v="542" actId="1076"/>
          <ac:picMkLst>
            <pc:docMk/>
            <pc:sldMk cId="1244090139" sldId="272"/>
            <ac:picMk id="11" creationId="{149DFEC8-0902-3D48-9924-B566E7BF0249}"/>
          </ac:picMkLst>
        </pc:picChg>
        <pc:picChg chg="add mod">
          <ac:chgData name="Sarah Duffy" userId="ca92ddb4-4620-4127-97b1-8232d187080b" providerId="ADAL" clId="{329F917B-2568-42F0-B00E-4A65E4E56083}" dt="2021-11-24T12:17:53.657" v="569"/>
          <ac:picMkLst>
            <pc:docMk/>
            <pc:sldMk cId="1244090139" sldId="272"/>
            <ac:picMk id="12" creationId="{330ABAF4-90A0-47FF-A6FF-FD7DA7BCC6BF}"/>
          </ac:picMkLst>
        </pc:picChg>
        <pc:picChg chg="mod modCrop">
          <ac:chgData name="Sarah Duffy" userId="ca92ddb4-4620-4127-97b1-8232d187080b" providerId="ADAL" clId="{329F917B-2568-42F0-B00E-4A65E4E56083}" dt="2021-11-24T12:17:25.544" v="563" actId="1076"/>
          <ac:picMkLst>
            <pc:docMk/>
            <pc:sldMk cId="1244090139" sldId="272"/>
            <ac:picMk id="14" creationId="{B5C63FE5-A40E-A74F-ACF9-90E5D3C027F0}"/>
          </ac:picMkLst>
        </pc:picChg>
      </pc:sldChg>
      <pc:sldChg chg="addSp modSp mod">
        <pc:chgData name="Sarah Duffy" userId="ca92ddb4-4620-4127-97b1-8232d187080b" providerId="ADAL" clId="{329F917B-2568-42F0-B00E-4A65E4E56083}" dt="2021-11-24T12:22:25.482" v="579" actId="962"/>
        <pc:sldMkLst>
          <pc:docMk/>
          <pc:sldMk cId="4032615951" sldId="273"/>
        </pc:sldMkLst>
        <pc:picChg chg="add mod">
          <ac:chgData name="Sarah Duffy" userId="ca92ddb4-4620-4127-97b1-8232d187080b" providerId="ADAL" clId="{329F917B-2568-42F0-B00E-4A65E4E56083}" dt="2021-11-24T12:22:25.482" v="579" actId="962"/>
          <ac:picMkLst>
            <pc:docMk/>
            <pc:sldMk cId="4032615951" sldId="273"/>
            <ac:picMk id="4" creationId="{354B62E5-BDB9-4094-B9DC-7AD30DB13BA5}"/>
          </ac:picMkLst>
        </pc:picChg>
        <pc:picChg chg="mod">
          <ac:chgData name="Sarah Duffy" userId="ca92ddb4-4620-4127-97b1-8232d187080b" providerId="ADAL" clId="{329F917B-2568-42F0-B00E-4A65E4E56083}" dt="2021-11-24T12:22:15.788" v="575" actId="1076"/>
          <ac:picMkLst>
            <pc:docMk/>
            <pc:sldMk cId="4032615951" sldId="273"/>
            <ac:picMk id="68" creationId="{E622B296-BD72-104B-AE7A-714F0823712B}"/>
          </ac:picMkLst>
        </pc:picChg>
        <pc:picChg chg="mod">
          <ac:chgData name="Sarah Duffy" userId="ca92ddb4-4620-4127-97b1-8232d187080b" providerId="ADAL" clId="{329F917B-2568-42F0-B00E-4A65E4E56083}" dt="2021-11-24T12:22:17.672" v="576" actId="1076"/>
          <ac:picMkLst>
            <pc:docMk/>
            <pc:sldMk cId="4032615951" sldId="273"/>
            <ac:picMk id="69" creationId="{6444CAAA-97C3-1D49-90F7-E8BB783B55A3}"/>
          </ac:picMkLst>
        </pc:picChg>
      </pc:sldChg>
      <pc:sldChg chg="addSp delSp modSp new mod setBg modNotesTx">
        <pc:chgData name="Sarah Duffy" userId="ca92ddb4-4620-4127-97b1-8232d187080b" providerId="ADAL" clId="{329F917B-2568-42F0-B00E-4A65E4E56083}" dt="2021-11-25T12:43:46.140" v="1488" actId="20577"/>
        <pc:sldMkLst>
          <pc:docMk/>
          <pc:sldMk cId="866670867" sldId="275"/>
        </pc:sldMkLst>
        <pc:spChg chg="del">
          <ac:chgData name="Sarah Duffy" userId="ca92ddb4-4620-4127-97b1-8232d187080b" providerId="ADAL" clId="{329F917B-2568-42F0-B00E-4A65E4E56083}" dt="2021-11-24T12:54:10.628" v="1005" actId="478"/>
          <ac:spMkLst>
            <pc:docMk/>
            <pc:sldMk cId="866670867" sldId="275"/>
            <ac:spMk id="2" creationId="{07CB8152-A46E-47EA-A5F6-0938A63D05AC}"/>
          </ac:spMkLst>
        </pc:spChg>
        <pc:spChg chg="del">
          <ac:chgData name="Sarah Duffy" userId="ca92ddb4-4620-4127-97b1-8232d187080b" providerId="ADAL" clId="{329F917B-2568-42F0-B00E-4A65E4E56083}" dt="2021-11-24T12:54:12.347" v="1006" actId="478"/>
          <ac:spMkLst>
            <pc:docMk/>
            <pc:sldMk cId="866670867" sldId="275"/>
            <ac:spMk id="3" creationId="{C12ED9B5-960F-4D5F-8A35-CE2643F60FC1}"/>
          </ac:spMkLst>
        </pc:spChg>
        <pc:spChg chg="add mod">
          <ac:chgData name="Sarah Duffy" userId="ca92ddb4-4620-4127-97b1-8232d187080b" providerId="ADAL" clId="{329F917B-2568-42F0-B00E-4A65E4E56083}" dt="2021-11-24T13:02:26.266" v="1209" actId="1076"/>
          <ac:spMkLst>
            <pc:docMk/>
            <pc:sldMk cId="866670867" sldId="275"/>
            <ac:spMk id="8" creationId="{ABA836CA-3300-45A2-A1AB-50694DEB6242}"/>
          </ac:spMkLst>
        </pc:spChg>
        <pc:picChg chg="add mod">
          <ac:chgData name="Sarah Duffy" userId="ca92ddb4-4620-4127-97b1-8232d187080b" providerId="ADAL" clId="{329F917B-2568-42F0-B00E-4A65E4E56083}" dt="2021-11-24T13:03:32.668" v="1233" actId="1076"/>
          <ac:picMkLst>
            <pc:docMk/>
            <pc:sldMk cId="866670867" sldId="275"/>
            <ac:picMk id="5" creationId="{19BC8AB5-48BD-4483-B9FF-A47C75387181}"/>
          </ac:picMkLst>
        </pc:picChg>
        <pc:picChg chg="add mod ord modCrop">
          <ac:chgData name="Sarah Duffy" userId="ca92ddb4-4620-4127-97b1-8232d187080b" providerId="ADAL" clId="{329F917B-2568-42F0-B00E-4A65E4E56083}" dt="2021-11-24T13:04:34.442" v="1278"/>
          <ac:picMkLst>
            <pc:docMk/>
            <pc:sldMk cId="866670867" sldId="275"/>
            <ac:picMk id="7" creationId="{EFC5D081-5987-4913-844C-F16763342C26}"/>
          </ac:picMkLst>
        </pc:picChg>
        <pc:picChg chg="add mod">
          <ac:chgData name="Sarah Duffy" userId="ca92ddb4-4620-4127-97b1-8232d187080b" providerId="ADAL" clId="{329F917B-2568-42F0-B00E-4A65E4E56083}" dt="2021-11-24T13:03:24.178" v="1230" actId="1076"/>
          <ac:picMkLst>
            <pc:docMk/>
            <pc:sldMk cId="866670867" sldId="275"/>
            <ac:picMk id="10" creationId="{3B0CB9FE-0AFF-4F2D-9169-E9513CF241D8}"/>
          </ac:picMkLst>
        </pc:picChg>
        <pc:picChg chg="add mod">
          <ac:chgData name="Sarah Duffy" userId="ca92ddb4-4620-4127-97b1-8232d187080b" providerId="ADAL" clId="{329F917B-2568-42F0-B00E-4A65E4E56083}" dt="2021-11-24T13:03:20.789" v="1228" actId="1076"/>
          <ac:picMkLst>
            <pc:docMk/>
            <pc:sldMk cId="866670867" sldId="275"/>
            <ac:picMk id="12" creationId="{20E1708A-9804-4DD9-A4DA-73345E61E682}"/>
          </ac:picMkLst>
        </pc:picChg>
      </pc:sldChg>
    </pc:docChg>
  </pc:docChgLst>
  <pc:docChgLst>
    <pc:chgData name="Becky Root" userId="aae79a8e-4f34-44f0-938a-d9bdbc43ff73" providerId="ADAL" clId="{A1EF5BB5-41C5-8441-965A-91EABF58B0FB}"/>
    <pc:docChg chg="undo custSel addSld delSld modSld sldOrd">
      <pc:chgData name="Becky Root" userId="aae79a8e-4f34-44f0-938a-d9bdbc43ff73" providerId="ADAL" clId="{A1EF5BB5-41C5-8441-965A-91EABF58B0FB}" dt="2021-08-27T08:40:18.375" v="5505" actId="1076"/>
      <pc:docMkLst>
        <pc:docMk/>
      </pc:docMkLst>
      <pc:sldChg chg="addSp delSp modSp mod">
        <pc:chgData name="Becky Root" userId="aae79a8e-4f34-44f0-938a-d9bdbc43ff73" providerId="ADAL" clId="{A1EF5BB5-41C5-8441-965A-91EABF58B0FB}" dt="2021-08-23T13:52:58.826" v="4969" actId="1076"/>
        <pc:sldMkLst>
          <pc:docMk/>
          <pc:sldMk cId="312134143" sldId="256"/>
        </pc:sldMkLst>
        <pc:graphicFrameChg chg="del">
          <ac:chgData name="Becky Root" userId="aae79a8e-4f34-44f0-938a-d9bdbc43ff73" providerId="ADAL" clId="{A1EF5BB5-41C5-8441-965A-91EABF58B0FB}" dt="2021-08-20T17:27:48.352" v="2152" actId="478"/>
          <ac:graphicFrameMkLst>
            <pc:docMk/>
            <pc:sldMk cId="312134143" sldId="256"/>
            <ac:graphicFrameMk id="7" creationId="{A93A9F87-9C39-4953-B5DA-D64122A0D553}"/>
          </ac:graphicFrameMkLst>
        </pc:graphicFrameChg>
        <pc:picChg chg="mod">
          <ac:chgData name="Becky Root" userId="aae79a8e-4f34-44f0-938a-d9bdbc43ff73" providerId="ADAL" clId="{A1EF5BB5-41C5-8441-965A-91EABF58B0FB}" dt="2021-08-19T11:36:11.254" v="8" actId="1076"/>
          <ac:picMkLst>
            <pc:docMk/>
            <pc:sldMk cId="312134143" sldId="256"/>
            <ac:picMk id="5" creationId="{17A42227-A988-6541-B3B0-08EF62AF6EC1}"/>
          </ac:picMkLst>
        </pc:picChg>
        <pc:picChg chg="add mod">
          <ac:chgData name="Becky Root" userId="aae79a8e-4f34-44f0-938a-d9bdbc43ff73" providerId="ADAL" clId="{A1EF5BB5-41C5-8441-965A-91EABF58B0FB}" dt="2021-08-23T13:52:58.826" v="4969" actId="1076"/>
          <ac:picMkLst>
            <pc:docMk/>
            <pc:sldMk cId="312134143" sldId="256"/>
            <ac:picMk id="6" creationId="{FC437EC1-50C9-1744-940C-B2238A005C3A}"/>
          </ac:picMkLst>
        </pc:picChg>
      </pc:sldChg>
      <pc:sldChg chg="addSp delSp modSp mod addCm delCm">
        <pc:chgData name="Becky Root" userId="aae79a8e-4f34-44f0-938a-d9bdbc43ff73" providerId="ADAL" clId="{A1EF5BB5-41C5-8441-965A-91EABF58B0FB}" dt="2021-08-23T13:38:07.003" v="4824" actId="167"/>
        <pc:sldMkLst>
          <pc:docMk/>
          <pc:sldMk cId="74846918" sldId="257"/>
        </pc:sldMkLst>
        <pc:spChg chg="add del mod">
          <ac:chgData name="Becky Root" userId="aae79a8e-4f34-44f0-938a-d9bdbc43ff73" providerId="ADAL" clId="{A1EF5BB5-41C5-8441-965A-91EABF58B0FB}" dt="2021-08-20T09:56:54.952" v="949" actId="478"/>
          <ac:spMkLst>
            <pc:docMk/>
            <pc:sldMk cId="74846918" sldId="257"/>
            <ac:spMk id="5" creationId="{61D51DF1-5C4B-FF41-9F88-499CF071976A}"/>
          </ac:spMkLst>
        </pc:spChg>
        <pc:spChg chg="del">
          <ac:chgData name="Becky Root" userId="aae79a8e-4f34-44f0-938a-d9bdbc43ff73" providerId="ADAL" clId="{A1EF5BB5-41C5-8441-965A-91EABF58B0FB}" dt="2021-08-20T09:56:50.187" v="946" actId="21"/>
          <ac:spMkLst>
            <pc:docMk/>
            <pc:sldMk cId="74846918" sldId="257"/>
            <ac:spMk id="6" creationId="{9CB5E069-B45E-2242-AAAD-616EC1CF6860}"/>
          </ac:spMkLst>
        </pc:spChg>
        <pc:spChg chg="add mod">
          <ac:chgData name="Becky Root" userId="aae79a8e-4f34-44f0-938a-d9bdbc43ff73" providerId="ADAL" clId="{A1EF5BB5-41C5-8441-965A-91EABF58B0FB}" dt="2021-08-20T10:11:55.132" v="1042" actId="1076"/>
          <ac:spMkLst>
            <pc:docMk/>
            <pc:sldMk cId="74846918" sldId="257"/>
            <ac:spMk id="8" creationId="{B9F50FBB-0269-4543-AC0F-554217A64100}"/>
          </ac:spMkLst>
        </pc:spChg>
        <pc:spChg chg="del mod">
          <ac:chgData name="Becky Root" userId="aae79a8e-4f34-44f0-938a-d9bdbc43ff73" providerId="ADAL" clId="{A1EF5BB5-41C5-8441-965A-91EABF58B0FB}" dt="2021-08-20T10:04:51.416" v="1010" actId="478"/>
          <ac:spMkLst>
            <pc:docMk/>
            <pc:sldMk cId="74846918" sldId="257"/>
            <ac:spMk id="13" creationId="{38EA1B38-C10A-4449-810F-81FAF647C219}"/>
          </ac:spMkLst>
        </pc:spChg>
        <pc:spChg chg="mod">
          <ac:chgData name="Becky Root" userId="aae79a8e-4f34-44f0-938a-d9bdbc43ff73" providerId="ADAL" clId="{A1EF5BB5-41C5-8441-965A-91EABF58B0FB}" dt="2021-08-20T10:14:06.745" v="1068" actId="1076"/>
          <ac:spMkLst>
            <pc:docMk/>
            <pc:sldMk cId="74846918" sldId="257"/>
            <ac:spMk id="14" creationId="{57FD6437-51D1-FA46-AF2C-C7FD6E5081B0}"/>
          </ac:spMkLst>
        </pc:spChg>
        <pc:spChg chg="del mod">
          <ac:chgData name="Becky Root" userId="aae79a8e-4f34-44f0-938a-d9bdbc43ff73" providerId="ADAL" clId="{A1EF5BB5-41C5-8441-965A-91EABF58B0FB}" dt="2021-08-20T10:03:55.372" v="995" actId="478"/>
          <ac:spMkLst>
            <pc:docMk/>
            <pc:sldMk cId="74846918" sldId="257"/>
            <ac:spMk id="15" creationId="{735CBB7D-09AA-1545-953D-1AC5E92381F1}"/>
          </ac:spMkLst>
        </pc:spChg>
        <pc:spChg chg="mod">
          <ac:chgData name="Becky Root" userId="aae79a8e-4f34-44f0-938a-d9bdbc43ff73" providerId="ADAL" clId="{A1EF5BB5-41C5-8441-965A-91EABF58B0FB}" dt="2021-08-20T10:15:26.754" v="1087" actId="1076"/>
          <ac:spMkLst>
            <pc:docMk/>
            <pc:sldMk cId="74846918" sldId="257"/>
            <ac:spMk id="16" creationId="{947CE0DC-081F-7A4A-BDD2-B8076F82B942}"/>
          </ac:spMkLst>
        </pc:spChg>
        <pc:spChg chg="del mod">
          <ac:chgData name="Becky Root" userId="aae79a8e-4f34-44f0-938a-d9bdbc43ff73" providerId="ADAL" clId="{A1EF5BB5-41C5-8441-965A-91EABF58B0FB}" dt="2021-08-20T10:03:33.411" v="987" actId="478"/>
          <ac:spMkLst>
            <pc:docMk/>
            <pc:sldMk cId="74846918" sldId="257"/>
            <ac:spMk id="17" creationId="{7D2D4789-5209-BF4E-8136-A6E0BDDE7AA5}"/>
          </ac:spMkLst>
        </pc:spChg>
        <pc:spChg chg="mod">
          <ac:chgData name="Becky Root" userId="aae79a8e-4f34-44f0-938a-d9bdbc43ff73" providerId="ADAL" clId="{A1EF5BB5-41C5-8441-965A-91EABF58B0FB}" dt="2021-08-20T10:11:55.132" v="1042" actId="1076"/>
          <ac:spMkLst>
            <pc:docMk/>
            <pc:sldMk cId="74846918" sldId="257"/>
            <ac:spMk id="18" creationId="{54485E06-AD02-5F4E-B8CF-E686B1A41200}"/>
          </ac:spMkLst>
        </pc:spChg>
        <pc:spChg chg="del mod">
          <ac:chgData name="Becky Root" userId="aae79a8e-4f34-44f0-938a-d9bdbc43ff73" providerId="ADAL" clId="{A1EF5BB5-41C5-8441-965A-91EABF58B0FB}" dt="2021-08-20T10:10:25.078" v="1028" actId="478"/>
          <ac:spMkLst>
            <pc:docMk/>
            <pc:sldMk cId="74846918" sldId="257"/>
            <ac:spMk id="20" creationId="{542585DE-C1CC-9548-9524-EB50AEA85889}"/>
          </ac:spMkLst>
        </pc:spChg>
        <pc:spChg chg="del mod">
          <ac:chgData name="Becky Root" userId="aae79a8e-4f34-44f0-938a-d9bdbc43ff73" providerId="ADAL" clId="{A1EF5BB5-41C5-8441-965A-91EABF58B0FB}" dt="2021-08-20T10:10:33.054" v="1031" actId="478"/>
          <ac:spMkLst>
            <pc:docMk/>
            <pc:sldMk cId="74846918" sldId="257"/>
            <ac:spMk id="21" creationId="{E94C0E7F-FB8A-6D43-9025-94734182495A}"/>
          </ac:spMkLst>
        </pc:spChg>
        <pc:spChg chg="del">
          <ac:chgData name="Becky Root" userId="aae79a8e-4f34-44f0-938a-d9bdbc43ff73" providerId="ADAL" clId="{A1EF5BB5-41C5-8441-965A-91EABF58B0FB}" dt="2021-08-20T10:16:09.733" v="1100" actId="478"/>
          <ac:spMkLst>
            <pc:docMk/>
            <pc:sldMk cId="74846918" sldId="257"/>
            <ac:spMk id="22" creationId="{F26BBBBD-6B2A-9141-913E-A3A6D19444F9}"/>
          </ac:spMkLst>
        </pc:spChg>
        <pc:spChg chg="del mod">
          <ac:chgData name="Becky Root" userId="aae79a8e-4f34-44f0-938a-d9bdbc43ff73" providerId="ADAL" clId="{A1EF5BB5-41C5-8441-965A-91EABF58B0FB}" dt="2021-08-20T10:15:07.631" v="1082"/>
          <ac:spMkLst>
            <pc:docMk/>
            <pc:sldMk cId="74846918" sldId="257"/>
            <ac:spMk id="23" creationId="{C1A2FEE1-130D-C242-8A38-EC43C3882045}"/>
          </ac:spMkLst>
        </pc:spChg>
        <pc:spChg chg="del mod">
          <ac:chgData name="Becky Root" userId="aae79a8e-4f34-44f0-938a-d9bdbc43ff73" providerId="ADAL" clId="{A1EF5BB5-41C5-8441-965A-91EABF58B0FB}" dt="2021-08-20T10:21:16.978" v="1117" actId="478"/>
          <ac:spMkLst>
            <pc:docMk/>
            <pc:sldMk cId="74846918" sldId="257"/>
            <ac:spMk id="25" creationId="{F7E9E772-4477-994B-9B73-3C1436FEA990}"/>
          </ac:spMkLst>
        </pc:spChg>
        <pc:spChg chg="del">
          <ac:chgData name="Becky Root" userId="aae79a8e-4f34-44f0-938a-d9bdbc43ff73" providerId="ADAL" clId="{A1EF5BB5-41C5-8441-965A-91EABF58B0FB}" dt="2021-08-20T10:11:15.070" v="1037" actId="478"/>
          <ac:spMkLst>
            <pc:docMk/>
            <pc:sldMk cId="74846918" sldId="257"/>
            <ac:spMk id="26" creationId="{8B408B5E-CFF0-CF4E-B16C-3DCF7C475D8A}"/>
          </ac:spMkLst>
        </pc:spChg>
        <pc:spChg chg="del mod">
          <ac:chgData name="Becky Root" userId="aae79a8e-4f34-44f0-938a-d9bdbc43ff73" providerId="ADAL" clId="{A1EF5BB5-41C5-8441-965A-91EABF58B0FB}" dt="2021-08-20T10:21:15.206" v="1116" actId="478"/>
          <ac:spMkLst>
            <pc:docMk/>
            <pc:sldMk cId="74846918" sldId="257"/>
            <ac:spMk id="27" creationId="{79795A7B-BF10-204E-BD53-1FFDBD128169}"/>
          </ac:spMkLst>
        </pc:spChg>
        <pc:spChg chg="del">
          <ac:chgData name="Becky Root" userId="aae79a8e-4f34-44f0-938a-d9bdbc43ff73" providerId="ADAL" clId="{A1EF5BB5-41C5-8441-965A-91EABF58B0FB}" dt="2021-08-20T10:11:15.576" v="1038" actId="478"/>
          <ac:spMkLst>
            <pc:docMk/>
            <pc:sldMk cId="74846918" sldId="257"/>
            <ac:spMk id="28" creationId="{98280460-B6FD-4343-AEEB-D7370DCA2412}"/>
          </ac:spMkLst>
        </pc:spChg>
        <pc:spChg chg="del mod">
          <ac:chgData name="Becky Root" userId="aae79a8e-4f34-44f0-938a-d9bdbc43ff73" providerId="ADAL" clId="{A1EF5BB5-41C5-8441-965A-91EABF58B0FB}" dt="2021-08-20T10:21:18.632" v="1118" actId="478"/>
          <ac:spMkLst>
            <pc:docMk/>
            <pc:sldMk cId="74846918" sldId="257"/>
            <ac:spMk id="29" creationId="{BA42E036-A304-C246-9464-115CB9371952}"/>
          </ac:spMkLst>
        </pc:spChg>
        <pc:spChg chg="del">
          <ac:chgData name="Becky Root" userId="aae79a8e-4f34-44f0-938a-d9bdbc43ff73" providerId="ADAL" clId="{A1EF5BB5-41C5-8441-965A-91EABF58B0FB}" dt="2021-08-20T10:16:16.821" v="1103" actId="478"/>
          <ac:spMkLst>
            <pc:docMk/>
            <pc:sldMk cId="74846918" sldId="257"/>
            <ac:spMk id="30" creationId="{D9E77AAE-0D56-154B-B19A-56BD9E4DF98C}"/>
          </ac:spMkLst>
        </pc:spChg>
        <pc:spChg chg="del mod">
          <ac:chgData name="Becky Root" userId="aae79a8e-4f34-44f0-938a-d9bdbc43ff73" providerId="ADAL" clId="{A1EF5BB5-41C5-8441-965A-91EABF58B0FB}" dt="2021-08-20T10:21:21.365" v="1120" actId="478"/>
          <ac:spMkLst>
            <pc:docMk/>
            <pc:sldMk cId="74846918" sldId="257"/>
            <ac:spMk id="31" creationId="{A4816F3F-42EB-934F-BB64-9821A1B1911F}"/>
          </ac:spMkLst>
        </pc:spChg>
        <pc:spChg chg="del mod">
          <ac:chgData name="Becky Root" userId="aae79a8e-4f34-44f0-938a-d9bdbc43ff73" providerId="ADAL" clId="{A1EF5BB5-41C5-8441-965A-91EABF58B0FB}" dt="2021-08-20T10:21:20.141" v="1119" actId="478"/>
          <ac:spMkLst>
            <pc:docMk/>
            <pc:sldMk cId="74846918" sldId="257"/>
            <ac:spMk id="33" creationId="{CC841B68-82B0-BD44-9E9E-861B65794394}"/>
          </ac:spMkLst>
        </pc:spChg>
        <pc:spChg chg="del">
          <ac:chgData name="Becky Root" userId="aae79a8e-4f34-44f0-938a-d9bdbc43ff73" providerId="ADAL" clId="{A1EF5BB5-41C5-8441-965A-91EABF58B0FB}" dt="2021-08-20T10:11:17.218" v="1040" actId="478"/>
          <ac:spMkLst>
            <pc:docMk/>
            <pc:sldMk cId="74846918" sldId="257"/>
            <ac:spMk id="34" creationId="{BF296399-E3A9-294D-8F7B-3F7358ED0FB0}"/>
          </ac:spMkLst>
        </pc:spChg>
        <pc:spChg chg="del mod">
          <ac:chgData name="Becky Root" userId="aae79a8e-4f34-44f0-938a-d9bdbc43ff73" providerId="ADAL" clId="{A1EF5BB5-41C5-8441-965A-91EABF58B0FB}" dt="2021-08-20T10:21:24.496" v="1122" actId="478"/>
          <ac:spMkLst>
            <pc:docMk/>
            <pc:sldMk cId="74846918" sldId="257"/>
            <ac:spMk id="35" creationId="{A6C0310A-3387-8F4D-8852-C65679A07EDE}"/>
          </ac:spMkLst>
        </pc:spChg>
        <pc:spChg chg="del">
          <ac:chgData name="Becky Root" userId="aae79a8e-4f34-44f0-938a-d9bdbc43ff73" providerId="ADAL" clId="{A1EF5BB5-41C5-8441-965A-91EABF58B0FB}" dt="2021-08-20T10:11:16.544" v="1039" actId="478"/>
          <ac:spMkLst>
            <pc:docMk/>
            <pc:sldMk cId="74846918" sldId="257"/>
            <ac:spMk id="36" creationId="{2E94A3E3-4960-E14C-881E-806AF4E0B66B}"/>
          </ac:spMkLst>
        </pc:spChg>
        <pc:spChg chg="del mod">
          <ac:chgData name="Becky Root" userId="aae79a8e-4f34-44f0-938a-d9bdbc43ff73" providerId="ADAL" clId="{A1EF5BB5-41C5-8441-965A-91EABF58B0FB}" dt="2021-08-20T10:21:22.876" v="1121" actId="478"/>
          <ac:spMkLst>
            <pc:docMk/>
            <pc:sldMk cId="74846918" sldId="257"/>
            <ac:spMk id="37" creationId="{CB459B9E-44DE-4441-BE7E-FBB2B693CEAC}"/>
          </ac:spMkLst>
        </pc:spChg>
        <pc:spChg chg="add mod">
          <ac:chgData name="Becky Root" userId="aae79a8e-4f34-44f0-938a-d9bdbc43ff73" providerId="ADAL" clId="{A1EF5BB5-41C5-8441-965A-91EABF58B0FB}" dt="2021-08-20T09:57:03.239" v="952" actId="1076"/>
          <ac:spMkLst>
            <pc:docMk/>
            <pc:sldMk cId="74846918" sldId="257"/>
            <ac:spMk id="38" creationId="{87C0994B-3F98-3445-A5B9-9F08364DB173}"/>
          </ac:spMkLst>
        </pc:spChg>
        <pc:spChg chg="add del mod">
          <ac:chgData name="Becky Root" userId="aae79a8e-4f34-44f0-938a-d9bdbc43ff73" providerId="ADAL" clId="{A1EF5BB5-41C5-8441-965A-91EABF58B0FB}" dt="2021-08-20T09:59:55.506" v="962" actId="478"/>
          <ac:spMkLst>
            <pc:docMk/>
            <pc:sldMk cId="74846918" sldId="257"/>
            <ac:spMk id="39" creationId="{D26638FF-14E6-7F49-B523-00DC00C6E973}"/>
          </ac:spMkLst>
        </pc:spChg>
        <pc:spChg chg="add del mod">
          <ac:chgData name="Becky Root" userId="aae79a8e-4f34-44f0-938a-d9bdbc43ff73" providerId="ADAL" clId="{A1EF5BB5-41C5-8441-965A-91EABF58B0FB}" dt="2021-08-20T10:04:50.143" v="1009" actId="478"/>
          <ac:spMkLst>
            <pc:docMk/>
            <pc:sldMk cId="74846918" sldId="257"/>
            <ac:spMk id="42" creationId="{01F73533-CD24-AD48-A087-39239E323DAD}"/>
          </ac:spMkLst>
        </pc:spChg>
        <pc:spChg chg="add del mod">
          <ac:chgData name="Becky Root" userId="aae79a8e-4f34-44f0-938a-d9bdbc43ff73" providerId="ADAL" clId="{A1EF5BB5-41C5-8441-965A-91EABF58B0FB}" dt="2021-08-20T10:04:49.478" v="1008" actId="478"/>
          <ac:spMkLst>
            <pc:docMk/>
            <pc:sldMk cId="74846918" sldId="257"/>
            <ac:spMk id="43" creationId="{EE2A6CDC-9CBB-4E44-95A1-9A0ADFA0E9B9}"/>
          </ac:spMkLst>
        </pc:spChg>
        <pc:spChg chg="add mod">
          <ac:chgData name="Becky Root" userId="aae79a8e-4f34-44f0-938a-d9bdbc43ff73" providerId="ADAL" clId="{A1EF5BB5-41C5-8441-965A-91EABF58B0FB}" dt="2021-08-20T10:14:56.460" v="1078" actId="1076"/>
          <ac:spMkLst>
            <pc:docMk/>
            <pc:sldMk cId="74846918" sldId="257"/>
            <ac:spMk id="44" creationId="{7B2ABC9F-74D1-5D48-B9DD-7A6919B19C07}"/>
          </ac:spMkLst>
        </pc:spChg>
        <pc:spChg chg="add mod">
          <ac:chgData name="Becky Root" userId="aae79a8e-4f34-44f0-938a-d9bdbc43ff73" providerId="ADAL" clId="{A1EF5BB5-41C5-8441-965A-91EABF58B0FB}" dt="2021-08-20T10:14:56.460" v="1078" actId="1076"/>
          <ac:spMkLst>
            <pc:docMk/>
            <pc:sldMk cId="74846918" sldId="257"/>
            <ac:spMk id="45" creationId="{E0C5B1FB-DFF3-0D49-814E-E1669CD484D9}"/>
          </ac:spMkLst>
        </pc:spChg>
        <pc:spChg chg="add mod">
          <ac:chgData name="Becky Root" userId="aae79a8e-4f34-44f0-938a-d9bdbc43ff73" providerId="ADAL" clId="{A1EF5BB5-41C5-8441-965A-91EABF58B0FB}" dt="2021-08-20T10:14:04.787" v="1067" actId="1076"/>
          <ac:spMkLst>
            <pc:docMk/>
            <pc:sldMk cId="74846918" sldId="257"/>
            <ac:spMk id="48" creationId="{1D44FC11-76D0-A249-8E35-44758408CAD0}"/>
          </ac:spMkLst>
        </pc:spChg>
        <pc:spChg chg="add mod">
          <ac:chgData name="Becky Root" userId="aae79a8e-4f34-44f0-938a-d9bdbc43ff73" providerId="ADAL" clId="{A1EF5BB5-41C5-8441-965A-91EABF58B0FB}" dt="2021-08-20T17:57:11.213" v="2286" actId="1076"/>
          <ac:spMkLst>
            <pc:docMk/>
            <pc:sldMk cId="74846918" sldId="257"/>
            <ac:spMk id="51" creationId="{D2F36E10-1CC6-F644-8215-29B5F7874191}"/>
          </ac:spMkLst>
        </pc:spChg>
        <pc:spChg chg="add mod">
          <ac:chgData name="Becky Root" userId="aae79a8e-4f34-44f0-938a-d9bdbc43ff73" providerId="ADAL" clId="{A1EF5BB5-41C5-8441-965A-91EABF58B0FB}" dt="2021-08-20T10:12:14.896" v="1046" actId="20577"/>
          <ac:spMkLst>
            <pc:docMk/>
            <pc:sldMk cId="74846918" sldId="257"/>
            <ac:spMk id="52" creationId="{F41AA9E7-AA0E-D342-A809-3583BED2504F}"/>
          </ac:spMkLst>
        </pc:spChg>
        <pc:spChg chg="add del mod">
          <ac:chgData name="Becky Root" userId="aae79a8e-4f34-44f0-938a-d9bdbc43ff73" providerId="ADAL" clId="{A1EF5BB5-41C5-8441-965A-91EABF58B0FB}" dt="2021-08-20T10:12:28.361" v="1048" actId="478"/>
          <ac:spMkLst>
            <pc:docMk/>
            <pc:sldMk cId="74846918" sldId="257"/>
            <ac:spMk id="53" creationId="{33FFA112-C621-5549-88E8-64E57FFD2FE3}"/>
          </ac:spMkLst>
        </pc:spChg>
        <pc:spChg chg="add del mod">
          <ac:chgData name="Becky Root" userId="aae79a8e-4f34-44f0-938a-d9bdbc43ff73" providerId="ADAL" clId="{A1EF5BB5-41C5-8441-965A-91EABF58B0FB}" dt="2021-08-20T10:15:07.633" v="1084"/>
          <ac:spMkLst>
            <pc:docMk/>
            <pc:sldMk cId="74846918" sldId="257"/>
            <ac:spMk id="54" creationId="{F3A543EF-144C-104E-808F-6E7A1432FCAE}"/>
          </ac:spMkLst>
        </pc:spChg>
        <pc:spChg chg="add mod">
          <ac:chgData name="Becky Root" userId="aae79a8e-4f34-44f0-938a-d9bdbc43ff73" providerId="ADAL" clId="{A1EF5BB5-41C5-8441-965A-91EABF58B0FB}" dt="2021-08-20T10:14:08.958" v="1069" actId="20577"/>
          <ac:spMkLst>
            <pc:docMk/>
            <pc:sldMk cId="74846918" sldId="257"/>
            <ac:spMk id="55" creationId="{8E2EA91F-00D3-E340-8484-1EC50EAC21EC}"/>
          </ac:spMkLst>
        </pc:spChg>
        <pc:spChg chg="add mod">
          <ac:chgData name="Becky Root" userId="aae79a8e-4f34-44f0-938a-d9bdbc43ff73" providerId="ADAL" clId="{A1EF5BB5-41C5-8441-965A-91EABF58B0FB}" dt="2021-08-20T10:12:53.326" v="1053" actId="571"/>
          <ac:spMkLst>
            <pc:docMk/>
            <pc:sldMk cId="74846918" sldId="257"/>
            <ac:spMk id="58" creationId="{D735544C-6E6A-144B-98AB-DF3D40774A78}"/>
          </ac:spMkLst>
        </pc:spChg>
        <pc:spChg chg="add mod">
          <ac:chgData name="Becky Root" userId="aae79a8e-4f34-44f0-938a-d9bdbc43ff73" providerId="ADAL" clId="{A1EF5BB5-41C5-8441-965A-91EABF58B0FB}" dt="2021-08-20T10:12:55.147" v="1054" actId="20577"/>
          <ac:spMkLst>
            <pc:docMk/>
            <pc:sldMk cId="74846918" sldId="257"/>
            <ac:spMk id="59" creationId="{2A17FE0C-5330-774D-A4DA-223B41C2854D}"/>
          </ac:spMkLst>
        </pc:spChg>
        <pc:spChg chg="add mod">
          <ac:chgData name="Becky Root" userId="aae79a8e-4f34-44f0-938a-d9bdbc43ff73" providerId="ADAL" clId="{A1EF5BB5-41C5-8441-965A-91EABF58B0FB}" dt="2021-08-20T10:15:39.158" v="1091" actId="20577"/>
          <ac:spMkLst>
            <pc:docMk/>
            <pc:sldMk cId="74846918" sldId="257"/>
            <ac:spMk id="60" creationId="{16984ACC-A77D-3249-A707-D0ABDDBCC8B1}"/>
          </ac:spMkLst>
        </pc:spChg>
        <pc:spChg chg="add mod">
          <ac:chgData name="Becky Root" userId="aae79a8e-4f34-44f0-938a-d9bdbc43ff73" providerId="ADAL" clId="{A1EF5BB5-41C5-8441-965A-91EABF58B0FB}" dt="2021-08-20T10:15:00.319" v="1079" actId="571"/>
          <ac:spMkLst>
            <pc:docMk/>
            <pc:sldMk cId="74846918" sldId="257"/>
            <ac:spMk id="61" creationId="{CB8D6A7C-BDAC-D542-8D05-17EB232E8D8B}"/>
          </ac:spMkLst>
        </pc:spChg>
        <pc:spChg chg="add mod">
          <ac:chgData name="Becky Root" userId="aae79a8e-4f34-44f0-938a-d9bdbc43ff73" providerId="ADAL" clId="{A1EF5BB5-41C5-8441-965A-91EABF58B0FB}" dt="2021-08-20T10:15:13.573" v="1085" actId="20577"/>
          <ac:spMkLst>
            <pc:docMk/>
            <pc:sldMk cId="74846918" sldId="257"/>
            <ac:spMk id="62" creationId="{B7564B31-4D7F-484C-AD22-6809B6D5520A}"/>
          </ac:spMkLst>
        </pc:spChg>
        <pc:spChg chg="add mod">
          <ac:chgData name="Becky Root" userId="aae79a8e-4f34-44f0-938a-d9bdbc43ff73" providerId="ADAL" clId="{A1EF5BB5-41C5-8441-965A-91EABF58B0FB}" dt="2021-08-20T10:15:56.608" v="1097" actId="108"/>
          <ac:spMkLst>
            <pc:docMk/>
            <pc:sldMk cId="74846918" sldId="257"/>
            <ac:spMk id="65" creationId="{47E1C93E-FE3B-694B-A0F9-290A219C5BA5}"/>
          </ac:spMkLst>
        </pc:spChg>
        <pc:spChg chg="add mod">
          <ac:chgData name="Becky Root" userId="aae79a8e-4f34-44f0-938a-d9bdbc43ff73" providerId="ADAL" clId="{A1EF5BB5-41C5-8441-965A-91EABF58B0FB}" dt="2021-08-20T17:58:19.408" v="2326" actId="1035"/>
          <ac:spMkLst>
            <pc:docMk/>
            <pc:sldMk cId="74846918" sldId="257"/>
            <ac:spMk id="66" creationId="{8525410D-2117-BE41-B633-17267AB96365}"/>
          </ac:spMkLst>
        </pc:spChg>
        <pc:spChg chg="add mod">
          <ac:chgData name="Becky Root" userId="aae79a8e-4f34-44f0-938a-d9bdbc43ff73" providerId="ADAL" clId="{A1EF5BB5-41C5-8441-965A-91EABF58B0FB}" dt="2021-08-20T17:58:19.408" v="2326" actId="1035"/>
          <ac:spMkLst>
            <pc:docMk/>
            <pc:sldMk cId="74846918" sldId="257"/>
            <ac:spMk id="67" creationId="{07821A52-BD85-E644-8C4D-683D0CC65F41}"/>
          </ac:spMkLst>
        </pc:spChg>
        <pc:grpChg chg="add">
          <ac:chgData name="Becky Root" userId="aae79a8e-4f34-44f0-938a-d9bdbc43ff73" providerId="ADAL" clId="{A1EF5BB5-41C5-8441-965A-91EABF58B0FB}" dt="2021-08-20T17:57:25.334" v="2292" actId="164"/>
          <ac:grpSpMkLst>
            <pc:docMk/>
            <pc:sldMk cId="74846918" sldId="257"/>
            <ac:grpSpMk id="26" creationId="{D80A95D6-A20A-B24E-BE7F-4FC59B25F058}"/>
          </ac:grpSpMkLst>
        </pc:grpChg>
        <pc:grpChg chg="add mod">
          <ac:chgData name="Becky Root" userId="aae79a8e-4f34-44f0-938a-d9bdbc43ff73" providerId="ADAL" clId="{A1EF5BB5-41C5-8441-965A-91EABF58B0FB}" dt="2021-08-20T17:57:43.220" v="2303" actId="571"/>
          <ac:grpSpMkLst>
            <pc:docMk/>
            <pc:sldMk cId="74846918" sldId="257"/>
            <ac:grpSpMk id="74" creationId="{F773FDD1-BA1E-E946-967D-CEF7A65A5577}"/>
          </ac:grpSpMkLst>
        </pc:grpChg>
        <pc:grpChg chg="add del mod">
          <ac:chgData name="Becky Root" userId="aae79a8e-4f34-44f0-938a-d9bdbc43ff73" providerId="ADAL" clId="{A1EF5BB5-41C5-8441-965A-91EABF58B0FB}" dt="2021-08-20T17:57:49.647" v="2308" actId="478"/>
          <ac:grpSpMkLst>
            <pc:docMk/>
            <pc:sldMk cId="74846918" sldId="257"/>
            <ac:grpSpMk id="77" creationId="{B6323802-D933-F146-96C7-35D39DE3383C}"/>
          </ac:grpSpMkLst>
        </pc:grpChg>
        <pc:grpChg chg="add mod">
          <ac:chgData name="Becky Root" userId="aae79a8e-4f34-44f0-938a-d9bdbc43ff73" providerId="ADAL" clId="{A1EF5BB5-41C5-8441-965A-91EABF58B0FB}" dt="2021-08-20T17:57:47.644" v="2307" actId="571"/>
          <ac:grpSpMkLst>
            <pc:docMk/>
            <pc:sldMk cId="74846918" sldId="257"/>
            <ac:grpSpMk id="82" creationId="{A89F1D56-3F6F-1745-BA4D-8FCEAAA9BAB2}"/>
          </ac:grpSpMkLst>
        </pc:grpChg>
        <pc:grpChg chg="add mod">
          <ac:chgData name="Becky Root" userId="aae79a8e-4f34-44f0-938a-d9bdbc43ff73" providerId="ADAL" clId="{A1EF5BB5-41C5-8441-965A-91EABF58B0FB}" dt="2021-08-20T17:57:56.373" v="2311" actId="571"/>
          <ac:grpSpMkLst>
            <pc:docMk/>
            <pc:sldMk cId="74846918" sldId="257"/>
            <ac:grpSpMk id="86" creationId="{F695F652-F9DE-CC45-B7EE-510A3735A7F0}"/>
          </ac:grpSpMkLst>
        </pc:grpChg>
        <pc:grpChg chg="add mod">
          <ac:chgData name="Becky Root" userId="aae79a8e-4f34-44f0-938a-d9bdbc43ff73" providerId="ADAL" clId="{A1EF5BB5-41C5-8441-965A-91EABF58B0FB}" dt="2021-08-20T17:58:30.607" v="2334" actId="1038"/>
          <ac:grpSpMkLst>
            <pc:docMk/>
            <pc:sldMk cId="74846918" sldId="257"/>
            <ac:grpSpMk id="90" creationId="{91813134-5E31-C444-813A-24DB1CF9535D}"/>
          </ac:grpSpMkLst>
        </pc:grpChg>
        <pc:grpChg chg="add mod">
          <ac:chgData name="Becky Root" userId="aae79a8e-4f34-44f0-938a-d9bdbc43ff73" providerId="ADAL" clId="{A1EF5BB5-41C5-8441-965A-91EABF58B0FB}" dt="2021-08-20T17:58:32.724" v="2336" actId="571"/>
          <ac:grpSpMkLst>
            <pc:docMk/>
            <pc:sldMk cId="74846918" sldId="257"/>
            <ac:grpSpMk id="94" creationId="{4CFFDF98-F1EB-7545-9AA3-467FF1F56F83}"/>
          </ac:grpSpMkLst>
        </pc:grpChg>
        <pc:grpChg chg="add mod">
          <ac:chgData name="Becky Root" userId="aae79a8e-4f34-44f0-938a-d9bdbc43ff73" providerId="ADAL" clId="{A1EF5BB5-41C5-8441-965A-91EABF58B0FB}" dt="2021-08-20T17:58:38.647" v="2339" actId="571"/>
          <ac:grpSpMkLst>
            <pc:docMk/>
            <pc:sldMk cId="74846918" sldId="257"/>
            <ac:grpSpMk id="97" creationId="{C85CF8BA-6FB3-6242-A210-46B8B35BD735}"/>
          </ac:grpSpMkLst>
        </pc:grpChg>
        <pc:grpChg chg="add mod">
          <ac:chgData name="Becky Root" userId="aae79a8e-4f34-44f0-938a-d9bdbc43ff73" providerId="ADAL" clId="{A1EF5BB5-41C5-8441-965A-91EABF58B0FB}" dt="2021-08-20T17:58:44.439" v="2340" actId="571"/>
          <ac:grpSpMkLst>
            <pc:docMk/>
            <pc:sldMk cId="74846918" sldId="257"/>
            <ac:grpSpMk id="101" creationId="{88EB63AD-A7BF-054F-AF10-969A5DC20C06}"/>
          </ac:grpSpMkLst>
        </pc:grpChg>
        <pc:picChg chg="add del mod">
          <ac:chgData name="Becky Root" userId="aae79a8e-4f34-44f0-938a-d9bdbc43ff73" providerId="ADAL" clId="{A1EF5BB5-41C5-8441-965A-91EABF58B0FB}" dt="2021-08-20T17:52:48.104" v="2166" actId="478"/>
          <ac:picMkLst>
            <pc:docMk/>
            <pc:sldMk cId="74846918" sldId="257"/>
            <ac:picMk id="3" creationId="{1364E54A-666C-9D42-B788-976E1E34DE97}"/>
          </ac:picMkLst>
        </pc:picChg>
        <pc:picChg chg="add mod">
          <ac:chgData name="Becky Root" userId="aae79a8e-4f34-44f0-938a-d9bdbc43ff73" providerId="ADAL" clId="{A1EF5BB5-41C5-8441-965A-91EABF58B0FB}" dt="2021-08-23T13:38:07.003" v="4824" actId="167"/>
          <ac:picMkLst>
            <pc:docMk/>
            <pc:sldMk cId="74846918" sldId="257"/>
            <ac:picMk id="3" creationId="{F2AA9CB2-AA5F-2E41-8215-33126D30FFD5}"/>
          </ac:picMkLst>
        </pc:picChg>
        <pc:picChg chg="add del mod">
          <ac:chgData name="Becky Root" userId="aae79a8e-4f34-44f0-938a-d9bdbc43ff73" providerId="ADAL" clId="{A1EF5BB5-41C5-8441-965A-91EABF58B0FB}" dt="2021-08-23T13:38:02.794" v="4822" actId="478"/>
          <ac:picMkLst>
            <pc:docMk/>
            <pc:sldMk cId="74846918" sldId="257"/>
            <ac:picMk id="4" creationId="{940FE044-1572-5946-A2CE-C04B6F4F0621}"/>
          </ac:picMkLst>
        </pc:picChg>
        <pc:picChg chg="add mod">
          <ac:chgData name="Becky Root" userId="aae79a8e-4f34-44f0-938a-d9bdbc43ff73" providerId="ADAL" clId="{A1EF5BB5-41C5-8441-965A-91EABF58B0FB}" dt="2021-08-20T17:54:45.109" v="2202" actId="1076"/>
          <ac:picMkLst>
            <pc:docMk/>
            <pc:sldMk cId="74846918" sldId="257"/>
            <ac:picMk id="6" creationId="{97351D80-99AE-4D45-B694-F91CAC65C003}"/>
          </ac:picMkLst>
        </pc:picChg>
        <pc:picChg chg="add del mod">
          <ac:chgData name="Becky Root" userId="aae79a8e-4f34-44f0-938a-d9bdbc43ff73" providerId="ADAL" clId="{A1EF5BB5-41C5-8441-965A-91EABF58B0FB}" dt="2021-08-20T17:56:53.364" v="2271" actId="478"/>
          <ac:picMkLst>
            <pc:docMk/>
            <pc:sldMk cId="74846918" sldId="257"/>
            <ac:picMk id="7" creationId="{04C2C598-61E7-1D48-A329-E8E69C89C289}"/>
          </ac:picMkLst>
        </pc:picChg>
        <pc:picChg chg="add del mod">
          <ac:chgData name="Becky Root" userId="aae79a8e-4f34-44f0-938a-d9bdbc43ff73" providerId="ADAL" clId="{A1EF5BB5-41C5-8441-965A-91EABF58B0FB}" dt="2021-08-20T10:11:06.565" v="1035" actId="478"/>
          <ac:picMkLst>
            <pc:docMk/>
            <pc:sldMk cId="74846918" sldId="257"/>
            <ac:picMk id="9" creationId="{50D41A88-C30B-3C43-BA06-816CBCFCDC84}"/>
          </ac:picMkLst>
        </pc:picChg>
        <pc:picChg chg="add del">
          <ac:chgData name="Becky Root" userId="aae79a8e-4f34-44f0-938a-d9bdbc43ff73" providerId="ADAL" clId="{A1EF5BB5-41C5-8441-965A-91EABF58B0FB}" dt="2021-08-20T10:16:35.746" v="1107"/>
          <ac:picMkLst>
            <pc:docMk/>
            <pc:sldMk cId="74846918" sldId="257"/>
            <ac:picMk id="10" creationId="{1F7851C5-B982-5940-8708-292C92D0FE78}"/>
          </ac:picMkLst>
        </pc:picChg>
        <pc:picChg chg="add mod">
          <ac:chgData name="Becky Root" userId="aae79a8e-4f34-44f0-938a-d9bdbc43ff73" providerId="ADAL" clId="{A1EF5BB5-41C5-8441-965A-91EABF58B0FB}" dt="2021-08-20T17:54:47.254" v="2204" actId="1076"/>
          <ac:picMkLst>
            <pc:docMk/>
            <pc:sldMk cId="74846918" sldId="257"/>
            <ac:picMk id="10" creationId="{D0659B90-A139-E940-B797-60C41842DDAE}"/>
          </ac:picMkLst>
        </pc:picChg>
        <pc:picChg chg="add del mod">
          <ac:chgData name="Becky Root" userId="aae79a8e-4f34-44f0-938a-d9bdbc43ff73" providerId="ADAL" clId="{A1EF5BB5-41C5-8441-965A-91EABF58B0FB}" dt="2021-08-20T17:56:00.584" v="2233" actId="478"/>
          <ac:picMkLst>
            <pc:docMk/>
            <pc:sldMk cId="74846918" sldId="257"/>
            <ac:picMk id="11" creationId="{47025AC3-39DB-7A49-A386-016A2E5DA818}"/>
          </ac:picMkLst>
        </pc:picChg>
        <pc:picChg chg="add del mod">
          <ac:chgData name="Becky Root" userId="aae79a8e-4f34-44f0-938a-d9bdbc43ff73" providerId="ADAL" clId="{A1EF5BB5-41C5-8441-965A-91EABF58B0FB}" dt="2021-08-20T17:52:53.427" v="2167" actId="478"/>
          <ac:picMkLst>
            <pc:docMk/>
            <pc:sldMk cId="74846918" sldId="257"/>
            <ac:picMk id="12" creationId="{3A789B5D-1DA3-5D40-BCD4-814D0CEC926D}"/>
          </ac:picMkLst>
        </pc:picChg>
        <pc:picChg chg="add mod">
          <ac:chgData name="Becky Root" userId="aae79a8e-4f34-44f0-938a-d9bdbc43ff73" providerId="ADAL" clId="{A1EF5BB5-41C5-8441-965A-91EABF58B0FB}" dt="2021-08-20T17:55:34.236" v="2220" actId="14100"/>
          <ac:picMkLst>
            <pc:docMk/>
            <pc:sldMk cId="74846918" sldId="257"/>
            <ac:picMk id="15" creationId="{758FAF19-C01B-0946-8DEE-9A9A39EB666A}"/>
          </ac:picMkLst>
        </pc:picChg>
        <pc:picChg chg="add del mod">
          <ac:chgData name="Becky Root" userId="aae79a8e-4f34-44f0-938a-d9bdbc43ff73" providerId="ADAL" clId="{A1EF5BB5-41C5-8441-965A-91EABF58B0FB}" dt="2021-08-20T17:52:56.132" v="2168" actId="478"/>
          <ac:picMkLst>
            <pc:docMk/>
            <pc:sldMk cId="74846918" sldId="257"/>
            <ac:picMk id="19" creationId="{5B33BE66-39BD-214E-8DDA-BC77B8A666D9}"/>
          </ac:picMkLst>
        </pc:picChg>
        <pc:picChg chg="add mod">
          <ac:chgData name="Becky Root" userId="aae79a8e-4f34-44f0-938a-d9bdbc43ff73" providerId="ADAL" clId="{A1EF5BB5-41C5-8441-965A-91EABF58B0FB}" dt="2021-08-20T17:56:08.324" v="2240" actId="1076"/>
          <ac:picMkLst>
            <pc:docMk/>
            <pc:sldMk cId="74846918" sldId="257"/>
            <ac:picMk id="20" creationId="{5D1732E0-5CC5-CD4E-8240-0F84A3F684C7}"/>
          </ac:picMkLst>
        </pc:picChg>
        <pc:picChg chg="add del mod">
          <ac:chgData name="Becky Root" userId="aae79a8e-4f34-44f0-938a-d9bdbc43ff73" providerId="ADAL" clId="{A1EF5BB5-41C5-8441-965A-91EABF58B0FB}" dt="2021-08-20T17:56:37.082" v="2257" actId="478"/>
          <ac:picMkLst>
            <pc:docMk/>
            <pc:sldMk cId="74846918" sldId="257"/>
            <ac:picMk id="22" creationId="{E8C4F035-3192-6948-9853-91F3849E7DCC}"/>
          </ac:picMkLst>
        </pc:picChg>
        <pc:picChg chg="add mod">
          <ac:chgData name="Becky Root" userId="aae79a8e-4f34-44f0-938a-d9bdbc43ff73" providerId="ADAL" clId="{A1EF5BB5-41C5-8441-965A-91EABF58B0FB}" dt="2021-08-20T17:56:55.775" v="2273" actId="1076"/>
          <ac:picMkLst>
            <pc:docMk/>
            <pc:sldMk cId="74846918" sldId="257"/>
            <ac:picMk id="25" creationId="{FF55D3B8-EC0A-CE44-B034-288206154D01}"/>
          </ac:picMkLst>
        </pc:picChg>
        <pc:picChg chg="add del mod">
          <ac:chgData name="Becky Root" userId="aae79a8e-4f34-44f0-938a-d9bdbc43ff73" providerId="ADAL" clId="{A1EF5BB5-41C5-8441-965A-91EABF58B0FB}" dt="2021-08-20T17:56:57.700" v="2274" actId="478"/>
          <ac:picMkLst>
            <pc:docMk/>
            <pc:sldMk cId="74846918" sldId="257"/>
            <ac:picMk id="40" creationId="{64D9F1DF-9D84-F141-8988-F17F4EF4E2E0}"/>
          </ac:picMkLst>
        </pc:picChg>
        <pc:picChg chg="del mod">
          <ac:chgData name="Becky Root" userId="aae79a8e-4f34-44f0-938a-d9bdbc43ff73" providerId="ADAL" clId="{A1EF5BB5-41C5-8441-965A-91EABF58B0FB}" dt="2021-08-20T09:56:51.464" v="948" actId="478"/>
          <ac:picMkLst>
            <pc:docMk/>
            <pc:sldMk cId="74846918" sldId="257"/>
            <ac:picMk id="41" creationId="{0245E9ED-5996-9F40-960D-6E66105697EB}"/>
          </ac:picMkLst>
        </pc:picChg>
        <pc:picChg chg="add del mod">
          <ac:chgData name="Becky Root" userId="aae79a8e-4f34-44f0-938a-d9bdbc43ff73" providerId="ADAL" clId="{A1EF5BB5-41C5-8441-965A-91EABF58B0FB}" dt="2021-08-20T17:57:32.027" v="2297" actId="478"/>
          <ac:picMkLst>
            <pc:docMk/>
            <pc:sldMk cId="74846918" sldId="257"/>
            <ac:picMk id="46" creationId="{AA02AA3C-7D3C-F445-BC57-8C648834D23F}"/>
          </ac:picMkLst>
        </pc:picChg>
        <pc:picChg chg="add del mod">
          <ac:chgData name="Becky Root" userId="aae79a8e-4f34-44f0-938a-d9bdbc43ff73" providerId="ADAL" clId="{A1EF5BB5-41C5-8441-965A-91EABF58B0FB}" dt="2021-08-20T17:57:33.161" v="2298" actId="478"/>
          <ac:picMkLst>
            <pc:docMk/>
            <pc:sldMk cId="74846918" sldId="257"/>
            <ac:picMk id="47" creationId="{9BA38C4D-A284-0A45-A250-0CB5227908BE}"/>
          </ac:picMkLst>
        </pc:picChg>
        <pc:picChg chg="add del mod">
          <ac:chgData name="Becky Root" userId="aae79a8e-4f34-44f0-938a-d9bdbc43ff73" providerId="ADAL" clId="{A1EF5BB5-41C5-8441-965A-91EABF58B0FB}" dt="2021-08-20T17:57:26.441" v="2293" actId="478"/>
          <ac:picMkLst>
            <pc:docMk/>
            <pc:sldMk cId="74846918" sldId="257"/>
            <ac:picMk id="49" creationId="{46F3C53F-5812-5944-A6F3-2D809CCF5F03}"/>
          </ac:picMkLst>
        </pc:picChg>
        <pc:picChg chg="add del mod">
          <ac:chgData name="Becky Root" userId="aae79a8e-4f34-44f0-938a-d9bdbc43ff73" providerId="ADAL" clId="{A1EF5BB5-41C5-8441-965A-91EABF58B0FB}" dt="2021-08-20T17:57:27.762" v="2294" actId="478"/>
          <ac:picMkLst>
            <pc:docMk/>
            <pc:sldMk cId="74846918" sldId="257"/>
            <ac:picMk id="50" creationId="{6B43C492-0CEC-EA41-9E0C-032B3E4E5182}"/>
          </ac:picMkLst>
        </pc:picChg>
        <pc:picChg chg="add mod">
          <ac:chgData name="Becky Root" userId="aae79a8e-4f34-44f0-938a-d9bdbc43ff73" providerId="ADAL" clId="{A1EF5BB5-41C5-8441-965A-91EABF58B0FB}" dt="2021-08-20T17:56:13.330" v="2242" actId="688"/>
          <ac:picMkLst>
            <pc:docMk/>
            <pc:sldMk cId="74846918" sldId="257"/>
            <ac:picMk id="53" creationId="{32161610-4C27-764A-BD99-3124FF05F8AC}"/>
          </ac:picMkLst>
        </pc:picChg>
        <pc:picChg chg="add del mod">
          <ac:chgData name="Becky Root" userId="aae79a8e-4f34-44f0-938a-d9bdbc43ff73" providerId="ADAL" clId="{A1EF5BB5-41C5-8441-965A-91EABF58B0FB}" dt="2021-08-20T17:57:30.108" v="2295" actId="478"/>
          <ac:picMkLst>
            <pc:docMk/>
            <pc:sldMk cId="74846918" sldId="257"/>
            <ac:picMk id="56" creationId="{906D589A-8B45-6949-8AA1-D45A1190FAA9}"/>
          </ac:picMkLst>
        </pc:picChg>
        <pc:picChg chg="add del mod">
          <ac:chgData name="Becky Root" userId="aae79a8e-4f34-44f0-938a-d9bdbc43ff73" providerId="ADAL" clId="{A1EF5BB5-41C5-8441-965A-91EABF58B0FB}" dt="2021-08-20T17:57:31.344" v="2296" actId="478"/>
          <ac:picMkLst>
            <pc:docMk/>
            <pc:sldMk cId="74846918" sldId="257"/>
            <ac:picMk id="57" creationId="{73AB015C-76F9-8049-B5C5-7A18DDFA61A7}"/>
          </ac:picMkLst>
        </pc:picChg>
        <pc:picChg chg="add del mod">
          <ac:chgData name="Becky Root" userId="aae79a8e-4f34-44f0-938a-d9bdbc43ff73" providerId="ADAL" clId="{A1EF5BB5-41C5-8441-965A-91EABF58B0FB}" dt="2021-08-20T17:57:34.484" v="2299" actId="478"/>
          <ac:picMkLst>
            <pc:docMk/>
            <pc:sldMk cId="74846918" sldId="257"/>
            <ac:picMk id="63" creationId="{DBEA982B-F5B2-5649-B54D-10CD7E99014A}"/>
          </ac:picMkLst>
        </pc:picChg>
        <pc:picChg chg="add del mod">
          <ac:chgData name="Becky Root" userId="aae79a8e-4f34-44f0-938a-d9bdbc43ff73" providerId="ADAL" clId="{A1EF5BB5-41C5-8441-965A-91EABF58B0FB}" dt="2021-08-20T17:57:35.759" v="2300" actId="478"/>
          <ac:picMkLst>
            <pc:docMk/>
            <pc:sldMk cId="74846918" sldId="257"/>
            <ac:picMk id="64" creationId="{8C9D0626-0826-B14E-97A7-57C5BF542073}"/>
          </ac:picMkLst>
        </pc:picChg>
        <pc:picChg chg="add del mod">
          <ac:chgData name="Becky Root" userId="aae79a8e-4f34-44f0-938a-d9bdbc43ff73" providerId="ADAL" clId="{A1EF5BB5-41C5-8441-965A-91EABF58B0FB}" dt="2021-08-20T17:57:38.436" v="2302" actId="478"/>
          <ac:picMkLst>
            <pc:docMk/>
            <pc:sldMk cId="74846918" sldId="257"/>
            <ac:picMk id="68" creationId="{B44908AD-C42A-AE4F-A7F5-12DE56DD620C}"/>
          </ac:picMkLst>
        </pc:picChg>
        <pc:picChg chg="add del mod">
          <ac:chgData name="Becky Root" userId="aae79a8e-4f34-44f0-938a-d9bdbc43ff73" providerId="ADAL" clId="{A1EF5BB5-41C5-8441-965A-91EABF58B0FB}" dt="2021-08-20T17:57:37.150" v="2301" actId="478"/>
          <ac:picMkLst>
            <pc:docMk/>
            <pc:sldMk cId="74846918" sldId="257"/>
            <ac:picMk id="69" creationId="{9F9169A7-DCB9-5C46-B406-2C9ACC413C27}"/>
          </ac:picMkLst>
        </pc:picChg>
        <pc:picChg chg="add del mod">
          <ac:chgData name="Becky Root" userId="aae79a8e-4f34-44f0-938a-d9bdbc43ff73" providerId="ADAL" clId="{A1EF5BB5-41C5-8441-965A-91EABF58B0FB}" dt="2021-08-20T17:54:49.461" v="2205" actId="478"/>
          <ac:picMkLst>
            <pc:docMk/>
            <pc:sldMk cId="74846918" sldId="257"/>
            <ac:picMk id="70" creationId="{277408A4-6CA8-F443-BDFA-ACCFD6AE4235}"/>
          </ac:picMkLst>
        </pc:picChg>
        <pc:picChg chg="add mod">
          <ac:chgData name="Becky Root" userId="aae79a8e-4f34-44f0-938a-d9bdbc43ff73" providerId="ADAL" clId="{A1EF5BB5-41C5-8441-965A-91EABF58B0FB}" dt="2021-08-20T17:55:40.437" v="2224" actId="1035"/>
          <ac:picMkLst>
            <pc:docMk/>
            <pc:sldMk cId="74846918" sldId="257"/>
            <ac:picMk id="71" creationId="{06570C4D-09B4-4446-AE3F-30C145622749}"/>
          </ac:picMkLst>
        </pc:picChg>
        <pc:picChg chg="add del mod">
          <ac:chgData name="Becky Root" userId="aae79a8e-4f34-44f0-938a-d9bdbc43ff73" providerId="ADAL" clId="{A1EF5BB5-41C5-8441-965A-91EABF58B0FB}" dt="2021-08-23T10:57:49.587" v="4440" actId="478"/>
          <ac:picMkLst>
            <pc:docMk/>
            <pc:sldMk cId="74846918" sldId="257"/>
            <ac:picMk id="72" creationId="{1DD671F9-2929-C246-990C-B3D4753E5ECC}"/>
          </ac:picMkLst>
        </pc:picChg>
        <pc:picChg chg="add mod">
          <ac:chgData name="Becky Root" userId="aae79a8e-4f34-44f0-938a-d9bdbc43ff73" providerId="ADAL" clId="{A1EF5BB5-41C5-8441-965A-91EABF58B0FB}" dt="2021-08-20T17:57:20.221" v="2291" actId="1076"/>
          <ac:picMkLst>
            <pc:docMk/>
            <pc:sldMk cId="74846918" sldId="257"/>
            <ac:picMk id="73" creationId="{B8D78793-BF67-4F4A-B8DF-EBC9965D5456}"/>
          </ac:picMkLst>
        </pc:picChg>
        <pc:picChg chg="mod">
          <ac:chgData name="Becky Root" userId="aae79a8e-4f34-44f0-938a-d9bdbc43ff73" providerId="ADAL" clId="{A1EF5BB5-41C5-8441-965A-91EABF58B0FB}" dt="2021-08-20T17:57:43.220" v="2303" actId="571"/>
          <ac:picMkLst>
            <pc:docMk/>
            <pc:sldMk cId="74846918" sldId="257"/>
            <ac:picMk id="75" creationId="{74017E07-CA4B-EC4F-8CFA-BA8374A33525}"/>
          </ac:picMkLst>
        </pc:picChg>
        <pc:picChg chg="mod">
          <ac:chgData name="Becky Root" userId="aae79a8e-4f34-44f0-938a-d9bdbc43ff73" providerId="ADAL" clId="{A1EF5BB5-41C5-8441-965A-91EABF58B0FB}" dt="2021-08-20T17:57:43.220" v="2303" actId="571"/>
          <ac:picMkLst>
            <pc:docMk/>
            <pc:sldMk cId="74846918" sldId="257"/>
            <ac:picMk id="76" creationId="{6B222664-0BD0-CC4A-861C-27BC52A5BE53}"/>
          </ac:picMkLst>
        </pc:picChg>
        <pc:picChg chg="mod">
          <ac:chgData name="Becky Root" userId="aae79a8e-4f34-44f0-938a-d9bdbc43ff73" providerId="ADAL" clId="{A1EF5BB5-41C5-8441-965A-91EABF58B0FB}" dt="2021-08-20T17:57:46.517" v="2305" actId="571"/>
          <ac:picMkLst>
            <pc:docMk/>
            <pc:sldMk cId="74846918" sldId="257"/>
            <ac:picMk id="78" creationId="{A8841FEB-3769-514A-81A4-8FD73E1DEABE}"/>
          </ac:picMkLst>
        </pc:picChg>
        <pc:picChg chg="mod">
          <ac:chgData name="Becky Root" userId="aae79a8e-4f34-44f0-938a-d9bdbc43ff73" providerId="ADAL" clId="{A1EF5BB5-41C5-8441-965A-91EABF58B0FB}" dt="2021-08-20T17:57:46.517" v="2305" actId="571"/>
          <ac:picMkLst>
            <pc:docMk/>
            <pc:sldMk cId="74846918" sldId="257"/>
            <ac:picMk id="79" creationId="{AF4845E5-F52B-394A-B273-3943DF0F0931}"/>
          </ac:picMkLst>
        </pc:picChg>
        <pc:picChg chg="add mod">
          <ac:chgData name="Becky Root" userId="aae79a8e-4f34-44f0-938a-d9bdbc43ff73" providerId="ADAL" clId="{A1EF5BB5-41C5-8441-965A-91EABF58B0FB}" dt="2021-08-20T17:57:46.517" v="2305" actId="571"/>
          <ac:picMkLst>
            <pc:docMk/>
            <pc:sldMk cId="74846918" sldId="257"/>
            <ac:picMk id="80" creationId="{A954E7C6-CF19-FD4D-96AF-58253A930A02}"/>
          </ac:picMkLst>
        </pc:picChg>
        <pc:picChg chg="add mod">
          <ac:chgData name="Becky Root" userId="aae79a8e-4f34-44f0-938a-d9bdbc43ff73" providerId="ADAL" clId="{A1EF5BB5-41C5-8441-965A-91EABF58B0FB}" dt="2021-08-20T17:57:47.644" v="2307" actId="571"/>
          <ac:picMkLst>
            <pc:docMk/>
            <pc:sldMk cId="74846918" sldId="257"/>
            <ac:picMk id="81" creationId="{6FFA884A-09EE-0549-A1D3-84AE87C8DFE6}"/>
          </ac:picMkLst>
        </pc:picChg>
        <pc:picChg chg="mod">
          <ac:chgData name="Becky Root" userId="aae79a8e-4f34-44f0-938a-d9bdbc43ff73" providerId="ADAL" clId="{A1EF5BB5-41C5-8441-965A-91EABF58B0FB}" dt="2021-08-20T17:57:47.644" v="2307" actId="571"/>
          <ac:picMkLst>
            <pc:docMk/>
            <pc:sldMk cId="74846918" sldId="257"/>
            <ac:picMk id="83" creationId="{098BD1F4-FEBD-9D42-8194-CA9A32BEEB29}"/>
          </ac:picMkLst>
        </pc:picChg>
        <pc:picChg chg="mod">
          <ac:chgData name="Becky Root" userId="aae79a8e-4f34-44f0-938a-d9bdbc43ff73" providerId="ADAL" clId="{A1EF5BB5-41C5-8441-965A-91EABF58B0FB}" dt="2021-08-20T17:57:47.644" v="2307" actId="571"/>
          <ac:picMkLst>
            <pc:docMk/>
            <pc:sldMk cId="74846918" sldId="257"/>
            <ac:picMk id="84" creationId="{2EE28EF6-B992-DE4F-9FAF-E5BB97F5572B}"/>
          </ac:picMkLst>
        </pc:picChg>
        <pc:picChg chg="mod">
          <ac:chgData name="Becky Root" userId="aae79a8e-4f34-44f0-938a-d9bdbc43ff73" providerId="ADAL" clId="{A1EF5BB5-41C5-8441-965A-91EABF58B0FB}" dt="2021-08-20T17:57:47.644" v="2307" actId="571"/>
          <ac:picMkLst>
            <pc:docMk/>
            <pc:sldMk cId="74846918" sldId="257"/>
            <ac:picMk id="85" creationId="{0339A2CF-F092-2743-B99B-EBEDD4DD246D}"/>
          </ac:picMkLst>
        </pc:picChg>
        <pc:picChg chg="mod">
          <ac:chgData name="Becky Root" userId="aae79a8e-4f34-44f0-938a-d9bdbc43ff73" providerId="ADAL" clId="{A1EF5BB5-41C5-8441-965A-91EABF58B0FB}" dt="2021-08-20T17:57:56.373" v="2311" actId="571"/>
          <ac:picMkLst>
            <pc:docMk/>
            <pc:sldMk cId="74846918" sldId="257"/>
            <ac:picMk id="87" creationId="{169A4C91-22D6-3846-9B7B-BC2447470CA4}"/>
          </ac:picMkLst>
        </pc:picChg>
        <pc:picChg chg="mod">
          <ac:chgData name="Becky Root" userId="aae79a8e-4f34-44f0-938a-d9bdbc43ff73" providerId="ADAL" clId="{A1EF5BB5-41C5-8441-965A-91EABF58B0FB}" dt="2021-08-20T17:57:56.373" v="2311" actId="571"/>
          <ac:picMkLst>
            <pc:docMk/>
            <pc:sldMk cId="74846918" sldId="257"/>
            <ac:picMk id="88" creationId="{D93D4AD9-F02C-1D44-825D-8249902F2FE5}"/>
          </ac:picMkLst>
        </pc:picChg>
        <pc:picChg chg="add mod">
          <ac:chgData name="Becky Root" userId="aae79a8e-4f34-44f0-938a-d9bdbc43ff73" providerId="ADAL" clId="{A1EF5BB5-41C5-8441-965A-91EABF58B0FB}" dt="2021-08-20T17:57:56.373" v="2311" actId="571"/>
          <ac:picMkLst>
            <pc:docMk/>
            <pc:sldMk cId="74846918" sldId="257"/>
            <ac:picMk id="89" creationId="{F93FE8F5-EE24-8B42-93BF-31597EB89038}"/>
          </ac:picMkLst>
        </pc:picChg>
        <pc:picChg chg="mod">
          <ac:chgData name="Becky Root" userId="aae79a8e-4f34-44f0-938a-d9bdbc43ff73" providerId="ADAL" clId="{A1EF5BB5-41C5-8441-965A-91EABF58B0FB}" dt="2021-08-20T17:58:13.324" v="2320" actId="1076"/>
          <ac:picMkLst>
            <pc:docMk/>
            <pc:sldMk cId="74846918" sldId="257"/>
            <ac:picMk id="91" creationId="{199E7026-89E4-4B41-BA5F-2ECCC5259B93}"/>
          </ac:picMkLst>
        </pc:picChg>
        <pc:picChg chg="mod">
          <ac:chgData name="Becky Root" userId="aae79a8e-4f34-44f0-938a-d9bdbc43ff73" providerId="ADAL" clId="{A1EF5BB5-41C5-8441-965A-91EABF58B0FB}" dt="2021-08-20T17:58:10.625" v="2318" actId="1076"/>
          <ac:picMkLst>
            <pc:docMk/>
            <pc:sldMk cId="74846918" sldId="257"/>
            <ac:picMk id="92" creationId="{C1BEF398-A3B1-0243-97D6-EB8477E6229A}"/>
          </ac:picMkLst>
        </pc:picChg>
        <pc:picChg chg="add mod">
          <ac:chgData name="Becky Root" userId="aae79a8e-4f34-44f0-938a-d9bdbc43ff73" providerId="ADAL" clId="{A1EF5BB5-41C5-8441-965A-91EABF58B0FB}" dt="2021-08-20T17:58:32.724" v="2336" actId="571"/>
          <ac:picMkLst>
            <pc:docMk/>
            <pc:sldMk cId="74846918" sldId="257"/>
            <ac:picMk id="93" creationId="{373CA22F-7AB0-4B46-AD1B-BD464C0E172D}"/>
          </ac:picMkLst>
        </pc:picChg>
        <pc:picChg chg="mod">
          <ac:chgData name="Becky Root" userId="aae79a8e-4f34-44f0-938a-d9bdbc43ff73" providerId="ADAL" clId="{A1EF5BB5-41C5-8441-965A-91EABF58B0FB}" dt="2021-08-20T17:58:32.724" v="2336" actId="571"/>
          <ac:picMkLst>
            <pc:docMk/>
            <pc:sldMk cId="74846918" sldId="257"/>
            <ac:picMk id="95" creationId="{A03495E5-734F-F242-A5C7-05F3B4ECB486}"/>
          </ac:picMkLst>
        </pc:picChg>
        <pc:picChg chg="mod">
          <ac:chgData name="Becky Root" userId="aae79a8e-4f34-44f0-938a-d9bdbc43ff73" providerId="ADAL" clId="{A1EF5BB5-41C5-8441-965A-91EABF58B0FB}" dt="2021-08-20T17:58:32.724" v="2336" actId="571"/>
          <ac:picMkLst>
            <pc:docMk/>
            <pc:sldMk cId="74846918" sldId="257"/>
            <ac:picMk id="96" creationId="{14A6DD76-444C-374C-9F25-0A7B9F9B2AD0}"/>
          </ac:picMkLst>
        </pc:picChg>
        <pc:picChg chg="mod">
          <ac:chgData name="Becky Root" userId="aae79a8e-4f34-44f0-938a-d9bdbc43ff73" providerId="ADAL" clId="{A1EF5BB5-41C5-8441-965A-91EABF58B0FB}" dt="2021-08-20T17:58:38.647" v="2339" actId="571"/>
          <ac:picMkLst>
            <pc:docMk/>
            <pc:sldMk cId="74846918" sldId="257"/>
            <ac:picMk id="98" creationId="{476DDD5A-6110-6A45-9585-E1235D473D7B}"/>
          </ac:picMkLst>
        </pc:picChg>
        <pc:picChg chg="mod">
          <ac:chgData name="Becky Root" userId="aae79a8e-4f34-44f0-938a-d9bdbc43ff73" providerId="ADAL" clId="{A1EF5BB5-41C5-8441-965A-91EABF58B0FB}" dt="2021-08-20T17:58:38.647" v="2339" actId="571"/>
          <ac:picMkLst>
            <pc:docMk/>
            <pc:sldMk cId="74846918" sldId="257"/>
            <ac:picMk id="99" creationId="{3A9A5CAC-B54C-E74D-90BF-8AFD214BA41F}"/>
          </ac:picMkLst>
        </pc:picChg>
        <pc:picChg chg="add mod">
          <ac:chgData name="Becky Root" userId="aae79a8e-4f34-44f0-938a-d9bdbc43ff73" providerId="ADAL" clId="{A1EF5BB5-41C5-8441-965A-91EABF58B0FB}" dt="2021-08-20T17:58:38.647" v="2339" actId="571"/>
          <ac:picMkLst>
            <pc:docMk/>
            <pc:sldMk cId="74846918" sldId="257"/>
            <ac:picMk id="100" creationId="{D9DBA44C-B6FA-594E-9563-AB43226433BC}"/>
          </ac:picMkLst>
        </pc:picChg>
        <pc:picChg chg="mod">
          <ac:chgData name="Becky Root" userId="aae79a8e-4f34-44f0-938a-d9bdbc43ff73" providerId="ADAL" clId="{A1EF5BB5-41C5-8441-965A-91EABF58B0FB}" dt="2021-08-20T17:58:44.439" v="2340" actId="571"/>
          <ac:picMkLst>
            <pc:docMk/>
            <pc:sldMk cId="74846918" sldId="257"/>
            <ac:picMk id="102" creationId="{DC5FE2D6-A3F2-9049-8C60-0B9767A33950}"/>
          </ac:picMkLst>
        </pc:picChg>
        <pc:picChg chg="mod">
          <ac:chgData name="Becky Root" userId="aae79a8e-4f34-44f0-938a-d9bdbc43ff73" providerId="ADAL" clId="{A1EF5BB5-41C5-8441-965A-91EABF58B0FB}" dt="2021-08-20T17:58:44.439" v="2340" actId="571"/>
          <ac:picMkLst>
            <pc:docMk/>
            <pc:sldMk cId="74846918" sldId="257"/>
            <ac:picMk id="103" creationId="{8844823B-A316-3440-A9CC-DF7736686960}"/>
          </ac:picMkLst>
        </pc:picChg>
      </pc:sldChg>
      <pc:sldChg chg="addSp delSp modSp mod">
        <pc:chgData name="Becky Root" userId="aae79a8e-4f34-44f0-938a-d9bdbc43ff73" providerId="ADAL" clId="{A1EF5BB5-41C5-8441-965A-91EABF58B0FB}" dt="2021-08-23T13:46:22.294" v="4910" actId="1076"/>
        <pc:sldMkLst>
          <pc:docMk/>
          <pc:sldMk cId="1539444185" sldId="258"/>
        </pc:sldMkLst>
        <pc:spChg chg="del">
          <ac:chgData name="Becky Root" userId="aae79a8e-4f34-44f0-938a-d9bdbc43ff73" providerId="ADAL" clId="{A1EF5BB5-41C5-8441-965A-91EABF58B0FB}" dt="2021-08-20T10:27:22.996" v="1198" actId="478"/>
          <ac:spMkLst>
            <pc:docMk/>
            <pc:sldMk cId="1539444185" sldId="258"/>
            <ac:spMk id="2" creationId="{BC6B4385-1C5B-124B-8A61-13CFCC8681DF}"/>
          </ac:spMkLst>
        </pc:spChg>
        <pc:spChg chg="add del mod">
          <ac:chgData name="Becky Root" userId="aae79a8e-4f34-44f0-938a-d9bdbc43ff73" providerId="ADAL" clId="{A1EF5BB5-41C5-8441-965A-91EABF58B0FB}" dt="2021-08-20T14:01:51.574" v="1964" actId="478"/>
          <ac:spMkLst>
            <pc:docMk/>
            <pc:sldMk cId="1539444185" sldId="258"/>
            <ac:spMk id="2" creationId="{EAA275AB-7568-FB46-9E0E-70DE1450C9C4}"/>
          </ac:spMkLst>
        </pc:spChg>
        <pc:spChg chg="del">
          <ac:chgData name="Becky Root" userId="aae79a8e-4f34-44f0-938a-d9bdbc43ff73" providerId="ADAL" clId="{A1EF5BB5-41C5-8441-965A-91EABF58B0FB}" dt="2021-08-20T10:23:45.356" v="1148"/>
          <ac:spMkLst>
            <pc:docMk/>
            <pc:sldMk cId="1539444185" sldId="258"/>
            <ac:spMk id="3" creationId="{F5FE7ABA-57BE-8448-8F63-5AA5FA8199FC}"/>
          </ac:spMkLst>
        </pc:spChg>
        <pc:spChg chg="add del mod">
          <ac:chgData name="Becky Root" userId="aae79a8e-4f34-44f0-938a-d9bdbc43ff73" providerId="ADAL" clId="{A1EF5BB5-41C5-8441-965A-91EABF58B0FB}" dt="2021-08-20T18:00:39.624" v="2395"/>
          <ac:spMkLst>
            <pc:docMk/>
            <pc:sldMk cId="1539444185" sldId="258"/>
            <ac:spMk id="4" creationId="{1B3BF998-738D-2A4E-A911-463DC4B9ED58}"/>
          </ac:spMkLst>
        </pc:spChg>
        <pc:spChg chg="del mod">
          <ac:chgData name="Becky Root" userId="aae79a8e-4f34-44f0-938a-d9bdbc43ff73" providerId="ADAL" clId="{A1EF5BB5-41C5-8441-965A-91EABF58B0FB}" dt="2021-08-20T10:24:09.566" v="1159" actId="478"/>
          <ac:spMkLst>
            <pc:docMk/>
            <pc:sldMk cId="1539444185" sldId="258"/>
            <ac:spMk id="5" creationId="{326FE82B-7017-8E4C-BA44-2094B9D8FDE5}"/>
          </ac:spMkLst>
        </pc:spChg>
        <pc:spChg chg="del mod">
          <ac:chgData name="Becky Root" userId="aae79a8e-4f34-44f0-938a-d9bdbc43ff73" providerId="ADAL" clId="{A1EF5BB5-41C5-8441-965A-91EABF58B0FB}" dt="2021-08-20T10:26:17.452" v="1171" actId="478"/>
          <ac:spMkLst>
            <pc:docMk/>
            <pc:sldMk cId="1539444185" sldId="258"/>
            <ac:spMk id="7" creationId="{8575C757-EE6F-7F47-95DE-A5A364151C81}"/>
          </ac:spMkLst>
        </pc:spChg>
        <pc:spChg chg="mod">
          <ac:chgData name="Becky Root" userId="aae79a8e-4f34-44f0-938a-d9bdbc43ff73" providerId="ADAL" clId="{A1EF5BB5-41C5-8441-965A-91EABF58B0FB}" dt="2021-08-20T14:08:38.068" v="2048" actId="207"/>
          <ac:spMkLst>
            <pc:docMk/>
            <pc:sldMk cId="1539444185" sldId="258"/>
            <ac:spMk id="8" creationId="{96A07E27-2CC2-0849-A711-63CC28648F2F}"/>
          </ac:spMkLst>
        </pc:spChg>
        <pc:spChg chg="del mod">
          <ac:chgData name="Becky Root" userId="aae79a8e-4f34-44f0-938a-d9bdbc43ff73" providerId="ADAL" clId="{A1EF5BB5-41C5-8441-965A-91EABF58B0FB}" dt="2021-08-20T10:28:08.054" v="1229" actId="478"/>
          <ac:spMkLst>
            <pc:docMk/>
            <pc:sldMk cId="1539444185" sldId="258"/>
            <ac:spMk id="9" creationId="{E4EDEB55-F128-E64C-B9A1-38A2B3B862EF}"/>
          </ac:spMkLst>
        </pc:spChg>
        <pc:spChg chg="del mod">
          <ac:chgData name="Becky Root" userId="aae79a8e-4f34-44f0-938a-d9bdbc43ff73" providerId="ADAL" clId="{A1EF5BB5-41C5-8441-965A-91EABF58B0FB}" dt="2021-08-20T10:28:07.141" v="1228" actId="478"/>
          <ac:spMkLst>
            <pc:docMk/>
            <pc:sldMk cId="1539444185" sldId="258"/>
            <ac:spMk id="10" creationId="{68321CAD-5F1F-E549-BBDA-744424A46B28}"/>
          </ac:spMkLst>
        </pc:spChg>
        <pc:spChg chg="add mod">
          <ac:chgData name="Becky Root" userId="aae79a8e-4f34-44f0-938a-d9bdbc43ff73" providerId="ADAL" clId="{A1EF5BB5-41C5-8441-965A-91EABF58B0FB}" dt="2021-08-20T18:14:48.240" v="2608" actId="207"/>
          <ac:spMkLst>
            <pc:docMk/>
            <pc:sldMk cId="1539444185" sldId="258"/>
            <ac:spMk id="11" creationId="{185D8DC2-BD9A-3442-9FBD-9BAF22B3CFE8}"/>
          </ac:spMkLst>
        </pc:spChg>
        <pc:spChg chg="del mod">
          <ac:chgData name="Becky Root" userId="aae79a8e-4f34-44f0-938a-d9bdbc43ff73" providerId="ADAL" clId="{A1EF5BB5-41C5-8441-965A-91EABF58B0FB}" dt="2021-08-20T10:28:05.718" v="1226" actId="478"/>
          <ac:spMkLst>
            <pc:docMk/>
            <pc:sldMk cId="1539444185" sldId="258"/>
            <ac:spMk id="11" creationId="{B5ED444E-1D28-8C46-B101-9EB4B4A73CAC}"/>
          </ac:spMkLst>
        </pc:spChg>
        <pc:spChg chg="add mod">
          <ac:chgData name="Becky Root" userId="aae79a8e-4f34-44f0-938a-d9bdbc43ff73" providerId="ADAL" clId="{A1EF5BB5-41C5-8441-965A-91EABF58B0FB}" dt="2021-08-20T18:14:33.351" v="2602" actId="207"/>
          <ac:spMkLst>
            <pc:docMk/>
            <pc:sldMk cId="1539444185" sldId="258"/>
            <ac:spMk id="12" creationId="{0135AB48-64E2-0A47-9026-3F2AD5DBC8D5}"/>
          </ac:spMkLst>
        </pc:spChg>
        <pc:spChg chg="del mod">
          <ac:chgData name="Becky Root" userId="aae79a8e-4f34-44f0-938a-d9bdbc43ff73" providerId="ADAL" clId="{A1EF5BB5-41C5-8441-965A-91EABF58B0FB}" dt="2021-08-20T10:28:05.094" v="1225" actId="478"/>
          <ac:spMkLst>
            <pc:docMk/>
            <pc:sldMk cId="1539444185" sldId="258"/>
            <ac:spMk id="12" creationId="{A2B7789D-5C23-2F4E-A942-B7E84DF86F6E}"/>
          </ac:spMkLst>
        </pc:spChg>
        <pc:spChg chg="add mod">
          <ac:chgData name="Becky Root" userId="aae79a8e-4f34-44f0-938a-d9bdbc43ff73" providerId="ADAL" clId="{A1EF5BB5-41C5-8441-965A-91EABF58B0FB}" dt="2021-08-20T18:14:43.696" v="2605" actId="207"/>
          <ac:spMkLst>
            <pc:docMk/>
            <pc:sldMk cId="1539444185" sldId="258"/>
            <ac:spMk id="13" creationId="{9DFD22F9-F0D9-5447-99F9-7D4D1597CA6B}"/>
          </ac:spMkLst>
        </pc:spChg>
        <pc:spChg chg="add mod">
          <ac:chgData name="Becky Root" userId="aae79a8e-4f34-44f0-938a-d9bdbc43ff73" providerId="ADAL" clId="{A1EF5BB5-41C5-8441-965A-91EABF58B0FB}" dt="2021-08-20T18:00:28.490" v="2385" actId="166"/>
          <ac:spMkLst>
            <pc:docMk/>
            <pc:sldMk cId="1539444185" sldId="258"/>
            <ac:spMk id="14" creationId="{BF6B1E7C-9812-EF47-9B5B-313011D34930}"/>
          </ac:spMkLst>
        </pc:spChg>
        <pc:spChg chg="add mod">
          <ac:chgData name="Becky Root" userId="aae79a8e-4f34-44f0-938a-d9bdbc43ff73" providerId="ADAL" clId="{A1EF5BB5-41C5-8441-965A-91EABF58B0FB}" dt="2021-08-23T09:24:02.698" v="3936" actId="1076"/>
          <ac:spMkLst>
            <pc:docMk/>
            <pc:sldMk cId="1539444185" sldId="258"/>
            <ac:spMk id="16" creationId="{C87607EC-BBA8-5149-80C4-85E29FBFEEFF}"/>
          </ac:spMkLst>
        </pc:spChg>
        <pc:spChg chg="add mod">
          <ac:chgData name="Becky Root" userId="aae79a8e-4f34-44f0-938a-d9bdbc43ff73" providerId="ADAL" clId="{A1EF5BB5-41C5-8441-965A-91EABF58B0FB}" dt="2021-08-20T14:08:40.093" v="2049" actId="207"/>
          <ac:spMkLst>
            <pc:docMk/>
            <pc:sldMk cId="1539444185" sldId="258"/>
            <ac:spMk id="19" creationId="{7798956B-4D09-5846-8DD5-91132F7A39A6}"/>
          </ac:spMkLst>
        </pc:spChg>
        <pc:spChg chg="add del mod">
          <ac:chgData name="Becky Root" userId="aae79a8e-4f34-44f0-938a-d9bdbc43ff73" providerId="ADAL" clId="{A1EF5BB5-41C5-8441-965A-91EABF58B0FB}" dt="2021-08-20T10:27:24.588" v="1199" actId="478"/>
          <ac:spMkLst>
            <pc:docMk/>
            <pc:sldMk cId="1539444185" sldId="258"/>
            <ac:spMk id="23" creationId="{56055FE8-E41B-B746-BBE7-6CA6CF54981A}"/>
          </ac:spMkLst>
        </pc:spChg>
        <pc:spChg chg="add mod">
          <ac:chgData name="Becky Root" userId="aae79a8e-4f34-44f0-938a-d9bdbc43ff73" providerId="ADAL" clId="{A1EF5BB5-41C5-8441-965A-91EABF58B0FB}" dt="2021-08-20T14:08:47.979" v="2054" actId="1076"/>
          <ac:spMkLst>
            <pc:docMk/>
            <pc:sldMk cId="1539444185" sldId="258"/>
            <ac:spMk id="26" creationId="{636BB5BD-B32C-364E-85D5-FF1D99D1DB48}"/>
          </ac:spMkLst>
        </pc:spChg>
        <pc:spChg chg="add mod">
          <ac:chgData name="Becky Root" userId="aae79a8e-4f34-44f0-938a-d9bdbc43ff73" providerId="ADAL" clId="{A1EF5BB5-41C5-8441-965A-91EABF58B0FB}" dt="2021-08-23T13:45:55.201" v="4906" actId="1076"/>
          <ac:spMkLst>
            <pc:docMk/>
            <pc:sldMk cId="1539444185" sldId="258"/>
            <ac:spMk id="39" creationId="{FEAEDD45-6916-8848-8723-9B2C27D41ECC}"/>
          </ac:spMkLst>
        </pc:spChg>
        <pc:grpChg chg="add del mod">
          <ac:chgData name="Becky Root" userId="aae79a8e-4f34-44f0-938a-d9bdbc43ff73" providerId="ADAL" clId="{A1EF5BB5-41C5-8441-965A-91EABF58B0FB}" dt="2021-08-20T18:00:31.116" v="2389" actId="478"/>
          <ac:grpSpMkLst>
            <pc:docMk/>
            <pc:sldMk cId="1539444185" sldId="258"/>
            <ac:grpSpMk id="40" creationId="{300B6544-CAC7-AB46-ABB3-48A92F679021}"/>
          </ac:grpSpMkLst>
        </pc:grpChg>
        <pc:picChg chg="add mod">
          <ac:chgData name="Becky Root" userId="aae79a8e-4f34-44f0-938a-d9bdbc43ff73" providerId="ADAL" clId="{A1EF5BB5-41C5-8441-965A-91EABF58B0FB}" dt="2021-08-23T13:46:22.294" v="4910" actId="1076"/>
          <ac:picMkLst>
            <pc:docMk/>
            <pc:sldMk cId="1539444185" sldId="258"/>
            <ac:picMk id="3" creationId="{5F9BE9A2-723D-1C42-9BC7-7EE359D9BB04}"/>
          </ac:picMkLst>
        </pc:picChg>
        <pc:picChg chg="add mod modCrop">
          <ac:chgData name="Becky Root" userId="aae79a8e-4f34-44f0-938a-d9bdbc43ff73" providerId="ADAL" clId="{A1EF5BB5-41C5-8441-965A-91EABF58B0FB}" dt="2021-08-23T13:46:09.452" v="4908" actId="732"/>
          <ac:picMkLst>
            <pc:docMk/>
            <pc:sldMk cId="1539444185" sldId="258"/>
            <ac:picMk id="4" creationId="{2A059840-566C-F441-8629-4D53F2C716D5}"/>
          </ac:picMkLst>
        </pc:picChg>
        <pc:picChg chg="del mod">
          <ac:chgData name="Becky Root" userId="aae79a8e-4f34-44f0-938a-d9bdbc43ff73" providerId="ADAL" clId="{A1EF5BB5-41C5-8441-965A-91EABF58B0FB}" dt="2021-08-20T10:23:48.480" v="1151" actId="478"/>
          <ac:picMkLst>
            <pc:docMk/>
            <pc:sldMk cId="1539444185" sldId="258"/>
            <ac:picMk id="4" creationId="{5547EB69-690C-D040-B142-B6360020D65D}"/>
          </ac:picMkLst>
        </pc:picChg>
        <pc:picChg chg="add del mod">
          <ac:chgData name="Becky Root" userId="aae79a8e-4f34-44f0-938a-d9bdbc43ff73" providerId="ADAL" clId="{A1EF5BB5-41C5-8441-965A-91EABF58B0FB}" dt="2021-08-19T12:02:59.419" v="241"/>
          <ac:picMkLst>
            <pc:docMk/>
            <pc:sldMk cId="1539444185" sldId="258"/>
            <ac:picMk id="6" creationId="{CBA4E8E1-D74B-C846-8AE8-942850DCDF54}"/>
          </ac:picMkLst>
        </pc:picChg>
        <pc:picChg chg="add del mod ord">
          <ac:chgData name="Becky Root" userId="aae79a8e-4f34-44f0-938a-d9bdbc43ff73" providerId="ADAL" clId="{A1EF5BB5-41C5-8441-965A-91EABF58B0FB}" dt="2021-08-20T10:27:20.947" v="1197" actId="478"/>
          <ac:picMkLst>
            <pc:docMk/>
            <pc:sldMk cId="1539444185" sldId="258"/>
            <ac:picMk id="13" creationId="{4231F29B-E1E9-9844-B9F0-CC94AB702579}"/>
          </ac:picMkLst>
        </pc:picChg>
        <pc:picChg chg="add del mod">
          <ac:chgData name="Becky Root" userId="aae79a8e-4f34-44f0-938a-d9bdbc43ff73" providerId="ADAL" clId="{A1EF5BB5-41C5-8441-965A-91EABF58B0FB}" dt="2021-08-19T12:02:53.197" v="238"/>
          <ac:picMkLst>
            <pc:docMk/>
            <pc:sldMk cId="1539444185" sldId="258"/>
            <ac:picMk id="13" creationId="{637BA33F-14ED-D445-82D4-77DD64A16609}"/>
          </ac:picMkLst>
        </pc:picChg>
        <pc:picChg chg="add mod">
          <ac:chgData name="Becky Root" userId="aae79a8e-4f34-44f0-938a-d9bdbc43ff73" providerId="ADAL" clId="{A1EF5BB5-41C5-8441-965A-91EABF58B0FB}" dt="2021-08-19T12:02:51.347" v="234" actId="571"/>
          <ac:picMkLst>
            <pc:docMk/>
            <pc:sldMk cId="1539444185" sldId="258"/>
            <ac:picMk id="14" creationId="{7A36608C-3943-914D-972F-5A5EC7AFCFCA}"/>
          </ac:picMkLst>
        </pc:picChg>
        <pc:picChg chg="add del mod">
          <ac:chgData name="Becky Root" userId="aae79a8e-4f34-44f0-938a-d9bdbc43ff73" providerId="ADAL" clId="{A1EF5BB5-41C5-8441-965A-91EABF58B0FB}" dt="2021-08-20T10:37:28.088" v="1395" actId="478"/>
          <ac:picMkLst>
            <pc:docMk/>
            <pc:sldMk cId="1539444185" sldId="258"/>
            <ac:picMk id="15" creationId="{2A46EBDC-EB48-D74B-8C39-208174A71355}"/>
          </ac:picMkLst>
        </pc:picChg>
        <pc:picChg chg="add mod">
          <ac:chgData name="Becky Root" userId="aae79a8e-4f34-44f0-938a-d9bdbc43ff73" providerId="ADAL" clId="{A1EF5BB5-41C5-8441-965A-91EABF58B0FB}" dt="2021-08-19T12:02:50.299" v="229" actId="571"/>
          <ac:picMkLst>
            <pc:docMk/>
            <pc:sldMk cId="1539444185" sldId="258"/>
            <ac:picMk id="15" creationId="{A8EC9E0D-CFC7-8E49-828F-4C725B54531B}"/>
          </ac:picMkLst>
        </pc:picChg>
        <pc:picChg chg="add del mod">
          <ac:chgData name="Becky Root" userId="aae79a8e-4f34-44f0-938a-d9bdbc43ff73" providerId="ADAL" clId="{A1EF5BB5-41C5-8441-965A-91EABF58B0FB}" dt="2021-08-20T10:37:27.571" v="1394" actId="478"/>
          <ac:picMkLst>
            <pc:docMk/>
            <pc:sldMk cId="1539444185" sldId="258"/>
            <ac:picMk id="16" creationId="{67F75364-A399-7F44-9937-3724C5D93847}"/>
          </ac:picMkLst>
        </pc:picChg>
        <pc:picChg chg="add del mod">
          <ac:chgData name="Becky Root" userId="aae79a8e-4f34-44f0-938a-d9bdbc43ff73" providerId="ADAL" clId="{A1EF5BB5-41C5-8441-965A-91EABF58B0FB}" dt="2021-08-20T10:37:47.838" v="1402" actId="478"/>
          <ac:picMkLst>
            <pc:docMk/>
            <pc:sldMk cId="1539444185" sldId="258"/>
            <ac:picMk id="17" creationId="{544CF5A9-A03C-EB43-A5D7-4144C7EE009E}"/>
          </ac:picMkLst>
        </pc:picChg>
        <pc:picChg chg="add del mod">
          <ac:chgData name="Becky Root" userId="aae79a8e-4f34-44f0-938a-d9bdbc43ff73" providerId="ADAL" clId="{A1EF5BB5-41C5-8441-965A-91EABF58B0FB}" dt="2021-08-20T10:37:46.764" v="1401" actId="478"/>
          <ac:picMkLst>
            <pc:docMk/>
            <pc:sldMk cId="1539444185" sldId="258"/>
            <ac:picMk id="18" creationId="{6F2251A2-3068-AF42-8291-1713D24976FF}"/>
          </ac:picMkLst>
        </pc:picChg>
        <pc:picChg chg="add del mod">
          <ac:chgData name="Becky Root" userId="aae79a8e-4f34-44f0-938a-d9bdbc43ff73" providerId="ADAL" clId="{A1EF5BB5-41C5-8441-965A-91EABF58B0FB}" dt="2021-08-20T10:31:30.778" v="1254" actId="478"/>
          <ac:picMkLst>
            <pc:docMk/>
            <pc:sldMk cId="1539444185" sldId="258"/>
            <ac:picMk id="21" creationId="{154B5494-E974-C740-83A8-E363B2731334}"/>
          </ac:picMkLst>
        </pc:picChg>
        <pc:picChg chg="add del mod">
          <ac:chgData name="Becky Root" userId="aae79a8e-4f34-44f0-938a-d9bdbc43ff73" providerId="ADAL" clId="{A1EF5BB5-41C5-8441-965A-91EABF58B0FB}" dt="2021-08-20T10:39:31.909" v="1426" actId="478"/>
          <ac:picMkLst>
            <pc:docMk/>
            <pc:sldMk cId="1539444185" sldId="258"/>
            <ac:picMk id="24" creationId="{D90F2732-D492-6C4E-8FDB-7B668671CB9C}"/>
          </ac:picMkLst>
        </pc:picChg>
        <pc:picChg chg="add del mod">
          <ac:chgData name="Becky Root" userId="aae79a8e-4f34-44f0-938a-d9bdbc43ff73" providerId="ADAL" clId="{A1EF5BB5-41C5-8441-965A-91EABF58B0FB}" dt="2021-08-20T10:39:30.602" v="1425" actId="478"/>
          <ac:picMkLst>
            <pc:docMk/>
            <pc:sldMk cId="1539444185" sldId="258"/>
            <ac:picMk id="25" creationId="{B600E95E-F5D1-3D49-941B-CF98CEFD7ED5}"/>
          </ac:picMkLst>
        </pc:picChg>
        <pc:picChg chg="add del mod">
          <ac:chgData name="Becky Root" userId="aae79a8e-4f34-44f0-938a-d9bdbc43ff73" providerId="ADAL" clId="{A1EF5BB5-41C5-8441-965A-91EABF58B0FB}" dt="2021-08-20T10:29:02.103" v="1248" actId="478"/>
          <ac:picMkLst>
            <pc:docMk/>
            <pc:sldMk cId="1539444185" sldId="258"/>
            <ac:picMk id="27" creationId="{A7307D3F-D3DB-F446-8C90-5CAC223F936C}"/>
          </ac:picMkLst>
        </pc:picChg>
        <pc:picChg chg="add del mod">
          <ac:chgData name="Becky Root" userId="aae79a8e-4f34-44f0-938a-d9bdbc43ff73" providerId="ADAL" clId="{A1EF5BB5-41C5-8441-965A-91EABF58B0FB}" dt="2021-08-20T10:28:58.247" v="1245" actId="478"/>
          <ac:picMkLst>
            <pc:docMk/>
            <pc:sldMk cId="1539444185" sldId="258"/>
            <ac:picMk id="28" creationId="{51D1DAFB-AE26-B44E-9AC0-9307736683B6}"/>
          </ac:picMkLst>
        </pc:picChg>
        <pc:picChg chg="add del mod">
          <ac:chgData name="Becky Root" userId="aae79a8e-4f34-44f0-938a-d9bdbc43ff73" providerId="ADAL" clId="{A1EF5BB5-41C5-8441-965A-91EABF58B0FB}" dt="2021-08-20T10:31:27.036" v="1251" actId="478"/>
          <ac:picMkLst>
            <pc:docMk/>
            <pc:sldMk cId="1539444185" sldId="258"/>
            <ac:picMk id="30" creationId="{846DC7FD-4A4B-A845-BEE1-471DB6553E64}"/>
          </ac:picMkLst>
        </pc:picChg>
        <pc:picChg chg="add mod">
          <ac:chgData name="Becky Root" userId="aae79a8e-4f34-44f0-938a-d9bdbc43ff73" providerId="ADAL" clId="{A1EF5BB5-41C5-8441-965A-91EABF58B0FB}" dt="2021-08-20T10:39:15.451" v="1420" actId="14100"/>
          <ac:picMkLst>
            <pc:docMk/>
            <pc:sldMk cId="1539444185" sldId="258"/>
            <ac:picMk id="32" creationId="{8A5C0E4C-5672-494F-BA60-2DF559B815AD}"/>
          </ac:picMkLst>
        </pc:picChg>
        <pc:picChg chg="add del mod">
          <ac:chgData name="Becky Root" userId="aae79a8e-4f34-44f0-938a-d9bdbc43ff73" providerId="ADAL" clId="{A1EF5BB5-41C5-8441-965A-91EABF58B0FB}" dt="2021-08-20T10:33:02.660" v="1266" actId="478"/>
          <ac:picMkLst>
            <pc:docMk/>
            <pc:sldMk cId="1539444185" sldId="258"/>
            <ac:picMk id="34" creationId="{32FB0137-54DB-A549-9349-01DBA85810AE}"/>
          </ac:picMkLst>
        </pc:picChg>
        <pc:picChg chg="add del mod">
          <ac:chgData name="Becky Root" userId="aae79a8e-4f34-44f0-938a-d9bdbc43ff73" providerId="ADAL" clId="{A1EF5BB5-41C5-8441-965A-91EABF58B0FB}" dt="2021-08-20T10:33:46.317" v="1273" actId="478"/>
          <ac:picMkLst>
            <pc:docMk/>
            <pc:sldMk cId="1539444185" sldId="258"/>
            <ac:picMk id="36" creationId="{278A5EF1-D6AD-F446-BF6D-15B911854ADC}"/>
          </ac:picMkLst>
        </pc:picChg>
        <pc:picChg chg="add del mod modCrop">
          <ac:chgData name="Becky Root" userId="aae79a8e-4f34-44f0-938a-d9bdbc43ff73" providerId="ADAL" clId="{A1EF5BB5-41C5-8441-965A-91EABF58B0FB}" dt="2021-08-23T13:45:28.816" v="4899" actId="478"/>
          <ac:picMkLst>
            <pc:docMk/>
            <pc:sldMk cId="1539444185" sldId="258"/>
            <ac:picMk id="38" creationId="{4CEA8818-6C4C-5046-B801-2B61F48362FC}"/>
          </ac:picMkLst>
        </pc:picChg>
        <pc:picChg chg="add del mod">
          <ac:chgData name="Becky Root" userId="aae79a8e-4f34-44f0-938a-d9bdbc43ff73" providerId="ADAL" clId="{A1EF5BB5-41C5-8441-965A-91EABF58B0FB}" dt="2021-08-20T13:30:42.024" v="1907" actId="478"/>
          <ac:picMkLst>
            <pc:docMk/>
            <pc:sldMk cId="1539444185" sldId="258"/>
            <ac:picMk id="41" creationId="{F25A27B8-7799-3F4A-A867-EE91589833FB}"/>
          </ac:picMkLst>
        </pc:picChg>
        <pc:picChg chg="add del mod">
          <ac:chgData name="Becky Root" userId="aae79a8e-4f34-44f0-938a-d9bdbc43ff73" providerId="ADAL" clId="{A1EF5BB5-41C5-8441-965A-91EABF58B0FB}" dt="2021-08-20T13:30:41.272" v="1906" actId="478"/>
          <ac:picMkLst>
            <pc:docMk/>
            <pc:sldMk cId="1539444185" sldId="258"/>
            <ac:picMk id="42" creationId="{45EF9873-2718-864D-A825-8B91D2505B2B}"/>
          </ac:picMkLst>
        </pc:picChg>
        <pc:picChg chg="add del mod">
          <ac:chgData name="Becky Root" userId="aae79a8e-4f34-44f0-938a-d9bdbc43ff73" providerId="ADAL" clId="{A1EF5BB5-41C5-8441-965A-91EABF58B0FB}" dt="2021-08-20T13:30:43.522" v="1909" actId="478"/>
          <ac:picMkLst>
            <pc:docMk/>
            <pc:sldMk cId="1539444185" sldId="258"/>
            <ac:picMk id="43" creationId="{44738F41-85C7-374A-BC3A-9C84CFDEEBD2}"/>
          </ac:picMkLst>
        </pc:picChg>
        <pc:picChg chg="add del mod">
          <ac:chgData name="Becky Root" userId="aae79a8e-4f34-44f0-938a-d9bdbc43ff73" providerId="ADAL" clId="{A1EF5BB5-41C5-8441-965A-91EABF58B0FB}" dt="2021-08-20T13:30:42.757" v="1908" actId="478"/>
          <ac:picMkLst>
            <pc:docMk/>
            <pc:sldMk cId="1539444185" sldId="258"/>
            <ac:picMk id="44" creationId="{9E617C6C-6519-1A45-BE87-FAC596E54081}"/>
          </ac:picMkLst>
        </pc:picChg>
        <pc:picChg chg="add mod">
          <ac:chgData name="Becky Root" userId="aae79a8e-4f34-44f0-938a-d9bdbc43ff73" providerId="ADAL" clId="{A1EF5BB5-41C5-8441-965A-91EABF58B0FB}" dt="2021-08-20T10:39:40.596" v="1428" actId="571"/>
          <ac:picMkLst>
            <pc:docMk/>
            <pc:sldMk cId="1539444185" sldId="258"/>
            <ac:picMk id="45" creationId="{205D29F5-AD6C-0640-B6A1-FA5CD69284A9}"/>
          </ac:picMkLst>
        </pc:picChg>
        <pc:picChg chg="add mod">
          <ac:chgData name="Becky Root" userId="aae79a8e-4f34-44f0-938a-d9bdbc43ff73" providerId="ADAL" clId="{A1EF5BB5-41C5-8441-965A-91EABF58B0FB}" dt="2021-08-20T10:39:40.596" v="1428" actId="571"/>
          <ac:picMkLst>
            <pc:docMk/>
            <pc:sldMk cId="1539444185" sldId="258"/>
            <ac:picMk id="46" creationId="{6BB2FE8F-760B-FE44-AD6D-20344B170C30}"/>
          </ac:picMkLst>
        </pc:picChg>
        <pc:picChg chg="add mod">
          <ac:chgData name="Becky Root" userId="aae79a8e-4f34-44f0-938a-d9bdbc43ff73" providerId="ADAL" clId="{A1EF5BB5-41C5-8441-965A-91EABF58B0FB}" dt="2021-08-20T10:39:45.104" v="1430" actId="571"/>
          <ac:picMkLst>
            <pc:docMk/>
            <pc:sldMk cId="1539444185" sldId="258"/>
            <ac:picMk id="47" creationId="{E1D5E37C-4D06-7343-A5B5-DA9DE55E080F}"/>
          </ac:picMkLst>
        </pc:picChg>
        <pc:picChg chg="add mod">
          <ac:chgData name="Becky Root" userId="aae79a8e-4f34-44f0-938a-d9bdbc43ff73" providerId="ADAL" clId="{A1EF5BB5-41C5-8441-965A-91EABF58B0FB}" dt="2021-08-20T10:39:45.104" v="1430" actId="571"/>
          <ac:picMkLst>
            <pc:docMk/>
            <pc:sldMk cId="1539444185" sldId="258"/>
            <ac:picMk id="48" creationId="{3EC5C92E-9471-F04F-B33E-363F53FDA320}"/>
          </ac:picMkLst>
        </pc:picChg>
        <pc:picChg chg="add del mod">
          <ac:chgData name="Becky Root" userId="aae79a8e-4f34-44f0-938a-d9bdbc43ff73" providerId="ADAL" clId="{A1EF5BB5-41C5-8441-965A-91EABF58B0FB}" dt="2021-08-20T13:30:44.585" v="1911" actId="478"/>
          <ac:picMkLst>
            <pc:docMk/>
            <pc:sldMk cId="1539444185" sldId="258"/>
            <ac:picMk id="49" creationId="{500E103C-142B-AF4D-8C15-752B067B4BD2}"/>
          </ac:picMkLst>
        </pc:picChg>
        <pc:picChg chg="add del mod">
          <ac:chgData name="Becky Root" userId="aae79a8e-4f34-44f0-938a-d9bdbc43ff73" providerId="ADAL" clId="{A1EF5BB5-41C5-8441-965A-91EABF58B0FB}" dt="2021-08-20T13:30:44.128" v="1910" actId="478"/>
          <ac:picMkLst>
            <pc:docMk/>
            <pc:sldMk cId="1539444185" sldId="258"/>
            <ac:picMk id="50" creationId="{A5F86854-109F-7945-BB26-476653C1F68B}"/>
          </ac:picMkLst>
        </pc:picChg>
      </pc:sldChg>
      <pc:sldChg chg="addSp delSp modSp del mod">
        <pc:chgData name="Becky Root" userId="aae79a8e-4f34-44f0-938a-d9bdbc43ff73" providerId="ADAL" clId="{A1EF5BB5-41C5-8441-965A-91EABF58B0FB}" dt="2021-08-20T12:58:08.564" v="1761" actId="2696"/>
        <pc:sldMkLst>
          <pc:docMk/>
          <pc:sldMk cId="2153174742" sldId="259"/>
        </pc:sldMkLst>
        <pc:spChg chg="mod">
          <ac:chgData name="Becky Root" userId="aae79a8e-4f34-44f0-938a-d9bdbc43ff73" providerId="ADAL" clId="{A1EF5BB5-41C5-8441-965A-91EABF58B0FB}" dt="2021-08-19T11:48:48.686" v="107" actId="207"/>
          <ac:spMkLst>
            <pc:docMk/>
            <pc:sldMk cId="2153174742" sldId="259"/>
            <ac:spMk id="9" creationId="{EBA66B3E-61C2-2543-8624-F4690E1E4320}"/>
          </ac:spMkLst>
        </pc:spChg>
        <pc:spChg chg="mod">
          <ac:chgData name="Becky Root" userId="aae79a8e-4f34-44f0-938a-d9bdbc43ff73" providerId="ADAL" clId="{A1EF5BB5-41C5-8441-965A-91EABF58B0FB}" dt="2021-08-19T11:45:27.167" v="82" actId="2710"/>
          <ac:spMkLst>
            <pc:docMk/>
            <pc:sldMk cId="2153174742" sldId="259"/>
            <ac:spMk id="11" creationId="{D20195F3-B4C8-8046-9D24-AD8DF12956BC}"/>
          </ac:spMkLst>
        </pc:spChg>
        <pc:spChg chg="add del mod">
          <ac:chgData name="Becky Root" userId="aae79a8e-4f34-44f0-938a-d9bdbc43ff73" providerId="ADAL" clId="{A1EF5BB5-41C5-8441-965A-91EABF58B0FB}" dt="2021-08-19T11:45:00.498" v="73" actId="478"/>
          <ac:spMkLst>
            <pc:docMk/>
            <pc:sldMk cId="2153174742" sldId="259"/>
            <ac:spMk id="20" creationId="{A3F16E1B-2A0A-A844-BF81-EFB35A7FABD6}"/>
          </ac:spMkLst>
        </pc:spChg>
        <pc:picChg chg="add del mod">
          <ac:chgData name="Becky Root" userId="aae79a8e-4f34-44f0-938a-d9bdbc43ff73" providerId="ADAL" clId="{A1EF5BB5-41C5-8441-965A-91EABF58B0FB}" dt="2021-08-19T11:40:42.549" v="48" actId="478"/>
          <ac:picMkLst>
            <pc:docMk/>
            <pc:sldMk cId="2153174742" sldId="259"/>
            <ac:picMk id="2" creationId="{987F85AA-32A1-044A-9B15-0368655C66EF}"/>
          </ac:picMkLst>
        </pc:picChg>
        <pc:picChg chg="add mod">
          <ac:chgData name="Becky Root" userId="aae79a8e-4f34-44f0-938a-d9bdbc43ff73" providerId="ADAL" clId="{A1EF5BB5-41C5-8441-965A-91EABF58B0FB}" dt="2021-08-19T11:45:43.048" v="83" actId="1076"/>
          <ac:picMkLst>
            <pc:docMk/>
            <pc:sldMk cId="2153174742" sldId="259"/>
            <ac:picMk id="3" creationId="{B2F3F730-0CBB-024E-BA46-AF814D11323F}"/>
          </ac:picMkLst>
        </pc:picChg>
        <pc:picChg chg="add mod">
          <ac:chgData name="Becky Root" userId="aae79a8e-4f34-44f0-938a-d9bdbc43ff73" providerId="ADAL" clId="{A1EF5BB5-41C5-8441-965A-91EABF58B0FB}" dt="2021-08-20T10:44:00.233" v="1472" actId="1076"/>
          <ac:picMkLst>
            <pc:docMk/>
            <pc:sldMk cId="2153174742" sldId="259"/>
            <ac:picMk id="5" creationId="{597188A2-9712-7244-B71B-511389E8F93F}"/>
          </ac:picMkLst>
        </pc:picChg>
        <pc:picChg chg="del mod">
          <ac:chgData name="Becky Root" userId="aae79a8e-4f34-44f0-938a-d9bdbc43ff73" providerId="ADAL" clId="{A1EF5BB5-41C5-8441-965A-91EABF58B0FB}" dt="2021-08-19T11:44:52.435" v="70" actId="478"/>
          <ac:picMkLst>
            <pc:docMk/>
            <pc:sldMk cId="2153174742" sldId="259"/>
            <ac:picMk id="8" creationId="{FA015890-8D94-FE41-8A47-9EC8B9681B19}"/>
          </ac:picMkLst>
        </pc:picChg>
        <pc:picChg chg="add del mod">
          <ac:chgData name="Becky Root" userId="aae79a8e-4f34-44f0-938a-d9bdbc43ff73" providerId="ADAL" clId="{A1EF5BB5-41C5-8441-965A-91EABF58B0FB}" dt="2021-08-19T11:40:49.530" v="52" actId="478"/>
          <ac:picMkLst>
            <pc:docMk/>
            <pc:sldMk cId="2153174742" sldId="259"/>
            <ac:picMk id="12" creationId="{4A5AF475-DF5F-564E-8F2B-A345829A7FAE}"/>
          </ac:picMkLst>
        </pc:picChg>
        <pc:picChg chg="add del mod">
          <ac:chgData name="Becky Root" userId="aae79a8e-4f34-44f0-938a-d9bdbc43ff73" providerId="ADAL" clId="{A1EF5BB5-41C5-8441-965A-91EABF58B0FB}" dt="2021-08-19T11:40:50.480" v="53" actId="478"/>
          <ac:picMkLst>
            <pc:docMk/>
            <pc:sldMk cId="2153174742" sldId="259"/>
            <ac:picMk id="13" creationId="{F1B733B0-BAA6-BF4D-A3DE-EE085A5471EA}"/>
          </ac:picMkLst>
        </pc:picChg>
        <pc:picChg chg="add del mod">
          <ac:chgData name="Becky Root" userId="aae79a8e-4f34-44f0-938a-d9bdbc43ff73" providerId="ADAL" clId="{A1EF5BB5-41C5-8441-965A-91EABF58B0FB}" dt="2021-08-19T11:40:51.238" v="54" actId="478"/>
          <ac:picMkLst>
            <pc:docMk/>
            <pc:sldMk cId="2153174742" sldId="259"/>
            <ac:picMk id="14" creationId="{08A52442-6D3D-8049-AFE5-A4E6233B15B9}"/>
          </ac:picMkLst>
        </pc:picChg>
        <pc:picChg chg="add del mod">
          <ac:chgData name="Becky Root" userId="aae79a8e-4f34-44f0-938a-d9bdbc43ff73" providerId="ADAL" clId="{A1EF5BB5-41C5-8441-965A-91EABF58B0FB}" dt="2021-08-19T11:40:51.830" v="55" actId="478"/>
          <ac:picMkLst>
            <pc:docMk/>
            <pc:sldMk cId="2153174742" sldId="259"/>
            <ac:picMk id="15" creationId="{AC755E09-4424-DA42-9F51-FBD0C7AA0FCF}"/>
          </ac:picMkLst>
        </pc:picChg>
        <pc:picChg chg="add mod">
          <ac:chgData name="Becky Root" userId="aae79a8e-4f34-44f0-938a-d9bdbc43ff73" providerId="ADAL" clId="{A1EF5BB5-41C5-8441-965A-91EABF58B0FB}" dt="2021-08-19T11:41:09.103" v="61" actId="1076"/>
          <ac:picMkLst>
            <pc:docMk/>
            <pc:sldMk cId="2153174742" sldId="259"/>
            <ac:picMk id="16" creationId="{39BE9712-7B41-DB42-84D1-918C630B3A26}"/>
          </ac:picMkLst>
        </pc:picChg>
        <pc:picChg chg="add mod">
          <ac:chgData name="Becky Root" userId="aae79a8e-4f34-44f0-938a-d9bdbc43ff73" providerId="ADAL" clId="{A1EF5BB5-41C5-8441-965A-91EABF58B0FB}" dt="2021-08-19T11:41:11.046" v="62" actId="1076"/>
          <ac:picMkLst>
            <pc:docMk/>
            <pc:sldMk cId="2153174742" sldId="259"/>
            <ac:picMk id="17" creationId="{C61BA7A3-46D6-FC43-A4DE-9B4E9361F91D}"/>
          </ac:picMkLst>
        </pc:picChg>
        <pc:picChg chg="add mod">
          <ac:chgData name="Becky Root" userId="aae79a8e-4f34-44f0-938a-d9bdbc43ff73" providerId="ADAL" clId="{A1EF5BB5-41C5-8441-965A-91EABF58B0FB}" dt="2021-08-19T11:41:12.678" v="63" actId="1076"/>
          <ac:picMkLst>
            <pc:docMk/>
            <pc:sldMk cId="2153174742" sldId="259"/>
            <ac:picMk id="18" creationId="{6AAB5FB7-20E5-0348-8542-D9C5DE05F916}"/>
          </ac:picMkLst>
        </pc:picChg>
        <pc:picChg chg="add mod">
          <ac:chgData name="Becky Root" userId="aae79a8e-4f34-44f0-938a-d9bdbc43ff73" providerId="ADAL" clId="{A1EF5BB5-41C5-8441-965A-91EABF58B0FB}" dt="2021-08-19T11:41:15.152" v="64" actId="1076"/>
          <ac:picMkLst>
            <pc:docMk/>
            <pc:sldMk cId="2153174742" sldId="259"/>
            <ac:picMk id="19" creationId="{6CD88F2E-82CA-9848-9F50-EFCA6EA912C4}"/>
          </ac:picMkLst>
        </pc:picChg>
        <pc:picChg chg="add mod">
          <ac:chgData name="Becky Root" userId="aae79a8e-4f34-44f0-938a-d9bdbc43ff73" providerId="ADAL" clId="{A1EF5BB5-41C5-8441-965A-91EABF58B0FB}" dt="2021-08-19T11:46:23.569" v="86" actId="688"/>
          <ac:picMkLst>
            <pc:docMk/>
            <pc:sldMk cId="2153174742" sldId="259"/>
            <ac:picMk id="21" creationId="{449BF12B-3E97-BC47-A00F-529188ADF7B7}"/>
          </ac:picMkLst>
        </pc:picChg>
        <pc:picChg chg="add del">
          <ac:chgData name="Becky Root" userId="aae79a8e-4f34-44f0-938a-d9bdbc43ff73" providerId="ADAL" clId="{A1EF5BB5-41C5-8441-965A-91EABF58B0FB}" dt="2021-08-19T11:46:59.132" v="89"/>
          <ac:picMkLst>
            <pc:docMk/>
            <pc:sldMk cId="2153174742" sldId="259"/>
            <ac:picMk id="22" creationId="{1A147997-FDBB-0746-AEF6-2294BF96176F}"/>
          </ac:picMkLst>
        </pc:picChg>
        <pc:picChg chg="add del mod">
          <ac:chgData name="Becky Root" userId="aae79a8e-4f34-44f0-938a-d9bdbc43ff73" providerId="ADAL" clId="{A1EF5BB5-41C5-8441-965A-91EABF58B0FB}" dt="2021-08-19T11:48:30.447" v="102" actId="478"/>
          <ac:picMkLst>
            <pc:docMk/>
            <pc:sldMk cId="2153174742" sldId="259"/>
            <ac:picMk id="23" creationId="{FF12885C-2A93-D24D-840D-DD60BB406659}"/>
          </ac:picMkLst>
        </pc:picChg>
        <pc:picChg chg="add mod">
          <ac:chgData name="Becky Root" userId="aae79a8e-4f34-44f0-938a-d9bdbc43ff73" providerId="ADAL" clId="{A1EF5BB5-41C5-8441-965A-91EABF58B0FB}" dt="2021-08-19T11:48:43.744" v="106" actId="1076"/>
          <ac:picMkLst>
            <pc:docMk/>
            <pc:sldMk cId="2153174742" sldId="259"/>
            <ac:picMk id="24" creationId="{5A451FBD-B217-1042-805F-4677C47BFC37}"/>
          </ac:picMkLst>
        </pc:picChg>
      </pc:sldChg>
      <pc:sldChg chg="addSp delSp modSp new mod addCm delCm">
        <pc:chgData name="Becky Root" userId="aae79a8e-4f34-44f0-938a-d9bdbc43ff73" providerId="ADAL" clId="{A1EF5BB5-41C5-8441-965A-91EABF58B0FB}" dt="2021-08-23T13:41:38.631" v="4874" actId="478"/>
        <pc:sldMkLst>
          <pc:docMk/>
          <pc:sldMk cId="2088198683" sldId="260"/>
        </pc:sldMkLst>
        <pc:spChg chg="del">
          <ac:chgData name="Becky Root" userId="aae79a8e-4f34-44f0-938a-d9bdbc43ff73" providerId="ADAL" clId="{A1EF5BB5-41C5-8441-965A-91EABF58B0FB}" dt="2021-08-20T12:58:27.323" v="1768" actId="478"/>
          <ac:spMkLst>
            <pc:docMk/>
            <pc:sldMk cId="2088198683" sldId="260"/>
            <ac:spMk id="2" creationId="{6CCA972D-63E0-934A-9B1D-BE5F8D324072}"/>
          </ac:spMkLst>
        </pc:spChg>
        <pc:spChg chg="del">
          <ac:chgData name="Becky Root" userId="aae79a8e-4f34-44f0-938a-d9bdbc43ff73" providerId="ADAL" clId="{A1EF5BB5-41C5-8441-965A-91EABF58B0FB}" dt="2021-08-19T11:57:49.928" v="162"/>
          <ac:spMkLst>
            <pc:docMk/>
            <pc:sldMk cId="2088198683" sldId="260"/>
            <ac:spMk id="3" creationId="{C637DAA8-C490-1643-9C90-5DF002F7799C}"/>
          </ac:spMkLst>
        </pc:spChg>
        <pc:spChg chg="add del mod">
          <ac:chgData name="Becky Root" userId="aae79a8e-4f34-44f0-938a-d9bdbc43ff73" providerId="ADAL" clId="{A1EF5BB5-41C5-8441-965A-91EABF58B0FB}" dt="2021-08-20T12:58:54.248" v="1796" actId="478"/>
          <ac:spMkLst>
            <pc:docMk/>
            <pc:sldMk cId="2088198683" sldId="260"/>
            <ac:spMk id="5" creationId="{091ED77B-476F-9F4D-A310-68173E9D7E2B}"/>
          </ac:spMkLst>
        </pc:spChg>
        <pc:spChg chg="add del mod">
          <ac:chgData name="Becky Root" userId="aae79a8e-4f34-44f0-938a-d9bdbc43ff73" providerId="ADAL" clId="{A1EF5BB5-41C5-8441-965A-91EABF58B0FB}" dt="2021-08-20T12:58:57.056" v="1797" actId="478"/>
          <ac:spMkLst>
            <pc:docMk/>
            <pc:sldMk cId="2088198683" sldId="260"/>
            <ac:spMk id="6" creationId="{14FDC769-FFC0-F44E-875D-7E74FC332901}"/>
          </ac:spMkLst>
        </pc:spChg>
        <pc:spChg chg="add mod">
          <ac:chgData name="Becky Root" userId="aae79a8e-4f34-44f0-938a-d9bdbc43ff73" providerId="ADAL" clId="{A1EF5BB5-41C5-8441-965A-91EABF58B0FB}" dt="2021-08-20T14:08:10.249" v="2044" actId="1076"/>
          <ac:spMkLst>
            <pc:docMk/>
            <pc:sldMk cId="2088198683" sldId="260"/>
            <ac:spMk id="9" creationId="{7F304BC2-DF16-9946-8EF6-D54A1068C5A0}"/>
          </ac:spMkLst>
        </pc:spChg>
        <pc:spChg chg="add del mod">
          <ac:chgData name="Becky Root" userId="aae79a8e-4f34-44f0-938a-d9bdbc43ff73" providerId="ADAL" clId="{A1EF5BB5-41C5-8441-965A-91EABF58B0FB}" dt="2021-08-19T11:59:22.189" v="189"/>
          <ac:spMkLst>
            <pc:docMk/>
            <pc:sldMk cId="2088198683" sldId="260"/>
            <ac:spMk id="10" creationId="{E362EAFA-8397-6840-934D-24231FE68632}"/>
          </ac:spMkLst>
        </pc:spChg>
        <pc:spChg chg="add del mod">
          <ac:chgData name="Becky Root" userId="aae79a8e-4f34-44f0-938a-d9bdbc43ff73" providerId="ADAL" clId="{A1EF5BB5-41C5-8441-965A-91EABF58B0FB}" dt="2021-08-20T13:00:34.718" v="1815" actId="478"/>
          <ac:spMkLst>
            <pc:docMk/>
            <pc:sldMk cId="2088198683" sldId="260"/>
            <ac:spMk id="11" creationId="{A6E50F66-48DE-934B-800F-9834620DF60C}"/>
          </ac:spMkLst>
        </pc:spChg>
        <pc:spChg chg="add mod">
          <ac:chgData name="Becky Root" userId="aae79a8e-4f34-44f0-938a-d9bdbc43ff73" providerId="ADAL" clId="{A1EF5BB5-41C5-8441-965A-91EABF58B0FB}" dt="2021-08-20T17:18:29.845" v="2150" actId="1076"/>
          <ac:spMkLst>
            <pc:docMk/>
            <pc:sldMk cId="2088198683" sldId="260"/>
            <ac:spMk id="12" creationId="{10AA591C-ACEE-8C42-AFA3-F4A75D200DF1}"/>
          </ac:spMkLst>
        </pc:spChg>
        <pc:spChg chg="add del mod">
          <ac:chgData name="Becky Root" userId="aae79a8e-4f34-44f0-938a-d9bdbc43ff73" providerId="ADAL" clId="{A1EF5BB5-41C5-8441-965A-91EABF58B0FB}" dt="2021-08-20T13:00:35.894" v="1816" actId="478"/>
          <ac:spMkLst>
            <pc:docMk/>
            <pc:sldMk cId="2088198683" sldId="260"/>
            <ac:spMk id="13" creationId="{9D71BDEC-03E4-6942-831E-4B00E606C543}"/>
          </ac:spMkLst>
        </pc:spChg>
        <pc:spChg chg="add mod">
          <ac:chgData name="Becky Root" userId="aae79a8e-4f34-44f0-938a-d9bdbc43ff73" providerId="ADAL" clId="{A1EF5BB5-41C5-8441-965A-91EABF58B0FB}" dt="2021-08-20T17:18:29.845" v="2150" actId="1076"/>
          <ac:spMkLst>
            <pc:docMk/>
            <pc:sldMk cId="2088198683" sldId="260"/>
            <ac:spMk id="14" creationId="{B1C5E8F3-2C0C-3C42-BA7C-99FEC1406B02}"/>
          </ac:spMkLst>
        </pc:spChg>
        <pc:spChg chg="add del mod">
          <ac:chgData name="Becky Root" userId="aae79a8e-4f34-44f0-938a-d9bdbc43ff73" providerId="ADAL" clId="{A1EF5BB5-41C5-8441-965A-91EABF58B0FB}" dt="2021-08-20T13:00:37.037" v="1817" actId="478"/>
          <ac:spMkLst>
            <pc:docMk/>
            <pc:sldMk cId="2088198683" sldId="260"/>
            <ac:spMk id="15" creationId="{4DEAFB84-8E9F-A140-B85C-3F0F1BDF5B38}"/>
          </ac:spMkLst>
        </pc:spChg>
        <pc:spChg chg="add mod">
          <ac:chgData name="Becky Root" userId="aae79a8e-4f34-44f0-938a-d9bdbc43ff73" providerId="ADAL" clId="{A1EF5BB5-41C5-8441-965A-91EABF58B0FB}" dt="2021-08-20T17:18:29.845" v="2150" actId="1076"/>
          <ac:spMkLst>
            <pc:docMk/>
            <pc:sldMk cId="2088198683" sldId="260"/>
            <ac:spMk id="16" creationId="{5C8F6298-ABCF-E64E-8802-4C8097CF1961}"/>
          </ac:spMkLst>
        </pc:spChg>
        <pc:spChg chg="add mod">
          <ac:chgData name="Becky Root" userId="aae79a8e-4f34-44f0-938a-d9bdbc43ff73" providerId="ADAL" clId="{A1EF5BB5-41C5-8441-965A-91EABF58B0FB}" dt="2021-08-20T17:28:12.599" v="2154" actId="207"/>
          <ac:spMkLst>
            <pc:docMk/>
            <pc:sldMk cId="2088198683" sldId="260"/>
            <ac:spMk id="17" creationId="{091D1259-6E3B-F948-8A1F-D023FF03202B}"/>
          </ac:spMkLst>
        </pc:spChg>
        <pc:spChg chg="add mod">
          <ac:chgData name="Becky Root" userId="aae79a8e-4f34-44f0-938a-d9bdbc43ff73" providerId="ADAL" clId="{A1EF5BB5-41C5-8441-965A-91EABF58B0FB}" dt="2021-08-20T12:59:05.481" v="1799" actId="207"/>
          <ac:spMkLst>
            <pc:docMk/>
            <pc:sldMk cId="2088198683" sldId="260"/>
            <ac:spMk id="18" creationId="{AFE62F2D-D11B-D94D-B559-2A0FB1FCA5DF}"/>
          </ac:spMkLst>
        </pc:spChg>
        <pc:spChg chg="add mod">
          <ac:chgData name="Becky Root" userId="aae79a8e-4f34-44f0-938a-d9bdbc43ff73" providerId="ADAL" clId="{A1EF5BB5-41C5-8441-965A-91EABF58B0FB}" dt="2021-08-20T18:13:11.951" v="2598" actId="207"/>
          <ac:spMkLst>
            <pc:docMk/>
            <pc:sldMk cId="2088198683" sldId="260"/>
            <ac:spMk id="31" creationId="{4EFA9503-3659-A247-AE78-7083D914D690}"/>
          </ac:spMkLst>
        </pc:spChg>
        <pc:spChg chg="add mod">
          <ac:chgData name="Becky Root" userId="aae79a8e-4f34-44f0-938a-d9bdbc43ff73" providerId="ADAL" clId="{A1EF5BB5-41C5-8441-965A-91EABF58B0FB}" dt="2021-08-20T17:14:55.709" v="2111" actId="571"/>
          <ac:spMkLst>
            <pc:docMk/>
            <pc:sldMk cId="2088198683" sldId="260"/>
            <ac:spMk id="35" creationId="{1C722C13-F4F0-4648-ADC2-F8DFE92AE64E}"/>
          </ac:spMkLst>
        </pc:spChg>
        <pc:spChg chg="add mod">
          <ac:chgData name="Becky Root" userId="aae79a8e-4f34-44f0-938a-d9bdbc43ff73" providerId="ADAL" clId="{A1EF5BB5-41C5-8441-965A-91EABF58B0FB}" dt="2021-08-20T17:17:51.607" v="2134" actId="14100"/>
          <ac:spMkLst>
            <pc:docMk/>
            <pc:sldMk cId="2088198683" sldId="260"/>
            <ac:spMk id="36" creationId="{3F252C47-399E-A741-86FC-806C20A76008}"/>
          </ac:spMkLst>
        </pc:spChg>
        <pc:spChg chg="add mod">
          <ac:chgData name="Becky Root" userId="aae79a8e-4f34-44f0-938a-d9bdbc43ff73" providerId="ADAL" clId="{A1EF5BB5-41C5-8441-965A-91EABF58B0FB}" dt="2021-08-20T17:18:06.692" v="2141" actId="14100"/>
          <ac:spMkLst>
            <pc:docMk/>
            <pc:sldMk cId="2088198683" sldId="260"/>
            <ac:spMk id="37" creationId="{32FFB92E-5681-9C4F-85BB-1DC8AE4448BD}"/>
          </ac:spMkLst>
        </pc:spChg>
        <pc:spChg chg="add mod">
          <ac:chgData name="Becky Root" userId="aae79a8e-4f34-44f0-938a-d9bdbc43ff73" providerId="ADAL" clId="{A1EF5BB5-41C5-8441-965A-91EABF58B0FB}" dt="2021-08-20T17:18:25.736" v="2149" actId="1076"/>
          <ac:spMkLst>
            <pc:docMk/>
            <pc:sldMk cId="2088198683" sldId="260"/>
            <ac:spMk id="38" creationId="{AF52CA75-BF91-BF4A-A0A8-A20DD5224812}"/>
          </ac:spMkLst>
        </pc:spChg>
        <pc:grpChg chg="add del mod">
          <ac:chgData name="Becky Root" userId="aae79a8e-4f34-44f0-938a-d9bdbc43ff73" providerId="ADAL" clId="{A1EF5BB5-41C5-8441-965A-91EABF58B0FB}" dt="2021-08-20T17:16:49.665" v="2119" actId="478"/>
          <ac:grpSpMkLst>
            <pc:docMk/>
            <pc:sldMk cId="2088198683" sldId="260"/>
            <ac:grpSpMk id="22" creationId="{FFA0662F-84B2-F64E-9056-4D8FA7112D0F}"/>
          </ac:grpSpMkLst>
        </pc:grpChg>
        <pc:grpChg chg="add del mod">
          <ac:chgData name="Becky Root" userId="aae79a8e-4f34-44f0-938a-d9bdbc43ff73" providerId="ADAL" clId="{A1EF5BB5-41C5-8441-965A-91EABF58B0FB}" dt="2021-08-20T17:17:53.246" v="2135" actId="478"/>
          <ac:grpSpMkLst>
            <pc:docMk/>
            <pc:sldMk cId="2088198683" sldId="260"/>
            <ac:grpSpMk id="23" creationId="{B301B45A-3F11-3442-8872-71A8EB71C182}"/>
          </ac:grpSpMkLst>
        </pc:grpChg>
        <pc:grpChg chg="add del mod">
          <ac:chgData name="Becky Root" userId="aae79a8e-4f34-44f0-938a-d9bdbc43ff73" providerId="ADAL" clId="{A1EF5BB5-41C5-8441-965A-91EABF58B0FB}" dt="2021-08-20T17:17:54.431" v="2136" actId="478"/>
          <ac:grpSpMkLst>
            <pc:docMk/>
            <pc:sldMk cId="2088198683" sldId="260"/>
            <ac:grpSpMk id="26" creationId="{04F54387-F5B9-DF41-873B-C8709F6F7C6A}"/>
          </ac:grpSpMkLst>
        </pc:grpChg>
        <pc:picChg chg="add del">
          <ac:chgData name="Becky Root" userId="aae79a8e-4f34-44f0-938a-d9bdbc43ff73" providerId="ADAL" clId="{A1EF5BB5-41C5-8441-965A-91EABF58B0FB}" dt="2021-08-20T10:37:13.261" v="1386"/>
          <ac:picMkLst>
            <pc:docMk/>
            <pc:sldMk cId="2088198683" sldId="260"/>
            <ac:picMk id="3" creationId="{6E338A21-685D-214F-A48C-197A2568B09E}"/>
          </ac:picMkLst>
        </pc:picChg>
        <pc:picChg chg="add mod">
          <ac:chgData name="Becky Root" userId="aae79a8e-4f34-44f0-938a-d9bdbc43ff73" providerId="ADAL" clId="{A1EF5BB5-41C5-8441-965A-91EABF58B0FB}" dt="2021-08-20T18:03:14.850" v="2501" actId="1076"/>
          <ac:picMkLst>
            <pc:docMk/>
            <pc:sldMk cId="2088198683" sldId="260"/>
            <ac:picMk id="3" creationId="{BA52D6C6-115D-8B41-8931-5EAE74E1D250}"/>
          </ac:picMkLst>
        </pc:picChg>
        <pc:picChg chg="add mod">
          <ac:chgData name="Becky Root" userId="aae79a8e-4f34-44f0-938a-d9bdbc43ff73" providerId="ADAL" clId="{A1EF5BB5-41C5-8441-965A-91EABF58B0FB}" dt="2021-08-23T13:41:37.183" v="4873" actId="167"/>
          <ac:picMkLst>
            <pc:docMk/>
            <pc:sldMk cId="2088198683" sldId="260"/>
            <ac:picMk id="4" creationId="{3090CBE0-AE02-D54B-950F-B85053066E10}"/>
          </ac:picMkLst>
        </pc:picChg>
        <pc:picChg chg="add del mod">
          <ac:chgData name="Becky Root" userId="aae79a8e-4f34-44f0-938a-d9bdbc43ff73" providerId="ADAL" clId="{A1EF5BB5-41C5-8441-965A-91EABF58B0FB}" dt="2021-08-20T12:58:25.079" v="1767" actId="478"/>
          <ac:picMkLst>
            <pc:docMk/>
            <pc:sldMk cId="2088198683" sldId="260"/>
            <ac:picMk id="4" creationId="{70002C37-E33C-184E-BF71-0C6FC2E3039C}"/>
          </ac:picMkLst>
        </pc:picChg>
        <pc:picChg chg="add del mod">
          <ac:chgData name="Becky Root" userId="aae79a8e-4f34-44f0-938a-d9bdbc43ff73" providerId="ADAL" clId="{A1EF5BB5-41C5-8441-965A-91EABF58B0FB}" dt="2021-08-23T13:41:38.631" v="4874" actId="478"/>
          <ac:picMkLst>
            <pc:docMk/>
            <pc:sldMk cId="2088198683" sldId="260"/>
            <ac:picMk id="5" creationId="{817DDD76-085E-FE4E-A235-ED70D841D421}"/>
          </ac:picMkLst>
        </pc:picChg>
        <pc:picChg chg="add mod">
          <ac:chgData name="Becky Root" userId="aae79a8e-4f34-44f0-938a-d9bdbc43ff73" providerId="ADAL" clId="{A1EF5BB5-41C5-8441-965A-91EABF58B0FB}" dt="2021-08-20T18:12:52.872" v="2597" actId="1076"/>
          <ac:picMkLst>
            <pc:docMk/>
            <pc:sldMk cId="2088198683" sldId="260"/>
            <ac:picMk id="7" creationId="{493A2243-E5DE-5E43-9B77-1DF1E0CF2388}"/>
          </ac:picMkLst>
        </pc:picChg>
        <pc:picChg chg="add mod ord">
          <ac:chgData name="Becky Root" userId="aae79a8e-4f34-44f0-938a-d9bdbc43ff73" providerId="ADAL" clId="{A1EF5BB5-41C5-8441-965A-91EABF58B0FB}" dt="2021-08-20T13:00:24.342" v="1810" actId="2085"/>
          <ac:picMkLst>
            <pc:docMk/>
            <pc:sldMk cId="2088198683" sldId="260"/>
            <ac:picMk id="8" creationId="{628013E0-EB1E-E34A-89DC-BF4466CAEEC1}"/>
          </ac:picMkLst>
        </pc:picChg>
        <pc:picChg chg="add del mod">
          <ac:chgData name="Becky Root" userId="aae79a8e-4f34-44f0-938a-d9bdbc43ff73" providerId="ADAL" clId="{A1EF5BB5-41C5-8441-965A-91EABF58B0FB}" dt="2021-08-20T18:03:48.901" v="2506" actId="478"/>
          <ac:picMkLst>
            <pc:docMk/>
            <pc:sldMk cId="2088198683" sldId="260"/>
            <ac:picMk id="10" creationId="{12DECDA8-FD92-B547-BF42-3EE32980D42A}"/>
          </ac:picMkLst>
        </pc:picChg>
        <pc:picChg chg="add del">
          <ac:chgData name="Becky Root" userId="aae79a8e-4f34-44f0-938a-d9bdbc43ff73" providerId="ADAL" clId="{A1EF5BB5-41C5-8441-965A-91EABF58B0FB}" dt="2021-08-19T12:03:46.603" v="248"/>
          <ac:picMkLst>
            <pc:docMk/>
            <pc:sldMk cId="2088198683" sldId="260"/>
            <ac:picMk id="18" creationId="{D2EBB92E-A205-9045-9D1C-BD01E914910C}"/>
          </ac:picMkLst>
        </pc:picChg>
        <pc:picChg chg="add del">
          <ac:chgData name="Becky Root" userId="aae79a8e-4f34-44f0-938a-d9bdbc43ff73" providerId="ADAL" clId="{A1EF5BB5-41C5-8441-965A-91EABF58B0FB}" dt="2021-08-19T12:03:48.340" v="250"/>
          <ac:picMkLst>
            <pc:docMk/>
            <pc:sldMk cId="2088198683" sldId="260"/>
            <ac:picMk id="19" creationId="{21C07537-1E66-104B-B984-9E31B812A23F}"/>
          </ac:picMkLst>
        </pc:picChg>
        <pc:picChg chg="add del">
          <ac:chgData name="Becky Root" userId="aae79a8e-4f34-44f0-938a-d9bdbc43ff73" providerId="ADAL" clId="{A1EF5BB5-41C5-8441-965A-91EABF58B0FB}" dt="2021-08-20T13:00:01.397" v="1807" actId="478"/>
          <ac:picMkLst>
            <pc:docMk/>
            <pc:sldMk cId="2088198683" sldId="260"/>
            <ac:picMk id="19" creationId="{F1AB96B3-ECFB-B944-BB52-E3DD766AB842}"/>
          </ac:picMkLst>
        </pc:picChg>
        <pc:picChg chg="add mod">
          <ac:chgData name="Becky Root" userId="aae79a8e-4f34-44f0-938a-d9bdbc43ff73" providerId="ADAL" clId="{A1EF5BB5-41C5-8441-965A-91EABF58B0FB}" dt="2021-08-20T13:00:28.385" v="1812" actId="14100"/>
          <ac:picMkLst>
            <pc:docMk/>
            <pc:sldMk cId="2088198683" sldId="260"/>
            <ac:picMk id="20" creationId="{282A797D-67A2-7841-9C2B-4C1A40A3DACE}"/>
          </ac:picMkLst>
        </pc:picChg>
        <pc:picChg chg="add del">
          <ac:chgData name="Becky Root" userId="aae79a8e-4f34-44f0-938a-d9bdbc43ff73" providerId="ADAL" clId="{A1EF5BB5-41C5-8441-965A-91EABF58B0FB}" dt="2021-08-19T12:03:57.474" v="252"/>
          <ac:picMkLst>
            <pc:docMk/>
            <pc:sldMk cId="2088198683" sldId="260"/>
            <ac:picMk id="20" creationId="{568F52F3-BA3B-B843-98C7-7A84CF8C76BC}"/>
          </ac:picMkLst>
        </pc:picChg>
        <pc:picChg chg="add del">
          <ac:chgData name="Becky Root" userId="aae79a8e-4f34-44f0-938a-d9bdbc43ff73" providerId="ADAL" clId="{A1EF5BB5-41C5-8441-965A-91EABF58B0FB}" dt="2021-08-19T12:04:09.358" v="254"/>
          <ac:picMkLst>
            <pc:docMk/>
            <pc:sldMk cId="2088198683" sldId="260"/>
            <ac:picMk id="21" creationId="{3AD79E52-5952-A64A-B450-60AFCF55E257}"/>
          </ac:picMkLst>
        </pc:picChg>
        <pc:picChg chg="add mod">
          <ac:chgData name="Becky Root" userId="aae79a8e-4f34-44f0-938a-d9bdbc43ff73" providerId="ADAL" clId="{A1EF5BB5-41C5-8441-965A-91EABF58B0FB}" dt="2021-08-20T13:00:29.193" v="1813" actId="571"/>
          <ac:picMkLst>
            <pc:docMk/>
            <pc:sldMk cId="2088198683" sldId="260"/>
            <ac:picMk id="21" creationId="{9AC4B375-AA21-EC40-81E9-203B394CA6BF}"/>
          </ac:picMkLst>
        </pc:picChg>
        <pc:picChg chg="add del mod">
          <ac:chgData name="Becky Root" userId="aae79a8e-4f34-44f0-938a-d9bdbc43ff73" providerId="ADAL" clId="{A1EF5BB5-41C5-8441-965A-91EABF58B0FB}" dt="2021-08-19T12:05:40.813" v="283" actId="478"/>
          <ac:picMkLst>
            <pc:docMk/>
            <pc:sldMk cId="2088198683" sldId="260"/>
            <ac:picMk id="22" creationId="{7A5435FC-2CA4-7E41-9490-6FAA55EF0C26}"/>
          </ac:picMkLst>
        </pc:picChg>
        <pc:picChg chg="add del">
          <ac:chgData name="Becky Root" userId="aae79a8e-4f34-44f0-938a-d9bdbc43ff73" providerId="ADAL" clId="{A1EF5BB5-41C5-8441-965A-91EABF58B0FB}" dt="2021-08-19T12:06:03.169" v="286"/>
          <ac:picMkLst>
            <pc:docMk/>
            <pc:sldMk cId="2088198683" sldId="260"/>
            <ac:picMk id="23" creationId="{3EB497A0-03AF-EF47-B282-2C26B2B81859}"/>
          </ac:picMkLst>
        </pc:picChg>
        <pc:picChg chg="mod">
          <ac:chgData name="Becky Root" userId="aae79a8e-4f34-44f0-938a-d9bdbc43ff73" providerId="ADAL" clId="{A1EF5BB5-41C5-8441-965A-91EABF58B0FB}" dt="2021-08-20T13:00:56.995" v="1827" actId="571"/>
          <ac:picMkLst>
            <pc:docMk/>
            <pc:sldMk cId="2088198683" sldId="260"/>
            <ac:picMk id="24" creationId="{8FD33CC5-0D09-FD4E-89FA-02456435D351}"/>
          </ac:picMkLst>
        </pc:picChg>
        <pc:picChg chg="mod">
          <ac:chgData name="Becky Root" userId="aae79a8e-4f34-44f0-938a-d9bdbc43ff73" providerId="ADAL" clId="{A1EF5BB5-41C5-8441-965A-91EABF58B0FB}" dt="2021-08-20T13:00:56.995" v="1827" actId="571"/>
          <ac:picMkLst>
            <pc:docMk/>
            <pc:sldMk cId="2088198683" sldId="260"/>
            <ac:picMk id="25" creationId="{EB9593F6-E35F-154B-9800-516E432B106A}"/>
          </ac:picMkLst>
        </pc:picChg>
        <pc:picChg chg="mod">
          <ac:chgData name="Becky Root" userId="aae79a8e-4f34-44f0-938a-d9bdbc43ff73" providerId="ADAL" clId="{A1EF5BB5-41C5-8441-965A-91EABF58B0FB}" dt="2021-08-20T13:01:01.295" v="1829" actId="571"/>
          <ac:picMkLst>
            <pc:docMk/>
            <pc:sldMk cId="2088198683" sldId="260"/>
            <ac:picMk id="27" creationId="{427515A2-E9FA-9B4F-A728-B47CFA627A3C}"/>
          </ac:picMkLst>
        </pc:picChg>
        <pc:picChg chg="mod">
          <ac:chgData name="Becky Root" userId="aae79a8e-4f34-44f0-938a-d9bdbc43ff73" providerId="ADAL" clId="{A1EF5BB5-41C5-8441-965A-91EABF58B0FB}" dt="2021-08-20T13:01:01.295" v="1829" actId="571"/>
          <ac:picMkLst>
            <pc:docMk/>
            <pc:sldMk cId="2088198683" sldId="260"/>
            <ac:picMk id="28" creationId="{489E6860-812C-E148-BD23-F511C1EED2BF}"/>
          </ac:picMkLst>
        </pc:picChg>
        <pc:picChg chg="add mod">
          <ac:chgData name="Becky Root" userId="aae79a8e-4f34-44f0-938a-d9bdbc43ff73" providerId="ADAL" clId="{A1EF5BB5-41C5-8441-965A-91EABF58B0FB}" dt="2021-08-20T13:02:44.432" v="1846" actId="1076"/>
          <ac:picMkLst>
            <pc:docMk/>
            <pc:sldMk cId="2088198683" sldId="260"/>
            <ac:picMk id="29" creationId="{CBC9E4AA-2033-4243-9E11-AEA9F1341870}"/>
          </ac:picMkLst>
        </pc:picChg>
        <pc:picChg chg="add del mod">
          <ac:chgData name="Becky Root" userId="aae79a8e-4f34-44f0-938a-d9bdbc43ff73" providerId="ADAL" clId="{A1EF5BB5-41C5-8441-965A-91EABF58B0FB}" dt="2021-08-20T18:02:14.028" v="2468" actId="478"/>
          <ac:picMkLst>
            <pc:docMk/>
            <pc:sldMk cId="2088198683" sldId="260"/>
            <ac:picMk id="30" creationId="{C161ED8A-F212-7B47-B9AA-2B3EB487BA7F}"/>
          </ac:picMkLst>
        </pc:picChg>
        <pc:picChg chg="add del mod">
          <ac:chgData name="Becky Root" userId="aae79a8e-4f34-44f0-938a-d9bdbc43ff73" providerId="ADAL" clId="{A1EF5BB5-41C5-8441-965A-91EABF58B0FB}" dt="2021-08-20T13:03:55.968" v="1867" actId="478"/>
          <ac:picMkLst>
            <pc:docMk/>
            <pc:sldMk cId="2088198683" sldId="260"/>
            <ac:picMk id="31" creationId="{FC1B1D2E-53FC-454E-9897-4522922B79EA}"/>
          </ac:picMkLst>
        </pc:picChg>
        <pc:picChg chg="add del mod">
          <ac:chgData name="Becky Root" userId="aae79a8e-4f34-44f0-938a-d9bdbc43ff73" providerId="ADAL" clId="{A1EF5BB5-41C5-8441-965A-91EABF58B0FB}" dt="2021-08-20T18:02:52.702" v="2482" actId="478"/>
          <ac:picMkLst>
            <pc:docMk/>
            <pc:sldMk cId="2088198683" sldId="260"/>
            <ac:picMk id="32" creationId="{D88AA154-0E9D-7B43-89B5-A7DC94BE9E5F}"/>
          </ac:picMkLst>
        </pc:picChg>
        <pc:picChg chg="add del mod">
          <ac:chgData name="Becky Root" userId="aae79a8e-4f34-44f0-938a-d9bdbc43ff73" providerId="ADAL" clId="{A1EF5BB5-41C5-8441-965A-91EABF58B0FB}" dt="2021-08-20T18:02:18.274" v="2469" actId="478"/>
          <ac:picMkLst>
            <pc:docMk/>
            <pc:sldMk cId="2088198683" sldId="260"/>
            <ac:picMk id="33" creationId="{163D2BB3-720D-7C4F-8CF6-72715F35E62C}"/>
          </ac:picMkLst>
        </pc:picChg>
        <pc:picChg chg="add del mod">
          <ac:chgData name="Becky Root" userId="aae79a8e-4f34-44f0-938a-d9bdbc43ff73" providerId="ADAL" clId="{A1EF5BB5-41C5-8441-965A-91EABF58B0FB}" dt="2021-08-20T18:02:19.490" v="2470" actId="478"/>
          <ac:picMkLst>
            <pc:docMk/>
            <pc:sldMk cId="2088198683" sldId="260"/>
            <ac:picMk id="34" creationId="{676AA62E-C855-084A-BB25-C9C7EC511F34}"/>
          </ac:picMkLst>
        </pc:picChg>
        <pc:picChg chg="add mod">
          <ac:chgData name="Becky Root" userId="aae79a8e-4f34-44f0-938a-d9bdbc43ff73" providerId="ADAL" clId="{A1EF5BB5-41C5-8441-965A-91EABF58B0FB}" dt="2021-08-20T18:02:40.370" v="2481" actId="1076"/>
          <ac:picMkLst>
            <pc:docMk/>
            <pc:sldMk cId="2088198683" sldId="260"/>
            <ac:picMk id="39" creationId="{7A870321-CB68-A443-A099-6663C61067AC}"/>
          </ac:picMkLst>
        </pc:picChg>
        <pc:picChg chg="add mod">
          <ac:chgData name="Becky Root" userId="aae79a8e-4f34-44f0-938a-d9bdbc43ff73" providerId="ADAL" clId="{A1EF5BB5-41C5-8441-965A-91EABF58B0FB}" dt="2021-08-20T18:02:38.952" v="2479" actId="688"/>
          <ac:picMkLst>
            <pc:docMk/>
            <pc:sldMk cId="2088198683" sldId="260"/>
            <ac:picMk id="40" creationId="{6B26F554-DF78-9246-8A29-E9DEA0C83BF1}"/>
          </ac:picMkLst>
        </pc:picChg>
        <pc:picChg chg="add mod">
          <ac:chgData name="Becky Root" userId="aae79a8e-4f34-44f0-938a-d9bdbc43ff73" providerId="ADAL" clId="{A1EF5BB5-41C5-8441-965A-91EABF58B0FB}" dt="2021-08-20T18:03:16.717" v="2502" actId="1076"/>
          <ac:picMkLst>
            <pc:docMk/>
            <pc:sldMk cId="2088198683" sldId="260"/>
            <ac:picMk id="41" creationId="{41BDBFDD-5DDA-1440-BE84-BC0BCB609FBF}"/>
          </ac:picMkLst>
        </pc:picChg>
      </pc:sldChg>
      <pc:sldChg chg="addSp delSp modSp new mod">
        <pc:chgData name="Becky Root" userId="aae79a8e-4f34-44f0-938a-d9bdbc43ff73" providerId="ADAL" clId="{A1EF5BB5-41C5-8441-965A-91EABF58B0FB}" dt="2021-08-23T14:36:05.498" v="4985" actId="164"/>
        <pc:sldMkLst>
          <pc:docMk/>
          <pc:sldMk cId="1888177972" sldId="261"/>
        </pc:sldMkLst>
        <pc:spChg chg="del">
          <ac:chgData name="Becky Root" userId="aae79a8e-4f34-44f0-938a-d9bdbc43ff73" providerId="ADAL" clId="{A1EF5BB5-41C5-8441-965A-91EABF58B0FB}" dt="2021-08-19T12:14:03.427" v="358" actId="478"/>
          <ac:spMkLst>
            <pc:docMk/>
            <pc:sldMk cId="1888177972" sldId="261"/>
            <ac:spMk id="2" creationId="{865465CD-1F23-5142-B03B-7381D7774217}"/>
          </ac:spMkLst>
        </pc:spChg>
        <pc:spChg chg="del">
          <ac:chgData name="Becky Root" userId="aae79a8e-4f34-44f0-938a-d9bdbc43ff73" providerId="ADAL" clId="{A1EF5BB5-41C5-8441-965A-91EABF58B0FB}" dt="2021-08-19T12:13:53.800" v="351"/>
          <ac:spMkLst>
            <pc:docMk/>
            <pc:sldMk cId="1888177972" sldId="261"/>
            <ac:spMk id="3" creationId="{06C26814-BA09-BC42-BCB0-46E3122C0D4A}"/>
          </ac:spMkLst>
        </pc:spChg>
        <pc:spChg chg="add del mod">
          <ac:chgData name="Becky Root" userId="aae79a8e-4f34-44f0-938a-d9bdbc43ff73" providerId="ADAL" clId="{A1EF5BB5-41C5-8441-965A-91EABF58B0FB}" dt="2021-08-20T12:48:20.852" v="1650" actId="478"/>
          <ac:spMkLst>
            <pc:docMk/>
            <pc:sldMk cId="1888177972" sldId="261"/>
            <ac:spMk id="5" creationId="{76F5B977-9F44-0248-9709-8C3AA8BC7EDF}"/>
          </ac:spMkLst>
        </pc:spChg>
        <pc:spChg chg="add del mod">
          <ac:chgData name="Becky Root" userId="aae79a8e-4f34-44f0-938a-d9bdbc43ff73" providerId="ADAL" clId="{A1EF5BB5-41C5-8441-965A-91EABF58B0FB}" dt="2021-08-19T12:11:01.517" v="318"/>
          <ac:spMkLst>
            <pc:docMk/>
            <pc:sldMk cId="1888177972" sldId="261"/>
            <ac:spMk id="6" creationId="{CA553DB9-E819-654E-83F6-F212C785C7C0}"/>
          </ac:spMkLst>
        </pc:spChg>
        <pc:spChg chg="add mod">
          <ac:chgData name="Becky Root" userId="aae79a8e-4f34-44f0-938a-d9bdbc43ff73" providerId="ADAL" clId="{A1EF5BB5-41C5-8441-965A-91EABF58B0FB}" dt="2021-08-20T12:49:34.728" v="1664" actId="1076"/>
          <ac:spMkLst>
            <pc:docMk/>
            <pc:sldMk cId="1888177972" sldId="261"/>
            <ac:spMk id="7" creationId="{79D6F3A0-9D2A-6546-AC6B-6B5400DD4971}"/>
          </ac:spMkLst>
        </pc:spChg>
        <pc:spChg chg="add del mod">
          <ac:chgData name="Becky Root" userId="aae79a8e-4f34-44f0-938a-d9bdbc43ff73" providerId="ADAL" clId="{A1EF5BB5-41C5-8441-965A-91EABF58B0FB}" dt="2021-08-19T12:19:54.908" v="362" actId="478"/>
          <ac:spMkLst>
            <pc:docMk/>
            <pc:sldMk cId="1888177972" sldId="261"/>
            <ac:spMk id="12" creationId="{B57C8919-69BE-A340-A22D-4E8022C90321}"/>
          </ac:spMkLst>
        </pc:spChg>
        <pc:spChg chg="add del mod">
          <ac:chgData name="Becky Root" userId="aae79a8e-4f34-44f0-938a-d9bdbc43ff73" providerId="ADAL" clId="{A1EF5BB5-41C5-8441-965A-91EABF58B0FB}" dt="2021-08-19T12:19:56.463" v="364"/>
          <ac:spMkLst>
            <pc:docMk/>
            <pc:sldMk cId="1888177972" sldId="261"/>
            <ac:spMk id="13" creationId="{6E6F0EE8-1237-4548-88C2-2AF3ABAEF8F8}"/>
          </ac:spMkLst>
        </pc:spChg>
        <pc:spChg chg="add del mod">
          <ac:chgData name="Becky Root" userId="aae79a8e-4f34-44f0-938a-d9bdbc43ff73" providerId="ADAL" clId="{A1EF5BB5-41C5-8441-965A-91EABF58B0FB}" dt="2021-08-19T12:26:35.021" v="379" actId="478"/>
          <ac:spMkLst>
            <pc:docMk/>
            <pc:sldMk cId="1888177972" sldId="261"/>
            <ac:spMk id="16" creationId="{1F54BF4E-4269-5441-8CF8-D79C8ECD4ECE}"/>
          </ac:spMkLst>
        </pc:spChg>
        <pc:spChg chg="add mod">
          <ac:chgData name="Becky Root" userId="aae79a8e-4f34-44f0-938a-d9bdbc43ff73" providerId="ADAL" clId="{A1EF5BB5-41C5-8441-965A-91EABF58B0FB}" dt="2021-08-20T12:56:46.031" v="1747" actId="108"/>
          <ac:spMkLst>
            <pc:docMk/>
            <pc:sldMk cId="1888177972" sldId="261"/>
            <ac:spMk id="17" creationId="{C59D2BD4-EF7A-5744-80C9-96077D32D31C}"/>
          </ac:spMkLst>
        </pc:spChg>
        <pc:spChg chg="add del mod">
          <ac:chgData name="Becky Root" userId="aae79a8e-4f34-44f0-938a-d9bdbc43ff73" providerId="ADAL" clId="{A1EF5BB5-41C5-8441-965A-91EABF58B0FB}" dt="2021-08-19T12:28:05.715" v="449" actId="478"/>
          <ac:spMkLst>
            <pc:docMk/>
            <pc:sldMk cId="1888177972" sldId="261"/>
            <ac:spMk id="18" creationId="{550F2983-5995-CD4C-9944-A1C66BCD4726}"/>
          </ac:spMkLst>
        </pc:spChg>
        <pc:spChg chg="add del mod">
          <ac:chgData name="Becky Root" userId="aae79a8e-4f34-44f0-938a-d9bdbc43ff73" providerId="ADAL" clId="{A1EF5BB5-41C5-8441-965A-91EABF58B0FB}" dt="2021-08-19T12:28:05.715" v="449" actId="478"/>
          <ac:spMkLst>
            <pc:docMk/>
            <pc:sldMk cId="1888177972" sldId="261"/>
            <ac:spMk id="19" creationId="{E270FD82-67B2-3443-A5DB-09194D34BA05}"/>
          </ac:spMkLst>
        </pc:spChg>
        <pc:spChg chg="add mod">
          <ac:chgData name="Becky Root" userId="aae79a8e-4f34-44f0-938a-d9bdbc43ff73" providerId="ADAL" clId="{A1EF5BB5-41C5-8441-965A-91EABF58B0FB}" dt="2021-08-19T12:28:02.376" v="447" actId="571"/>
          <ac:spMkLst>
            <pc:docMk/>
            <pc:sldMk cId="1888177972" sldId="261"/>
            <ac:spMk id="20" creationId="{9F3CFDDF-C6B5-CF49-965C-5183C5A9D256}"/>
          </ac:spMkLst>
        </pc:spChg>
        <pc:spChg chg="add mod">
          <ac:chgData name="Becky Root" userId="aae79a8e-4f34-44f0-938a-d9bdbc43ff73" providerId="ADAL" clId="{A1EF5BB5-41C5-8441-965A-91EABF58B0FB}" dt="2021-08-19T12:28:02.376" v="447" actId="571"/>
          <ac:spMkLst>
            <pc:docMk/>
            <pc:sldMk cId="1888177972" sldId="261"/>
            <ac:spMk id="21" creationId="{94C1EEE1-CC1F-0744-8F8F-E5973BECDD27}"/>
          </ac:spMkLst>
        </pc:spChg>
        <pc:spChg chg="add mod">
          <ac:chgData name="Becky Root" userId="aae79a8e-4f34-44f0-938a-d9bdbc43ff73" providerId="ADAL" clId="{A1EF5BB5-41C5-8441-965A-91EABF58B0FB}" dt="2021-08-19T12:38:53.700" v="739" actId="1076"/>
          <ac:spMkLst>
            <pc:docMk/>
            <pc:sldMk cId="1888177972" sldId="261"/>
            <ac:spMk id="22" creationId="{70672C19-53D3-2D4F-8A69-F4CAE2D6A520}"/>
          </ac:spMkLst>
        </pc:spChg>
        <pc:spChg chg="add mod">
          <ac:chgData name="Becky Root" userId="aae79a8e-4f34-44f0-938a-d9bdbc43ff73" providerId="ADAL" clId="{A1EF5BB5-41C5-8441-965A-91EABF58B0FB}" dt="2021-08-19T12:28:36.813" v="463" actId="571"/>
          <ac:spMkLst>
            <pc:docMk/>
            <pc:sldMk cId="1888177972" sldId="261"/>
            <ac:spMk id="23" creationId="{5F58589A-F910-2640-A9B9-552418BEA3D2}"/>
          </ac:spMkLst>
        </pc:spChg>
        <pc:spChg chg="add mod">
          <ac:chgData name="Becky Root" userId="aae79a8e-4f34-44f0-938a-d9bdbc43ff73" providerId="ADAL" clId="{A1EF5BB5-41C5-8441-965A-91EABF58B0FB}" dt="2021-08-19T12:40:45.466" v="767" actId="1076"/>
          <ac:spMkLst>
            <pc:docMk/>
            <pc:sldMk cId="1888177972" sldId="261"/>
            <ac:spMk id="24" creationId="{ACBFBCD1-26BB-9843-8288-E5860311B094}"/>
          </ac:spMkLst>
        </pc:spChg>
        <pc:spChg chg="add mod">
          <ac:chgData name="Becky Root" userId="aae79a8e-4f34-44f0-938a-d9bdbc43ff73" providerId="ADAL" clId="{A1EF5BB5-41C5-8441-965A-91EABF58B0FB}" dt="2021-08-20T12:50:07.767" v="1669" actId="1076"/>
          <ac:spMkLst>
            <pc:docMk/>
            <pc:sldMk cId="1888177972" sldId="261"/>
            <ac:spMk id="25" creationId="{3BAF05E0-F175-474B-9FD4-C561C23C5CDC}"/>
          </ac:spMkLst>
        </pc:spChg>
        <pc:spChg chg="add mod">
          <ac:chgData name="Becky Root" userId="aae79a8e-4f34-44f0-938a-d9bdbc43ff73" providerId="ADAL" clId="{A1EF5BB5-41C5-8441-965A-91EABF58B0FB}" dt="2021-08-19T12:40:53.613" v="768" actId="1076"/>
          <ac:spMkLst>
            <pc:docMk/>
            <pc:sldMk cId="1888177972" sldId="261"/>
            <ac:spMk id="26" creationId="{6851A341-3818-AF47-9804-57F19F2CAEE7}"/>
          </ac:spMkLst>
        </pc:spChg>
        <pc:spChg chg="add mod">
          <ac:chgData name="Becky Root" userId="aae79a8e-4f34-44f0-938a-d9bdbc43ff73" providerId="ADAL" clId="{A1EF5BB5-41C5-8441-965A-91EABF58B0FB}" dt="2021-08-20T12:50:07.767" v="1669" actId="1076"/>
          <ac:spMkLst>
            <pc:docMk/>
            <pc:sldMk cId="1888177972" sldId="261"/>
            <ac:spMk id="27" creationId="{9C29807C-2B18-964B-AE92-6EE1063DD388}"/>
          </ac:spMkLst>
        </pc:spChg>
        <pc:spChg chg="add mod">
          <ac:chgData name="Becky Root" userId="aae79a8e-4f34-44f0-938a-d9bdbc43ff73" providerId="ADAL" clId="{A1EF5BB5-41C5-8441-965A-91EABF58B0FB}" dt="2021-08-19T12:38:53.700" v="739" actId="1076"/>
          <ac:spMkLst>
            <pc:docMk/>
            <pc:sldMk cId="1888177972" sldId="261"/>
            <ac:spMk id="28" creationId="{D0DD6BC8-D695-DE48-8A13-4F3FDC6D0659}"/>
          </ac:spMkLst>
        </pc:spChg>
        <pc:spChg chg="add mod">
          <ac:chgData name="Becky Root" userId="aae79a8e-4f34-44f0-938a-d9bdbc43ff73" providerId="ADAL" clId="{A1EF5BB5-41C5-8441-965A-91EABF58B0FB}" dt="2021-08-20T12:50:07.767" v="1669" actId="1076"/>
          <ac:spMkLst>
            <pc:docMk/>
            <pc:sldMk cId="1888177972" sldId="261"/>
            <ac:spMk id="29" creationId="{CA66BE7C-A796-4348-9B4B-F9B40759DC86}"/>
          </ac:spMkLst>
        </pc:spChg>
        <pc:spChg chg="add mod">
          <ac:chgData name="Becky Root" userId="aae79a8e-4f34-44f0-938a-d9bdbc43ff73" providerId="ADAL" clId="{A1EF5BB5-41C5-8441-965A-91EABF58B0FB}" dt="2021-08-19T12:38:53.700" v="739" actId="1076"/>
          <ac:spMkLst>
            <pc:docMk/>
            <pc:sldMk cId="1888177972" sldId="261"/>
            <ac:spMk id="30" creationId="{206D5E18-21D5-C142-9AB2-3CE22022BD03}"/>
          </ac:spMkLst>
        </pc:spChg>
        <pc:spChg chg="add mod">
          <ac:chgData name="Becky Root" userId="aae79a8e-4f34-44f0-938a-d9bdbc43ff73" providerId="ADAL" clId="{A1EF5BB5-41C5-8441-965A-91EABF58B0FB}" dt="2021-08-20T12:50:07.767" v="1669" actId="1076"/>
          <ac:spMkLst>
            <pc:docMk/>
            <pc:sldMk cId="1888177972" sldId="261"/>
            <ac:spMk id="31" creationId="{489386A9-21BA-1647-9CE4-CC491FF98A6C}"/>
          </ac:spMkLst>
        </pc:spChg>
        <pc:spChg chg="add mod">
          <ac:chgData name="Becky Root" userId="aae79a8e-4f34-44f0-938a-d9bdbc43ff73" providerId="ADAL" clId="{A1EF5BB5-41C5-8441-965A-91EABF58B0FB}" dt="2021-08-19T12:38:53.700" v="739" actId="1076"/>
          <ac:spMkLst>
            <pc:docMk/>
            <pc:sldMk cId="1888177972" sldId="261"/>
            <ac:spMk id="32" creationId="{338EEC88-E82E-AB47-BD6A-AEEF8FCA2441}"/>
          </ac:spMkLst>
        </pc:spChg>
        <pc:spChg chg="add mod">
          <ac:chgData name="Becky Root" userId="aae79a8e-4f34-44f0-938a-d9bdbc43ff73" providerId="ADAL" clId="{A1EF5BB5-41C5-8441-965A-91EABF58B0FB}" dt="2021-08-20T12:50:07.767" v="1669" actId="1076"/>
          <ac:spMkLst>
            <pc:docMk/>
            <pc:sldMk cId="1888177972" sldId="261"/>
            <ac:spMk id="33" creationId="{397C75A0-C79A-CA4C-BD58-E34B9EC62503}"/>
          </ac:spMkLst>
        </pc:spChg>
        <pc:spChg chg="add mod">
          <ac:chgData name="Becky Root" userId="aae79a8e-4f34-44f0-938a-d9bdbc43ff73" providerId="ADAL" clId="{A1EF5BB5-41C5-8441-965A-91EABF58B0FB}" dt="2021-08-19T12:38:53.700" v="739" actId="1076"/>
          <ac:spMkLst>
            <pc:docMk/>
            <pc:sldMk cId="1888177972" sldId="261"/>
            <ac:spMk id="34" creationId="{EAD19B49-2637-AC4F-B2AC-DD41AEDA0158}"/>
          </ac:spMkLst>
        </pc:spChg>
        <pc:spChg chg="add mod">
          <ac:chgData name="Becky Root" userId="aae79a8e-4f34-44f0-938a-d9bdbc43ff73" providerId="ADAL" clId="{A1EF5BB5-41C5-8441-965A-91EABF58B0FB}" dt="2021-08-20T12:50:07.767" v="1669" actId="1076"/>
          <ac:spMkLst>
            <pc:docMk/>
            <pc:sldMk cId="1888177972" sldId="261"/>
            <ac:spMk id="35" creationId="{3412AA66-FC45-1F42-97BE-23A5E5236722}"/>
          </ac:spMkLst>
        </pc:spChg>
        <pc:spChg chg="add mod">
          <ac:chgData name="Becky Root" userId="aae79a8e-4f34-44f0-938a-d9bdbc43ff73" providerId="ADAL" clId="{A1EF5BB5-41C5-8441-965A-91EABF58B0FB}" dt="2021-08-20T12:48:24.964" v="1652"/>
          <ac:spMkLst>
            <pc:docMk/>
            <pc:sldMk cId="1888177972" sldId="261"/>
            <ac:spMk id="36" creationId="{C8564381-AAAD-0849-8CB9-9A4B643A8DD1}"/>
          </ac:spMkLst>
        </pc:spChg>
        <pc:spChg chg="add del mod">
          <ac:chgData name="Becky Root" userId="aae79a8e-4f34-44f0-938a-d9bdbc43ff73" providerId="ADAL" clId="{A1EF5BB5-41C5-8441-965A-91EABF58B0FB}" dt="2021-08-19T12:39:06.573" v="741" actId="478"/>
          <ac:spMkLst>
            <pc:docMk/>
            <pc:sldMk cId="1888177972" sldId="261"/>
            <ac:spMk id="38" creationId="{4F27355A-039F-6649-9078-424333EAFACE}"/>
          </ac:spMkLst>
        </pc:spChg>
        <pc:spChg chg="add mod">
          <ac:chgData name="Becky Root" userId="aae79a8e-4f34-44f0-938a-d9bdbc43ff73" providerId="ADAL" clId="{A1EF5BB5-41C5-8441-965A-91EABF58B0FB}" dt="2021-08-20T12:50:02.795" v="1668" actId="1076"/>
          <ac:spMkLst>
            <pc:docMk/>
            <pc:sldMk cId="1888177972" sldId="261"/>
            <ac:spMk id="38" creationId="{55529E3D-7941-9746-A0AA-288EE2B8804E}"/>
          </ac:spMkLst>
        </pc:spChg>
        <pc:spChg chg="add mod">
          <ac:chgData name="Becky Root" userId="aae79a8e-4f34-44f0-938a-d9bdbc43ff73" providerId="ADAL" clId="{A1EF5BB5-41C5-8441-965A-91EABF58B0FB}" dt="2021-08-19T12:39:23.450" v="745" actId="207"/>
          <ac:spMkLst>
            <pc:docMk/>
            <pc:sldMk cId="1888177972" sldId="261"/>
            <ac:spMk id="39" creationId="{57B76DD5-9C1A-2448-89BE-0487DF6B5AD3}"/>
          </ac:spMkLst>
        </pc:spChg>
        <pc:spChg chg="add mod">
          <ac:chgData name="Becky Root" userId="aae79a8e-4f34-44f0-938a-d9bdbc43ff73" providerId="ADAL" clId="{A1EF5BB5-41C5-8441-965A-91EABF58B0FB}" dt="2021-08-19T12:40:45.466" v="767" actId="1076"/>
          <ac:spMkLst>
            <pc:docMk/>
            <pc:sldMk cId="1888177972" sldId="261"/>
            <ac:spMk id="40" creationId="{9184D2F4-2181-9D47-BC51-0C91040CCDCD}"/>
          </ac:spMkLst>
        </pc:spChg>
        <pc:spChg chg="add mod">
          <ac:chgData name="Becky Root" userId="aae79a8e-4f34-44f0-938a-d9bdbc43ff73" providerId="ADAL" clId="{A1EF5BB5-41C5-8441-965A-91EABF58B0FB}" dt="2021-08-19T12:40:53.613" v="768" actId="1076"/>
          <ac:spMkLst>
            <pc:docMk/>
            <pc:sldMk cId="1888177972" sldId="261"/>
            <ac:spMk id="41" creationId="{58A4256F-0848-F742-A616-3E00BF12F990}"/>
          </ac:spMkLst>
        </pc:spChg>
        <pc:spChg chg="add mod">
          <ac:chgData name="Becky Root" userId="aae79a8e-4f34-44f0-938a-d9bdbc43ff73" providerId="ADAL" clId="{A1EF5BB5-41C5-8441-965A-91EABF58B0FB}" dt="2021-08-19T12:39:39.192" v="751" actId="20577"/>
          <ac:spMkLst>
            <pc:docMk/>
            <pc:sldMk cId="1888177972" sldId="261"/>
            <ac:spMk id="42" creationId="{27754B7D-5167-2D43-8D9C-781EEDEC5414}"/>
          </ac:spMkLst>
        </pc:spChg>
        <pc:spChg chg="add mod">
          <ac:chgData name="Becky Root" userId="aae79a8e-4f34-44f0-938a-d9bdbc43ff73" providerId="ADAL" clId="{A1EF5BB5-41C5-8441-965A-91EABF58B0FB}" dt="2021-08-19T12:39:43.447" v="753" actId="20577"/>
          <ac:spMkLst>
            <pc:docMk/>
            <pc:sldMk cId="1888177972" sldId="261"/>
            <ac:spMk id="43" creationId="{9FD3055F-75F7-E44D-A16C-6FEE66C41281}"/>
          </ac:spMkLst>
        </pc:spChg>
        <pc:spChg chg="add mod">
          <ac:chgData name="Becky Root" userId="aae79a8e-4f34-44f0-938a-d9bdbc43ff73" providerId="ADAL" clId="{A1EF5BB5-41C5-8441-965A-91EABF58B0FB}" dt="2021-08-19T12:39:53.773" v="758" actId="1076"/>
          <ac:spMkLst>
            <pc:docMk/>
            <pc:sldMk cId="1888177972" sldId="261"/>
            <ac:spMk id="44" creationId="{866D1F13-D002-7E4B-94ED-5C864747F841}"/>
          </ac:spMkLst>
        </pc:spChg>
        <pc:spChg chg="add mod">
          <ac:chgData name="Becky Root" userId="aae79a8e-4f34-44f0-938a-d9bdbc43ff73" providerId="ADAL" clId="{A1EF5BB5-41C5-8441-965A-91EABF58B0FB}" dt="2021-08-19T12:39:59.352" v="760" actId="20577"/>
          <ac:spMkLst>
            <pc:docMk/>
            <pc:sldMk cId="1888177972" sldId="261"/>
            <ac:spMk id="45" creationId="{B75849AA-A3CE-1F4D-8994-60CA771CE48A}"/>
          </ac:spMkLst>
        </pc:spChg>
        <pc:spChg chg="add mod">
          <ac:chgData name="Becky Root" userId="aae79a8e-4f34-44f0-938a-d9bdbc43ff73" providerId="ADAL" clId="{A1EF5BB5-41C5-8441-965A-91EABF58B0FB}" dt="2021-08-20T12:50:02.795" v="1668" actId="1076"/>
          <ac:spMkLst>
            <pc:docMk/>
            <pc:sldMk cId="1888177972" sldId="261"/>
            <ac:spMk id="46" creationId="{2E0B8F87-16A2-604F-B502-0C06B0F976D6}"/>
          </ac:spMkLst>
        </pc:spChg>
        <pc:spChg chg="add del mod">
          <ac:chgData name="Becky Root" userId="aae79a8e-4f34-44f0-938a-d9bdbc43ff73" providerId="ADAL" clId="{A1EF5BB5-41C5-8441-965A-91EABF58B0FB}" dt="2021-08-19T12:40:17.282" v="763" actId="478"/>
          <ac:spMkLst>
            <pc:docMk/>
            <pc:sldMk cId="1888177972" sldId="261"/>
            <ac:spMk id="46" creationId="{E1037FAB-2D91-254E-A6CD-21DE610004C9}"/>
          </ac:spMkLst>
        </pc:spChg>
        <pc:spChg chg="add mod">
          <ac:chgData name="Becky Root" userId="aae79a8e-4f34-44f0-938a-d9bdbc43ff73" providerId="ADAL" clId="{A1EF5BB5-41C5-8441-965A-91EABF58B0FB}" dt="2021-08-20T12:50:02.795" v="1668" actId="1076"/>
          <ac:spMkLst>
            <pc:docMk/>
            <pc:sldMk cId="1888177972" sldId="261"/>
            <ac:spMk id="47" creationId="{FE5176B0-0E79-A741-9EF0-F2D54FCC20AD}"/>
          </ac:spMkLst>
        </pc:spChg>
        <pc:spChg chg="add mod">
          <ac:chgData name="Becky Root" userId="aae79a8e-4f34-44f0-938a-d9bdbc43ff73" providerId="ADAL" clId="{A1EF5BB5-41C5-8441-965A-91EABF58B0FB}" dt="2021-08-20T12:50:13.240" v="1670" actId="20577"/>
          <ac:spMkLst>
            <pc:docMk/>
            <pc:sldMk cId="1888177972" sldId="261"/>
            <ac:spMk id="48" creationId="{1153C6E2-4298-4D44-8B5F-2A7E00B5CCF6}"/>
          </ac:spMkLst>
        </pc:spChg>
        <pc:spChg chg="add mod">
          <ac:chgData name="Becky Root" userId="aae79a8e-4f34-44f0-938a-d9bdbc43ff73" providerId="ADAL" clId="{A1EF5BB5-41C5-8441-965A-91EABF58B0FB}" dt="2021-08-20T12:50:02.795" v="1668" actId="1076"/>
          <ac:spMkLst>
            <pc:docMk/>
            <pc:sldMk cId="1888177972" sldId="261"/>
            <ac:spMk id="49" creationId="{48D04DC2-B965-2742-88D1-35BAFEB573F2}"/>
          </ac:spMkLst>
        </pc:spChg>
        <pc:spChg chg="add mod">
          <ac:chgData name="Becky Root" userId="aae79a8e-4f34-44f0-938a-d9bdbc43ff73" providerId="ADAL" clId="{A1EF5BB5-41C5-8441-965A-91EABF58B0FB}" dt="2021-08-20T12:50:15.956" v="1673" actId="20577"/>
          <ac:spMkLst>
            <pc:docMk/>
            <pc:sldMk cId="1888177972" sldId="261"/>
            <ac:spMk id="50" creationId="{84D7544B-FBED-8548-956E-C6AFE29B20CD}"/>
          </ac:spMkLst>
        </pc:spChg>
        <pc:spChg chg="add mod">
          <ac:chgData name="Becky Root" userId="aae79a8e-4f34-44f0-938a-d9bdbc43ff73" providerId="ADAL" clId="{A1EF5BB5-41C5-8441-965A-91EABF58B0FB}" dt="2021-08-20T12:50:02.795" v="1668" actId="1076"/>
          <ac:spMkLst>
            <pc:docMk/>
            <pc:sldMk cId="1888177972" sldId="261"/>
            <ac:spMk id="51" creationId="{F9114D9F-1D53-0A46-8297-AB4F443BBE08}"/>
          </ac:spMkLst>
        </pc:spChg>
        <pc:spChg chg="add mod">
          <ac:chgData name="Becky Root" userId="aae79a8e-4f34-44f0-938a-d9bdbc43ff73" providerId="ADAL" clId="{A1EF5BB5-41C5-8441-965A-91EABF58B0FB}" dt="2021-08-20T12:50:18.046" v="1674" actId="20577"/>
          <ac:spMkLst>
            <pc:docMk/>
            <pc:sldMk cId="1888177972" sldId="261"/>
            <ac:spMk id="52" creationId="{298D61EA-F54B-E54F-BBE3-496BE644172D}"/>
          </ac:spMkLst>
        </pc:spChg>
        <pc:spChg chg="add mod">
          <ac:chgData name="Becky Root" userId="aae79a8e-4f34-44f0-938a-d9bdbc43ff73" providerId="ADAL" clId="{A1EF5BB5-41C5-8441-965A-91EABF58B0FB}" dt="2021-08-20T12:50:02.795" v="1668" actId="1076"/>
          <ac:spMkLst>
            <pc:docMk/>
            <pc:sldMk cId="1888177972" sldId="261"/>
            <ac:spMk id="53" creationId="{02546E8B-F33D-8742-AB72-B2F7A25CC2FE}"/>
          </ac:spMkLst>
        </pc:spChg>
        <pc:spChg chg="add mod">
          <ac:chgData name="Becky Root" userId="aae79a8e-4f34-44f0-938a-d9bdbc43ff73" providerId="ADAL" clId="{A1EF5BB5-41C5-8441-965A-91EABF58B0FB}" dt="2021-08-20T12:50:19.797" v="1675" actId="20577"/>
          <ac:spMkLst>
            <pc:docMk/>
            <pc:sldMk cId="1888177972" sldId="261"/>
            <ac:spMk id="54" creationId="{7538E22C-D751-3447-8294-7B2DAF0840B6}"/>
          </ac:spMkLst>
        </pc:spChg>
        <pc:spChg chg="add mod">
          <ac:chgData name="Becky Root" userId="aae79a8e-4f34-44f0-938a-d9bdbc43ff73" providerId="ADAL" clId="{A1EF5BB5-41C5-8441-965A-91EABF58B0FB}" dt="2021-08-20T12:50:02.795" v="1668" actId="1076"/>
          <ac:spMkLst>
            <pc:docMk/>
            <pc:sldMk cId="1888177972" sldId="261"/>
            <ac:spMk id="55" creationId="{F4E57F49-1C7F-5F42-8C0E-017F6C04D076}"/>
          </ac:spMkLst>
        </pc:spChg>
        <pc:spChg chg="add mod">
          <ac:chgData name="Becky Root" userId="aae79a8e-4f34-44f0-938a-d9bdbc43ff73" providerId="ADAL" clId="{A1EF5BB5-41C5-8441-965A-91EABF58B0FB}" dt="2021-08-20T12:50:23.005" v="1676" actId="20577"/>
          <ac:spMkLst>
            <pc:docMk/>
            <pc:sldMk cId="1888177972" sldId="261"/>
            <ac:spMk id="56" creationId="{234A56AD-A527-514C-9DE4-38C8C473EFC4}"/>
          </ac:spMkLst>
        </pc:spChg>
        <pc:spChg chg="add mod">
          <ac:chgData name="Becky Root" userId="aae79a8e-4f34-44f0-938a-d9bdbc43ff73" providerId="ADAL" clId="{A1EF5BB5-41C5-8441-965A-91EABF58B0FB}" dt="2021-08-20T12:50:02.795" v="1668" actId="1076"/>
          <ac:spMkLst>
            <pc:docMk/>
            <pc:sldMk cId="1888177972" sldId="261"/>
            <ac:spMk id="57" creationId="{3D056744-58CF-9B4F-B40B-43D323669CB3}"/>
          </ac:spMkLst>
        </pc:spChg>
        <pc:spChg chg="add mod">
          <ac:chgData name="Becky Root" userId="aae79a8e-4f34-44f0-938a-d9bdbc43ff73" providerId="ADAL" clId="{A1EF5BB5-41C5-8441-965A-91EABF58B0FB}" dt="2021-08-20T12:50:24.462" v="1677" actId="20577"/>
          <ac:spMkLst>
            <pc:docMk/>
            <pc:sldMk cId="1888177972" sldId="261"/>
            <ac:spMk id="58" creationId="{280DA85C-DC3E-9E4E-956B-487A815977E9}"/>
          </ac:spMkLst>
        </pc:spChg>
        <pc:spChg chg="add mod">
          <ac:chgData name="Becky Root" userId="aae79a8e-4f34-44f0-938a-d9bdbc43ff73" providerId="ADAL" clId="{A1EF5BB5-41C5-8441-965A-91EABF58B0FB}" dt="2021-08-20T12:55:13.085" v="1717" actId="571"/>
          <ac:spMkLst>
            <pc:docMk/>
            <pc:sldMk cId="1888177972" sldId="261"/>
            <ac:spMk id="63" creationId="{1AC216FA-0DB5-BB4C-8C93-9F298D691869}"/>
          </ac:spMkLst>
        </pc:spChg>
        <pc:grpChg chg="add">
          <ac:chgData name="Becky Root" userId="aae79a8e-4f34-44f0-938a-d9bdbc43ff73" providerId="ADAL" clId="{A1EF5BB5-41C5-8441-965A-91EABF58B0FB}" dt="2021-08-23T14:36:05.498" v="4985" actId="164"/>
          <ac:grpSpMkLst>
            <pc:docMk/>
            <pc:sldMk cId="1888177972" sldId="261"/>
            <ac:grpSpMk id="5" creationId="{363C90AD-3C95-A141-9BD8-F98CD8E491D0}"/>
          </ac:grpSpMkLst>
        </pc:grpChg>
        <pc:grpChg chg="add del mod">
          <ac:chgData name="Becky Root" userId="aae79a8e-4f34-44f0-938a-d9bdbc43ff73" providerId="ADAL" clId="{A1EF5BB5-41C5-8441-965A-91EABF58B0FB}" dt="2021-08-20T12:55:36.359" v="1724" actId="478"/>
          <ac:grpSpMkLst>
            <pc:docMk/>
            <pc:sldMk cId="1888177972" sldId="261"/>
            <ac:grpSpMk id="10" creationId="{5ACA2CFC-0352-1A49-B114-1E625B7F6A71}"/>
          </ac:grpSpMkLst>
        </pc:grpChg>
        <pc:grpChg chg="add del mod">
          <ac:chgData name="Becky Root" userId="aae79a8e-4f34-44f0-938a-d9bdbc43ff73" providerId="ADAL" clId="{A1EF5BB5-41C5-8441-965A-91EABF58B0FB}" dt="2021-08-20T12:56:38.110" v="1746" actId="478"/>
          <ac:grpSpMkLst>
            <pc:docMk/>
            <pc:sldMk cId="1888177972" sldId="261"/>
            <ac:grpSpMk id="12" creationId="{2167E75F-D2C5-BE4E-AA9D-121804AF042F}"/>
          </ac:grpSpMkLst>
        </pc:grpChg>
        <pc:grpChg chg="add del mod">
          <ac:chgData name="Becky Root" userId="aae79a8e-4f34-44f0-938a-d9bdbc43ff73" providerId="ADAL" clId="{A1EF5BB5-41C5-8441-965A-91EABF58B0FB}" dt="2021-08-20T12:55:17.704" v="1719" actId="478"/>
          <ac:grpSpMkLst>
            <pc:docMk/>
            <pc:sldMk cId="1888177972" sldId="261"/>
            <ac:grpSpMk id="64" creationId="{25344AE4-8D05-3C49-A4FC-210054300A2E}"/>
          </ac:grpSpMkLst>
        </pc:grpChg>
        <pc:grpChg chg="add del mod">
          <ac:chgData name="Becky Root" userId="aae79a8e-4f34-44f0-938a-d9bdbc43ff73" providerId="ADAL" clId="{A1EF5BB5-41C5-8441-965A-91EABF58B0FB}" dt="2021-08-20T12:56:36.905" v="1745" actId="478"/>
          <ac:grpSpMkLst>
            <pc:docMk/>
            <pc:sldMk cId="1888177972" sldId="261"/>
            <ac:grpSpMk id="70" creationId="{BEAE084B-45D1-6643-ABC0-48447711E3E0}"/>
          </ac:grpSpMkLst>
        </pc:grpChg>
        <pc:picChg chg="add del mod">
          <ac:chgData name="Becky Root" userId="aae79a8e-4f34-44f0-938a-d9bdbc43ff73" providerId="ADAL" clId="{A1EF5BB5-41C5-8441-965A-91EABF58B0FB}" dt="2021-08-20T18:03:59.501" v="2510" actId="478"/>
          <ac:picMkLst>
            <pc:docMk/>
            <pc:sldMk cId="1888177972" sldId="261"/>
            <ac:picMk id="3" creationId="{A90965E6-A455-1041-94E0-3C10CB4AAC55}"/>
          </ac:picMkLst>
        </pc:picChg>
        <pc:picChg chg="add mod">
          <ac:chgData name="Becky Root" userId="aae79a8e-4f34-44f0-938a-d9bdbc43ff73" providerId="ADAL" clId="{A1EF5BB5-41C5-8441-965A-91EABF58B0FB}" dt="2021-08-23T13:41:48.842" v="4877" actId="167"/>
          <ac:picMkLst>
            <pc:docMk/>
            <pc:sldMk cId="1888177972" sldId="261"/>
            <ac:picMk id="3" creationId="{C0322A30-3155-5E49-824A-4DCC15304B21}"/>
          </ac:picMkLst>
        </pc:picChg>
        <pc:picChg chg="add del mod">
          <ac:chgData name="Becky Root" userId="aae79a8e-4f34-44f0-938a-d9bdbc43ff73" providerId="ADAL" clId="{A1EF5BB5-41C5-8441-965A-91EABF58B0FB}" dt="2021-08-23T13:41:50.404" v="4878" actId="478"/>
          <ac:picMkLst>
            <pc:docMk/>
            <pc:sldMk cId="1888177972" sldId="261"/>
            <ac:picMk id="4" creationId="{3B1C83AC-CFC4-7F49-9556-62C15F5CFCF4}"/>
          </ac:picMkLst>
        </pc:picChg>
        <pc:picChg chg="add del mod">
          <ac:chgData name="Becky Root" userId="aae79a8e-4f34-44f0-938a-d9bdbc43ff73" providerId="ADAL" clId="{A1EF5BB5-41C5-8441-965A-91EABF58B0FB}" dt="2021-08-20T12:47:58.861" v="1647" actId="478"/>
          <ac:picMkLst>
            <pc:docMk/>
            <pc:sldMk cId="1888177972" sldId="261"/>
            <ac:picMk id="4" creationId="{63F72556-9015-8741-8A1C-46720848CCE9}"/>
          </ac:picMkLst>
        </pc:picChg>
        <pc:picChg chg="add del mod">
          <ac:chgData name="Becky Root" userId="aae79a8e-4f34-44f0-938a-d9bdbc43ff73" providerId="ADAL" clId="{A1EF5BB5-41C5-8441-965A-91EABF58B0FB}" dt="2021-08-20T12:53:12.324" v="1693" actId="478"/>
          <ac:picMkLst>
            <pc:docMk/>
            <pc:sldMk cId="1888177972" sldId="261"/>
            <ac:picMk id="6" creationId="{9771BC52-A9B8-E741-B6C6-C27C9EB0F0C8}"/>
          </ac:picMkLst>
        </pc:picChg>
        <pc:picChg chg="add mod">
          <ac:chgData name="Becky Root" userId="aae79a8e-4f34-44f0-938a-d9bdbc43ff73" providerId="ADAL" clId="{A1EF5BB5-41C5-8441-965A-91EABF58B0FB}" dt="2021-08-20T18:05:36.094" v="2546" actId="1076"/>
          <ac:picMkLst>
            <pc:docMk/>
            <pc:sldMk cId="1888177972" sldId="261"/>
            <ac:picMk id="6" creationId="{D85D6734-FA28-A546-8A36-076076CAAF71}"/>
          </ac:picMkLst>
        </pc:picChg>
        <pc:picChg chg="add del mod">
          <ac:chgData name="Becky Root" userId="aae79a8e-4f34-44f0-938a-d9bdbc43ff73" providerId="ADAL" clId="{A1EF5BB5-41C5-8441-965A-91EABF58B0FB}" dt="2021-08-20T18:04:02.574" v="2511" actId="478"/>
          <ac:picMkLst>
            <pc:docMk/>
            <pc:sldMk cId="1888177972" sldId="261"/>
            <ac:picMk id="8" creationId="{8818D9A0-6173-7143-8A9F-9DFD5D7E21D5}"/>
          </ac:picMkLst>
        </pc:picChg>
        <pc:picChg chg="add del mod ord">
          <ac:chgData name="Becky Root" userId="aae79a8e-4f34-44f0-938a-d9bdbc43ff73" providerId="ADAL" clId="{A1EF5BB5-41C5-8441-965A-91EABF58B0FB}" dt="2021-08-19T12:19:51.193" v="361" actId="478"/>
          <ac:picMkLst>
            <pc:docMk/>
            <pc:sldMk cId="1888177972" sldId="261"/>
            <ac:picMk id="9" creationId="{31E8897A-C65E-9443-829B-1EF7009D50F7}"/>
          </ac:picMkLst>
        </pc:picChg>
        <pc:picChg chg="add del">
          <ac:chgData name="Becky Root" userId="aae79a8e-4f34-44f0-938a-d9bdbc43ff73" providerId="ADAL" clId="{A1EF5BB5-41C5-8441-965A-91EABF58B0FB}" dt="2021-08-20T12:53:52.643" v="1699"/>
          <ac:picMkLst>
            <pc:docMk/>
            <pc:sldMk cId="1888177972" sldId="261"/>
            <ac:picMk id="9" creationId="{C5479656-EA54-BA48-9B3B-BA590C57980F}"/>
          </ac:picMkLst>
        </pc:picChg>
        <pc:picChg chg="add mod">
          <ac:chgData name="Becky Root" userId="aae79a8e-4f34-44f0-938a-d9bdbc43ff73" providerId="ADAL" clId="{A1EF5BB5-41C5-8441-965A-91EABF58B0FB}" dt="2021-08-19T12:13:56.400" v="356" actId="571"/>
          <ac:picMkLst>
            <pc:docMk/>
            <pc:sldMk cId="1888177972" sldId="261"/>
            <ac:picMk id="10" creationId="{0718698F-C8F2-A848-8403-8A6AF5D12D99}"/>
          </ac:picMkLst>
        </pc:picChg>
        <pc:picChg chg="add mod">
          <ac:chgData name="Becky Root" userId="aae79a8e-4f34-44f0-938a-d9bdbc43ff73" providerId="ADAL" clId="{A1EF5BB5-41C5-8441-965A-91EABF58B0FB}" dt="2021-08-20T18:10:07.667" v="2590" actId="688"/>
          <ac:picMkLst>
            <pc:docMk/>
            <pc:sldMk cId="1888177972" sldId="261"/>
            <ac:picMk id="10" creationId="{5D1DD330-8889-1B48-BF41-536C619348A7}"/>
          </ac:picMkLst>
        </pc:picChg>
        <pc:picChg chg="add mod">
          <ac:chgData name="Becky Root" userId="aae79a8e-4f34-44f0-938a-d9bdbc43ff73" providerId="ADAL" clId="{A1EF5BB5-41C5-8441-965A-91EABF58B0FB}" dt="2021-08-20T12:55:51.812" v="1727" actId="1076"/>
          <ac:picMkLst>
            <pc:docMk/>
            <pc:sldMk cId="1888177972" sldId="261"/>
            <ac:picMk id="11" creationId="{E3CD49F0-572D-F64F-A5CC-A81BC472C9B0}"/>
          </ac:picMkLst>
        </pc:picChg>
        <pc:picChg chg="add del">
          <ac:chgData name="Becky Root" userId="aae79a8e-4f34-44f0-938a-d9bdbc43ff73" providerId="ADAL" clId="{A1EF5BB5-41C5-8441-965A-91EABF58B0FB}" dt="2021-08-20T12:57:25.940" v="1749"/>
          <ac:picMkLst>
            <pc:docMk/>
            <pc:sldMk cId="1888177972" sldId="261"/>
            <ac:picMk id="13" creationId="{B284FB79-63A7-714F-997B-F226BE219264}"/>
          </ac:picMkLst>
        </pc:picChg>
        <pc:picChg chg="add del mod">
          <ac:chgData name="Becky Root" userId="aae79a8e-4f34-44f0-938a-d9bdbc43ff73" providerId="ADAL" clId="{A1EF5BB5-41C5-8441-965A-91EABF58B0FB}" dt="2021-08-20T18:05:23.943" v="2538" actId="478"/>
          <ac:picMkLst>
            <pc:docMk/>
            <pc:sldMk cId="1888177972" sldId="261"/>
            <ac:picMk id="14" creationId="{44C53B8D-7045-3F47-97B8-55C139E005E4}"/>
          </ac:picMkLst>
        </pc:picChg>
        <pc:picChg chg="add del mod">
          <ac:chgData name="Becky Root" userId="aae79a8e-4f34-44f0-938a-d9bdbc43ff73" providerId="ADAL" clId="{A1EF5BB5-41C5-8441-965A-91EABF58B0FB}" dt="2021-08-19T12:36:37.671" v="727" actId="478"/>
          <ac:picMkLst>
            <pc:docMk/>
            <pc:sldMk cId="1888177972" sldId="261"/>
            <ac:picMk id="15" creationId="{4008D220-C706-9D47-92E4-39472A276557}"/>
          </ac:picMkLst>
        </pc:picChg>
        <pc:picChg chg="add mod">
          <ac:chgData name="Becky Root" userId="aae79a8e-4f34-44f0-938a-d9bdbc43ff73" providerId="ADAL" clId="{A1EF5BB5-41C5-8441-965A-91EABF58B0FB}" dt="2021-08-20T18:05:13.022" v="2530" actId="1076"/>
          <ac:picMkLst>
            <pc:docMk/>
            <pc:sldMk cId="1888177972" sldId="261"/>
            <ac:picMk id="37" creationId="{739B70B1-D575-E24D-A67B-A07666F4833A}"/>
          </ac:picMkLst>
        </pc:picChg>
        <pc:picChg chg="add mod">
          <ac:chgData name="Becky Root" userId="aae79a8e-4f34-44f0-938a-d9bdbc43ff73" providerId="ADAL" clId="{A1EF5BB5-41C5-8441-965A-91EABF58B0FB}" dt="2021-08-20T12:51:02.408" v="1686" actId="1076"/>
          <ac:picMkLst>
            <pc:docMk/>
            <pc:sldMk cId="1888177972" sldId="261"/>
            <ac:picMk id="59" creationId="{325C84C3-DFFD-984E-B0F4-A81522EDE16F}"/>
          </ac:picMkLst>
        </pc:picChg>
        <pc:picChg chg="add mod">
          <ac:chgData name="Becky Root" userId="aae79a8e-4f34-44f0-938a-d9bdbc43ff73" providerId="ADAL" clId="{A1EF5BB5-41C5-8441-965A-91EABF58B0FB}" dt="2021-08-20T18:04:11.047" v="2515" actId="1076"/>
          <ac:picMkLst>
            <pc:docMk/>
            <pc:sldMk cId="1888177972" sldId="261"/>
            <ac:picMk id="59" creationId="{61907CA1-F4B3-784C-BBBB-2B59695A5961}"/>
          </ac:picMkLst>
        </pc:picChg>
        <pc:picChg chg="add mod">
          <ac:chgData name="Becky Root" userId="aae79a8e-4f34-44f0-938a-d9bdbc43ff73" providerId="ADAL" clId="{A1EF5BB5-41C5-8441-965A-91EABF58B0FB}" dt="2021-08-20T12:50:58.685" v="1684" actId="1076"/>
          <ac:picMkLst>
            <pc:docMk/>
            <pc:sldMk cId="1888177972" sldId="261"/>
            <ac:picMk id="60" creationId="{9E25927D-B337-7B41-B2F0-0471002CA63C}"/>
          </ac:picMkLst>
        </pc:picChg>
        <pc:picChg chg="add mod">
          <ac:chgData name="Becky Root" userId="aae79a8e-4f34-44f0-938a-d9bdbc43ff73" providerId="ADAL" clId="{A1EF5BB5-41C5-8441-965A-91EABF58B0FB}" dt="2021-08-20T18:05:37.917" v="2547" actId="571"/>
          <ac:picMkLst>
            <pc:docMk/>
            <pc:sldMk cId="1888177972" sldId="261"/>
            <ac:picMk id="60" creationId="{CE433364-5ECE-1742-8C14-3CE4D3B385D1}"/>
          </ac:picMkLst>
        </pc:picChg>
        <pc:picChg chg="add mod">
          <ac:chgData name="Becky Root" userId="aae79a8e-4f34-44f0-938a-d9bdbc43ff73" providerId="ADAL" clId="{A1EF5BB5-41C5-8441-965A-91EABF58B0FB}" dt="2021-08-20T18:05:43.899" v="2551" actId="1076"/>
          <ac:picMkLst>
            <pc:docMk/>
            <pc:sldMk cId="1888177972" sldId="261"/>
            <ac:picMk id="61" creationId="{9CFA1E00-0B22-3842-AC0E-EFA440C30F04}"/>
          </ac:picMkLst>
        </pc:picChg>
        <pc:picChg chg="add mod">
          <ac:chgData name="Becky Root" userId="aae79a8e-4f34-44f0-938a-d9bdbc43ff73" providerId="ADAL" clId="{A1EF5BB5-41C5-8441-965A-91EABF58B0FB}" dt="2021-08-20T12:51:00.304" v="1685" actId="1076"/>
          <ac:picMkLst>
            <pc:docMk/>
            <pc:sldMk cId="1888177972" sldId="261"/>
            <ac:picMk id="61" creationId="{FE81B4D3-E0A4-CF4D-9D5A-7D08397D4100}"/>
          </ac:picMkLst>
        </pc:picChg>
        <pc:picChg chg="add del mod">
          <ac:chgData name="Becky Root" userId="aae79a8e-4f34-44f0-938a-d9bdbc43ff73" providerId="ADAL" clId="{A1EF5BB5-41C5-8441-965A-91EABF58B0FB}" dt="2021-08-20T18:04:03.743" v="2512" actId="478"/>
          <ac:picMkLst>
            <pc:docMk/>
            <pc:sldMk cId="1888177972" sldId="261"/>
            <ac:picMk id="62" creationId="{78CF7794-E00E-D742-A2DB-7D6DCDC8C77A}"/>
          </ac:picMkLst>
        </pc:picChg>
        <pc:picChg chg="add del mod">
          <ac:chgData name="Becky Root" userId="aae79a8e-4f34-44f0-938a-d9bdbc43ff73" providerId="ADAL" clId="{A1EF5BB5-41C5-8441-965A-91EABF58B0FB}" dt="2021-08-20T18:05:41.110" v="2550" actId="478"/>
          <ac:picMkLst>
            <pc:docMk/>
            <pc:sldMk cId="1888177972" sldId="261"/>
            <ac:picMk id="63" creationId="{6B874542-2860-304B-AE6E-7FBBDA679BA6}"/>
          </ac:picMkLst>
        </pc:picChg>
        <pc:picChg chg="add mod">
          <ac:chgData name="Becky Root" userId="aae79a8e-4f34-44f0-938a-d9bdbc43ff73" providerId="ADAL" clId="{A1EF5BB5-41C5-8441-965A-91EABF58B0FB}" dt="2021-08-20T18:05:48.172" v="2554" actId="1076"/>
          <ac:picMkLst>
            <pc:docMk/>
            <pc:sldMk cId="1888177972" sldId="261"/>
            <ac:picMk id="64" creationId="{3837731B-C54A-4746-BE00-B803306038B5}"/>
          </ac:picMkLst>
        </pc:picChg>
        <pc:picChg chg="add mod">
          <ac:chgData name="Becky Root" userId="aae79a8e-4f34-44f0-938a-d9bdbc43ff73" providerId="ADAL" clId="{A1EF5BB5-41C5-8441-965A-91EABF58B0FB}" dt="2021-08-20T18:05:49.637" v="2555" actId="571"/>
          <ac:picMkLst>
            <pc:docMk/>
            <pc:sldMk cId="1888177972" sldId="261"/>
            <ac:picMk id="65" creationId="{DC3EA0B0-7706-D64E-9EB7-E63CE106A546}"/>
          </ac:picMkLst>
        </pc:picChg>
        <pc:picChg chg="mod">
          <ac:chgData name="Becky Root" userId="aae79a8e-4f34-44f0-938a-d9bdbc43ff73" providerId="ADAL" clId="{A1EF5BB5-41C5-8441-965A-91EABF58B0FB}" dt="2021-08-20T12:55:15.758" v="1718" actId="571"/>
          <ac:picMkLst>
            <pc:docMk/>
            <pc:sldMk cId="1888177972" sldId="261"/>
            <ac:picMk id="65" creationId="{FBA10E91-625C-2842-BB39-1639A093B5CC}"/>
          </ac:picMkLst>
        </pc:picChg>
        <pc:picChg chg="add mod">
          <ac:chgData name="Becky Root" userId="aae79a8e-4f34-44f0-938a-d9bdbc43ff73" providerId="ADAL" clId="{A1EF5BB5-41C5-8441-965A-91EABF58B0FB}" dt="2021-08-20T18:05:52.990" v="2557" actId="1076"/>
          <ac:picMkLst>
            <pc:docMk/>
            <pc:sldMk cId="1888177972" sldId="261"/>
            <ac:picMk id="66" creationId="{2214DC82-4265-6D4D-BF08-89C491DEC6FD}"/>
          </ac:picMkLst>
        </pc:picChg>
        <pc:picChg chg="mod">
          <ac:chgData name="Becky Root" userId="aae79a8e-4f34-44f0-938a-d9bdbc43ff73" providerId="ADAL" clId="{A1EF5BB5-41C5-8441-965A-91EABF58B0FB}" dt="2021-08-20T12:55:15.758" v="1718" actId="571"/>
          <ac:picMkLst>
            <pc:docMk/>
            <pc:sldMk cId="1888177972" sldId="261"/>
            <ac:picMk id="66" creationId="{F6B50428-0404-5347-89E3-8308549541D0}"/>
          </ac:picMkLst>
        </pc:picChg>
        <pc:picChg chg="add mod">
          <ac:chgData name="Becky Root" userId="aae79a8e-4f34-44f0-938a-d9bdbc43ff73" providerId="ADAL" clId="{A1EF5BB5-41C5-8441-965A-91EABF58B0FB}" dt="2021-08-20T18:05:54.936" v="2558" actId="571"/>
          <ac:picMkLst>
            <pc:docMk/>
            <pc:sldMk cId="1888177972" sldId="261"/>
            <ac:picMk id="67" creationId="{0A69138B-1870-B64A-83DD-E8C86F58828E}"/>
          </ac:picMkLst>
        </pc:picChg>
        <pc:picChg chg="mod">
          <ac:chgData name="Becky Root" userId="aae79a8e-4f34-44f0-938a-d9bdbc43ff73" providerId="ADAL" clId="{A1EF5BB5-41C5-8441-965A-91EABF58B0FB}" dt="2021-08-20T12:55:15.758" v="1718" actId="571"/>
          <ac:picMkLst>
            <pc:docMk/>
            <pc:sldMk cId="1888177972" sldId="261"/>
            <ac:picMk id="67" creationId="{349F49FE-4C7F-BC47-91B2-899656A98CDE}"/>
          </ac:picMkLst>
        </pc:picChg>
        <pc:picChg chg="add mod">
          <ac:chgData name="Becky Root" userId="aae79a8e-4f34-44f0-938a-d9bdbc43ff73" providerId="ADAL" clId="{A1EF5BB5-41C5-8441-965A-91EABF58B0FB}" dt="2021-08-20T12:55:52.657" v="1728" actId="571"/>
          <ac:picMkLst>
            <pc:docMk/>
            <pc:sldMk cId="1888177972" sldId="261"/>
            <ac:picMk id="68" creationId="{22BDCFE7-6796-7C42-9BE6-C1771C506636}"/>
          </ac:picMkLst>
        </pc:picChg>
        <pc:picChg chg="add mod">
          <ac:chgData name="Becky Root" userId="aae79a8e-4f34-44f0-938a-d9bdbc43ff73" providerId="ADAL" clId="{A1EF5BB5-41C5-8441-965A-91EABF58B0FB}" dt="2021-08-20T12:55:53.616" v="1729" actId="571"/>
          <ac:picMkLst>
            <pc:docMk/>
            <pc:sldMk cId="1888177972" sldId="261"/>
            <ac:picMk id="69" creationId="{4F2D2CCC-853B-0F40-BFD9-8FD2ACC9AD98}"/>
          </ac:picMkLst>
        </pc:picChg>
        <pc:picChg chg="mod">
          <ac:chgData name="Becky Root" userId="aae79a8e-4f34-44f0-938a-d9bdbc43ff73" providerId="ADAL" clId="{A1EF5BB5-41C5-8441-965A-91EABF58B0FB}" dt="2021-08-20T12:56:28.536" v="1744" actId="571"/>
          <ac:picMkLst>
            <pc:docMk/>
            <pc:sldMk cId="1888177972" sldId="261"/>
            <ac:picMk id="71" creationId="{F1629967-12F3-F245-AF25-85543D7776F9}"/>
          </ac:picMkLst>
        </pc:picChg>
        <pc:picChg chg="mod">
          <ac:chgData name="Becky Root" userId="aae79a8e-4f34-44f0-938a-d9bdbc43ff73" providerId="ADAL" clId="{A1EF5BB5-41C5-8441-965A-91EABF58B0FB}" dt="2021-08-20T12:56:28.536" v="1744" actId="571"/>
          <ac:picMkLst>
            <pc:docMk/>
            <pc:sldMk cId="1888177972" sldId="261"/>
            <ac:picMk id="72" creationId="{95ED6DAC-1DDF-8444-BEBF-543764601152}"/>
          </ac:picMkLst>
        </pc:picChg>
        <pc:picChg chg="mod">
          <ac:chgData name="Becky Root" userId="aae79a8e-4f34-44f0-938a-d9bdbc43ff73" providerId="ADAL" clId="{A1EF5BB5-41C5-8441-965A-91EABF58B0FB}" dt="2021-08-20T12:56:28.536" v="1744" actId="571"/>
          <ac:picMkLst>
            <pc:docMk/>
            <pc:sldMk cId="1888177972" sldId="261"/>
            <ac:picMk id="73" creationId="{BA0DF791-A518-A04C-A538-81E842951375}"/>
          </ac:picMkLst>
        </pc:picChg>
        <pc:picChg chg="add del mod">
          <ac:chgData name="Becky Root" userId="aae79a8e-4f34-44f0-938a-d9bdbc43ff73" providerId="ADAL" clId="{A1EF5BB5-41C5-8441-965A-91EABF58B0FB}" dt="2021-08-20T18:05:25.445" v="2539" actId="478"/>
          <ac:picMkLst>
            <pc:docMk/>
            <pc:sldMk cId="1888177972" sldId="261"/>
            <ac:picMk id="74" creationId="{060F709B-EB36-FE4E-B4DB-2BFC919446D0}"/>
          </ac:picMkLst>
        </pc:picChg>
        <pc:picChg chg="add del mod">
          <ac:chgData name="Becky Root" userId="aae79a8e-4f34-44f0-938a-d9bdbc43ff73" providerId="ADAL" clId="{A1EF5BB5-41C5-8441-965A-91EABF58B0FB}" dt="2021-08-20T18:05:26.964" v="2540" actId="478"/>
          <ac:picMkLst>
            <pc:docMk/>
            <pc:sldMk cId="1888177972" sldId="261"/>
            <ac:picMk id="75" creationId="{B8935E42-F651-F046-A17C-F77F062DD911}"/>
          </ac:picMkLst>
        </pc:picChg>
        <pc:picChg chg="add del mod">
          <ac:chgData name="Becky Root" userId="aae79a8e-4f34-44f0-938a-d9bdbc43ff73" providerId="ADAL" clId="{A1EF5BB5-41C5-8441-965A-91EABF58B0FB}" dt="2021-08-20T18:05:28.392" v="2541" actId="478"/>
          <ac:picMkLst>
            <pc:docMk/>
            <pc:sldMk cId="1888177972" sldId="261"/>
            <ac:picMk id="76" creationId="{6682C71A-8009-B648-A327-1FCF5EAEB6B7}"/>
          </ac:picMkLst>
        </pc:picChg>
        <pc:picChg chg="add del mod">
          <ac:chgData name="Becky Root" userId="aae79a8e-4f34-44f0-938a-d9bdbc43ff73" providerId="ADAL" clId="{A1EF5BB5-41C5-8441-965A-91EABF58B0FB}" dt="2021-08-20T18:05:29.808" v="2542" actId="478"/>
          <ac:picMkLst>
            <pc:docMk/>
            <pc:sldMk cId="1888177972" sldId="261"/>
            <ac:picMk id="77" creationId="{6EA62647-94C4-514F-9180-435710DDA05F}"/>
          </ac:picMkLst>
        </pc:picChg>
        <pc:picChg chg="add del mod">
          <ac:chgData name="Becky Root" userId="aae79a8e-4f34-44f0-938a-d9bdbc43ff73" providerId="ADAL" clId="{A1EF5BB5-41C5-8441-965A-91EABF58B0FB}" dt="2021-08-20T18:05:31.280" v="2543" actId="478"/>
          <ac:picMkLst>
            <pc:docMk/>
            <pc:sldMk cId="1888177972" sldId="261"/>
            <ac:picMk id="78" creationId="{1B65F812-4AD1-5848-A210-3A7E3EA55491}"/>
          </ac:picMkLst>
        </pc:picChg>
        <pc:picChg chg="add del mod">
          <ac:chgData name="Becky Root" userId="aae79a8e-4f34-44f0-938a-d9bdbc43ff73" providerId="ADAL" clId="{A1EF5BB5-41C5-8441-965A-91EABF58B0FB}" dt="2021-08-20T18:05:32.654" v="2544" actId="478"/>
          <ac:picMkLst>
            <pc:docMk/>
            <pc:sldMk cId="1888177972" sldId="261"/>
            <ac:picMk id="79" creationId="{8B9358F5-C230-1D4A-935E-56354FEE0726}"/>
          </ac:picMkLst>
        </pc:picChg>
      </pc:sldChg>
      <pc:sldChg chg="addSp delSp modSp new mod delCm">
        <pc:chgData name="Becky Root" userId="aae79a8e-4f34-44f0-938a-d9bdbc43ff73" providerId="ADAL" clId="{A1EF5BB5-41C5-8441-965A-91EABF58B0FB}" dt="2021-08-23T11:00:08.058" v="4465" actId="1592"/>
        <pc:sldMkLst>
          <pc:docMk/>
          <pc:sldMk cId="2912837112" sldId="262"/>
        </pc:sldMkLst>
        <pc:spChg chg="del">
          <ac:chgData name="Becky Root" userId="aae79a8e-4f34-44f0-938a-d9bdbc43ff73" providerId="ADAL" clId="{A1EF5BB5-41C5-8441-965A-91EABF58B0FB}" dt="2021-08-19T12:46:03.571" v="796" actId="478"/>
          <ac:spMkLst>
            <pc:docMk/>
            <pc:sldMk cId="2912837112" sldId="262"/>
            <ac:spMk id="2" creationId="{C060BC83-5D13-2D4E-BEC7-4B0848F4D3A0}"/>
          </ac:spMkLst>
        </pc:spChg>
        <pc:spChg chg="del">
          <ac:chgData name="Becky Root" userId="aae79a8e-4f34-44f0-938a-d9bdbc43ff73" providerId="ADAL" clId="{A1EF5BB5-41C5-8441-965A-91EABF58B0FB}" dt="2021-08-19T12:45:51.473" v="792"/>
          <ac:spMkLst>
            <pc:docMk/>
            <pc:sldMk cId="2912837112" sldId="262"/>
            <ac:spMk id="3" creationId="{DA368004-3113-9A4D-8B5B-BD3AE3B05151}"/>
          </ac:spMkLst>
        </pc:spChg>
        <pc:spChg chg="add del mod">
          <ac:chgData name="Becky Root" userId="aae79a8e-4f34-44f0-938a-d9bdbc43ff73" providerId="ADAL" clId="{A1EF5BB5-41C5-8441-965A-91EABF58B0FB}" dt="2021-08-20T13:05:08.152" v="1888" actId="478"/>
          <ac:spMkLst>
            <pc:docMk/>
            <pc:sldMk cId="2912837112" sldId="262"/>
            <ac:spMk id="5" creationId="{DDAA21CF-7D93-6C41-9E7D-F03881F2C963}"/>
          </ac:spMkLst>
        </pc:spChg>
        <pc:spChg chg="add del mod">
          <ac:chgData name="Becky Root" userId="aae79a8e-4f34-44f0-938a-d9bdbc43ff73" providerId="ADAL" clId="{A1EF5BB5-41C5-8441-965A-91EABF58B0FB}" dt="2021-08-19T12:42:35.528" v="790" actId="478"/>
          <ac:spMkLst>
            <pc:docMk/>
            <pc:sldMk cId="2912837112" sldId="262"/>
            <ac:spMk id="6" creationId="{E53818BC-3587-9642-A3A7-20D3E9855D12}"/>
          </ac:spMkLst>
        </pc:spChg>
        <pc:spChg chg="add del mod">
          <ac:chgData name="Becky Root" userId="aae79a8e-4f34-44f0-938a-d9bdbc43ff73" providerId="ADAL" clId="{A1EF5BB5-41C5-8441-965A-91EABF58B0FB}" dt="2021-08-19T12:46:27.061" v="805"/>
          <ac:spMkLst>
            <pc:docMk/>
            <pc:sldMk cId="2912837112" sldId="262"/>
            <ac:spMk id="10" creationId="{463C3EF2-4B0D-8A4D-8210-E6BD38A5ACBC}"/>
          </ac:spMkLst>
        </pc:spChg>
        <pc:spChg chg="add mod">
          <ac:chgData name="Becky Root" userId="aae79a8e-4f34-44f0-938a-d9bdbc43ff73" providerId="ADAL" clId="{A1EF5BB5-41C5-8441-965A-91EABF58B0FB}" dt="2021-08-19T12:55:46.321" v="923" actId="207"/>
          <ac:spMkLst>
            <pc:docMk/>
            <pc:sldMk cId="2912837112" sldId="262"/>
            <ac:spMk id="13" creationId="{F5C94863-8202-AE43-881C-A5AA781A7045}"/>
          </ac:spMkLst>
        </pc:spChg>
        <pc:spChg chg="add mod">
          <ac:chgData name="Becky Root" userId="aae79a8e-4f34-44f0-938a-d9bdbc43ff73" providerId="ADAL" clId="{A1EF5BB5-41C5-8441-965A-91EABF58B0FB}" dt="2021-08-19T12:55:30.781" v="917" actId="1076"/>
          <ac:spMkLst>
            <pc:docMk/>
            <pc:sldMk cId="2912837112" sldId="262"/>
            <ac:spMk id="14" creationId="{81FE36DF-ACCF-704A-A823-1B2BA501799E}"/>
          </ac:spMkLst>
        </pc:spChg>
        <pc:spChg chg="add mod">
          <ac:chgData name="Becky Root" userId="aae79a8e-4f34-44f0-938a-d9bdbc43ff73" providerId="ADAL" clId="{A1EF5BB5-41C5-8441-965A-91EABF58B0FB}" dt="2021-08-20T18:07:00.199" v="2578" actId="1076"/>
          <ac:spMkLst>
            <pc:docMk/>
            <pc:sldMk cId="2912837112" sldId="262"/>
            <ac:spMk id="15" creationId="{42A1B6AA-F978-7C48-94C1-352D6A5A3D5F}"/>
          </ac:spMkLst>
        </pc:spChg>
        <pc:spChg chg="add del mod">
          <ac:chgData name="Becky Root" userId="aae79a8e-4f34-44f0-938a-d9bdbc43ff73" providerId="ADAL" clId="{A1EF5BB5-41C5-8441-965A-91EABF58B0FB}" dt="2021-08-19T12:51:36.682" v="847" actId="478"/>
          <ac:spMkLst>
            <pc:docMk/>
            <pc:sldMk cId="2912837112" sldId="262"/>
            <ac:spMk id="15" creationId="{BA2DE3C2-2339-7944-838E-16FF7A04F5B5}"/>
          </ac:spMkLst>
        </pc:spChg>
        <pc:picChg chg="add del mod">
          <ac:chgData name="Becky Root" userId="aae79a8e-4f34-44f0-938a-d9bdbc43ff73" providerId="ADAL" clId="{A1EF5BB5-41C5-8441-965A-91EABF58B0FB}" dt="2021-08-20T13:04:52.916" v="1884" actId="478"/>
          <ac:picMkLst>
            <pc:docMk/>
            <pc:sldMk cId="2912837112" sldId="262"/>
            <ac:picMk id="3" creationId="{29CFA127-7274-1846-BC53-4C9864C2B6B2}"/>
          </ac:picMkLst>
        </pc:picChg>
        <pc:picChg chg="add mod">
          <ac:chgData name="Becky Root" userId="aae79a8e-4f34-44f0-938a-d9bdbc43ff73" providerId="ADAL" clId="{A1EF5BB5-41C5-8441-965A-91EABF58B0FB}" dt="2021-08-20T18:06:32.399" v="2569" actId="1076"/>
          <ac:picMkLst>
            <pc:docMk/>
            <pc:sldMk cId="2912837112" sldId="262"/>
            <ac:picMk id="3" creationId="{DFDC229A-0E87-1747-9E8C-34D6732AC239}"/>
          </ac:picMkLst>
        </pc:picChg>
        <pc:picChg chg="add del mod">
          <ac:chgData name="Becky Root" userId="aae79a8e-4f34-44f0-938a-d9bdbc43ff73" providerId="ADAL" clId="{A1EF5BB5-41C5-8441-965A-91EABF58B0FB}" dt="2021-08-19T12:47:03.795" v="816" actId="478"/>
          <ac:picMkLst>
            <pc:docMk/>
            <pc:sldMk cId="2912837112" sldId="262"/>
            <ac:picMk id="4" creationId="{27330995-939E-AA46-9FD9-4037785FEB9C}"/>
          </ac:picMkLst>
        </pc:picChg>
        <pc:picChg chg="add mod">
          <ac:chgData name="Becky Root" userId="aae79a8e-4f34-44f0-938a-d9bdbc43ff73" providerId="ADAL" clId="{A1EF5BB5-41C5-8441-965A-91EABF58B0FB}" dt="2021-08-20T18:07:01.380" v="2579" actId="1076"/>
          <ac:picMkLst>
            <pc:docMk/>
            <pc:sldMk cId="2912837112" sldId="262"/>
            <ac:picMk id="5" creationId="{8A18E14A-2062-8049-9062-34BB63CCE768}"/>
          </ac:picMkLst>
        </pc:picChg>
        <pc:picChg chg="add del mod">
          <ac:chgData name="Becky Root" userId="aae79a8e-4f34-44f0-938a-d9bdbc43ff73" providerId="ADAL" clId="{A1EF5BB5-41C5-8441-965A-91EABF58B0FB}" dt="2021-08-20T18:06:17.795" v="2560" actId="478"/>
          <ac:picMkLst>
            <pc:docMk/>
            <pc:sldMk cId="2912837112" sldId="262"/>
            <ac:picMk id="6" creationId="{CDC32B2B-3179-A14E-8B78-90502F7447BB}"/>
          </ac:picMkLst>
        </pc:picChg>
        <pc:picChg chg="add del mod ord modCrop">
          <ac:chgData name="Becky Root" userId="aae79a8e-4f34-44f0-938a-d9bdbc43ff73" providerId="ADAL" clId="{A1EF5BB5-41C5-8441-965A-91EABF58B0FB}" dt="2021-08-19T12:46:23.477" v="803" actId="478"/>
          <ac:picMkLst>
            <pc:docMk/>
            <pc:sldMk cId="2912837112" sldId="262"/>
            <ac:picMk id="8" creationId="{6C516443-5BCE-9744-A9F2-4108078C722B}"/>
          </ac:picMkLst>
        </pc:picChg>
        <pc:picChg chg="add mod ord modCrop">
          <ac:chgData name="Becky Root" userId="aae79a8e-4f34-44f0-938a-d9bdbc43ff73" providerId="ADAL" clId="{A1EF5BB5-41C5-8441-965A-91EABF58B0FB}" dt="2021-08-19T12:58:46.002" v="932" actId="167"/>
          <ac:picMkLst>
            <pc:docMk/>
            <pc:sldMk cId="2912837112" sldId="262"/>
            <ac:picMk id="12" creationId="{5650F696-904F-9642-A2DF-6E4A4399FDFD}"/>
          </ac:picMkLst>
        </pc:picChg>
        <pc:picChg chg="add del mod">
          <ac:chgData name="Becky Root" userId="aae79a8e-4f34-44f0-938a-d9bdbc43ff73" providerId="ADAL" clId="{A1EF5BB5-41C5-8441-965A-91EABF58B0FB}" dt="2021-08-19T12:52:36.696" v="857" actId="478"/>
          <ac:picMkLst>
            <pc:docMk/>
            <pc:sldMk cId="2912837112" sldId="262"/>
            <ac:picMk id="16" creationId="{64C63791-DF2B-8D4B-8690-726265ABE13B}"/>
          </ac:picMkLst>
        </pc:picChg>
        <pc:picChg chg="add del mod">
          <ac:chgData name="Becky Root" userId="aae79a8e-4f34-44f0-938a-d9bdbc43ff73" providerId="ADAL" clId="{A1EF5BB5-41C5-8441-965A-91EABF58B0FB}" dt="2021-08-20T18:06:20.943" v="2562" actId="478"/>
          <ac:picMkLst>
            <pc:docMk/>
            <pc:sldMk cId="2912837112" sldId="262"/>
            <ac:picMk id="17" creationId="{DAEEF234-6945-E045-8050-BA46B5B15320}"/>
          </ac:picMkLst>
        </pc:picChg>
        <pc:picChg chg="add del mod">
          <ac:chgData name="Becky Root" userId="aae79a8e-4f34-44f0-938a-d9bdbc43ff73" providerId="ADAL" clId="{A1EF5BB5-41C5-8441-965A-91EABF58B0FB}" dt="2021-08-20T18:06:19.635" v="2561" actId="478"/>
          <ac:picMkLst>
            <pc:docMk/>
            <pc:sldMk cId="2912837112" sldId="262"/>
            <ac:picMk id="18" creationId="{CD84A852-C5D9-E24F-ABD0-AFCABC8271AD}"/>
          </ac:picMkLst>
        </pc:picChg>
        <pc:picChg chg="add del mod">
          <ac:chgData name="Becky Root" userId="aae79a8e-4f34-44f0-938a-d9bdbc43ff73" providerId="ADAL" clId="{A1EF5BB5-41C5-8441-965A-91EABF58B0FB}" dt="2021-08-19T12:54:31.373" v="900" actId="478"/>
          <ac:picMkLst>
            <pc:docMk/>
            <pc:sldMk cId="2912837112" sldId="262"/>
            <ac:picMk id="19" creationId="{8F525EB9-FA9A-0C41-ACB3-30C7F49A73F2}"/>
          </ac:picMkLst>
        </pc:picChg>
        <pc:picChg chg="add del">
          <ac:chgData name="Becky Root" userId="aae79a8e-4f34-44f0-938a-d9bdbc43ff73" providerId="ADAL" clId="{A1EF5BB5-41C5-8441-965A-91EABF58B0FB}" dt="2021-08-19T12:54:38.492" v="902"/>
          <ac:picMkLst>
            <pc:docMk/>
            <pc:sldMk cId="2912837112" sldId="262"/>
            <ac:picMk id="20" creationId="{A0310DA0-0819-2A49-9287-0681648FB6DA}"/>
          </ac:picMkLst>
        </pc:picChg>
        <pc:picChg chg="add mod">
          <ac:chgData name="Becky Root" userId="aae79a8e-4f34-44f0-938a-d9bdbc43ff73" providerId="ADAL" clId="{A1EF5BB5-41C5-8441-965A-91EABF58B0FB}" dt="2021-08-19T12:55:00.507" v="912" actId="1076"/>
          <ac:picMkLst>
            <pc:docMk/>
            <pc:sldMk cId="2912837112" sldId="262"/>
            <ac:picMk id="21" creationId="{C9DFB403-4886-0F49-B1E5-4D358CD86D9F}"/>
          </ac:picMkLst>
        </pc:picChg>
        <pc:picChg chg="add del mod">
          <ac:chgData name="Becky Root" userId="aae79a8e-4f34-44f0-938a-d9bdbc43ff73" providerId="ADAL" clId="{A1EF5BB5-41C5-8441-965A-91EABF58B0FB}" dt="2021-08-20T13:04:33.118" v="1877" actId="478"/>
          <ac:picMkLst>
            <pc:docMk/>
            <pc:sldMk cId="2912837112" sldId="262"/>
            <ac:picMk id="23" creationId="{5CBD606F-56B4-1B41-9A3E-AB49C80AD5EA}"/>
          </ac:picMkLst>
        </pc:picChg>
        <pc:picChg chg="add del mod">
          <ac:chgData name="Becky Root" userId="aae79a8e-4f34-44f0-938a-d9bdbc43ff73" providerId="ADAL" clId="{A1EF5BB5-41C5-8441-965A-91EABF58B0FB}" dt="2021-08-20T18:06:22.226" v="2563" actId="478"/>
          <ac:picMkLst>
            <pc:docMk/>
            <pc:sldMk cId="2912837112" sldId="262"/>
            <ac:picMk id="24" creationId="{52C3723C-6639-5748-92BC-458D931592B8}"/>
          </ac:picMkLst>
        </pc:picChg>
      </pc:sldChg>
      <pc:sldChg chg="addSp delSp modSp new mod delCm">
        <pc:chgData name="Becky Root" userId="aae79a8e-4f34-44f0-938a-d9bdbc43ff73" providerId="ADAL" clId="{A1EF5BB5-41C5-8441-965A-91EABF58B0FB}" dt="2021-08-23T14:05:16.860" v="4984" actId="1076"/>
        <pc:sldMkLst>
          <pc:docMk/>
          <pc:sldMk cId="2333662292" sldId="263"/>
        </pc:sldMkLst>
        <pc:spChg chg="del">
          <ac:chgData name="Becky Root" userId="aae79a8e-4f34-44f0-938a-d9bdbc43ff73" providerId="ADAL" clId="{A1EF5BB5-41C5-8441-965A-91EABF58B0FB}" dt="2021-08-20T10:44:08.013" v="1476" actId="478"/>
          <ac:spMkLst>
            <pc:docMk/>
            <pc:sldMk cId="2333662292" sldId="263"/>
            <ac:spMk id="2" creationId="{BC034FAC-6501-8241-A6B3-2B02911ED376}"/>
          </ac:spMkLst>
        </pc:spChg>
        <pc:spChg chg="del">
          <ac:chgData name="Becky Root" userId="aae79a8e-4f34-44f0-938a-d9bdbc43ff73" providerId="ADAL" clId="{A1EF5BB5-41C5-8441-965A-91EABF58B0FB}" dt="2021-08-20T10:41:15.273" v="1441"/>
          <ac:spMkLst>
            <pc:docMk/>
            <pc:sldMk cId="2333662292" sldId="263"/>
            <ac:spMk id="3" creationId="{E5B89284-7D0C-5B43-998A-0F622EEDCA2C}"/>
          </ac:spMkLst>
        </pc:spChg>
        <pc:spChg chg="add mod">
          <ac:chgData name="Becky Root" userId="aae79a8e-4f34-44f0-938a-d9bdbc43ff73" providerId="ADAL" clId="{A1EF5BB5-41C5-8441-965A-91EABF58B0FB}" dt="2021-08-20T10:57:57.558" v="1550" actId="1076"/>
          <ac:spMkLst>
            <pc:docMk/>
            <pc:sldMk cId="2333662292" sldId="263"/>
            <ac:spMk id="8" creationId="{C865FA09-D0B3-A246-8F5D-E70492540288}"/>
          </ac:spMkLst>
        </pc:spChg>
        <pc:spChg chg="add del mod">
          <ac:chgData name="Becky Root" userId="aae79a8e-4f34-44f0-938a-d9bdbc43ff73" providerId="ADAL" clId="{A1EF5BB5-41C5-8441-965A-91EABF58B0FB}" dt="2021-08-20T10:44:06.808" v="1475" actId="478"/>
          <ac:spMkLst>
            <pc:docMk/>
            <pc:sldMk cId="2333662292" sldId="263"/>
            <ac:spMk id="11" creationId="{C313CF96-A01B-354B-B224-89188ABA71C9}"/>
          </ac:spMkLst>
        </pc:spChg>
        <pc:spChg chg="add mod">
          <ac:chgData name="Becky Root" userId="aae79a8e-4f34-44f0-938a-d9bdbc43ff73" providerId="ADAL" clId="{A1EF5BB5-41C5-8441-965A-91EABF58B0FB}" dt="2021-08-23T13:24:52.303" v="4674" actId="1076"/>
          <ac:spMkLst>
            <pc:docMk/>
            <pc:sldMk cId="2333662292" sldId="263"/>
            <ac:spMk id="22" creationId="{0568F092-A230-A540-A283-E83349FC9749}"/>
          </ac:spMkLst>
        </pc:spChg>
        <pc:spChg chg="add mod">
          <ac:chgData name="Becky Root" userId="aae79a8e-4f34-44f0-938a-d9bdbc43ff73" providerId="ADAL" clId="{A1EF5BB5-41C5-8441-965A-91EABF58B0FB}" dt="2021-08-23T07:28:00.373" v="2974" actId="1036"/>
          <ac:spMkLst>
            <pc:docMk/>
            <pc:sldMk cId="2333662292" sldId="263"/>
            <ac:spMk id="23" creationId="{BBFB3F91-0182-0F4E-81C2-464E58B05016}"/>
          </ac:spMkLst>
        </pc:spChg>
        <pc:spChg chg="add mod">
          <ac:chgData name="Becky Root" userId="aae79a8e-4f34-44f0-938a-d9bdbc43ff73" providerId="ADAL" clId="{A1EF5BB5-41C5-8441-965A-91EABF58B0FB}" dt="2021-08-23T07:27:28.706" v="2967" actId="14100"/>
          <ac:spMkLst>
            <pc:docMk/>
            <pc:sldMk cId="2333662292" sldId="263"/>
            <ac:spMk id="27" creationId="{C94AB708-1242-174F-8B95-0E87FE04B1B2}"/>
          </ac:spMkLst>
        </pc:spChg>
        <pc:grpChg chg="add del mod">
          <ac:chgData name="Becky Root" userId="aae79a8e-4f34-44f0-938a-d9bdbc43ff73" providerId="ADAL" clId="{A1EF5BB5-41C5-8441-965A-91EABF58B0FB}" dt="2021-08-20T14:03:42.095" v="1984" actId="478"/>
          <ac:grpSpMkLst>
            <pc:docMk/>
            <pc:sldMk cId="2333662292" sldId="263"/>
            <ac:grpSpMk id="46" creationId="{DD8E6E7F-A98B-4041-8F3C-BC711E46B84E}"/>
          </ac:grpSpMkLst>
        </pc:grpChg>
        <pc:grpChg chg="add del mod">
          <ac:chgData name="Becky Root" userId="aae79a8e-4f34-44f0-938a-d9bdbc43ff73" providerId="ADAL" clId="{A1EF5BB5-41C5-8441-965A-91EABF58B0FB}" dt="2021-08-20T14:03:43.125" v="1985" actId="478"/>
          <ac:grpSpMkLst>
            <pc:docMk/>
            <pc:sldMk cId="2333662292" sldId="263"/>
            <ac:grpSpMk id="47" creationId="{6193B65B-D39A-DB43-B786-8C7629A7B78E}"/>
          </ac:grpSpMkLst>
        </pc:grpChg>
        <pc:picChg chg="add del mod">
          <ac:chgData name="Becky Root" userId="aae79a8e-4f34-44f0-938a-d9bdbc43ff73" providerId="ADAL" clId="{A1EF5BB5-41C5-8441-965A-91EABF58B0FB}" dt="2021-08-23T13:40:20.013" v="4832" actId="478"/>
          <ac:picMkLst>
            <pc:docMk/>
            <pc:sldMk cId="2333662292" sldId="263"/>
            <ac:picMk id="3" creationId="{87B8DA93-71F9-4246-ABA4-1C1C8C7C4462}"/>
          </ac:picMkLst>
        </pc:picChg>
        <pc:picChg chg="add del mod">
          <ac:chgData name="Becky Root" userId="aae79a8e-4f34-44f0-938a-d9bdbc43ff73" providerId="ADAL" clId="{A1EF5BB5-41C5-8441-965A-91EABF58B0FB}" dt="2021-08-23T11:06:43.548" v="4507" actId="21"/>
          <ac:picMkLst>
            <pc:docMk/>
            <pc:sldMk cId="2333662292" sldId="263"/>
            <ac:picMk id="4" creationId="{90EA7CA4-AFBC-CD4A-88D6-BC19A1B4E19D}"/>
          </ac:picMkLst>
        </pc:picChg>
        <pc:picChg chg="add del mod modCrop">
          <ac:chgData name="Becky Root" userId="aae79a8e-4f34-44f0-938a-d9bdbc43ff73" providerId="ADAL" clId="{A1EF5BB5-41C5-8441-965A-91EABF58B0FB}" dt="2021-08-23T14:05:13.320" v="4983" actId="478"/>
          <ac:picMkLst>
            <pc:docMk/>
            <pc:sldMk cId="2333662292" sldId="263"/>
            <ac:picMk id="4" creationId="{BCEDF78F-BE63-DF46-BA18-F6E96E3F7B9B}"/>
          </ac:picMkLst>
        </pc:picChg>
        <pc:picChg chg="add mod">
          <ac:chgData name="Becky Root" userId="aae79a8e-4f34-44f0-938a-d9bdbc43ff73" providerId="ADAL" clId="{A1EF5BB5-41C5-8441-965A-91EABF58B0FB}" dt="2021-08-23T13:24:48.986" v="4671" actId="1076"/>
          <ac:picMkLst>
            <pc:docMk/>
            <pc:sldMk cId="2333662292" sldId="263"/>
            <ac:picMk id="5" creationId="{073F7B6C-7672-784D-9EFF-A0321F4F6330}"/>
          </ac:picMkLst>
        </pc:picChg>
        <pc:picChg chg="add del mod ord modCrop">
          <ac:chgData name="Becky Root" userId="aae79a8e-4f34-44f0-938a-d9bdbc43ff73" providerId="ADAL" clId="{A1EF5BB5-41C5-8441-965A-91EABF58B0FB}" dt="2021-08-20T10:44:04.305" v="1474" actId="478"/>
          <ac:picMkLst>
            <pc:docMk/>
            <pc:sldMk cId="2333662292" sldId="263"/>
            <ac:picMk id="5" creationId="{CF8CF96D-2613-E940-AA81-4AB1ED1E69E6}"/>
          </ac:picMkLst>
        </pc:picChg>
        <pc:picChg chg="add mod">
          <ac:chgData name="Becky Root" userId="aae79a8e-4f34-44f0-938a-d9bdbc43ff73" providerId="ADAL" clId="{A1EF5BB5-41C5-8441-965A-91EABF58B0FB}" dt="2021-08-23T13:40:18.497" v="4831" actId="167"/>
          <ac:picMkLst>
            <pc:docMk/>
            <pc:sldMk cId="2333662292" sldId="263"/>
            <ac:picMk id="7" creationId="{1E00670D-C11A-984A-A0DB-BB3AF732AC38}"/>
          </ac:picMkLst>
        </pc:picChg>
        <pc:picChg chg="add del mod">
          <ac:chgData name="Becky Root" userId="aae79a8e-4f34-44f0-938a-d9bdbc43ff73" providerId="ADAL" clId="{A1EF5BB5-41C5-8441-965A-91EABF58B0FB}" dt="2021-08-20T10:44:02.522" v="1473" actId="478"/>
          <ac:picMkLst>
            <pc:docMk/>
            <pc:sldMk cId="2333662292" sldId="263"/>
            <ac:picMk id="7" creationId="{260367B8-BE5E-9440-A1BA-70A6337E21A3}"/>
          </ac:picMkLst>
        </pc:picChg>
        <pc:picChg chg="add del mod">
          <ac:chgData name="Becky Root" userId="aae79a8e-4f34-44f0-938a-d9bdbc43ff73" providerId="ADAL" clId="{A1EF5BB5-41C5-8441-965A-91EABF58B0FB}" dt="2021-08-20T18:01:55.846" v="2463" actId="478"/>
          <ac:picMkLst>
            <pc:docMk/>
            <pc:sldMk cId="2333662292" sldId="263"/>
            <ac:picMk id="7" creationId="{E93EFDF6-93A7-1B45-B070-AF351EE178F1}"/>
          </ac:picMkLst>
        </pc:picChg>
        <pc:picChg chg="add del mod">
          <ac:chgData name="Becky Root" userId="aae79a8e-4f34-44f0-938a-d9bdbc43ff73" providerId="ADAL" clId="{A1EF5BB5-41C5-8441-965A-91EABF58B0FB}" dt="2021-08-20T10:44:08.984" v="1477" actId="478"/>
          <ac:picMkLst>
            <pc:docMk/>
            <pc:sldMk cId="2333662292" sldId="263"/>
            <ac:picMk id="9" creationId="{2ACC2932-034C-D54C-93D1-748A136D86F4}"/>
          </ac:picMkLst>
        </pc:picChg>
        <pc:picChg chg="add mod modCrop">
          <ac:chgData name="Becky Root" userId="aae79a8e-4f34-44f0-938a-d9bdbc43ff73" providerId="ADAL" clId="{A1EF5BB5-41C5-8441-965A-91EABF58B0FB}" dt="2021-08-23T14:05:16.860" v="4984" actId="1076"/>
          <ac:picMkLst>
            <pc:docMk/>
            <pc:sldMk cId="2333662292" sldId="263"/>
            <ac:picMk id="10" creationId="{6D17AF5B-8696-244A-9F39-4C8B43AE0359}"/>
          </ac:picMkLst>
        </pc:picChg>
        <pc:picChg chg="add del mod modCrop">
          <ac:chgData name="Becky Root" userId="aae79a8e-4f34-44f0-938a-d9bdbc43ff73" providerId="ADAL" clId="{A1EF5BB5-41C5-8441-965A-91EABF58B0FB}" dt="2021-08-23T13:24:33.639" v="4661" actId="478"/>
          <ac:picMkLst>
            <pc:docMk/>
            <pc:sldMk cId="2333662292" sldId="263"/>
            <ac:picMk id="13" creationId="{882BB2F4-3C6E-2746-83D6-57C6FB76D2CB}"/>
          </ac:picMkLst>
        </pc:picChg>
        <pc:picChg chg="add del mod">
          <ac:chgData name="Becky Root" userId="aae79a8e-4f34-44f0-938a-d9bdbc43ff73" providerId="ADAL" clId="{A1EF5BB5-41C5-8441-965A-91EABF58B0FB}" dt="2021-08-20T10:59:00.582" v="1568" actId="478"/>
          <ac:picMkLst>
            <pc:docMk/>
            <pc:sldMk cId="2333662292" sldId="263"/>
            <ac:picMk id="14" creationId="{2C28C6F7-3EB5-6A4B-9734-395CFDF2E17D}"/>
          </ac:picMkLst>
        </pc:picChg>
        <pc:picChg chg="add del mod">
          <ac:chgData name="Becky Root" userId="aae79a8e-4f34-44f0-938a-d9bdbc43ff73" providerId="ADAL" clId="{A1EF5BB5-41C5-8441-965A-91EABF58B0FB}" dt="2021-08-20T10:58:37.182" v="1560" actId="478"/>
          <ac:picMkLst>
            <pc:docMk/>
            <pc:sldMk cId="2333662292" sldId="263"/>
            <ac:picMk id="16" creationId="{34514A3B-6D50-8E41-9958-2E56708DB195}"/>
          </ac:picMkLst>
        </pc:picChg>
        <pc:picChg chg="add del mod">
          <ac:chgData name="Becky Root" userId="aae79a8e-4f34-44f0-938a-d9bdbc43ff73" providerId="ADAL" clId="{A1EF5BB5-41C5-8441-965A-91EABF58B0FB}" dt="2021-08-20T10:54:30.070" v="1514" actId="478"/>
          <ac:picMkLst>
            <pc:docMk/>
            <pc:sldMk cId="2333662292" sldId="263"/>
            <ac:picMk id="17" creationId="{A206D9AB-4024-9343-83CE-8E6A40509037}"/>
          </ac:picMkLst>
        </pc:picChg>
        <pc:picChg chg="add mod">
          <ac:chgData name="Becky Root" userId="aae79a8e-4f34-44f0-938a-d9bdbc43ff73" providerId="ADAL" clId="{A1EF5BB5-41C5-8441-965A-91EABF58B0FB}" dt="2021-08-23T13:24:55.996" v="4676" actId="1076"/>
          <ac:picMkLst>
            <pc:docMk/>
            <pc:sldMk cId="2333662292" sldId="263"/>
            <ac:picMk id="18" creationId="{07DFE457-C9DE-EC47-9F44-BCE2F7B2632F}"/>
          </ac:picMkLst>
        </pc:picChg>
        <pc:picChg chg="add del mod">
          <ac:chgData name="Becky Root" userId="aae79a8e-4f34-44f0-938a-d9bdbc43ff73" providerId="ADAL" clId="{A1EF5BB5-41C5-8441-965A-91EABF58B0FB}" dt="2021-08-20T10:54:29.613" v="1513" actId="478"/>
          <ac:picMkLst>
            <pc:docMk/>
            <pc:sldMk cId="2333662292" sldId="263"/>
            <ac:picMk id="18" creationId="{E42070C3-AB95-2A4A-ABEB-16359098B776}"/>
          </ac:picMkLst>
        </pc:picChg>
        <pc:picChg chg="add del">
          <ac:chgData name="Becky Root" userId="aae79a8e-4f34-44f0-938a-d9bdbc43ff73" providerId="ADAL" clId="{A1EF5BB5-41C5-8441-965A-91EABF58B0FB}" dt="2021-08-20T10:56:16.149" v="1516"/>
          <ac:picMkLst>
            <pc:docMk/>
            <pc:sldMk cId="2333662292" sldId="263"/>
            <ac:picMk id="19" creationId="{010211FB-1EFB-1946-A391-34B221BD9121}"/>
          </ac:picMkLst>
        </pc:picChg>
        <pc:picChg chg="add del mod">
          <ac:chgData name="Becky Root" userId="aae79a8e-4f34-44f0-938a-d9bdbc43ff73" providerId="ADAL" clId="{A1EF5BB5-41C5-8441-965A-91EABF58B0FB}" dt="2021-08-20T10:56:34.513" v="1524" actId="478"/>
          <ac:picMkLst>
            <pc:docMk/>
            <pc:sldMk cId="2333662292" sldId="263"/>
            <ac:picMk id="20" creationId="{0BCB0A2A-3613-8F4B-8BE7-C3300AF17A9E}"/>
          </ac:picMkLst>
        </pc:picChg>
        <pc:picChg chg="add mod">
          <ac:chgData name="Becky Root" userId="aae79a8e-4f34-44f0-938a-d9bdbc43ff73" providerId="ADAL" clId="{A1EF5BB5-41C5-8441-965A-91EABF58B0FB}" dt="2021-08-20T14:05:31.890" v="2020" actId="1076"/>
          <ac:picMkLst>
            <pc:docMk/>
            <pc:sldMk cId="2333662292" sldId="263"/>
            <ac:picMk id="21" creationId="{D9196D72-C359-5347-BEF4-E4A6639CF86C}"/>
          </ac:picMkLst>
        </pc:picChg>
        <pc:picChg chg="add del mod">
          <ac:chgData name="Becky Root" userId="aae79a8e-4f34-44f0-938a-d9bdbc43ff73" providerId="ADAL" clId="{A1EF5BB5-41C5-8441-965A-91EABF58B0FB}" dt="2021-08-20T18:01:16.447" v="2440" actId="478"/>
          <ac:picMkLst>
            <pc:docMk/>
            <pc:sldMk cId="2333662292" sldId="263"/>
            <ac:picMk id="25" creationId="{C983D1A3-55FE-A64E-92F6-62228CAA16AE}"/>
          </ac:picMkLst>
        </pc:picChg>
        <pc:picChg chg="add del mod">
          <ac:chgData name="Becky Root" userId="aae79a8e-4f34-44f0-938a-d9bdbc43ff73" providerId="ADAL" clId="{A1EF5BB5-41C5-8441-965A-91EABF58B0FB}" dt="2021-08-20T18:01:05.329" v="2433" actId="478"/>
          <ac:picMkLst>
            <pc:docMk/>
            <pc:sldMk cId="2333662292" sldId="263"/>
            <ac:picMk id="26" creationId="{A88CF4D9-7954-8244-B95C-C3FA1C6DDBD2}"/>
          </ac:picMkLst>
        </pc:picChg>
        <pc:picChg chg="add del">
          <ac:chgData name="Becky Root" userId="aae79a8e-4f34-44f0-938a-d9bdbc43ff73" providerId="ADAL" clId="{A1EF5BB5-41C5-8441-965A-91EABF58B0FB}" dt="2021-08-20T12:43:09.684" v="1583"/>
          <ac:picMkLst>
            <pc:docMk/>
            <pc:sldMk cId="2333662292" sldId="263"/>
            <ac:picMk id="27" creationId="{67F60E17-E0C8-E241-876E-4484B2886253}"/>
          </ac:picMkLst>
        </pc:picChg>
        <pc:picChg chg="add del mod">
          <ac:chgData name="Becky Root" userId="aae79a8e-4f34-44f0-938a-d9bdbc43ff73" providerId="ADAL" clId="{A1EF5BB5-41C5-8441-965A-91EABF58B0FB}" dt="2021-08-20T12:43:26.763" v="1590" actId="478"/>
          <ac:picMkLst>
            <pc:docMk/>
            <pc:sldMk cId="2333662292" sldId="263"/>
            <ac:picMk id="28" creationId="{A1734247-C47F-FD41-9A80-EB2AD8181B7F}"/>
          </ac:picMkLst>
        </pc:picChg>
        <pc:picChg chg="add del mod">
          <ac:chgData name="Becky Root" userId="aae79a8e-4f34-44f0-938a-d9bdbc43ff73" providerId="ADAL" clId="{A1EF5BB5-41C5-8441-965A-91EABF58B0FB}" dt="2021-08-20T12:43:27.984" v="1591" actId="478"/>
          <ac:picMkLst>
            <pc:docMk/>
            <pc:sldMk cId="2333662292" sldId="263"/>
            <ac:picMk id="29" creationId="{48D5D303-F6C8-604E-91F7-2D5F12DE9475}"/>
          </ac:picMkLst>
        </pc:picChg>
        <pc:picChg chg="add del mod">
          <ac:chgData name="Becky Root" userId="aae79a8e-4f34-44f0-938a-d9bdbc43ff73" providerId="ADAL" clId="{A1EF5BB5-41C5-8441-965A-91EABF58B0FB}" dt="2021-08-20T14:03:37.791" v="1979" actId="478"/>
          <ac:picMkLst>
            <pc:docMk/>
            <pc:sldMk cId="2333662292" sldId="263"/>
            <ac:picMk id="30" creationId="{65369CB2-6D91-D548-88F7-CF2FF2DA4B75}"/>
          </ac:picMkLst>
        </pc:picChg>
        <pc:picChg chg="add del mod">
          <ac:chgData name="Becky Root" userId="aae79a8e-4f34-44f0-938a-d9bdbc43ff73" providerId="ADAL" clId="{A1EF5BB5-41C5-8441-965A-91EABF58B0FB}" dt="2021-08-20T14:03:37.021" v="1978" actId="478"/>
          <ac:picMkLst>
            <pc:docMk/>
            <pc:sldMk cId="2333662292" sldId="263"/>
            <ac:picMk id="31" creationId="{8E7AB768-67CE-304D-AB2C-B4A86A62C0AE}"/>
          </ac:picMkLst>
        </pc:picChg>
        <pc:picChg chg="add del mod">
          <ac:chgData name="Becky Root" userId="aae79a8e-4f34-44f0-938a-d9bdbc43ff73" providerId="ADAL" clId="{A1EF5BB5-41C5-8441-965A-91EABF58B0FB}" dt="2021-08-20T14:03:39.414" v="1981" actId="478"/>
          <ac:picMkLst>
            <pc:docMk/>
            <pc:sldMk cId="2333662292" sldId="263"/>
            <ac:picMk id="32" creationId="{45FB27CB-F5F5-BC4D-99AC-A4CBBC238488}"/>
          </ac:picMkLst>
        </pc:picChg>
        <pc:picChg chg="add del mod">
          <ac:chgData name="Becky Root" userId="aae79a8e-4f34-44f0-938a-d9bdbc43ff73" providerId="ADAL" clId="{A1EF5BB5-41C5-8441-965A-91EABF58B0FB}" dt="2021-08-20T14:03:38.973" v="1980" actId="478"/>
          <ac:picMkLst>
            <pc:docMk/>
            <pc:sldMk cId="2333662292" sldId="263"/>
            <ac:picMk id="33" creationId="{86BB5F91-6EB8-784C-B4EE-285BC3828444}"/>
          </ac:picMkLst>
        </pc:picChg>
        <pc:picChg chg="add del mod">
          <ac:chgData name="Becky Root" userId="aae79a8e-4f34-44f0-938a-d9bdbc43ff73" providerId="ADAL" clId="{A1EF5BB5-41C5-8441-965A-91EABF58B0FB}" dt="2021-08-20T14:03:41.380" v="1983" actId="478"/>
          <ac:picMkLst>
            <pc:docMk/>
            <pc:sldMk cId="2333662292" sldId="263"/>
            <ac:picMk id="34" creationId="{EEDFE913-492C-E44B-9244-595AC3EC8AE3}"/>
          </ac:picMkLst>
        </pc:picChg>
        <pc:picChg chg="add del mod">
          <ac:chgData name="Becky Root" userId="aae79a8e-4f34-44f0-938a-d9bdbc43ff73" providerId="ADAL" clId="{A1EF5BB5-41C5-8441-965A-91EABF58B0FB}" dt="2021-08-20T14:03:40.196" v="1982" actId="478"/>
          <ac:picMkLst>
            <pc:docMk/>
            <pc:sldMk cId="2333662292" sldId="263"/>
            <ac:picMk id="35" creationId="{31D3FCD0-6582-544A-99A6-058D004FB96E}"/>
          </ac:picMkLst>
        </pc:picChg>
        <pc:picChg chg="add del mod">
          <ac:chgData name="Becky Root" userId="aae79a8e-4f34-44f0-938a-d9bdbc43ff73" providerId="ADAL" clId="{A1EF5BB5-41C5-8441-965A-91EABF58B0FB}" dt="2021-08-20T12:46:04.488" v="1623" actId="478"/>
          <ac:picMkLst>
            <pc:docMk/>
            <pc:sldMk cId="2333662292" sldId="263"/>
            <ac:picMk id="36" creationId="{D68AA6FB-9174-D341-9C15-357727036A76}"/>
          </ac:picMkLst>
        </pc:picChg>
        <pc:picChg chg="add del mod">
          <ac:chgData name="Becky Root" userId="aae79a8e-4f34-44f0-938a-d9bdbc43ff73" providerId="ADAL" clId="{A1EF5BB5-41C5-8441-965A-91EABF58B0FB}" dt="2021-08-20T12:46:03.823" v="1622" actId="478"/>
          <ac:picMkLst>
            <pc:docMk/>
            <pc:sldMk cId="2333662292" sldId="263"/>
            <ac:picMk id="37" creationId="{16725D34-F5E2-2B42-A915-220ECC910406}"/>
          </ac:picMkLst>
        </pc:picChg>
        <pc:picChg chg="add mod">
          <ac:chgData name="Becky Root" userId="aae79a8e-4f34-44f0-938a-d9bdbc43ff73" providerId="ADAL" clId="{A1EF5BB5-41C5-8441-965A-91EABF58B0FB}" dt="2021-08-20T12:44:51.889" v="1614" actId="571"/>
          <ac:picMkLst>
            <pc:docMk/>
            <pc:sldMk cId="2333662292" sldId="263"/>
            <ac:picMk id="38" creationId="{FF462D06-7A59-C94A-B062-412C2978CBE3}"/>
          </ac:picMkLst>
        </pc:picChg>
        <pc:picChg chg="add mod">
          <ac:chgData name="Becky Root" userId="aae79a8e-4f34-44f0-938a-d9bdbc43ff73" providerId="ADAL" clId="{A1EF5BB5-41C5-8441-965A-91EABF58B0FB}" dt="2021-08-20T12:44:51.889" v="1614" actId="571"/>
          <ac:picMkLst>
            <pc:docMk/>
            <pc:sldMk cId="2333662292" sldId="263"/>
            <ac:picMk id="39" creationId="{FF4BDD1A-9C03-EF40-9490-F661D3051A58}"/>
          </ac:picMkLst>
        </pc:picChg>
        <pc:picChg chg="add del mod">
          <ac:chgData name="Becky Root" userId="aae79a8e-4f34-44f0-938a-d9bdbc43ff73" providerId="ADAL" clId="{A1EF5BB5-41C5-8441-965A-91EABF58B0FB}" dt="2021-08-20T12:46:09.493" v="1627" actId="478"/>
          <ac:picMkLst>
            <pc:docMk/>
            <pc:sldMk cId="2333662292" sldId="263"/>
            <ac:picMk id="40" creationId="{96CA3FB4-1D90-6F43-AB45-E18D8924C02A}"/>
          </ac:picMkLst>
        </pc:picChg>
        <pc:picChg chg="add del mod">
          <ac:chgData name="Becky Root" userId="aae79a8e-4f34-44f0-938a-d9bdbc43ff73" providerId="ADAL" clId="{A1EF5BB5-41C5-8441-965A-91EABF58B0FB}" dt="2021-08-20T12:46:06.599" v="1624" actId="478"/>
          <ac:picMkLst>
            <pc:docMk/>
            <pc:sldMk cId="2333662292" sldId="263"/>
            <ac:picMk id="41" creationId="{FA8BD2FC-42E4-0D48-A275-90DE012EBD70}"/>
          </ac:picMkLst>
        </pc:picChg>
        <pc:picChg chg="add mod">
          <ac:chgData name="Becky Root" userId="aae79a8e-4f34-44f0-938a-d9bdbc43ff73" providerId="ADAL" clId="{A1EF5BB5-41C5-8441-965A-91EABF58B0FB}" dt="2021-08-20T12:45:04.675" v="1617" actId="571"/>
          <ac:picMkLst>
            <pc:docMk/>
            <pc:sldMk cId="2333662292" sldId="263"/>
            <ac:picMk id="42" creationId="{92BBEE21-23C5-EA4D-AE80-7EB8435508A0}"/>
          </ac:picMkLst>
        </pc:picChg>
        <pc:picChg chg="add mod">
          <ac:chgData name="Becky Root" userId="aae79a8e-4f34-44f0-938a-d9bdbc43ff73" providerId="ADAL" clId="{A1EF5BB5-41C5-8441-965A-91EABF58B0FB}" dt="2021-08-20T12:45:04.675" v="1617" actId="571"/>
          <ac:picMkLst>
            <pc:docMk/>
            <pc:sldMk cId="2333662292" sldId="263"/>
            <ac:picMk id="43" creationId="{DF66A52F-4F6B-3D4D-90BD-5018121937BA}"/>
          </ac:picMkLst>
        </pc:picChg>
        <pc:picChg chg="add mod">
          <ac:chgData name="Becky Root" userId="aae79a8e-4f34-44f0-938a-d9bdbc43ff73" providerId="ADAL" clId="{A1EF5BB5-41C5-8441-965A-91EABF58B0FB}" dt="2021-08-20T12:45:04.675" v="1617" actId="571"/>
          <ac:picMkLst>
            <pc:docMk/>
            <pc:sldMk cId="2333662292" sldId="263"/>
            <ac:picMk id="44" creationId="{F9A59D35-9B33-E940-B134-02A2CC10E115}"/>
          </ac:picMkLst>
        </pc:picChg>
        <pc:picChg chg="add mod">
          <ac:chgData name="Becky Root" userId="aae79a8e-4f34-44f0-938a-d9bdbc43ff73" providerId="ADAL" clId="{A1EF5BB5-41C5-8441-965A-91EABF58B0FB}" dt="2021-08-20T12:45:04.675" v="1617" actId="571"/>
          <ac:picMkLst>
            <pc:docMk/>
            <pc:sldMk cId="2333662292" sldId="263"/>
            <ac:picMk id="45" creationId="{61EAA954-CD3F-E64E-B0FE-8E23A756BED1}"/>
          </ac:picMkLst>
        </pc:picChg>
        <pc:picChg chg="mod">
          <ac:chgData name="Becky Root" userId="aae79a8e-4f34-44f0-938a-d9bdbc43ff73" providerId="ADAL" clId="{A1EF5BB5-41C5-8441-965A-91EABF58B0FB}" dt="2021-08-20T12:46:16.280" v="1629" actId="571"/>
          <ac:picMkLst>
            <pc:docMk/>
            <pc:sldMk cId="2333662292" sldId="263"/>
            <ac:picMk id="48" creationId="{BD05789B-3AF1-E84C-A368-74FA7A366FA1}"/>
          </ac:picMkLst>
        </pc:picChg>
        <pc:picChg chg="mod">
          <ac:chgData name="Becky Root" userId="aae79a8e-4f34-44f0-938a-d9bdbc43ff73" providerId="ADAL" clId="{A1EF5BB5-41C5-8441-965A-91EABF58B0FB}" dt="2021-08-20T12:46:16.280" v="1629" actId="571"/>
          <ac:picMkLst>
            <pc:docMk/>
            <pc:sldMk cId="2333662292" sldId="263"/>
            <ac:picMk id="49" creationId="{38050EE0-C853-8945-976E-D95586AFBE2C}"/>
          </ac:picMkLst>
        </pc:picChg>
        <pc:picChg chg="mod">
          <ac:chgData name="Becky Root" userId="aae79a8e-4f34-44f0-938a-d9bdbc43ff73" providerId="ADAL" clId="{A1EF5BB5-41C5-8441-965A-91EABF58B0FB}" dt="2021-08-20T12:46:16.280" v="1629" actId="571"/>
          <ac:picMkLst>
            <pc:docMk/>
            <pc:sldMk cId="2333662292" sldId="263"/>
            <ac:picMk id="50" creationId="{01ED469E-DC2D-FE4C-A772-7B7FDF58B5C7}"/>
          </ac:picMkLst>
        </pc:picChg>
        <pc:picChg chg="mod">
          <ac:chgData name="Becky Root" userId="aae79a8e-4f34-44f0-938a-d9bdbc43ff73" providerId="ADAL" clId="{A1EF5BB5-41C5-8441-965A-91EABF58B0FB}" dt="2021-08-20T12:46:16.280" v="1629" actId="571"/>
          <ac:picMkLst>
            <pc:docMk/>
            <pc:sldMk cId="2333662292" sldId="263"/>
            <ac:picMk id="51" creationId="{5BC2D1F7-D784-BA45-AD3F-C4BF6E714067}"/>
          </ac:picMkLst>
        </pc:picChg>
        <pc:picChg chg="add del mod">
          <ac:chgData name="Becky Root" userId="aae79a8e-4f34-44f0-938a-d9bdbc43ff73" providerId="ADAL" clId="{A1EF5BB5-41C5-8441-965A-91EABF58B0FB}" dt="2021-08-20T12:46:39.553" v="1632"/>
          <ac:picMkLst>
            <pc:docMk/>
            <pc:sldMk cId="2333662292" sldId="263"/>
            <ac:picMk id="52" creationId="{27798D36-F826-BF4B-945E-A59D7D7048E3}"/>
          </ac:picMkLst>
        </pc:picChg>
        <pc:picChg chg="add del mod">
          <ac:chgData name="Becky Root" userId="aae79a8e-4f34-44f0-938a-d9bdbc43ff73" providerId="ADAL" clId="{A1EF5BB5-41C5-8441-965A-91EABF58B0FB}" dt="2021-08-20T12:46:39.553" v="1632"/>
          <ac:picMkLst>
            <pc:docMk/>
            <pc:sldMk cId="2333662292" sldId="263"/>
            <ac:picMk id="53" creationId="{846AE7DC-A2B3-1844-AD96-818EA0BB1700}"/>
          </ac:picMkLst>
        </pc:picChg>
        <pc:picChg chg="add del mod">
          <ac:chgData name="Becky Root" userId="aae79a8e-4f34-44f0-938a-d9bdbc43ff73" providerId="ADAL" clId="{A1EF5BB5-41C5-8441-965A-91EABF58B0FB}" dt="2021-08-20T18:01:06.472" v="2434" actId="478"/>
          <ac:picMkLst>
            <pc:docMk/>
            <pc:sldMk cId="2333662292" sldId="263"/>
            <ac:picMk id="54" creationId="{843F01BA-9213-284B-96E2-70737DEA7AAC}"/>
          </ac:picMkLst>
        </pc:picChg>
        <pc:picChg chg="add del mod">
          <ac:chgData name="Becky Root" userId="aae79a8e-4f34-44f0-938a-d9bdbc43ff73" providerId="ADAL" clId="{A1EF5BB5-41C5-8441-965A-91EABF58B0FB}" dt="2021-08-20T18:01:03.532" v="2432" actId="478"/>
          <ac:picMkLst>
            <pc:docMk/>
            <pc:sldMk cId="2333662292" sldId="263"/>
            <ac:picMk id="55" creationId="{E916D6F1-C75B-1A4C-BF6C-D7E08E8D5F45}"/>
          </ac:picMkLst>
        </pc:picChg>
        <pc:picChg chg="add del mod">
          <ac:chgData name="Becky Root" userId="aae79a8e-4f34-44f0-938a-d9bdbc43ff73" providerId="ADAL" clId="{A1EF5BB5-41C5-8441-965A-91EABF58B0FB}" dt="2021-08-20T13:03:21.969" v="1852"/>
          <ac:picMkLst>
            <pc:docMk/>
            <pc:sldMk cId="2333662292" sldId="263"/>
            <ac:picMk id="56" creationId="{25587F48-E067-A447-B8FA-3AD3CDA46A3A}"/>
          </ac:picMkLst>
        </pc:picChg>
      </pc:sldChg>
      <pc:sldChg chg="addSp delSp modSp add mod setBg delCm">
        <pc:chgData name="Becky Root" userId="aae79a8e-4f34-44f0-938a-d9bdbc43ff73" providerId="ADAL" clId="{A1EF5BB5-41C5-8441-965A-91EABF58B0FB}" dt="2021-08-23T13:40:42.602" v="4845" actId="478"/>
        <pc:sldMkLst>
          <pc:docMk/>
          <pc:sldMk cId="1136423983" sldId="264"/>
        </pc:sldMkLst>
        <pc:spChg chg="add del mod">
          <ac:chgData name="Becky Root" userId="aae79a8e-4f34-44f0-938a-d9bdbc43ff73" providerId="ADAL" clId="{A1EF5BB5-41C5-8441-965A-91EABF58B0FB}" dt="2021-08-23T07:17:38.168" v="2790"/>
          <ac:spMkLst>
            <pc:docMk/>
            <pc:sldMk cId="1136423983" sldId="264"/>
            <ac:spMk id="14" creationId="{8BC12EE7-8563-B443-A3B1-83193FED889F}"/>
          </ac:spMkLst>
        </pc:spChg>
        <pc:spChg chg="add mod">
          <ac:chgData name="Becky Root" userId="aae79a8e-4f34-44f0-938a-d9bdbc43ff73" providerId="ADAL" clId="{A1EF5BB5-41C5-8441-965A-91EABF58B0FB}" dt="2021-08-23T07:24:22.322" v="2914" actId="1076"/>
          <ac:spMkLst>
            <pc:docMk/>
            <pc:sldMk cId="1136423983" sldId="264"/>
            <ac:spMk id="15" creationId="{29D3D24B-A711-2E45-BB59-866D8D0BC686}"/>
          </ac:spMkLst>
        </pc:spChg>
        <pc:spChg chg="add del mod">
          <ac:chgData name="Becky Root" userId="aae79a8e-4f34-44f0-938a-d9bdbc43ff73" providerId="ADAL" clId="{A1EF5BB5-41C5-8441-965A-91EABF58B0FB}" dt="2021-08-23T07:24:43.014" v="2929" actId="478"/>
          <ac:spMkLst>
            <pc:docMk/>
            <pc:sldMk cId="1136423983" sldId="264"/>
            <ac:spMk id="16" creationId="{3B216AD9-BD56-2942-8909-07D2D0B6EAD0}"/>
          </ac:spMkLst>
        </pc:spChg>
        <pc:spChg chg="add del mod">
          <ac:chgData name="Becky Root" userId="aae79a8e-4f34-44f0-938a-d9bdbc43ff73" providerId="ADAL" clId="{A1EF5BB5-41C5-8441-965A-91EABF58B0FB}" dt="2021-08-23T07:24:00.745" v="2905" actId="478"/>
          <ac:spMkLst>
            <pc:docMk/>
            <pc:sldMk cId="1136423983" sldId="264"/>
            <ac:spMk id="17" creationId="{CD93B894-3FCA-A345-A161-F4748D33BED1}"/>
          </ac:spMkLst>
        </pc:spChg>
        <pc:spChg chg="add del mod">
          <ac:chgData name="Becky Root" userId="aae79a8e-4f34-44f0-938a-d9bdbc43ff73" providerId="ADAL" clId="{A1EF5BB5-41C5-8441-965A-91EABF58B0FB}" dt="2021-08-23T07:27:39.900" v="2969" actId="14100"/>
          <ac:spMkLst>
            <pc:docMk/>
            <pc:sldMk cId="1136423983" sldId="264"/>
            <ac:spMk id="19" creationId="{E97CD0CA-9E57-B54B-870D-4B4ECE972491}"/>
          </ac:spMkLst>
        </pc:spChg>
        <pc:spChg chg="add del mod">
          <ac:chgData name="Becky Root" userId="aae79a8e-4f34-44f0-938a-d9bdbc43ff73" providerId="ADAL" clId="{A1EF5BB5-41C5-8441-965A-91EABF58B0FB}" dt="2021-08-23T07:23:54.893" v="2902"/>
          <ac:spMkLst>
            <pc:docMk/>
            <pc:sldMk cId="1136423983" sldId="264"/>
            <ac:spMk id="20" creationId="{E84C2F5A-659E-AE4D-9FF8-69E7E2E9A1F6}"/>
          </ac:spMkLst>
        </pc:spChg>
        <pc:spChg chg="del mod">
          <ac:chgData name="Becky Root" userId="aae79a8e-4f34-44f0-938a-d9bdbc43ff73" providerId="ADAL" clId="{A1EF5BB5-41C5-8441-965A-91EABF58B0FB}" dt="2021-08-23T07:17:41.301" v="2791" actId="478"/>
          <ac:spMkLst>
            <pc:docMk/>
            <pc:sldMk cId="1136423983" sldId="264"/>
            <ac:spMk id="22" creationId="{0568F092-A230-A540-A283-E83349FC9749}"/>
          </ac:spMkLst>
        </pc:spChg>
        <pc:spChg chg="del mod">
          <ac:chgData name="Becky Root" userId="aae79a8e-4f34-44f0-938a-d9bdbc43ff73" providerId="ADAL" clId="{A1EF5BB5-41C5-8441-965A-91EABF58B0FB}" dt="2021-08-23T07:18:42.368" v="2812" actId="478"/>
          <ac:spMkLst>
            <pc:docMk/>
            <pc:sldMk cId="1136423983" sldId="264"/>
            <ac:spMk id="23" creationId="{BBFB3F91-0182-0F4E-81C2-464E58B05016}"/>
          </ac:spMkLst>
        </pc:spChg>
        <pc:spChg chg="add mod">
          <ac:chgData name="Becky Root" userId="aae79a8e-4f34-44f0-938a-d9bdbc43ff73" providerId="ADAL" clId="{A1EF5BB5-41C5-8441-965A-91EABF58B0FB}" dt="2021-08-23T07:27:34.752" v="2968" actId="255"/>
          <ac:spMkLst>
            <pc:docMk/>
            <pc:sldMk cId="1136423983" sldId="264"/>
            <ac:spMk id="24" creationId="{2B473389-CF03-A34E-AA48-8B7C8AFBB598}"/>
          </ac:spMkLst>
        </pc:spChg>
        <pc:spChg chg="del mod">
          <ac:chgData name="Becky Root" userId="aae79a8e-4f34-44f0-938a-d9bdbc43ff73" providerId="ADAL" clId="{A1EF5BB5-41C5-8441-965A-91EABF58B0FB}" dt="2021-08-23T07:18:06.487" v="2803" actId="478"/>
          <ac:spMkLst>
            <pc:docMk/>
            <pc:sldMk cId="1136423983" sldId="264"/>
            <ac:spMk id="27" creationId="{C94AB708-1242-174F-8B95-0E87FE04B1B2}"/>
          </ac:spMkLst>
        </pc:spChg>
        <pc:picChg chg="del mod">
          <ac:chgData name="Becky Root" userId="aae79a8e-4f34-44f0-938a-d9bdbc43ff73" providerId="ADAL" clId="{A1EF5BB5-41C5-8441-965A-91EABF58B0FB}" dt="2021-08-23T13:40:42.602" v="4845" actId="478"/>
          <ac:picMkLst>
            <pc:docMk/>
            <pc:sldMk cId="1136423983" sldId="264"/>
            <ac:picMk id="3" creationId="{87B8DA93-71F9-4246-ABA4-1C1C8C7C4462}"/>
          </ac:picMkLst>
        </pc:picChg>
        <pc:picChg chg="add mod">
          <ac:chgData name="Becky Root" userId="aae79a8e-4f34-44f0-938a-d9bdbc43ff73" providerId="ADAL" clId="{A1EF5BB5-41C5-8441-965A-91EABF58B0FB}" dt="2021-08-23T07:24:28.905" v="2924" actId="1035"/>
          <ac:picMkLst>
            <pc:docMk/>
            <pc:sldMk cId="1136423983" sldId="264"/>
            <ac:picMk id="4" creationId="{E69009A0-6200-5D44-97F5-2288E7314B8C}"/>
          </ac:picMkLst>
        </pc:picChg>
        <pc:picChg chg="del">
          <ac:chgData name="Becky Root" userId="aae79a8e-4f34-44f0-938a-d9bdbc43ff73" providerId="ADAL" clId="{A1EF5BB5-41C5-8441-965A-91EABF58B0FB}" dt="2021-08-23T07:16:22.193" v="2763" actId="478"/>
          <ac:picMkLst>
            <pc:docMk/>
            <pc:sldMk cId="1136423983" sldId="264"/>
            <ac:picMk id="5" creationId="{073F7B6C-7672-784D-9EFF-A0321F4F6330}"/>
          </ac:picMkLst>
        </pc:picChg>
        <pc:picChg chg="add del mod modCrop">
          <ac:chgData name="Becky Root" userId="aae79a8e-4f34-44f0-938a-d9bdbc43ff73" providerId="ADAL" clId="{A1EF5BB5-41C5-8441-965A-91EABF58B0FB}" dt="2021-08-23T13:26:56.959" v="4715" actId="478"/>
          <ac:picMkLst>
            <pc:docMk/>
            <pc:sldMk cId="1136423983" sldId="264"/>
            <ac:picMk id="5" creationId="{8487D35E-C0C2-ED45-A352-5F8A626B6B96}"/>
          </ac:picMkLst>
        </pc:picChg>
        <pc:picChg chg="add mod modCrop">
          <ac:chgData name="Becky Root" userId="aae79a8e-4f34-44f0-938a-d9bdbc43ff73" providerId="ADAL" clId="{A1EF5BB5-41C5-8441-965A-91EABF58B0FB}" dt="2021-08-23T13:26:59.400" v="4716" actId="1076"/>
          <ac:picMkLst>
            <pc:docMk/>
            <pc:sldMk cId="1136423983" sldId="264"/>
            <ac:picMk id="6" creationId="{67AC020B-2122-F647-A893-25A5C8787D60}"/>
          </ac:picMkLst>
        </pc:picChg>
        <pc:picChg chg="add del mod modCrop">
          <ac:chgData name="Becky Root" userId="aae79a8e-4f34-44f0-938a-d9bdbc43ff73" providerId="ADAL" clId="{A1EF5BB5-41C5-8441-965A-91EABF58B0FB}" dt="2021-08-23T11:04:42.652" v="4498" actId="478"/>
          <ac:picMkLst>
            <pc:docMk/>
            <pc:sldMk cId="1136423983" sldId="264"/>
            <ac:picMk id="7" creationId="{C5689910-4E18-1C45-AACB-793DA1569C38}"/>
          </ac:picMkLst>
        </pc:picChg>
        <pc:picChg chg="add mod">
          <ac:chgData name="Becky Root" userId="aae79a8e-4f34-44f0-938a-d9bdbc43ff73" providerId="ADAL" clId="{A1EF5BB5-41C5-8441-965A-91EABF58B0FB}" dt="2021-08-23T13:40:40.173" v="4844" actId="167"/>
          <ac:picMkLst>
            <pc:docMk/>
            <pc:sldMk cId="1136423983" sldId="264"/>
            <ac:picMk id="9" creationId="{81767267-9595-2846-8A11-9F1D2E2662A1}"/>
          </ac:picMkLst>
        </pc:picChg>
        <pc:picChg chg="del mod">
          <ac:chgData name="Becky Root" userId="aae79a8e-4f34-44f0-938a-d9bdbc43ff73" providerId="ADAL" clId="{A1EF5BB5-41C5-8441-965A-91EABF58B0FB}" dt="2021-08-23T11:04:45.421" v="4499" actId="478"/>
          <ac:picMkLst>
            <pc:docMk/>
            <pc:sldMk cId="1136423983" sldId="264"/>
            <ac:picMk id="13" creationId="{882BB2F4-3C6E-2746-83D6-57C6FB76D2CB}"/>
          </ac:picMkLst>
        </pc:picChg>
        <pc:picChg chg="mod">
          <ac:chgData name="Becky Root" userId="aae79a8e-4f34-44f0-938a-d9bdbc43ff73" providerId="ADAL" clId="{A1EF5BB5-41C5-8441-965A-91EABF58B0FB}" dt="2021-08-23T07:19:07.017" v="2822" actId="1076"/>
          <ac:picMkLst>
            <pc:docMk/>
            <pc:sldMk cId="1136423983" sldId="264"/>
            <ac:picMk id="18" creationId="{07DFE457-C9DE-EC47-9F44-BCE2F7B2632F}"/>
          </ac:picMkLst>
        </pc:picChg>
        <pc:picChg chg="add del mod modCrop">
          <ac:chgData name="Becky Root" userId="aae79a8e-4f34-44f0-938a-d9bdbc43ff73" providerId="ADAL" clId="{A1EF5BB5-41C5-8441-965A-91EABF58B0FB}" dt="2021-08-23T11:04:40.710" v="4497" actId="478"/>
          <ac:picMkLst>
            <pc:docMk/>
            <pc:sldMk cId="1136423983" sldId="264"/>
            <ac:picMk id="25" creationId="{B78F4B93-3C72-1F45-A362-961A593768E6}"/>
          </ac:picMkLst>
        </pc:picChg>
      </pc:sldChg>
      <pc:sldChg chg="addSp delSp modSp add mod setBg">
        <pc:chgData name="Becky Root" userId="aae79a8e-4f34-44f0-938a-d9bdbc43ff73" providerId="ADAL" clId="{A1EF5BB5-41C5-8441-965A-91EABF58B0FB}" dt="2021-08-23T13:40:53.668" v="4851" actId="478"/>
        <pc:sldMkLst>
          <pc:docMk/>
          <pc:sldMk cId="357867546" sldId="265"/>
        </pc:sldMkLst>
        <pc:spChg chg="add del mod">
          <ac:chgData name="Becky Root" userId="aae79a8e-4f34-44f0-938a-d9bdbc43ff73" providerId="ADAL" clId="{A1EF5BB5-41C5-8441-965A-91EABF58B0FB}" dt="2021-08-23T07:25:04.348" v="2933" actId="21"/>
          <ac:spMkLst>
            <pc:docMk/>
            <pc:sldMk cId="357867546" sldId="265"/>
            <ac:spMk id="12" creationId="{5F1F17E0-D1FA-4E4D-9D8F-17C37CB47372}"/>
          </ac:spMkLst>
        </pc:spChg>
        <pc:spChg chg="add mod">
          <ac:chgData name="Becky Root" userId="aae79a8e-4f34-44f0-938a-d9bdbc43ff73" providerId="ADAL" clId="{A1EF5BB5-41C5-8441-965A-91EABF58B0FB}" dt="2021-08-23T07:27:50.497" v="2971" actId="14100"/>
          <ac:spMkLst>
            <pc:docMk/>
            <pc:sldMk cId="357867546" sldId="265"/>
            <ac:spMk id="14" creationId="{20FFF43F-1E9A-694D-9219-8C8D2E34B848}"/>
          </ac:spMkLst>
        </pc:spChg>
        <pc:spChg chg="mod">
          <ac:chgData name="Becky Root" userId="aae79a8e-4f34-44f0-938a-d9bdbc43ff73" providerId="ADAL" clId="{A1EF5BB5-41C5-8441-965A-91EABF58B0FB}" dt="2021-08-23T07:21:30.612" v="2857" actId="20577"/>
          <ac:spMkLst>
            <pc:docMk/>
            <pc:sldMk cId="357867546" sldId="265"/>
            <ac:spMk id="15" creationId="{29D3D24B-A711-2E45-BB59-866D8D0BC686}"/>
          </ac:spMkLst>
        </pc:spChg>
        <pc:spChg chg="del">
          <ac:chgData name="Becky Root" userId="aae79a8e-4f34-44f0-938a-d9bdbc43ff73" providerId="ADAL" clId="{A1EF5BB5-41C5-8441-965A-91EABF58B0FB}" dt="2021-08-23T07:25:07.733" v="2934" actId="478"/>
          <ac:spMkLst>
            <pc:docMk/>
            <pc:sldMk cId="357867546" sldId="265"/>
            <ac:spMk id="16" creationId="{3B216AD9-BD56-2942-8909-07D2D0B6EAD0}"/>
          </ac:spMkLst>
        </pc:spChg>
        <pc:spChg chg="mod">
          <ac:chgData name="Becky Root" userId="aae79a8e-4f34-44f0-938a-d9bdbc43ff73" providerId="ADAL" clId="{A1EF5BB5-41C5-8441-965A-91EABF58B0FB}" dt="2021-08-23T07:27:45.441" v="2970" actId="255"/>
          <ac:spMkLst>
            <pc:docMk/>
            <pc:sldMk cId="357867546" sldId="265"/>
            <ac:spMk id="17" creationId="{CD93B894-3FCA-A345-A161-F4748D33BED1}"/>
          </ac:spMkLst>
        </pc:spChg>
        <pc:picChg chg="del">
          <ac:chgData name="Becky Root" userId="aae79a8e-4f34-44f0-938a-d9bdbc43ff73" providerId="ADAL" clId="{A1EF5BB5-41C5-8441-965A-91EABF58B0FB}" dt="2021-08-23T13:40:53.668" v="4851" actId="478"/>
          <ac:picMkLst>
            <pc:docMk/>
            <pc:sldMk cId="357867546" sldId="265"/>
            <ac:picMk id="3" creationId="{87B8DA93-71F9-4246-ABA4-1C1C8C7C4462}"/>
          </ac:picMkLst>
        </pc:picChg>
        <pc:picChg chg="del">
          <ac:chgData name="Becky Root" userId="aae79a8e-4f34-44f0-938a-d9bdbc43ff73" providerId="ADAL" clId="{A1EF5BB5-41C5-8441-965A-91EABF58B0FB}" dt="2021-08-23T07:26:42.385" v="2957" actId="478"/>
          <ac:picMkLst>
            <pc:docMk/>
            <pc:sldMk cId="357867546" sldId="265"/>
            <ac:picMk id="4" creationId="{E69009A0-6200-5D44-97F5-2288E7314B8C}"/>
          </ac:picMkLst>
        </pc:picChg>
        <pc:picChg chg="add del mod modCrop">
          <ac:chgData name="Becky Root" userId="aae79a8e-4f34-44f0-938a-d9bdbc43ff73" providerId="ADAL" clId="{A1EF5BB5-41C5-8441-965A-91EABF58B0FB}" dt="2021-08-23T13:29:49.321" v="4734" actId="732"/>
          <ac:picMkLst>
            <pc:docMk/>
            <pc:sldMk cId="357867546" sldId="265"/>
            <ac:picMk id="4" creationId="{EA1C585D-B9BA-7D4B-82DA-88F1659B4CDE}"/>
          </ac:picMkLst>
        </pc:picChg>
        <pc:picChg chg="add del mod modCrop">
          <ac:chgData name="Becky Root" userId="aae79a8e-4f34-44f0-938a-d9bdbc43ff73" providerId="ADAL" clId="{A1EF5BB5-41C5-8441-965A-91EABF58B0FB}" dt="2021-08-23T13:29:22.988" v="4724" actId="478"/>
          <ac:picMkLst>
            <pc:docMk/>
            <pc:sldMk cId="357867546" sldId="265"/>
            <ac:picMk id="5" creationId="{B6ABE2A3-B2B2-8D45-BA01-FCFE7C05CF41}"/>
          </ac:picMkLst>
        </pc:picChg>
        <pc:picChg chg="del mod">
          <ac:chgData name="Becky Root" userId="aae79a8e-4f34-44f0-938a-d9bdbc43ff73" providerId="ADAL" clId="{A1EF5BB5-41C5-8441-965A-91EABF58B0FB}" dt="2021-08-23T13:29:27.837" v="4727" actId="478"/>
          <ac:picMkLst>
            <pc:docMk/>
            <pc:sldMk cId="357867546" sldId="265"/>
            <ac:picMk id="7" creationId="{C5689910-4E18-1C45-AACB-793DA1569C38}"/>
          </ac:picMkLst>
        </pc:picChg>
        <pc:picChg chg="add mod">
          <ac:chgData name="Becky Root" userId="aae79a8e-4f34-44f0-938a-d9bdbc43ff73" providerId="ADAL" clId="{A1EF5BB5-41C5-8441-965A-91EABF58B0FB}" dt="2021-08-23T13:40:52.033" v="4850" actId="167"/>
          <ac:picMkLst>
            <pc:docMk/>
            <pc:sldMk cId="357867546" sldId="265"/>
            <ac:picMk id="9" creationId="{C233702B-33F5-C146-AF81-AE5266602650}"/>
          </ac:picMkLst>
        </pc:picChg>
        <pc:picChg chg="del">
          <ac:chgData name="Becky Root" userId="aae79a8e-4f34-44f0-938a-d9bdbc43ff73" providerId="ADAL" clId="{A1EF5BB5-41C5-8441-965A-91EABF58B0FB}" dt="2021-08-23T13:29:30.769" v="4730" actId="478"/>
          <ac:picMkLst>
            <pc:docMk/>
            <pc:sldMk cId="357867546" sldId="265"/>
            <ac:picMk id="13" creationId="{882BB2F4-3C6E-2746-83D6-57C6FB76D2CB}"/>
          </ac:picMkLst>
        </pc:picChg>
        <pc:picChg chg="add mod">
          <ac:chgData name="Becky Root" userId="aae79a8e-4f34-44f0-938a-d9bdbc43ff73" providerId="ADAL" clId="{A1EF5BB5-41C5-8441-965A-91EABF58B0FB}" dt="2021-08-23T08:31:36.994" v="3527" actId="1076"/>
          <ac:picMkLst>
            <pc:docMk/>
            <pc:sldMk cId="357867546" sldId="265"/>
            <ac:picMk id="19" creationId="{CD9B4DE3-2622-CB4C-95CE-FEF408DE04ED}"/>
          </ac:picMkLst>
        </pc:picChg>
      </pc:sldChg>
      <pc:sldChg chg="new del">
        <pc:chgData name="Becky Root" userId="aae79a8e-4f34-44f0-938a-d9bdbc43ff73" providerId="ADAL" clId="{A1EF5BB5-41C5-8441-965A-91EABF58B0FB}" dt="2021-08-23T07:21:20.155" v="2849" actId="680"/>
        <pc:sldMkLst>
          <pc:docMk/>
          <pc:sldMk cId="433472732" sldId="265"/>
        </pc:sldMkLst>
      </pc:sldChg>
      <pc:sldChg chg="addSp delSp modSp new mod setBg delCm">
        <pc:chgData name="Becky Root" userId="aae79a8e-4f34-44f0-938a-d9bdbc43ff73" providerId="ADAL" clId="{A1EF5BB5-41C5-8441-965A-91EABF58B0FB}" dt="2021-08-27T08:21:47.418" v="5225" actId="20577"/>
        <pc:sldMkLst>
          <pc:docMk/>
          <pc:sldMk cId="1649216987" sldId="266"/>
        </pc:sldMkLst>
        <pc:spChg chg="del mod">
          <ac:chgData name="Becky Root" userId="aae79a8e-4f34-44f0-938a-d9bdbc43ff73" providerId="ADAL" clId="{A1EF5BB5-41C5-8441-965A-91EABF58B0FB}" dt="2021-08-23T13:41:06.297" v="4857" actId="478"/>
          <ac:spMkLst>
            <pc:docMk/>
            <pc:sldMk cId="1649216987" sldId="266"/>
            <ac:spMk id="2" creationId="{868C4B84-6CD5-DA4D-8CA0-0F5EDEFE27C4}"/>
          </ac:spMkLst>
        </pc:spChg>
        <pc:spChg chg="del">
          <ac:chgData name="Becky Root" userId="aae79a8e-4f34-44f0-938a-d9bdbc43ff73" providerId="ADAL" clId="{A1EF5BB5-41C5-8441-965A-91EABF58B0FB}" dt="2021-08-23T07:28:37.730" v="2977"/>
          <ac:spMkLst>
            <pc:docMk/>
            <pc:sldMk cId="1649216987" sldId="266"/>
            <ac:spMk id="3" creationId="{CC0A51F3-0901-5945-ABE1-15F38F1FE328}"/>
          </ac:spMkLst>
        </pc:spChg>
        <pc:spChg chg="add mod">
          <ac:chgData name="Becky Root" userId="aae79a8e-4f34-44f0-938a-d9bdbc43ff73" providerId="ADAL" clId="{A1EF5BB5-41C5-8441-965A-91EABF58B0FB}" dt="2021-08-23T08:33:15.968" v="3547" actId="1076"/>
          <ac:spMkLst>
            <pc:docMk/>
            <pc:sldMk cId="1649216987" sldId="266"/>
            <ac:spMk id="6" creationId="{366D67C4-2D88-3E44-8513-74AAE84BC0DE}"/>
          </ac:spMkLst>
        </pc:spChg>
        <pc:spChg chg="add del mod">
          <ac:chgData name="Becky Root" userId="aae79a8e-4f34-44f0-938a-d9bdbc43ff73" providerId="ADAL" clId="{A1EF5BB5-41C5-8441-965A-91EABF58B0FB}" dt="2021-08-23T08:32:31.335" v="3540" actId="478"/>
          <ac:spMkLst>
            <pc:docMk/>
            <pc:sldMk cId="1649216987" sldId="266"/>
            <ac:spMk id="7" creationId="{297B0735-72C1-3048-A19A-DFA3A641EDEA}"/>
          </ac:spMkLst>
        </pc:spChg>
        <pc:spChg chg="add mod">
          <ac:chgData name="Becky Root" userId="aae79a8e-4f34-44f0-938a-d9bdbc43ff73" providerId="ADAL" clId="{A1EF5BB5-41C5-8441-965A-91EABF58B0FB}" dt="2021-08-23T08:33:25.238" v="3550" actId="1076"/>
          <ac:spMkLst>
            <pc:docMk/>
            <pc:sldMk cId="1649216987" sldId="266"/>
            <ac:spMk id="8" creationId="{0F1F1C3F-A1CC-C447-84D4-D9D22F2D7DDD}"/>
          </ac:spMkLst>
        </pc:spChg>
        <pc:spChg chg="add del mod">
          <ac:chgData name="Becky Root" userId="aae79a8e-4f34-44f0-938a-d9bdbc43ff73" providerId="ADAL" clId="{A1EF5BB5-41C5-8441-965A-91EABF58B0FB}" dt="2021-08-23T07:55:18.697" v="3057" actId="767"/>
          <ac:spMkLst>
            <pc:docMk/>
            <pc:sldMk cId="1649216987" sldId="266"/>
            <ac:spMk id="21" creationId="{62B33B19-DCB1-304A-989F-EE8E12DB88E5}"/>
          </ac:spMkLst>
        </pc:spChg>
        <pc:spChg chg="add del mod">
          <ac:chgData name="Becky Root" userId="aae79a8e-4f34-44f0-938a-d9bdbc43ff73" providerId="ADAL" clId="{A1EF5BB5-41C5-8441-965A-91EABF58B0FB}" dt="2021-08-23T13:41:07.601" v="4858" actId="478"/>
          <ac:spMkLst>
            <pc:docMk/>
            <pc:sldMk cId="1649216987" sldId="266"/>
            <ac:spMk id="26" creationId="{109FEAE7-768D-E442-A522-0AA335551FF3}"/>
          </ac:spMkLst>
        </pc:spChg>
        <pc:spChg chg="add del">
          <ac:chgData name="Becky Root" userId="aae79a8e-4f34-44f0-938a-d9bdbc43ff73" providerId="ADAL" clId="{A1EF5BB5-41C5-8441-965A-91EABF58B0FB}" dt="2021-08-23T07:59:05.426" v="3087" actId="478"/>
          <ac:spMkLst>
            <pc:docMk/>
            <pc:sldMk cId="1649216987" sldId="266"/>
            <ac:spMk id="26" creationId="{EF0505A1-17DA-FC4F-8CC0-B380CE5E0FB1}"/>
          </ac:spMkLst>
        </pc:spChg>
        <pc:spChg chg="add mod">
          <ac:chgData name="Becky Root" userId="aae79a8e-4f34-44f0-938a-d9bdbc43ff73" providerId="ADAL" clId="{A1EF5BB5-41C5-8441-965A-91EABF58B0FB}" dt="2021-08-27T08:21:47.418" v="5225" actId="20577"/>
          <ac:spMkLst>
            <pc:docMk/>
            <pc:sldMk cId="1649216987" sldId="266"/>
            <ac:spMk id="35" creationId="{51C79383-7EC3-6041-9F93-10C393D8BCF9}"/>
          </ac:spMkLst>
        </pc:spChg>
        <pc:spChg chg="add mod">
          <ac:chgData name="Becky Root" userId="aae79a8e-4f34-44f0-938a-d9bdbc43ff73" providerId="ADAL" clId="{A1EF5BB5-41C5-8441-965A-91EABF58B0FB}" dt="2021-08-23T08:33:38.313" v="3553" actId="1035"/>
          <ac:spMkLst>
            <pc:docMk/>
            <pc:sldMk cId="1649216987" sldId="266"/>
            <ac:spMk id="36" creationId="{6C662CE1-ADA9-9942-853F-D80C77F4F409}"/>
          </ac:spMkLst>
        </pc:spChg>
        <pc:spChg chg="add mod">
          <ac:chgData name="Becky Root" userId="aae79a8e-4f34-44f0-938a-d9bdbc43ff73" providerId="ADAL" clId="{A1EF5BB5-41C5-8441-965A-91EABF58B0FB}" dt="2021-08-23T08:08:55.363" v="3261" actId="571"/>
          <ac:spMkLst>
            <pc:docMk/>
            <pc:sldMk cId="1649216987" sldId="266"/>
            <ac:spMk id="38" creationId="{9F06B297-6CAB-CA47-AED7-B70A234393C7}"/>
          </ac:spMkLst>
        </pc:spChg>
        <pc:spChg chg="add mod">
          <ac:chgData name="Becky Root" userId="aae79a8e-4f34-44f0-938a-d9bdbc43ff73" providerId="ADAL" clId="{A1EF5BB5-41C5-8441-965A-91EABF58B0FB}" dt="2021-08-23T08:09:17.523" v="3265" actId="571"/>
          <ac:spMkLst>
            <pc:docMk/>
            <pc:sldMk cId="1649216987" sldId="266"/>
            <ac:spMk id="41" creationId="{A4060154-4276-114C-A5CC-8D9115B65B12}"/>
          </ac:spMkLst>
        </pc:spChg>
        <pc:spChg chg="add mod">
          <ac:chgData name="Becky Root" userId="aae79a8e-4f34-44f0-938a-d9bdbc43ff73" providerId="ADAL" clId="{A1EF5BB5-41C5-8441-965A-91EABF58B0FB}" dt="2021-08-23T08:33:38.313" v="3553" actId="1035"/>
          <ac:spMkLst>
            <pc:docMk/>
            <pc:sldMk cId="1649216987" sldId="266"/>
            <ac:spMk id="43" creationId="{C37DAB8F-EDC8-6E47-BC48-72F59C2AD956}"/>
          </ac:spMkLst>
        </pc:spChg>
        <pc:spChg chg="add mod">
          <ac:chgData name="Becky Root" userId="aae79a8e-4f34-44f0-938a-d9bdbc43ff73" providerId="ADAL" clId="{A1EF5BB5-41C5-8441-965A-91EABF58B0FB}" dt="2021-08-23T08:33:38.313" v="3553" actId="1035"/>
          <ac:spMkLst>
            <pc:docMk/>
            <pc:sldMk cId="1649216987" sldId="266"/>
            <ac:spMk id="45" creationId="{A77A6C50-340E-D94C-9AAB-CC4B697CCDB0}"/>
          </ac:spMkLst>
        </pc:spChg>
        <pc:spChg chg="add mod">
          <ac:chgData name="Becky Root" userId="aae79a8e-4f34-44f0-938a-d9bdbc43ff73" providerId="ADAL" clId="{A1EF5BB5-41C5-8441-965A-91EABF58B0FB}" dt="2021-08-23T08:33:38.313" v="3553" actId="1035"/>
          <ac:spMkLst>
            <pc:docMk/>
            <pc:sldMk cId="1649216987" sldId="266"/>
            <ac:spMk id="47" creationId="{AC67D1F7-F625-2744-8928-CC55B7795E7F}"/>
          </ac:spMkLst>
        </pc:spChg>
        <pc:picChg chg="add del mod">
          <ac:chgData name="Becky Root" userId="aae79a8e-4f34-44f0-938a-d9bdbc43ff73" providerId="ADAL" clId="{A1EF5BB5-41C5-8441-965A-91EABF58B0FB}" dt="2021-08-23T13:31:00.177" v="4773" actId="478"/>
          <ac:picMkLst>
            <pc:docMk/>
            <pc:sldMk cId="1649216987" sldId="266"/>
            <ac:picMk id="4" creationId="{BC92AC35-56CE-F94C-B7DD-3D277DE29549}"/>
          </ac:picMkLst>
        </pc:picChg>
        <pc:picChg chg="add del mod ord">
          <ac:chgData name="Becky Root" userId="aae79a8e-4f34-44f0-938a-d9bdbc43ff73" providerId="ADAL" clId="{A1EF5BB5-41C5-8441-965A-91EABF58B0FB}" dt="2021-08-23T13:41:02.153" v="4855" actId="478"/>
          <ac:picMkLst>
            <pc:docMk/>
            <pc:sldMk cId="1649216987" sldId="266"/>
            <ac:picMk id="5" creationId="{3090B60B-3F16-6040-A144-03226E6B68DE}"/>
          </ac:picMkLst>
        </pc:picChg>
        <pc:picChg chg="add del mod">
          <ac:chgData name="Becky Root" userId="aae79a8e-4f34-44f0-938a-d9bdbc43ff73" providerId="ADAL" clId="{A1EF5BB5-41C5-8441-965A-91EABF58B0FB}" dt="2021-08-23T13:30:11.077" v="4742" actId="478"/>
          <ac:picMkLst>
            <pc:docMk/>
            <pc:sldMk cId="1649216987" sldId="266"/>
            <ac:picMk id="7" creationId="{163C4AE0-D68C-3F47-8AA3-4059B077FE9A}"/>
          </ac:picMkLst>
        </pc:picChg>
        <pc:picChg chg="add del mod">
          <ac:chgData name="Becky Root" userId="aae79a8e-4f34-44f0-938a-d9bdbc43ff73" providerId="ADAL" clId="{A1EF5BB5-41C5-8441-965A-91EABF58B0FB}" dt="2021-08-23T13:30:21.835" v="4747" actId="478"/>
          <ac:picMkLst>
            <pc:docMk/>
            <pc:sldMk cId="1649216987" sldId="266"/>
            <ac:picMk id="10" creationId="{1D2088E2-13B4-954C-841D-3EE4BB066289}"/>
          </ac:picMkLst>
        </pc:picChg>
        <pc:picChg chg="add del mod">
          <ac:chgData name="Becky Root" userId="aae79a8e-4f34-44f0-938a-d9bdbc43ff73" providerId="ADAL" clId="{A1EF5BB5-41C5-8441-965A-91EABF58B0FB}" dt="2021-08-23T07:48:45.093" v="3013" actId="478"/>
          <ac:picMkLst>
            <pc:docMk/>
            <pc:sldMk cId="1649216987" sldId="266"/>
            <ac:picMk id="10" creationId="{C1AD7D9E-0709-F142-ACE7-F4E93C13811F}"/>
          </ac:picMkLst>
        </pc:picChg>
        <pc:picChg chg="add del mod">
          <ac:chgData name="Becky Root" userId="aae79a8e-4f34-44f0-938a-d9bdbc43ff73" providerId="ADAL" clId="{A1EF5BB5-41C5-8441-965A-91EABF58B0FB}" dt="2021-08-23T07:49:18.188" v="3018" actId="478"/>
          <ac:picMkLst>
            <pc:docMk/>
            <pc:sldMk cId="1649216987" sldId="266"/>
            <ac:picMk id="12" creationId="{1776C23D-7754-9A4C-A96A-92794F346F59}"/>
          </ac:picMkLst>
        </pc:picChg>
        <pc:picChg chg="add mod">
          <ac:chgData name="Becky Root" userId="aae79a8e-4f34-44f0-938a-d9bdbc43ff73" providerId="ADAL" clId="{A1EF5BB5-41C5-8441-965A-91EABF58B0FB}" dt="2021-08-23T13:30:19.802" v="4746" actId="1076"/>
          <ac:picMkLst>
            <pc:docMk/>
            <pc:sldMk cId="1649216987" sldId="266"/>
            <ac:picMk id="12" creationId="{F0B1C718-5D17-DF42-8960-88D24E43AC21}"/>
          </ac:picMkLst>
        </pc:picChg>
        <pc:picChg chg="add mod">
          <ac:chgData name="Becky Root" userId="aae79a8e-4f34-44f0-938a-d9bdbc43ff73" providerId="ADAL" clId="{A1EF5BB5-41C5-8441-965A-91EABF58B0FB}" dt="2021-08-23T13:30:33.630" v="4756" actId="1076"/>
          <ac:picMkLst>
            <pc:docMk/>
            <pc:sldMk cId="1649216987" sldId="266"/>
            <ac:picMk id="14" creationId="{0B66E8C2-6F8F-3B46-A0F3-18C8D0A0D9C4}"/>
          </ac:picMkLst>
        </pc:picChg>
        <pc:picChg chg="add del mod modCrop">
          <ac:chgData name="Becky Root" userId="aae79a8e-4f34-44f0-938a-d9bdbc43ff73" providerId="ADAL" clId="{A1EF5BB5-41C5-8441-965A-91EABF58B0FB}" dt="2021-08-23T07:51:19.106" v="3032" actId="478"/>
          <ac:picMkLst>
            <pc:docMk/>
            <pc:sldMk cId="1649216987" sldId="266"/>
            <ac:picMk id="14" creationId="{101659BC-EEF1-0241-9F7E-8E9B48956CC5}"/>
          </ac:picMkLst>
        </pc:picChg>
        <pc:picChg chg="add del mod">
          <ac:chgData name="Becky Root" userId="aae79a8e-4f34-44f0-938a-d9bdbc43ff73" providerId="ADAL" clId="{A1EF5BB5-41C5-8441-965A-91EABF58B0FB}" dt="2021-08-23T07:52:04.744" v="3037" actId="478"/>
          <ac:picMkLst>
            <pc:docMk/>
            <pc:sldMk cId="1649216987" sldId="266"/>
            <ac:picMk id="16" creationId="{D09E48E0-AD97-754D-B263-060CCECD0BFD}"/>
          </ac:picMkLst>
        </pc:picChg>
        <pc:picChg chg="add mod">
          <ac:chgData name="Becky Root" userId="aae79a8e-4f34-44f0-938a-d9bdbc43ff73" providerId="ADAL" clId="{A1EF5BB5-41C5-8441-965A-91EABF58B0FB}" dt="2021-08-23T13:30:46.724" v="4765" actId="1076"/>
          <ac:picMkLst>
            <pc:docMk/>
            <pc:sldMk cId="1649216987" sldId="266"/>
            <ac:picMk id="16" creationId="{D8F6A558-3EBC-384E-8B1E-3F4CE904C8E8}"/>
          </ac:picMkLst>
        </pc:picChg>
        <pc:picChg chg="add del mod">
          <ac:chgData name="Becky Root" userId="aae79a8e-4f34-44f0-938a-d9bdbc43ff73" providerId="ADAL" clId="{A1EF5BB5-41C5-8441-965A-91EABF58B0FB}" dt="2021-08-23T07:53:23.535" v="3042" actId="478"/>
          <ac:picMkLst>
            <pc:docMk/>
            <pc:sldMk cId="1649216987" sldId="266"/>
            <ac:picMk id="18" creationId="{ABD0A1A8-A1DC-C441-9976-8157BBEF24BD}"/>
          </ac:picMkLst>
        </pc:picChg>
        <pc:picChg chg="add mod">
          <ac:chgData name="Becky Root" userId="aae79a8e-4f34-44f0-938a-d9bdbc43ff73" providerId="ADAL" clId="{A1EF5BB5-41C5-8441-965A-91EABF58B0FB}" dt="2021-08-23T13:31:03.777" v="4776" actId="1076"/>
          <ac:picMkLst>
            <pc:docMk/>
            <pc:sldMk cId="1649216987" sldId="266"/>
            <ac:picMk id="18" creationId="{C0ADEC8D-09A9-FC4A-A729-20E2D200C07B}"/>
          </ac:picMkLst>
        </pc:picChg>
        <pc:picChg chg="add del mod">
          <ac:chgData name="Becky Root" userId="aae79a8e-4f34-44f0-938a-d9bdbc43ff73" providerId="ADAL" clId="{A1EF5BB5-41C5-8441-965A-91EABF58B0FB}" dt="2021-08-23T07:55:30.237" v="3067" actId="478"/>
          <ac:picMkLst>
            <pc:docMk/>
            <pc:sldMk cId="1649216987" sldId="266"/>
            <ac:picMk id="20" creationId="{E51E22BF-D20E-CD44-A379-3DD718A079EA}"/>
          </ac:picMkLst>
        </pc:picChg>
        <pc:picChg chg="add mod">
          <ac:chgData name="Becky Root" userId="aae79a8e-4f34-44f0-938a-d9bdbc43ff73" providerId="ADAL" clId="{A1EF5BB5-41C5-8441-965A-91EABF58B0FB}" dt="2021-08-23T13:31:22.934" v="4788" actId="1076"/>
          <ac:picMkLst>
            <pc:docMk/>
            <pc:sldMk cId="1649216987" sldId="266"/>
            <ac:picMk id="20" creationId="{EE8BA8F4-4A56-904E-B455-7CD0021FCD5B}"/>
          </ac:picMkLst>
        </pc:picChg>
        <pc:picChg chg="add mod">
          <ac:chgData name="Becky Root" userId="aae79a8e-4f34-44f0-938a-d9bdbc43ff73" providerId="ADAL" clId="{A1EF5BB5-41C5-8441-965A-91EABF58B0FB}" dt="2021-08-23T13:41:00.914" v="4854" actId="167"/>
          <ac:picMkLst>
            <pc:docMk/>
            <pc:sldMk cId="1649216987" sldId="266"/>
            <ac:picMk id="22" creationId="{99ACD6E5-41B0-5045-B6B4-2FBD98FA1562}"/>
          </ac:picMkLst>
        </pc:picChg>
        <pc:picChg chg="add del mod">
          <ac:chgData name="Becky Root" userId="aae79a8e-4f34-44f0-938a-d9bdbc43ff73" providerId="ADAL" clId="{A1EF5BB5-41C5-8441-965A-91EABF58B0FB}" dt="2021-08-23T07:56:28.330" v="3072" actId="478"/>
          <ac:picMkLst>
            <pc:docMk/>
            <pc:sldMk cId="1649216987" sldId="266"/>
            <ac:picMk id="23" creationId="{43136259-3519-E34D-A655-71553611DD48}"/>
          </ac:picMkLst>
        </pc:picChg>
        <pc:picChg chg="add del mod">
          <ac:chgData name="Becky Root" userId="aae79a8e-4f34-44f0-938a-d9bdbc43ff73" providerId="ADAL" clId="{A1EF5BB5-41C5-8441-965A-91EABF58B0FB}" dt="2021-08-23T12:40:57.147" v="4574"/>
          <ac:picMkLst>
            <pc:docMk/>
            <pc:sldMk cId="1649216987" sldId="266"/>
            <ac:picMk id="23" creationId="{D5829F8D-E148-3B4E-9C15-CDED3E5ECC84}"/>
          </ac:picMkLst>
        </pc:picChg>
        <pc:picChg chg="add del mod">
          <ac:chgData name="Becky Root" userId="aae79a8e-4f34-44f0-938a-d9bdbc43ff73" providerId="ADAL" clId="{A1EF5BB5-41C5-8441-965A-91EABF58B0FB}" dt="2021-08-23T13:14:01.613" v="4643" actId="478"/>
          <ac:picMkLst>
            <pc:docMk/>
            <pc:sldMk cId="1649216987" sldId="266"/>
            <ac:picMk id="24" creationId="{48067BBB-CB4E-764E-BF45-42E6D14D3415}"/>
          </ac:picMkLst>
        </pc:picChg>
        <pc:picChg chg="add del mod">
          <ac:chgData name="Becky Root" userId="aae79a8e-4f34-44f0-938a-d9bdbc43ff73" providerId="ADAL" clId="{A1EF5BB5-41C5-8441-965A-91EABF58B0FB}" dt="2021-08-23T07:57:14.561" v="3078" actId="478"/>
          <ac:picMkLst>
            <pc:docMk/>
            <pc:sldMk cId="1649216987" sldId="266"/>
            <ac:picMk id="25" creationId="{C76E1714-6245-574B-BCBD-ADF6A3D6D16C}"/>
          </ac:picMkLst>
        </pc:picChg>
        <pc:picChg chg="add del mod">
          <ac:chgData name="Becky Root" userId="aae79a8e-4f34-44f0-938a-d9bdbc43ff73" providerId="ADAL" clId="{A1EF5BB5-41C5-8441-965A-91EABF58B0FB}" dt="2021-08-23T07:58:44.733" v="3086" actId="478"/>
          <ac:picMkLst>
            <pc:docMk/>
            <pc:sldMk cId="1649216987" sldId="266"/>
            <ac:picMk id="28" creationId="{B5AE9714-3227-4D4B-ADF4-8962CBF09DD1}"/>
          </ac:picMkLst>
        </pc:picChg>
        <pc:picChg chg="add del mod">
          <ac:chgData name="Becky Root" userId="aae79a8e-4f34-44f0-938a-d9bdbc43ff73" providerId="ADAL" clId="{A1EF5BB5-41C5-8441-965A-91EABF58B0FB}" dt="2021-08-23T13:13:31.579" v="4625" actId="478"/>
          <ac:picMkLst>
            <pc:docMk/>
            <pc:sldMk cId="1649216987" sldId="266"/>
            <ac:picMk id="30" creationId="{1A79DF2A-B315-344E-9262-920512491A98}"/>
          </ac:picMkLst>
        </pc:picChg>
        <pc:picChg chg="add del mod">
          <ac:chgData name="Becky Root" userId="aae79a8e-4f34-44f0-938a-d9bdbc43ff73" providerId="ADAL" clId="{A1EF5BB5-41C5-8441-965A-91EABF58B0FB}" dt="2021-08-23T08:09:52.088" v="3276" actId="478"/>
          <ac:picMkLst>
            <pc:docMk/>
            <pc:sldMk cId="1649216987" sldId="266"/>
            <ac:picMk id="31" creationId="{22F74228-4036-D34E-BA1C-0A644CFD7F8E}"/>
          </ac:picMkLst>
        </pc:picChg>
        <pc:picChg chg="add del mod">
          <ac:chgData name="Becky Root" userId="aae79a8e-4f34-44f0-938a-d9bdbc43ff73" providerId="ADAL" clId="{A1EF5BB5-41C5-8441-965A-91EABF58B0FB}" dt="2021-08-23T11:05:06.382" v="4502" actId="478"/>
          <ac:picMkLst>
            <pc:docMk/>
            <pc:sldMk cId="1649216987" sldId="266"/>
            <ac:picMk id="32" creationId="{2ABE93A7-EC61-0B4D-83F6-070383FE1D11}"/>
          </ac:picMkLst>
        </pc:picChg>
        <pc:picChg chg="add del mod">
          <ac:chgData name="Becky Root" userId="aae79a8e-4f34-44f0-938a-d9bdbc43ff73" providerId="ADAL" clId="{A1EF5BB5-41C5-8441-965A-91EABF58B0FB}" dt="2021-08-23T11:05:06.886" v="4503" actId="478"/>
          <ac:picMkLst>
            <pc:docMk/>
            <pc:sldMk cId="1649216987" sldId="266"/>
            <ac:picMk id="33" creationId="{4F64415D-6B9C-0F41-96CE-621D2A202543}"/>
          </ac:picMkLst>
        </pc:picChg>
        <pc:picChg chg="add del mod">
          <ac:chgData name="Becky Root" userId="aae79a8e-4f34-44f0-938a-d9bdbc43ff73" providerId="ADAL" clId="{A1EF5BB5-41C5-8441-965A-91EABF58B0FB}" dt="2021-08-23T11:05:07.620" v="4504" actId="478"/>
          <ac:picMkLst>
            <pc:docMk/>
            <pc:sldMk cId="1649216987" sldId="266"/>
            <ac:picMk id="34" creationId="{454A79B2-F699-F943-AAD6-376DB900FDFF}"/>
          </ac:picMkLst>
        </pc:picChg>
        <pc:picChg chg="add mod">
          <ac:chgData name="Becky Root" userId="aae79a8e-4f34-44f0-938a-d9bdbc43ff73" providerId="ADAL" clId="{A1EF5BB5-41C5-8441-965A-91EABF58B0FB}" dt="2021-08-23T08:08:55.363" v="3261" actId="571"/>
          <ac:picMkLst>
            <pc:docMk/>
            <pc:sldMk cId="1649216987" sldId="266"/>
            <ac:picMk id="37" creationId="{8DF93933-A15E-344A-BA1B-57A04AA0C4CE}"/>
          </ac:picMkLst>
        </pc:picChg>
        <pc:picChg chg="add mod">
          <ac:chgData name="Becky Root" userId="aae79a8e-4f34-44f0-938a-d9bdbc43ff73" providerId="ADAL" clId="{A1EF5BB5-41C5-8441-965A-91EABF58B0FB}" dt="2021-08-23T08:09:10.471" v="3263" actId="571"/>
          <ac:picMkLst>
            <pc:docMk/>
            <pc:sldMk cId="1649216987" sldId="266"/>
            <ac:picMk id="39" creationId="{8C7E71BE-15F8-344C-B3EE-43CEBE4BDD48}"/>
          </ac:picMkLst>
        </pc:picChg>
        <pc:picChg chg="add mod">
          <ac:chgData name="Becky Root" userId="aae79a8e-4f34-44f0-938a-d9bdbc43ff73" providerId="ADAL" clId="{A1EF5BB5-41C5-8441-965A-91EABF58B0FB}" dt="2021-08-23T08:09:17.523" v="3265" actId="571"/>
          <ac:picMkLst>
            <pc:docMk/>
            <pc:sldMk cId="1649216987" sldId="266"/>
            <ac:picMk id="40" creationId="{B2E5B013-B694-3742-AE8C-2C970C91797B}"/>
          </ac:picMkLst>
        </pc:picChg>
        <pc:picChg chg="add del mod">
          <ac:chgData name="Becky Root" userId="aae79a8e-4f34-44f0-938a-d9bdbc43ff73" providerId="ADAL" clId="{A1EF5BB5-41C5-8441-965A-91EABF58B0FB}" dt="2021-08-23T08:14:46.296" v="3307" actId="478"/>
          <ac:picMkLst>
            <pc:docMk/>
            <pc:sldMk cId="1649216987" sldId="266"/>
            <ac:picMk id="42" creationId="{35458647-C887-F344-8222-ADC0B85D824B}"/>
          </ac:picMkLst>
        </pc:picChg>
        <pc:picChg chg="add del mod">
          <ac:chgData name="Becky Root" userId="aae79a8e-4f34-44f0-938a-d9bdbc43ff73" providerId="ADAL" clId="{A1EF5BB5-41C5-8441-965A-91EABF58B0FB}" dt="2021-08-23T08:14:18.834" v="3295" actId="478"/>
          <ac:picMkLst>
            <pc:docMk/>
            <pc:sldMk cId="1649216987" sldId="266"/>
            <ac:picMk id="44" creationId="{E4FEB1E5-EECC-DF48-B920-FF1E10748030}"/>
          </ac:picMkLst>
        </pc:picChg>
        <pc:picChg chg="add del mod">
          <ac:chgData name="Becky Root" userId="aae79a8e-4f34-44f0-938a-d9bdbc43ff73" providerId="ADAL" clId="{A1EF5BB5-41C5-8441-965A-91EABF58B0FB}" dt="2021-08-23T13:31:01.628" v="4775" actId="478"/>
          <ac:picMkLst>
            <pc:docMk/>
            <pc:sldMk cId="1649216987" sldId="266"/>
            <ac:picMk id="46" creationId="{A56F625E-04D7-1F40-A8A6-9895490115D4}"/>
          </ac:picMkLst>
        </pc:picChg>
        <pc:picChg chg="add del mod">
          <ac:chgData name="Becky Root" userId="aae79a8e-4f34-44f0-938a-d9bdbc43ff73" providerId="ADAL" clId="{A1EF5BB5-41C5-8441-965A-91EABF58B0FB}" dt="2021-08-23T13:31:05.238" v="4778" actId="478"/>
          <ac:picMkLst>
            <pc:docMk/>
            <pc:sldMk cId="1649216987" sldId="266"/>
            <ac:picMk id="48" creationId="{08EB78C0-EB7C-2944-936D-68AA1CDFBFF9}"/>
          </ac:picMkLst>
        </pc:picChg>
        <pc:picChg chg="add del mod">
          <ac:chgData name="Becky Root" userId="aae79a8e-4f34-44f0-938a-d9bdbc43ff73" providerId="ADAL" clId="{A1EF5BB5-41C5-8441-965A-91EABF58B0FB}" dt="2021-08-23T13:14:02.997" v="4644" actId="478"/>
          <ac:picMkLst>
            <pc:docMk/>
            <pc:sldMk cId="1649216987" sldId="266"/>
            <ac:picMk id="50" creationId="{9AE52778-25BF-3848-9811-A34B962EBE48}"/>
          </ac:picMkLst>
        </pc:picChg>
        <pc:picChg chg="add del mod">
          <ac:chgData name="Becky Root" userId="aae79a8e-4f34-44f0-938a-d9bdbc43ff73" providerId="ADAL" clId="{A1EF5BB5-41C5-8441-965A-91EABF58B0FB}" dt="2021-08-23T13:13:57.382" v="4641" actId="478"/>
          <ac:picMkLst>
            <pc:docMk/>
            <pc:sldMk cId="1649216987" sldId="266"/>
            <ac:picMk id="52" creationId="{346E91DD-4009-0841-9401-C6D17C4D3B8B}"/>
          </ac:picMkLst>
        </pc:picChg>
        <pc:picChg chg="add del mod">
          <ac:chgData name="Becky Root" userId="aae79a8e-4f34-44f0-938a-d9bdbc43ff73" providerId="ADAL" clId="{A1EF5BB5-41C5-8441-965A-91EABF58B0FB}" dt="2021-08-23T13:31:00.648" v="4774" actId="478"/>
          <ac:picMkLst>
            <pc:docMk/>
            <pc:sldMk cId="1649216987" sldId="266"/>
            <ac:picMk id="54" creationId="{F1CD1C23-8B94-C04C-8B5C-399FE4878724}"/>
          </ac:picMkLst>
        </pc:picChg>
        <pc:picChg chg="add del mod">
          <ac:chgData name="Becky Root" userId="aae79a8e-4f34-44f0-938a-d9bdbc43ff73" providerId="ADAL" clId="{A1EF5BB5-41C5-8441-965A-91EABF58B0FB}" dt="2021-08-23T13:31:04.533" v="4777" actId="478"/>
          <ac:picMkLst>
            <pc:docMk/>
            <pc:sldMk cId="1649216987" sldId="266"/>
            <ac:picMk id="56" creationId="{FE7288F8-E79B-864D-B5D0-09BBFEB3838B}"/>
          </ac:picMkLst>
        </pc:picChg>
        <pc:picChg chg="add del mod">
          <ac:chgData name="Becky Root" userId="aae79a8e-4f34-44f0-938a-d9bdbc43ff73" providerId="ADAL" clId="{A1EF5BB5-41C5-8441-965A-91EABF58B0FB}" dt="2021-08-23T09:26:16.719" v="3971" actId="478"/>
          <ac:picMkLst>
            <pc:docMk/>
            <pc:sldMk cId="1649216987" sldId="266"/>
            <ac:picMk id="57" creationId="{7CFE1F7E-B620-A346-837F-E447074FA8B1}"/>
          </ac:picMkLst>
        </pc:picChg>
        <pc:picChg chg="add mod">
          <ac:chgData name="Becky Root" userId="aae79a8e-4f34-44f0-938a-d9bdbc43ff73" providerId="ADAL" clId="{A1EF5BB5-41C5-8441-965A-91EABF58B0FB}" dt="2021-08-27T08:21:41.191" v="5222" actId="1076"/>
          <ac:picMkLst>
            <pc:docMk/>
            <pc:sldMk cId="1649216987" sldId="266"/>
            <ac:picMk id="58" creationId="{8CFBB78C-7011-D24E-9460-CD83F658108A}"/>
          </ac:picMkLst>
        </pc:picChg>
        <pc:picChg chg="add del mod">
          <ac:chgData name="Becky Root" userId="aae79a8e-4f34-44f0-938a-d9bdbc43ff73" providerId="ADAL" clId="{A1EF5BB5-41C5-8441-965A-91EABF58B0FB}" dt="2021-08-23T09:26:18.576" v="3972" actId="478"/>
          <ac:picMkLst>
            <pc:docMk/>
            <pc:sldMk cId="1649216987" sldId="266"/>
            <ac:picMk id="59" creationId="{0358D716-CE26-154A-AE8D-A967CD698E82}"/>
          </ac:picMkLst>
        </pc:picChg>
        <pc:picChg chg="add mod">
          <ac:chgData name="Becky Root" userId="aae79a8e-4f34-44f0-938a-d9bdbc43ff73" providerId="ADAL" clId="{A1EF5BB5-41C5-8441-965A-91EABF58B0FB}" dt="2021-08-23T08:33:38.313" v="3553" actId="1035"/>
          <ac:picMkLst>
            <pc:docMk/>
            <pc:sldMk cId="1649216987" sldId="266"/>
            <ac:picMk id="60" creationId="{502A0F25-F98E-114C-96A3-6CA48FEFC887}"/>
          </ac:picMkLst>
        </pc:picChg>
        <pc:picChg chg="add mod">
          <ac:chgData name="Becky Root" userId="aae79a8e-4f34-44f0-938a-d9bdbc43ff73" providerId="ADAL" clId="{A1EF5BB5-41C5-8441-965A-91EABF58B0FB}" dt="2021-08-23T13:30:45.295" v="4764" actId="1076"/>
          <ac:picMkLst>
            <pc:docMk/>
            <pc:sldMk cId="1649216987" sldId="266"/>
            <ac:picMk id="61" creationId="{16991228-B28A-BB4A-838F-5334EEAF759D}"/>
          </ac:picMkLst>
        </pc:picChg>
      </pc:sldChg>
      <pc:sldChg chg="addSp delSp modSp add mod">
        <pc:chgData name="Becky Root" userId="aae79a8e-4f34-44f0-938a-d9bdbc43ff73" providerId="ADAL" clId="{A1EF5BB5-41C5-8441-965A-91EABF58B0FB}" dt="2021-08-23T13:40:30.717" v="4839" actId="478"/>
        <pc:sldMkLst>
          <pc:docMk/>
          <pc:sldMk cId="4151473695" sldId="267"/>
        </pc:sldMkLst>
        <pc:spChg chg="mod">
          <ac:chgData name="Becky Root" userId="aae79a8e-4f34-44f0-938a-d9bdbc43ff73" providerId="ADAL" clId="{A1EF5BB5-41C5-8441-965A-91EABF58B0FB}" dt="2021-08-23T08:21:32.033" v="3449" actId="20577"/>
          <ac:spMkLst>
            <pc:docMk/>
            <pc:sldMk cId="4151473695" sldId="267"/>
            <ac:spMk id="22" creationId="{0568F092-A230-A540-A283-E83349FC9749}"/>
          </ac:spMkLst>
        </pc:spChg>
        <pc:spChg chg="mod">
          <ac:chgData name="Becky Root" userId="aae79a8e-4f34-44f0-938a-d9bdbc43ff73" providerId="ADAL" clId="{A1EF5BB5-41C5-8441-965A-91EABF58B0FB}" dt="2021-08-23T08:24:43.149" v="3460" actId="20577"/>
          <ac:spMkLst>
            <pc:docMk/>
            <pc:sldMk cId="4151473695" sldId="267"/>
            <ac:spMk id="23" creationId="{BBFB3F91-0182-0F4E-81C2-464E58B05016}"/>
          </ac:spMkLst>
        </pc:spChg>
        <pc:spChg chg="mod">
          <ac:chgData name="Becky Root" userId="aae79a8e-4f34-44f0-938a-d9bdbc43ff73" providerId="ADAL" clId="{A1EF5BB5-41C5-8441-965A-91EABF58B0FB}" dt="2021-08-23T08:24:46.470" v="3461" actId="14100"/>
          <ac:spMkLst>
            <pc:docMk/>
            <pc:sldMk cId="4151473695" sldId="267"/>
            <ac:spMk id="27" creationId="{C94AB708-1242-174F-8B95-0E87FE04B1B2}"/>
          </ac:spMkLst>
        </pc:spChg>
        <pc:picChg chg="del">
          <ac:chgData name="Becky Root" userId="aae79a8e-4f34-44f0-938a-d9bdbc43ff73" providerId="ADAL" clId="{A1EF5BB5-41C5-8441-965A-91EABF58B0FB}" dt="2021-08-23T13:40:30.717" v="4839" actId="478"/>
          <ac:picMkLst>
            <pc:docMk/>
            <pc:sldMk cId="4151473695" sldId="267"/>
            <ac:picMk id="3" creationId="{87B8DA93-71F9-4246-ABA4-1C1C8C7C4462}"/>
          </ac:picMkLst>
        </pc:picChg>
        <pc:picChg chg="add mod modCrop">
          <ac:chgData name="Becky Root" userId="aae79a8e-4f34-44f0-938a-d9bdbc43ff73" providerId="ADAL" clId="{A1EF5BB5-41C5-8441-965A-91EABF58B0FB}" dt="2021-08-23T13:26:20.020" v="4701" actId="1076"/>
          <ac:picMkLst>
            <pc:docMk/>
            <pc:sldMk cId="4151473695" sldId="267"/>
            <ac:picMk id="4" creationId="{227F4A64-62B2-2349-9B0B-CF5CD0E8124D}"/>
          </ac:picMkLst>
        </pc:picChg>
        <pc:picChg chg="add del mod">
          <ac:chgData name="Becky Root" userId="aae79a8e-4f34-44f0-938a-d9bdbc43ff73" providerId="ADAL" clId="{A1EF5BB5-41C5-8441-965A-91EABF58B0FB}" dt="2021-08-23T08:25:29.408" v="3474" actId="478"/>
          <ac:picMkLst>
            <pc:docMk/>
            <pc:sldMk cId="4151473695" sldId="267"/>
            <ac:picMk id="4" creationId="{8E5ABB33-FED1-5C48-B6C8-840F8B32A1C6}"/>
          </ac:picMkLst>
        </pc:picChg>
        <pc:picChg chg="del">
          <ac:chgData name="Becky Root" userId="aae79a8e-4f34-44f0-938a-d9bdbc43ff73" providerId="ADAL" clId="{A1EF5BB5-41C5-8441-965A-91EABF58B0FB}" dt="2021-08-23T08:30:16.264" v="3500" actId="478"/>
          <ac:picMkLst>
            <pc:docMk/>
            <pc:sldMk cId="4151473695" sldId="267"/>
            <ac:picMk id="5" creationId="{073F7B6C-7672-784D-9EFF-A0321F4F6330}"/>
          </ac:picMkLst>
        </pc:picChg>
        <pc:picChg chg="add mod">
          <ac:chgData name="Becky Root" userId="aae79a8e-4f34-44f0-938a-d9bdbc43ff73" providerId="ADAL" clId="{A1EF5BB5-41C5-8441-965A-91EABF58B0FB}" dt="2021-08-23T13:40:29.587" v="4838" actId="167"/>
          <ac:picMkLst>
            <pc:docMk/>
            <pc:sldMk cId="4151473695" sldId="267"/>
            <ac:picMk id="6" creationId="{F4CE140B-846E-0644-9CEB-430798E199EA}"/>
          </ac:picMkLst>
        </pc:picChg>
        <pc:picChg chg="add del mod">
          <ac:chgData name="Becky Root" userId="aae79a8e-4f34-44f0-938a-d9bdbc43ff73" providerId="ADAL" clId="{A1EF5BB5-41C5-8441-965A-91EABF58B0FB}" dt="2021-08-23T08:28:05.849" v="3494" actId="478"/>
          <ac:picMkLst>
            <pc:docMk/>
            <pc:sldMk cId="4151473695" sldId="267"/>
            <ac:picMk id="7" creationId="{FC3DB372-1C27-8F40-A842-B52531F86D76}"/>
          </ac:picMkLst>
        </pc:picChg>
        <pc:picChg chg="add del mod modCrop">
          <ac:chgData name="Becky Root" userId="aae79a8e-4f34-44f0-938a-d9bdbc43ff73" providerId="ADAL" clId="{A1EF5BB5-41C5-8441-965A-91EABF58B0FB}" dt="2021-08-23T13:25:28.117" v="4685" actId="478"/>
          <ac:picMkLst>
            <pc:docMk/>
            <pc:sldMk cId="4151473695" sldId="267"/>
            <ac:picMk id="10" creationId="{9C578494-9512-9843-B58F-AB1CE7C9C9AF}"/>
          </ac:picMkLst>
        </pc:picChg>
        <pc:picChg chg="add mod">
          <ac:chgData name="Becky Root" userId="aae79a8e-4f34-44f0-938a-d9bdbc43ff73" providerId="ADAL" clId="{A1EF5BB5-41C5-8441-965A-91EABF58B0FB}" dt="2021-08-23T13:26:17.435" v="4700" actId="166"/>
          <ac:picMkLst>
            <pc:docMk/>
            <pc:sldMk cId="4151473695" sldId="267"/>
            <ac:picMk id="12" creationId="{7A40F5A9-1FA4-F94C-814E-23B807864FC6}"/>
          </ac:picMkLst>
        </pc:picChg>
        <pc:picChg chg="del mod">
          <ac:chgData name="Becky Root" userId="aae79a8e-4f34-44f0-938a-d9bdbc43ff73" providerId="ADAL" clId="{A1EF5BB5-41C5-8441-965A-91EABF58B0FB}" dt="2021-08-23T13:25:30.070" v="4686" actId="478"/>
          <ac:picMkLst>
            <pc:docMk/>
            <pc:sldMk cId="4151473695" sldId="267"/>
            <ac:picMk id="13" creationId="{882BB2F4-3C6E-2746-83D6-57C6FB76D2CB}"/>
          </ac:picMkLst>
        </pc:picChg>
        <pc:picChg chg="add del mod">
          <ac:chgData name="Becky Root" userId="aae79a8e-4f34-44f0-938a-d9bdbc43ff73" providerId="ADAL" clId="{A1EF5BB5-41C5-8441-965A-91EABF58B0FB}" dt="2021-08-23T13:26:08.759" v="4697" actId="478"/>
          <ac:picMkLst>
            <pc:docMk/>
            <pc:sldMk cId="4151473695" sldId="267"/>
            <ac:picMk id="14" creationId="{C9E60383-81F4-F848-8C31-3315D8A88A7C}"/>
          </ac:picMkLst>
        </pc:picChg>
        <pc:picChg chg="mod">
          <ac:chgData name="Becky Root" userId="aae79a8e-4f34-44f0-938a-d9bdbc43ff73" providerId="ADAL" clId="{A1EF5BB5-41C5-8441-965A-91EABF58B0FB}" dt="2021-08-23T08:30:50.730" v="3519" actId="1076"/>
          <ac:picMkLst>
            <pc:docMk/>
            <pc:sldMk cId="4151473695" sldId="267"/>
            <ac:picMk id="18" creationId="{07DFE457-C9DE-EC47-9F44-BCE2F7B2632F}"/>
          </ac:picMkLst>
        </pc:picChg>
      </pc:sldChg>
      <pc:sldChg chg="addSp delSp modSp new mod delCm">
        <pc:chgData name="Becky Root" userId="aae79a8e-4f34-44f0-938a-d9bdbc43ff73" providerId="ADAL" clId="{A1EF5BB5-41C5-8441-965A-91EABF58B0FB}" dt="2021-08-23T13:41:17.220" v="4864" actId="478"/>
        <pc:sldMkLst>
          <pc:docMk/>
          <pc:sldMk cId="2155047680" sldId="268"/>
        </pc:sldMkLst>
        <pc:spChg chg="del">
          <ac:chgData name="Becky Root" userId="aae79a8e-4f34-44f0-938a-d9bdbc43ff73" providerId="ADAL" clId="{A1EF5BB5-41C5-8441-965A-91EABF58B0FB}" dt="2021-08-23T08:33:54.711" v="3555" actId="478"/>
          <ac:spMkLst>
            <pc:docMk/>
            <pc:sldMk cId="2155047680" sldId="268"/>
            <ac:spMk id="2" creationId="{432DB0CB-944B-0248-8DDE-CF3610E5A1C2}"/>
          </ac:spMkLst>
        </pc:spChg>
        <pc:spChg chg="add del">
          <ac:chgData name="Becky Root" userId="aae79a8e-4f34-44f0-938a-d9bdbc43ff73" providerId="ADAL" clId="{A1EF5BB5-41C5-8441-965A-91EABF58B0FB}" dt="2021-08-23T12:41:26.924" v="4583" actId="11529"/>
          <ac:spMkLst>
            <pc:docMk/>
            <pc:sldMk cId="2155047680" sldId="268"/>
            <ac:spMk id="2" creationId="{F53FF7C2-21D2-3248-89E1-0CF6A18656E7}"/>
          </ac:spMkLst>
        </pc:spChg>
        <pc:spChg chg="del mod">
          <ac:chgData name="Becky Root" userId="aae79a8e-4f34-44f0-938a-d9bdbc43ff73" providerId="ADAL" clId="{A1EF5BB5-41C5-8441-965A-91EABF58B0FB}" dt="2021-08-23T08:33:57.589" v="3557" actId="478"/>
          <ac:spMkLst>
            <pc:docMk/>
            <pc:sldMk cId="2155047680" sldId="268"/>
            <ac:spMk id="3" creationId="{03ED8133-E07E-0848-9BF4-FBD50CB766E0}"/>
          </ac:spMkLst>
        </pc:spChg>
        <pc:spChg chg="add mod">
          <ac:chgData name="Becky Root" userId="aae79a8e-4f34-44f0-938a-d9bdbc43ff73" providerId="ADAL" clId="{A1EF5BB5-41C5-8441-965A-91EABF58B0FB}" dt="2021-08-23T12:42:15.954" v="4596" actId="166"/>
          <ac:spMkLst>
            <pc:docMk/>
            <pc:sldMk cId="2155047680" sldId="268"/>
            <ac:spMk id="4" creationId="{830F5212-1A85-B140-B6E2-52E242BE77B6}"/>
          </ac:spMkLst>
        </pc:spChg>
        <pc:spChg chg="mod">
          <ac:chgData name="Becky Root" userId="aae79a8e-4f34-44f0-938a-d9bdbc43ff73" providerId="ADAL" clId="{A1EF5BB5-41C5-8441-965A-91EABF58B0FB}" dt="2021-08-23T12:22:45.756" v="4530" actId="1076"/>
          <ac:spMkLst>
            <pc:docMk/>
            <pc:sldMk cId="2155047680" sldId="268"/>
            <ac:spMk id="5" creationId="{0B41B96D-6429-4301-A400-9AED2F4E5FEC}"/>
          </ac:spMkLst>
        </pc:spChg>
        <pc:spChg chg="add del mod">
          <ac:chgData name="Becky Root" userId="aae79a8e-4f34-44f0-938a-d9bdbc43ff73" providerId="ADAL" clId="{A1EF5BB5-41C5-8441-965A-91EABF58B0FB}" dt="2021-08-23T08:32:49.641" v="3544"/>
          <ac:spMkLst>
            <pc:docMk/>
            <pc:sldMk cId="2155047680" sldId="268"/>
            <ac:spMk id="5" creationId="{123EF8EA-3F7C-BF46-9E24-DA755CF24785}"/>
          </ac:spMkLst>
        </pc:spChg>
        <pc:spChg chg="add del mod">
          <ac:chgData name="Becky Root" userId="aae79a8e-4f34-44f0-938a-d9bdbc43ff73" providerId="ADAL" clId="{A1EF5BB5-41C5-8441-965A-91EABF58B0FB}" dt="2021-08-23T08:36:12.038" v="3581" actId="478"/>
          <ac:spMkLst>
            <pc:docMk/>
            <pc:sldMk cId="2155047680" sldId="268"/>
            <ac:spMk id="6" creationId="{633027E8-7398-5644-B425-A9CCD6DDB40A}"/>
          </ac:spMkLst>
        </pc:spChg>
        <pc:spChg chg="add mod">
          <ac:chgData name="Becky Root" userId="aae79a8e-4f34-44f0-938a-d9bdbc43ff73" providerId="ADAL" clId="{A1EF5BB5-41C5-8441-965A-91EABF58B0FB}" dt="2021-08-23T12:42:30.996" v="4606" actId="1036"/>
          <ac:spMkLst>
            <pc:docMk/>
            <pc:sldMk cId="2155047680" sldId="268"/>
            <ac:spMk id="6" creationId="{E03E931E-EBF1-1D43-A419-0CCD3EDEA234}"/>
          </ac:spMkLst>
        </pc:spChg>
        <pc:spChg chg="add mod">
          <ac:chgData name="Becky Root" userId="aae79a8e-4f34-44f0-938a-d9bdbc43ff73" providerId="ADAL" clId="{A1EF5BB5-41C5-8441-965A-91EABF58B0FB}" dt="2021-08-23T09:28:27.357" v="4002" actId="1076"/>
          <ac:spMkLst>
            <pc:docMk/>
            <pc:sldMk cId="2155047680" sldId="268"/>
            <ac:spMk id="7" creationId="{4AC98397-D6B6-8945-A864-EB65A593B775}"/>
          </ac:spMkLst>
        </pc:spChg>
        <pc:picChg chg="add del mod">
          <ac:chgData name="Becky Root" userId="aae79a8e-4f34-44f0-938a-d9bdbc43ff73" providerId="ADAL" clId="{A1EF5BB5-41C5-8441-965A-91EABF58B0FB}" dt="2021-08-23T12:41:12.877" v="4578" actId="478"/>
          <ac:picMkLst>
            <pc:docMk/>
            <pc:sldMk cId="2155047680" sldId="268"/>
            <ac:picMk id="3" creationId="{A4D0E26E-352D-A44A-A782-C192174813C1}"/>
          </ac:picMkLst>
        </pc:picChg>
        <pc:picChg chg="add del mod">
          <ac:chgData name="Becky Root" userId="aae79a8e-4f34-44f0-938a-d9bdbc43ff73" providerId="ADAL" clId="{A1EF5BB5-41C5-8441-965A-91EABF58B0FB}" dt="2021-08-23T09:28:00.759" v="3992" actId="478"/>
          <ac:picMkLst>
            <pc:docMk/>
            <pc:sldMk cId="2155047680" sldId="268"/>
            <ac:picMk id="4" creationId="{29C9B369-EF55-694F-A80F-A10AB9BDADA7}"/>
          </ac:picMkLst>
        </pc:picChg>
        <pc:picChg chg="add mod">
          <ac:chgData name="Becky Root" userId="aae79a8e-4f34-44f0-938a-d9bdbc43ff73" providerId="ADAL" clId="{A1EF5BB5-41C5-8441-965A-91EABF58B0FB}" dt="2021-08-23T12:45:54.298" v="4617" actId="1076"/>
          <ac:picMkLst>
            <pc:docMk/>
            <pc:sldMk cId="2155047680" sldId="268"/>
            <ac:picMk id="8" creationId="{E6B85B09-628B-BB4E-87BF-C9C2E3723E40}"/>
          </ac:picMkLst>
        </pc:picChg>
        <pc:picChg chg="add del mod">
          <ac:chgData name="Becky Root" userId="aae79a8e-4f34-44f0-938a-d9bdbc43ff73" providerId="ADAL" clId="{A1EF5BB5-41C5-8441-965A-91EABF58B0FB}" dt="2021-08-23T09:27:26.841" v="3978" actId="478"/>
          <ac:picMkLst>
            <pc:docMk/>
            <pc:sldMk cId="2155047680" sldId="268"/>
            <ac:picMk id="9" creationId="{091125EC-2927-2948-A977-FA0571603BEB}"/>
          </ac:picMkLst>
        </pc:picChg>
        <pc:picChg chg="add mod">
          <ac:chgData name="Becky Root" userId="aae79a8e-4f34-44f0-938a-d9bdbc43ff73" providerId="ADAL" clId="{A1EF5BB5-41C5-8441-965A-91EABF58B0FB}" dt="2021-08-23T12:42:05.106" v="4590" actId="207"/>
          <ac:picMkLst>
            <pc:docMk/>
            <pc:sldMk cId="2155047680" sldId="268"/>
            <ac:picMk id="9" creationId="{FA8E2863-3D89-954C-8105-1B7193B98C71}"/>
          </ac:picMkLst>
        </pc:picChg>
        <pc:picChg chg="add del mod">
          <ac:chgData name="Becky Root" userId="aae79a8e-4f34-44f0-938a-d9bdbc43ff73" providerId="ADAL" clId="{A1EF5BB5-41C5-8441-965A-91EABF58B0FB}" dt="2021-08-23T13:41:17.220" v="4864" actId="478"/>
          <ac:picMkLst>
            <pc:docMk/>
            <pc:sldMk cId="2155047680" sldId="268"/>
            <ac:picMk id="10" creationId="{3E655B6A-213E-5045-AA6D-54FCA757E323}"/>
          </ac:picMkLst>
        </pc:picChg>
        <pc:picChg chg="add del mod">
          <ac:chgData name="Becky Root" userId="aae79a8e-4f34-44f0-938a-d9bdbc43ff73" providerId="ADAL" clId="{A1EF5BB5-41C5-8441-965A-91EABF58B0FB}" dt="2021-08-23T12:20:04.672" v="4524" actId="478"/>
          <ac:picMkLst>
            <pc:docMk/>
            <pc:sldMk cId="2155047680" sldId="268"/>
            <ac:picMk id="10" creationId="{BD78F9D0-B765-F44D-83C9-FD08A4E0D9CD}"/>
          </ac:picMkLst>
        </pc:picChg>
        <pc:picChg chg="add del mod">
          <ac:chgData name="Becky Root" userId="aae79a8e-4f34-44f0-938a-d9bdbc43ff73" providerId="ADAL" clId="{A1EF5BB5-41C5-8441-965A-91EABF58B0FB}" dt="2021-08-23T12:20:03.709" v="4522" actId="478"/>
          <ac:picMkLst>
            <pc:docMk/>
            <pc:sldMk cId="2155047680" sldId="268"/>
            <ac:picMk id="12" creationId="{241B694B-4741-2F47-BF0A-854577A0E2CD}"/>
          </ac:picMkLst>
        </pc:picChg>
        <pc:picChg chg="add mod">
          <ac:chgData name="Becky Root" userId="aae79a8e-4f34-44f0-938a-d9bdbc43ff73" providerId="ADAL" clId="{A1EF5BB5-41C5-8441-965A-91EABF58B0FB}" dt="2021-08-23T13:41:16.068" v="4863" actId="167"/>
          <ac:picMkLst>
            <pc:docMk/>
            <pc:sldMk cId="2155047680" sldId="268"/>
            <ac:picMk id="12" creationId="{C27FFFE1-8619-2E4D-B32D-C633AC0D1CCB}"/>
          </ac:picMkLst>
        </pc:picChg>
      </pc:sldChg>
      <pc:sldChg chg="addSp delSp modSp add mod delCm">
        <pc:chgData name="Becky Root" userId="aae79a8e-4f34-44f0-938a-d9bdbc43ff73" providerId="ADAL" clId="{A1EF5BB5-41C5-8441-965A-91EABF58B0FB}" dt="2021-08-23T13:47:48.766" v="4942" actId="1076"/>
        <pc:sldMkLst>
          <pc:docMk/>
          <pc:sldMk cId="4101477833" sldId="269"/>
        </pc:sldMkLst>
        <pc:spChg chg="add mod">
          <ac:chgData name="Becky Root" userId="aae79a8e-4f34-44f0-938a-d9bdbc43ff73" providerId="ADAL" clId="{A1EF5BB5-41C5-8441-965A-91EABF58B0FB}" dt="2021-08-23T10:53:11.143" v="4384" actId="1076"/>
          <ac:spMkLst>
            <pc:docMk/>
            <pc:sldMk cId="4101477833" sldId="269"/>
            <ac:spMk id="2" creationId="{2A82270A-E3EB-304D-A52A-F62F435F9AB7}"/>
          </ac:spMkLst>
        </pc:spChg>
        <pc:spChg chg="add mod">
          <ac:chgData name="Becky Root" userId="aae79a8e-4f34-44f0-938a-d9bdbc43ff73" providerId="ADAL" clId="{A1EF5BB5-41C5-8441-965A-91EABF58B0FB}" dt="2021-08-23T10:51:45.282" v="4358" actId="14100"/>
          <ac:spMkLst>
            <pc:docMk/>
            <pc:sldMk cId="4101477833" sldId="269"/>
            <ac:spMk id="3" creationId="{3D5FD8E4-AFB6-594F-A6B2-B60786DF0BAD}"/>
          </ac:spMkLst>
        </pc:spChg>
        <pc:spChg chg="add mod">
          <ac:chgData name="Becky Root" userId="aae79a8e-4f34-44f0-938a-d9bdbc43ff73" providerId="ADAL" clId="{A1EF5BB5-41C5-8441-965A-91EABF58B0FB}" dt="2021-08-23T08:47:24.422" v="3755" actId="166"/>
          <ac:spMkLst>
            <pc:docMk/>
            <pc:sldMk cId="4101477833" sldId="269"/>
            <ac:spMk id="5" creationId="{1783C864-B995-0244-AFF9-72C6BD40D291}"/>
          </ac:spMkLst>
        </pc:spChg>
        <pc:spChg chg="del">
          <ac:chgData name="Becky Root" userId="aae79a8e-4f34-44f0-938a-d9bdbc43ff73" providerId="ADAL" clId="{A1EF5BB5-41C5-8441-965A-91EABF58B0FB}" dt="2021-08-23T08:36:54.809" v="3615" actId="478"/>
          <ac:spMkLst>
            <pc:docMk/>
            <pc:sldMk cId="4101477833" sldId="269"/>
            <ac:spMk id="6" creationId="{633027E8-7398-5644-B425-A9CCD6DDB40A}"/>
          </ac:spMkLst>
        </pc:spChg>
        <pc:spChg chg="add mod">
          <ac:chgData name="Becky Root" userId="aae79a8e-4f34-44f0-938a-d9bdbc43ff73" providerId="ADAL" clId="{A1EF5BB5-41C5-8441-965A-91EABF58B0FB}" dt="2021-08-23T10:53:33.901" v="4389" actId="14100"/>
          <ac:spMkLst>
            <pc:docMk/>
            <pc:sldMk cId="4101477833" sldId="269"/>
            <ac:spMk id="7" creationId="{4A42D307-2E98-A543-8B7E-5B8206602BF0}"/>
          </ac:spMkLst>
        </pc:spChg>
        <pc:spChg chg="add del mod">
          <ac:chgData name="Becky Root" userId="aae79a8e-4f34-44f0-938a-d9bdbc43ff73" providerId="ADAL" clId="{A1EF5BB5-41C5-8441-965A-91EABF58B0FB}" dt="2021-08-23T08:41:08.347" v="3668" actId="478"/>
          <ac:spMkLst>
            <pc:docMk/>
            <pc:sldMk cId="4101477833" sldId="269"/>
            <ac:spMk id="8" creationId="{15E3D5D4-3EEF-BD45-A3B3-59CEEB70F989}"/>
          </ac:spMkLst>
        </pc:spChg>
        <pc:spChg chg="add del mod">
          <ac:chgData name="Becky Root" userId="aae79a8e-4f34-44f0-938a-d9bdbc43ff73" providerId="ADAL" clId="{A1EF5BB5-41C5-8441-965A-91EABF58B0FB}" dt="2021-08-23T08:41:07.147" v="3667" actId="478"/>
          <ac:spMkLst>
            <pc:docMk/>
            <pc:sldMk cId="4101477833" sldId="269"/>
            <ac:spMk id="9" creationId="{25B1A3F1-2047-E04C-B217-108F15948CF0}"/>
          </ac:spMkLst>
        </pc:spChg>
        <pc:spChg chg="add del mod">
          <ac:chgData name="Becky Root" userId="aae79a8e-4f34-44f0-938a-d9bdbc43ff73" providerId="ADAL" clId="{A1EF5BB5-41C5-8441-965A-91EABF58B0FB}" dt="2021-08-23T08:41:03.190" v="3664" actId="478"/>
          <ac:spMkLst>
            <pc:docMk/>
            <pc:sldMk cId="4101477833" sldId="269"/>
            <ac:spMk id="11" creationId="{584EA08B-BB84-7C4B-8E75-97CE8FF01EC4}"/>
          </ac:spMkLst>
        </pc:spChg>
        <pc:spChg chg="add del mod">
          <ac:chgData name="Becky Root" userId="aae79a8e-4f34-44f0-938a-d9bdbc43ff73" providerId="ADAL" clId="{A1EF5BB5-41C5-8441-965A-91EABF58B0FB}" dt="2021-08-23T08:41:04.957" v="3666" actId="478"/>
          <ac:spMkLst>
            <pc:docMk/>
            <pc:sldMk cId="4101477833" sldId="269"/>
            <ac:spMk id="12" creationId="{3D63B86A-5F9A-1441-BFAA-06474C7D8BE6}"/>
          </ac:spMkLst>
        </pc:spChg>
        <pc:spChg chg="add del mod">
          <ac:chgData name="Becky Root" userId="aae79a8e-4f34-44f0-938a-d9bdbc43ff73" providerId="ADAL" clId="{A1EF5BB5-41C5-8441-965A-91EABF58B0FB}" dt="2021-08-23T08:41:02.565" v="3663" actId="478"/>
          <ac:spMkLst>
            <pc:docMk/>
            <pc:sldMk cId="4101477833" sldId="269"/>
            <ac:spMk id="13" creationId="{31291AF1-A499-D148-BFBC-C711ED71BD04}"/>
          </ac:spMkLst>
        </pc:spChg>
        <pc:spChg chg="add del mod">
          <ac:chgData name="Becky Root" userId="aae79a8e-4f34-44f0-938a-d9bdbc43ff73" providerId="ADAL" clId="{A1EF5BB5-41C5-8441-965A-91EABF58B0FB}" dt="2021-08-23T08:41:02.565" v="3663" actId="478"/>
          <ac:spMkLst>
            <pc:docMk/>
            <pc:sldMk cId="4101477833" sldId="269"/>
            <ac:spMk id="14" creationId="{E7640923-169D-F54E-9420-637ADE426EC2}"/>
          </ac:spMkLst>
        </pc:spChg>
        <pc:spChg chg="add mod">
          <ac:chgData name="Becky Root" userId="aae79a8e-4f34-44f0-938a-d9bdbc43ff73" providerId="ADAL" clId="{A1EF5BB5-41C5-8441-965A-91EABF58B0FB}" dt="2021-08-23T10:52:11.099" v="4366" actId="14100"/>
          <ac:spMkLst>
            <pc:docMk/>
            <pc:sldMk cId="4101477833" sldId="269"/>
            <ac:spMk id="15" creationId="{2B3713C1-3D8E-9542-8401-7BEE2CEA4B79}"/>
          </ac:spMkLst>
        </pc:spChg>
        <pc:spChg chg="add mod">
          <ac:chgData name="Becky Root" userId="aae79a8e-4f34-44f0-938a-d9bdbc43ff73" providerId="ADAL" clId="{A1EF5BB5-41C5-8441-965A-91EABF58B0FB}" dt="2021-08-23T10:52:13.677" v="4367" actId="207"/>
          <ac:spMkLst>
            <pc:docMk/>
            <pc:sldMk cId="4101477833" sldId="269"/>
            <ac:spMk id="16" creationId="{4137808F-3ABC-B04D-A741-2F8D4E779B29}"/>
          </ac:spMkLst>
        </pc:spChg>
        <pc:spChg chg="add mod">
          <ac:chgData name="Becky Root" userId="aae79a8e-4f34-44f0-938a-d9bdbc43ff73" providerId="ADAL" clId="{A1EF5BB5-41C5-8441-965A-91EABF58B0FB}" dt="2021-08-23T10:52:56.143" v="4379" actId="14100"/>
          <ac:spMkLst>
            <pc:docMk/>
            <pc:sldMk cId="4101477833" sldId="269"/>
            <ac:spMk id="17" creationId="{3F7E0F46-843A-4C47-A99B-30E2303DF0FE}"/>
          </ac:spMkLst>
        </pc:spChg>
        <pc:spChg chg="add mod">
          <ac:chgData name="Becky Root" userId="aae79a8e-4f34-44f0-938a-d9bdbc43ff73" providerId="ADAL" clId="{A1EF5BB5-41C5-8441-965A-91EABF58B0FB}" dt="2021-08-23T10:52:37.921" v="4372" actId="207"/>
          <ac:spMkLst>
            <pc:docMk/>
            <pc:sldMk cId="4101477833" sldId="269"/>
            <ac:spMk id="18" creationId="{2E0D8118-3B5D-204E-8059-A7504C1746A9}"/>
          </ac:spMkLst>
        </pc:spChg>
        <pc:spChg chg="add mod">
          <ac:chgData name="Becky Root" userId="aae79a8e-4f34-44f0-938a-d9bdbc43ff73" providerId="ADAL" clId="{A1EF5BB5-41C5-8441-965A-91EABF58B0FB}" dt="2021-08-23T10:53:00.700" v="4381" actId="14100"/>
          <ac:spMkLst>
            <pc:docMk/>
            <pc:sldMk cId="4101477833" sldId="269"/>
            <ac:spMk id="19" creationId="{AECD6183-98DE-F945-9B1D-88299D330B7C}"/>
          </ac:spMkLst>
        </pc:spChg>
        <pc:spChg chg="add mod">
          <ac:chgData name="Becky Root" userId="aae79a8e-4f34-44f0-938a-d9bdbc43ff73" providerId="ADAL" clId="{A1EF5BB5-41C5-8441-965A-91EABF58B0FB}" dt="2021-08-23T10:53:07.105" v="4383" actId="14100"/>
          <ac:spMkLst>
            <pc:docMk/>
            <pc:sldMk cId="4101477833" sldId="269"/>
            <ac:spMk id="20" creationId="{C2281D84-7BD9-3D41-8F7F-0EF45C81B244}"/>
          </ac:spMkLst>
        </pc:spChg>
        <pc:spChg chg="add mod">
          <ac:chgData name="Becky Root" userId="aae79a8e-4f34-44f0-938a-d9bdbc43ff73" providerId="ADAL" clId="{A1EF5BB5-41C5-8441-965A-91EABF58B0FB}" dt="2021-08-23T08:44:16.942" v="3709" actId="1076"/>
          <ac:spMkLst>
            <pc:docMk/>
            <pc:sldMk cId="4101477833" sldId="269"/>
            <ac:spMk id="21" creationId="{1786F649-0CE2-F442-9035-A380E5F791F8}"/>
          </ac:spMkLst>
        </pc:spChg>
        <pc:spChg chg="add mod">
          <ac:chgData name="Becky Root" userId="aae79a8e-4f34-44f0-938a-d9bdbc43ff73" providerId="ADAL" clId="{A1EF5BB5-41C5-8441-965A-91EABF58B0FB}" dt="2021-08-23T08:44:16.942" v="3709" actId="1076"/>
          <ac:spMkLst>
            <pc:docMk/>
            <pc:sldMk cId="4101477833" sldId="269"/>
            <ac:spMk id="22" creationId="{9772F13B-066A-1D4B-96B6-E926193A7842}"/>
          </ac:spMkLst>
        </pc:spChg>
        <pc:spChg chg="add del mod">
          <ac:chgData name="Becky Root" userId="aae79a8e-4f34-44f0-938a-d9bdbc43ff73" providerId="ADAL" clId="{A1EF5BB5-41C5-8441-965A-91EABF58B0FB}" dt="2021-08-23T08:43:50.795" v="3701" actId="478"/>
          <ac:spMkLst>
            <pc:docMk/>
            <pc:sldMk cId="4101477833" sldId="269"/>
            <ac:spMk id="23" creationId="{68776561-5EE7-3340-A995-6C4FF2E00BB8}"/>
          </ac:spMkLst>
        </pc:spChg>
        <pc:spChg chg="add del mod">
          <ac:chgData name="Becky Root" userId="aae79a8e-4f34-44f0-938a-d9bdbc43ff73" providerId="ADAL" clId="{A1EF5BB5-41C5-8441-965A-91EABF58B0FB}" dt="2021-08-23T08:43:52.348" v="3702" actId="478"/>
          <ac:spMkLst>
            <pc:docMk/>
            <pc:sldMk cId="4101477833" sldId="269"/>
            <ac:spMk id="24" creationId="{792F02D3-AF1C-B846-8B35-A8E3012391B3}"/>
          </ac:spMkLst>
        </pc:spChg>
        <pc:spChg chg="add mod">
          <ac:chgData name="Becky Root" userId="aae79a8e-4f34-44f0-938a-d9bdbc43ff73" providerId="ADAL" clId="{A1EF5BB5-41C5-8441-965A-91EABF58B0FB}" dt="2021-08-23T08:44:20.129" v="3710" actId="571"/>
          <ac:spMkLst>
            <pc:docMk/>
            <pc:sldMk cId="4101477833" sldId="269"/>
            <ac:spMk id="25" creationId="{FEDC4357-1390-414E-AF5C-2CC224B910D1}"/>
          </ac:spMkLst>
        </pc:spChg>
        <pc:spChg chg="add mod">
          <ac:chgData name="Becky Root" userId="aae79a8e-4f34-44f0-938a-d9bdbc43ff73" providerId="ADAL" clId="{A1EF5BB5-41C5-8441-965A-91EABF58B0FB}" dt="2021-08-23T08:44:40.264" v="3717" actId="1076"/>
          <ac:spMkLst>
            <pc:docMk/>
            <pc:sldMk cId="4101477833" sldId="269"/>
            <ac:spMk id="26" creationId="{F32E58D4-A7B3-1948-AF65-C106C2980CC3}"/>
          </ac:spMkLst>
        </pc:spChg>
        <pc:spChg chg="add mod">
          <ac:chgData name="Becky Root" userId="aae79a8e-4f34-44f0-938a-d9bdbc43ff73" providerId="ADAL" clId="{A1EF5BB5-41C5-8441-965A-91EABF58B0FB}" dt="2021-08-23T08:44:23.251" v="3711" actId="571"/>
          <ac:spMkLst>
            <pc:docMk/>
            <pc:sldMk cId="4101477833" sldId="269"/>
            <ac:spMk id="27" creationId="{0621F58E-3C37-D647-8CEB-A7AEE63EED6A}"/>
          </ac:spMkLst>
        </pc:spChg>
        <pc:spChg chg="add mod">
          <ac:chgData name="Becky Root" userId="aae79a8e-4f34-44f0-938a-d9bdbc43ff73" providerId="ADAL" clId="{A1EF5BB5-41C5-8441-965A-91EABF58B0FB}" dt="2021-08-23T08:44:44.166" v="3719" actId="1076"/>
          <ac:spMkLst>
            <pc:docMk/>
            <pc:sldMk cId="4101477833" sldId="269"/>
            <ac:spMk id="28" creationId="{6EB34419-CD83-8643-9855-674917DFB1DC}"/>
          </ac:spMkLst>
        </pc:spChg>
        <pc:spChg chg="add mod">
          <ac:chgData name="Becky Root" userId="aae79a8e-4f34-44f0-938a-d9bdbc43ff73" providerId="ADAL" clId="{A1EF5BB5-41C5-8441-965A-91EABF58B0FB}" dt="2021-08-23T08:44:25.742" v="3712" actId="571"/>
          <ac:spMkLst>
            <pc:docMk/>
            <pc:sldMk cId="4101477833" sldId="269"/>
            <ac:spMk id="29" creationId="{F8BC05E4-AFCE-5445-A320-647935273345}"/>
          </ac:spMkLst>
        </pc:spChg>
        <pc:spChg chg="add mod">
          <ac:chgData name="Becky Root" userId="aae79a8e-4f34-44f0-938a-d9bdbc43ff73" providerId="ADAL" clId="{A1EF5BB5-41C5-8441-965A-91EABF58B0FB}" dt="2021-08-23T08:44:47.957" v="3721" actId="1076"/>
          <ac:spMkLst>
            <pc:docMk/>
            <pc:sldMk cId="4101477833" sldId="269"/>
            <ac:spMk id="30" creationId="{4CFDFB74-634C-6F44-A74A-DEBCE219D09F}"/>
          </ac:spMkLst>
        </pc:spChg>
        <pc:spChg chg="add mod">
          <ac:chgData name="Becky Root" userId="aae79a8e-4f34-44f0-938a-d9bdbc43ff73" providerId="ADAL" clId="{A1EF5BB5-41C5-8441-965A-91EABF58B0FB}" dt="2021-08-23T08:44:29.171" v="3713" actId="571"/>
          <ac:spMkLst>
            <pc:docMk/>
            <pc:sldMk cId="4101477833" sldId="269"/>
            <ac:spMk id="31" creationId="{993E44AC-3BF4-834D-ACE3-BF9F34AB7406}"/>
          </ac:spMkLst>
        </pc:spChg>
        <pc:spChg chg="add mod">
          <ac:chgData name="Becky Root" userId="aae79a8e-4f34-44f0-938a-d9bdbc43ff73" providerId="ADAL" clId="{A1EF5BB5-41C5-8441-965A-91EABF58B0FB}" dt="2021-08-23T08:44:53.008" v="3723" actId="1076"/>
          <ac:spMkLst>
            <pc:docMk/>
            <pc:sldMk cId="4101477833" sldId="269"/>
            <ac:spMk id="32" creationId="{43D73E69-B612-C14A-9352-1BA46A7B18B9}"/>
          </ac:spMkLst>
        </pc:spChg>
        <pc:spChg chg="add mod">
          <ac:chgData name="Becky Root" userId="aae79a8e-4f34-44f0-938a-d9bdbc43ff73" providerId="ADAL" clId="{A1EF5BB5-41C5-8441-965A-91EABF58B0FB}" dt="2021-08-23T08:44:32.455" v="3714" actId="571"/>
          <ac:spMkLst>
            <pc:docMk/>
            <pc:sldMk cId="4101477833" sldId="269"/>
            <ac:spMk id="33" creationId="{6200D80C-1671-E441-BF3A-F4BA4B6C0484}"/>
          </ac:spMkLst>
        </pc:spChg>
        <pc:spChg chg="add mod">
          <ac:chgData name="Becky Root" userId="aae79a8e-4f34-44f0-938a-d9bdbc43ff73" providerId="ADAL" clId="{A1EF5BB5-41C5-8441-965A-91EABF58B0FB}" dt="2021-08-23T08:45:05.585" v="3724" actId="20577"/>
          <ac:spMkLst>
            <pc:docMk/>
            <pc:sldMk cId="4101477833" sldId="269"/>
            <ac:spMk id="34" creationId="{D756863A-2CE1-FD43-A86B-03BEE7B44880}"/>
          </ac:spMkLst>
        </pc:spChg>
        <pc:spChg chg="add mod">
          <ac:chgData name="Becky Root" userId="aae79a8e-4f34-44f0-938a-d9bdbc43ff73" providerId="ADAL" clId="{A1EF5BB5-41C5-8441-965A-91EABF58B0FB}" dt="2021-08-23T08:44:34.444" v="3715" actId="571"/>
          <ac:spMkLst>
            <pc:docMk/>
            <pc:sldMk cId="4101477833" sldId="269"/>
            <ac:spMk id="35" creationId="{9FA653EE-4F00-7D4A-BD34-822276843E33}"/>
          </ac:spMkLst>
        </pc:spChg>
        <pc:spChg chg="add mod">
          <ac:chgData name="Becky Root" userId="aae79a8e-4f34-44f0-938a-d9bdbc43ff73" providerId="ADAL" clId="{A1EF5BB5-41C5-8441-965A-91EABF58B0FB}" dt="2021-08-23T08:45:07.697" v="3725" actId="20577"/>
          <ac:spMkLst>
            <pc:docMk/>
            <pc:sldMk cId="4101477833" sldId="269"/>
            <ac:spMk id="36" creationId="{4D2A8AB2-3E40-6B44-8656-877B474F3630}"/>
          </ac:spMkLst>
        </pc:spChg>
        <pc:spChg chg="add del mod">
          <ac:chgData name="Becky Root" userId="aae79a8e-4f34-44f0-938a-d9bdbc43ff73" providerId="ADAL" clId="{A1EF5BB5-41C5-8441-965A-91EABF58B0FB}" dt="2021-08-23T08:46:54.673" v="3747" actId="478"/>
          <ac:spMkLst>
            <pc:docMk/>
            <pc:sldMk cId="4101477833" sldId="269"/>
            <ac:spMk id="40" creationId="{77740292-3E59-D24D-B7FB-3B5D9AEE1E52}"/>
          </ac:spMkLst>
        </pc:spChg>
        <pc:spChg chg="add del mod">
          <ac:chgData name="Becky Root" userId="aae79a8e-4f34-44f0-938a-d9bdbc43ff73" providerId="ADAL" clId="{A1EF5BB5-41C5-8441-965A-91EABF58B0FB}" dt="2021-08-23T08:47:45.503" v="3760" actId="478"/>
          <ac:spMkLst>
            <pc:docMk/>
            <pc:sldMk cId="4101477833" sldId="269"/>
            <ac:spMk id="43" creationId="{E94C3B6C-131D-EB45-89F6-1BF6C34AD78B}"/>
          </ac:spMkLst>
        </pc:spChg>
        <pc:spChg chg="add mod">
          <ac:chgData name="Becky Root" userId="aae79a8e-4f34-44f0-938a-d9bdbc43ff73" providerId="ADAL" clId="{A1EF5BB5-41C5-8441-965A-91EABF58B0FB}" dt="2021-08-23T13:47:45.616" v="4941" actId="1076"/>
          <ac:spMkLst>
            <pc:docMk/>
            <pc:sldMk cId="4101477833" sldId="269"/>
            <ac:spMk id="44" creationId="{E44CACBA-2A9F-024F-86AF-8CD32F063DA8}"/>
          </ac:spMkLst>
        </pc:spChg>
        <pc:picChg chg="del mod">
          <ac:chgData name="Becky Root" userId="aae79a8e-4f34-44f0-938a-d9bdbc43ff73" providerId="ADAL" clId="{A1EF5BB5-41C5-8441-965A-91EABF58B0FB}" dt="2021-08-23T08:46:55.972" v="3748" actId="478"/>
          <ac:picMkLst>
            <pc:docMk/>
            <pc:sldMk cId="4101477833" sldId="269"/>
            <ac:picMk id="4" creationId="{29C9B369-EF55-694F-A80F-A10AB9BDADA7}"/>
          </ac:picMkLst>
        </pc:picChg>
        <pc:picChg chg="add mod modCrop">
          <ac:chgData name="Becky Root" userId="aae79a8e-4f34-44f0-938a-d9bdbc43ff73" providerId="ADAL" clId="{A1EF5BB5-41C5-8441-965A-91EABF58B0FB}" dt="2021-08-23T13:47:11.445" v="4927" actId="167"/>
          <ac:picMkLst>
            <pc:docMk/>
            <pc:sldMk cId="4101477833" sldId="269"/>
            <ac:picMk id="6" creationId="{DE008563-292E-1A48-89ED-FDFCB9DB087A}"/>
          </ac:picMkLst>
        </pc:picChg>
        <pc:picChg chg="add del mod">
          <ac:chgData name="Becky Root" userId="aae79a8e-4f34-44f0-938a-d9bdbc43ff73" providerId="ADAL" clId="{A1EF5BB5-41C5-8441-965A-91EABF58B0FB}" dt="2021-08-23T08:39:35.820" v="3651" actId="478"/>
          <ac:picMkLst>
            <pc:docMk/>
            <pc:sldMk cId="4101477833" sldId="269"/>
            <ac:picMk id="10" creationId="{A53B14C0-13E3-0F4F-8499-327CFE55AB70}"/>
          </ac:picMkLst>
        </pc:picChg>
        <pc:picChg chg="add del mod">
          <ac:chgData name="Becky Root" userId="aae79a8e-4f34-44f0-938a-d9bdbc43ff73" providerId="ADAL" clId="{A1EF5BB5-41C5-8441-965A-91EABF58B0FB}" dt="2021-08-23T08:45:59.048" v="3733" actId="478"/>
          <ac:picMkLst>
            <pc:docMk/>
            <pc:sldMk cId="4101477833" sldId="269"/>
            <ac:picMk id="38" creationId="{7C486106-63E9-A94B-9480-DCBFB5E9894F}"/>
          </ac:picMkLst>
        </pc:picChg>
        <pc:picChg chg="add del mod">
          <ac:chgData name="Becky Root" userId="aae79a8e-4f34-44f0-938a-d9bdbc43ff73" providerId="ADAL" clId="{A1EF5BB5-41C5-8441-965A-91EABF58B0FB}" dt="2021-08-23T13:46:34.103" v="4913" actId="478"/>
          <ac:picMkLst>
            <pc:docMk/>
            <pc:sldMk cId="4101477833" sldId="269"/>
            <ac:picMk id="39" creationId="{D46E2EB5-6C83-3544-BD57-F7A2F3DB9828}"/>
          </ac:picMkLst>
        </pc:picChg>
        <pc:picChg chg="add mod">
          <ac:chgData name="Becky Root" userId="aae79a8e-4f34-44f0-938a-d9bdbc43ff73" providerId="ADAL" clId="{A1EF5BB5-41C5-8441-965A-91EABF58B0FB}" dt="2021-08-23T13:47:48.766" v="4942" actId="1076"/>
          <ac:picMkLst>
            <pc:docMk/>
            <pc:sldMk cId="4101477833" sldId="269"/>
            <ac:picMk id="42" creationId="{D510695E-2523-1640-957E-033A54150DEA}"/>
          </ac:picMkLst>
        </pc:picChg>
      </pc:sldChg>
      <pc:sldChg chg="addSp delSp modSp add mod delCm">
        <pc:chgData name="Becky Root" userId="aae79a8e-4f34-44f0-938a-d9bdbc43ff73" providerId="ADAL" clId="{A1EF5BB5-41C5-8441-965A-91EABF58B0FB}" dt="2021-08-23T13:47:59.982" v="4946" actId="1076"/>
        <pc:sldMkLst>
          <pc:docMk/>
          <pc:sldMk cId="4292747281" sldId="270"/>
        </pc:sldMkLst>
        <pc:spChg chg="mod">
          <ac:chgData name="Becky Root" userId="aae79a8e-4f34-44f0-938a-d9bdbc43ff73" providerId="ADAL" clId="{A1EF5BB5-41C5-8441-965A-91EABF58B0FB}" dt="2021-08-23T10:54:47.858" v="4405" actId="1076"/>
          <ac:spMkLst>
            <pc:docMk/>
            <pc:sldMk cId="4292747281" sldId="270"/>
            <ac:spMk id="2" creationId="{2A82270A-E3EB-304D-A52A-F62F435F9AB7}"/>
          </ac:spMkLst>
        </pc:spChg>
        <pc:spChg chg="mod">
          <ac:chgData name="Becky Root" userId="aae79a8e-4f34-44f0-938a-d9bdbc43ff73" providerId="ADAL" clId="{A1EF5BB5-41C5-8441-965A-91EABF58B0FB}" dt="2021-08-23T10:55:22.700" v="4423" actId="14100"/>
          <ac:spMkLst>
            <pc:docMk/>
            <pc:sldMk cId="4292747281" sldId="270"/>
            <ac:spMk id="3" creationId="{3D5FD8E4-AFB6-594F-A6B2-B60786DF0BAD}"/>
          </ac:spMkLst>
        </pc:spChg>
        <pc:spChg chg="mod">
          <ac:chgData name="Becky Root" userId="aae79a8e-4f34-44f0-938a-d9bdbc43ff73" providerId="ADAL" clId="{A1EF5BB5-41C5-8441-965A-91EABF58B0FB}" dt="2021-08-23T08:52:54.789" v="3851" actId="1076"/>
          <ac:spMkLst>
            <pc:docMk/>
            <pc:sldMk cId="4292747281" sldId="270"/>
            <ac:spMk id="5" creationId="{1783C864-B995-0244-AFF9-72C6BD40D291}"/>
          </ac:spMkLst>
        </pc:spChg>
        <pc:spChg chg="mod">
          <ac:chgData name="Becky Root" userId="aae79a8e-4f34-44f0-938a-d9bdbc43ff73" providerId="ADAL" clId="{A1EF5BB5-41C5-8441-965A-91EABF58B0FB}" dt="2021-08-23T10:54:25.344" v="4401" actId="20577"/>
          <ac:spMkLst>
            <pc:docMk/>
            <pc:sldMk cId="4292747281" sldId="270"/>
            <ac:spMk id="7" creationId="{4A42D307-2E98-A543-8B7E-5B8206602BF0}"/>
          </ac:spMkLst>
        </pc:spChg>
        <pc:spChg chg="mod">
          <ac:chgData name="Becky Root" userId="aae79a8e-4f34-44f0-938a-d9bdbc43ff73" providerId="ADAL" clId="{A1EF5BB5-41C5-8441-965A-91EABF58B0FB}" dt="2021-08-23T10:55:32.092" v="4424" actId="14100"/>
          <ac:spMkLst>
            <pc:docMk/>
            <pc:sldMk cId="4292747281" sldId="270"/>
            <ac:spMk id="15" creationId="{2B3713C1-3D8E-9542-8401-7BEE2CEA4B79}"/>
          </ac:spMkLst>
        </pc:spChg>
        <pc:spChg chg="mod">
          <ac:chgData name="Becky Root" userId="aae79a8e-4f34-44f0-938a-d9bdbc43ff73" providerId="ADAL" clId="{A1EF5BB5-41C5-8441-965A-91EABF58B0FB}" dt="2021-08-23T10:55:35.973" v="4425" actId="14100"/>
          <ac:spMkLst>
            <pc:docMk/>
            <pc:sldMk cId="4292747281" sldId="270"/>
            <ac:spMk id="16" creationId="{4137808F-3ABC-B04D-A741-2F8D4E779B29}"/>
          </ac:spMkLst>
        </pc:spChg>
        <pc:spChg chg="mod">
          <ac:chgData name="Becky Root" userId="aae79a8e-4f34-44f0-938a-d9bdbc43ff73" providerId="ADAL" clId="{A1EF5BB5-41C5-8441-965A-91EABF58B0FB}" dt="2021-08-23T10:54:43.235" v="4404" actId="207"/>
          <ac:spMkLst>
            <pc:docMk/>
            <pc:sldMk cId="4292747281" sldId="270"/>
            <ac:spMk id="17" creationId="{3F7E0F46-843A-4C47-A99B-30E2303DF0FE}"/>
          </ac:spMkLst>
        </pc:spChg>
        <pc:spChg chg="mod">
          <ac:chgData name="Becky Root" userId="aae79a8e-4f34-44f0-938a-d9bdbc43ff73" providerId="ADAL" clId="{A1EF5BB5-41C5-8441-965A-91EABF58B0FB}" dt="2021-08-23T10:55:46.460" v="4426" actId="14100"/>
          <ac:spMkLst>
            <pc:docMk/>
            <pc:sldMk cId="4292747281" sldId="270"/>
            <ac:spMk id="18" creationId="{2E0D8118-3B5D-204E-8059-A7504C1746A9}"/>
          </ac:spMkLst>
        </pc:spChg>
        <pc:spChg chg="mod">
          <ac:chgData name="Becky Root" userId="aae79a8e-4f34-44f0-938a-d9bdbc43ff73" providerId="ADAL" clId="{A1EF5BB5-41C5-8441-965A-91EABF58B0FB}" dt="2021-08-23T10:55:50.829" v="4427" actId="14100"/>
          <ac:spMkLst>
            <pc:docMk/>
            <pc:sldMk cId="4292747281" sldId="270"/>
            <ac:spMk id="19" creationId="{AECD6183-98DE-F945-9B1D-88299D330B7C}"/>
          </ac:spMkLst>
        </pc:spChg>
        <pc:spChg chg="mod">
          <ac:chgData name="Becky Root" userId="aae79a8e-4f34-44f0-938a-d9bdbc43ff73" providerId="ADAL" clId="{A1EF5BB5-41C5-8441-965A-91EABF58B0FB}" dt="2021-08-23T10:55:54.601" v="4428" actId="14100"/>
          <ac:spMkLst>
            <pc:docMk/>
            <pc:sldMk cId="4292747281" sldId="270"/>
            <ac:spMk id="20" creationId="{C2281D84-7BD9-3D41-8F7F-0EF45C81B244}"/>
          </ac:spMkLst>
        </pc:spChg>
        <pc:spChg chg="mod">
          <ac:chgData name="Becky Root" userId="aae79a8e-4f34-44f0-938a-d9bdbc43ff73" providerId="ADAL" clId="{A1EF5BB5-41C5-8441-965A-91EABF58B0FB}" dt="2021-08-23T08:50:55.155" v="3810" actId="20577"/>
          <ac:spMkLst>
            <pc:docMk/>
            <pc:sldMk cId="4292747281" sldId="270"/>
            <ac:spMk id="22" creationId="{9772F13B-066A-1D4B-96B6-E926193A7842}"/>
          </ac:spMkLst>
        </pc:spChg>
        <pc:spChg chg="mod">
          <ac:chgData name="Becky Root" userId="aae79a8e-4f34-44f0-938a-d9bdbc43ff73" providerId="ADAL" clId="{A1EF5BB5-41C5-8441-965A-91EABF58B0FB}" dt="2021-08-23T08:50:58.010" v="3811" actId="20577"/>
          <ac:spMkLst>
            <pc:docMk/>
            <pc:sldMk cId="4292747281" sldId="270"/>
            <ac:spMk id="26" creationId="{F32E58D4-A7B3-1948-AF65-C106C2980CC3}"/>
          </ac:spMkLst>
        </pc:spChg>
        <pc:spChg chg="mod">
          <ac:chgData name="Becky Root" userId="aae79a8e-4f34-44f0-938a-d9bdbc43ff73" providerId="ADAL" clId="{A1EF5BB5-41C5-8441-965A-91EABF58B0FB}" dt="2021-08-23T08:51:00.747" v="3812" actId="20577"/>
          <ac:spMkLst>
            <pc:docMk/>
            <pc:sldMk cId="4292747281" sldId="270"/>
            <ac:spMk id="28" creationId="{6EB34419-CD83-8643-9855-674917DFB1DC}"/>
          </ac:spMkLst>
        </pc:spChg>
        <pc:spChg chg="mod">
          <ac:chgData name="Becky Root" userId="aae79a8e-4f34-44f0-938a-d9bdbc43ff73" providerId="ADAL" clId="{A1EF5BB5-41C5-8441-965A-91EABF58B0FB}" dt="2021-08-23T08:51:03.514" v="3813" actId="20577"/>
          <ac:spMkLst>
            <pc:docMk/>
            <pc:sldMk cId="4292747281" sldId="270"/>
            <ac:spMk id="30" creationId="{4CFDFB74-634C-6F44-A74A-DEBCE219D09F}"/>
          </ac:spMkLst>
        </pc:spChg>
        <pc:spChg chg="mod">
          <ac:chgData name="Becky Root" userId="aae79a8e-4f34-44f0-938a-d9bdbc43ff73" providerId="ADAL" clId="{A1EF5BB5-41C5-8441-965A-91EABF58B0FB}" dt="2021-08-23T08:51:05.946" v="3814" actId="20577"/>
          <ac:spMkLst>
            <pc:docMk/>
            <pc:sldMk cId="4292747281" sldId="270"/>
            <ac:spMk id="32" creationId="{43D73E69-B612-C14A-9352-1BA46A7B18B9}"/>
          </ac:spMkLst>
        </pc:spChg>
        <pc:spChg chg="mod">
          <ac:chgData name="Becky Root" userId="aae79a8e-4f34-44f0-938a-d9bdbc43ff73" providerId="ADAL" clId="{A1EF5BB5-41C5-8441-965A-91EABF58B0FB}" dt="2021-08-23T08:51:09.255" v="3815" actId="20577"/>
          <ac:spMkLst>
            <pc:docMk/>
            <pc:sldMk cId="4292747281" sldId="270"/>
            <ac:spMk id="34" creationId="{D756863A-2CE1-FD43-A86B-03BEE7B44880}"/>
          </ac:spMkLst>
        </pc:spChg>
        <pc:spChg chg="mod">
          <ac:chgData name="Becky Root" userId="aae79a8e-4f34-44f0-938a-d9bdbc43ff73" providerId="ADAL" clId="{A1EF5BB5-41C5-8441-965A-91EABF58B0FB}" dt="2021-08-23T08:51:10.747" v="3816" actId="20577"/>
          <ac:spMkLst>
            <pc:docMk/>
            <pc:sldMk cId="4292747281" sldId="270"/>
            <ac:spMk id="36" creationId="{4D2A8AB2-3E40-6B44-8656-877B474F3630}"/>
          </ac:spMkLst>
        </pc:spChg>
        <pc:spChg chg="mod">
          <ac:chgData name="Becky Root" userId="aae79a8e-4f34-44f0-938a-d9bdbc43ff73" providerId="ADAL" clId="{A1EF5BB5-41C5-8441-965A-91EABF58B0FB}" dt="2021-08-23T13:47:57.135" v="4944" actId="1076"/>
          <ac:spMkLst>
            <pc:docMk/>
            <pc:sldMk cId="4292747281" sldId="270"/>
            <ac:spMk id="44" creationId="{E44CACBA-2A9F-024F-86AF-8CD32F063DA8}"/>
          </ac:spMkLst>
        </pc:spChg>
        <pc:picChg chg="add mod">
          <ac:chgData name="Becky Root" userId="aae79a8e-4f34-44f0-938a-d9bdbc43ff73" providerId="ADAL" clId="{A1EF5BB5-41C5-8441-965A-91EABF58B0FB}" dt="2021-08-23T13:47:59.982" v="4946" actId="1076"/>
          <ac:picMkLst>
            <pc:docMk/>
            <pc:sldMk cId="4292747281" sldId="270"/>
            <ac:picMk id="37" creationId="{6E36C7F6-98B8-0F48-8EAF-420FB25FFEA1}"/>
          </ac:picMkLst>
        </pc:picChg>
        <pc:picChg chg="add mod">
          <ac:chgData name="Becky Root" userId="aae79a8e-4f34-44f0-938a-d9bdbc43ff73" providerId="ADAL" clId="{A1EF5BB5-41C5-8441-965A-91EABF58B0FB}" dt="2021-08-23T13:47:40.487" v="4938" actId="167"/>
          <ac:picMkLst>
            <pc:docMk/>
            <pc:sldMk cId="4292747281" sldId="270"/>
            <ac:picMk id="38" creationId="{C7B1E68B-D876-7648-A2C9-4A5D9013ABC3}"/>
          </ac:picMkLst>
        </pc:picChg>
        <pc:picChg chg="del">
          <ac:chgData name="Becky Root" userId="aae79a8e-4f34-44f0-938a-d9bdbc43ff73" providerId="ADAL" clId="{A1EF5BB5-41C5-8441-965A-91EABF58B0FB}" dt="2021-08-23T13:47:25.230" v="4932" actId="478"/>
          <ac:picMkLst>
            <pc:docMk/>
            <pc:sldMk cId="4292747281" sldId="270"/>
            <ac:picMk id="39" creationId="{D46E2EB5-6C83-3544-BD57-F7A2F3DB9828}"/>
          </ac:picMkLst>
        </pc:picChg>
        <pc:picChg chg="del">
          <ac:chgData name="Becky Root" userId="aae79a8e-4f34-44f0-938a-d9bdbc43ff73" providerId="ADAL" clId="{A1EF5BB5-41C5-8441-965A-91EABF58B0FB}" dt="2021-08-23T08:49:56.057" v="3798" actId="478"/>
          <ac:picMkLst>
            <pc:docMk/>
            <pc:sldMk cId="4292747281" sldId="270"/>
            <ac:picMk id="42" creationId="{D510695E-2523-1640-957E-033A54150DEA}"/>
          </ac:picMkLst>
        </pc:picChg>
      </pc:sldChg>
      <pc:sldChg chg="addSp delSp modSp new mod delCm">
        <pc:chgData name="Becky Root" userId="aae79a8e-4f34-44f0-938a-d9bdbc43ff73" providerId="ADAL" clId="{A1EF5BB5-41C5-8441-965A-91EABF58B0FB}" dt="2021-08-23T13:41:30.585" v="4868" actId="478"/>
        <pc:sldMkLst>
          <pc:docMk/>
          <pc:sldMk cId="2224827757" sldId="271"/>
        </pc:sldMkLst>
        <pc:spChg chg="del">
          <ac:chgData name="Becky Root" userId="aae79a8e-4f34-44f0-938a-d9bdbc43ff73" providerId="ADAL" clId="{A1EF5BB5-41C5-8441-965A-91EABF58B0FB}" dt="2021-08-23T09:21:01.606" v="3887" actId="478"/>
          <ac:spMkLst>
            <pc:docMk/>
            <pc:sldMk cId="2224827757" sldId="271"/>
            <ac:spMk id="2" creationId="{1B565A7E-DB7B-B943-AF87-48DAE6662DD3}"/>
          </ac:spMkLst>
        </pc:spChg>
        <pc:spChg chg="del">
          <ac:chgData name="Becky Root" userId="aae79a8e-4f34-44f0-938a-d9bdbc43ff73" providerId="ADAL" clId="{A1EF5BB5-41C5-8441-965A-91EABF58B0FB}" dt="2021-08-23T09:20:51.536" v="3883"/>
          <ac:spMkLst>
            <pc:docMk/>
            <pc:sldMk cId="2224827757" sldId="271"/>
            <ac:spMk id="3" creationId="{BC9CE516-6B06-784C-9E40-22696483538F}"/>
          </ac:spMkLst>
        </pc:spChg>
        <pc:spChg chg="add mod">
          <ac:chgData name="Becky Root" userId="aae79a8e-4f34-44f0-938a-d9bdbc43ff73" providerId="ADAL" clId="{A1EF5BB5-41C5-8441-965A-91EABF58B0FB}" dt="2021-08-23T09:11:35.522" v="3881" actId="20577"/>
          <ac:spMkLst>
            <pc:docMk/>
            <pc:sldMk cId="2224827757" sldId="271"/>
            <ac:spMk id="5" creationId="{71FC29CB-5693-9649-AE01-67F04284D683}"/>
          </ac:spMkLst>
        </pc:spChg>
        <pc:picChg chg="add del mod">
          <ac:chgData name="Becky Root" userId="aae79a8e-4f34-44f0-938a-d9bdbc43ff73" providerId="ADAL" clId="{A1EF5BB5-41C5-8441-965A-91EABF58B0FB}" dt="2021-08-23T12:42:54.236" v="4610" actId="478"/>
          <ac:picMkLst>
            <pc:docMk/>
            <pc:sldMk cId="2224827757" sldId="271"/>
            <ac:picMk id="3" creationId="{84D2E636-9E44-0943-A2B4-BFB412D4FFA4}"/>
          </ac:picMkLst>
        </pc:picChg>
        <pc:picChg chg="add del mod">
          <ac:chgData name="Becky Root" userId="aae79a8e-4f34-44f0-938a-d9bdbc43ff73" providerId="ADAL" clId="{A1EF5BB5-41C5-8441-965A-91EABF58B0FB}" dt="2021-08-23T10:56:52.468" v="4438" actId="478"/>
          <ac:picMkLst>
            <pc:docMk/>
            <pc:sldMk cId="2224827757" sldId="271"/>
            <ac:picMk id="4" creationId="{62D92560-E0E0-1740-B0ED-71BB7E655D15}"/>
          </ac:picMkLst>
        </pc:picChg>
        <pc:picChg chg="add mod">
          <ac:chgData name="Becky Root" userId="aae79a8e-4f34-44f0-938a-d9bdbc43ff73" providerId="ADAL" clId="{A1EF5BB5-41C5-8441-965A-91EABF58B0FB}" dt="2021-08-23T13:34:17.832" v="4817" actId="1076"/>
          <ac:picMkLst>
            <pc:docMk/>
            <pc:sldMk cId="2224827757" sldId="271"/>
            <ac:picMk id="4" creationId="{A4F2C236-571D-DE40-B6F1-5E3B7F3AB9A7}"/>
          </ac:picMkLst>
        </pc:picChg>
        <pc:picChg chg="add mod ord">
          <ac:chgData name="Becky Root" userId="aae79a8e-4f34-44f0-938a-d9bdbc43ff73" providerId="ADAL" clId="{A1EF5BB5-41C5-8441-965A-91EABF58B0FB}" dt="2021-08-23T09:21:40.177" v="3902" actId="1076"/>
          <ac:picMkLst>
            <pc:docMk/>
            <pc:sldMk cId="2224827757" sldId="271"/>
            <ac:picMk id="7" creationId="{C74D6D50-296F-BA49-9B66-378F3A6AF704}"/>
          </ac:picMkLst>
        </pc:picChg>
        <pc:picChg chg="add del mod">
          <ac:chgData name="Becky Root" userId="aae79a8e-4f34-44f0-938a-d9bdbc43ff73" providerId="ADAL" clId="{A1EF5BB5-41C5-8441-965A-91EABF58B0FB}" dt="2021-08-23T13:33:42.291" v="4794" actId="478"/>
          <ac:picMkLst>
            <pc:docMk/>
            <pc:sldMk cId="2224827757" sldId="271"/>
            <ac:picMk id="8" creationId="{1C4F54E7-A728-0B49-B80B-52F822E93FAE}"/>
          </ac:picMkLst>
        </pc:picChg>
        <pc:picChg chg="add del mod">
          <ac:chgData name="Becky Root" userId="aae79a8e-4f34-44f0-938a-d9bdbc43ff73" providerId="ADAL" clId="{A1EF5BB5-41C5-8441-965A-91EABF58B0FB}" dt="2021-08-23T13:33:48.244" v="4799" actId="478"/>
          <ac:picMkLst>
            <pc:docMk/>
            <pc:sldMk cId="2224827757" sldId="271"/>
            <ac:picMk id="9" creationId="{6E8E8F17-A086-3945-ACE1-1905645A558D}"/>
          </ac:picMkLst>
        </pc:picChg>
        <pc:picChg chg="add del mod">
          <ac:chgData name="Becky Root" userId="aae79a8e-4f34-44f0-938a-d9bdbc43ff73" providerId="ADAL" clId="{A1EF5BB5-41C5-8441-965A-91EABF58B0FB}" dt="2021-08-23T13:33:51.945" v="4802" actId="478"/>
          <ac:picMkLst>
            <pc:docMk/>
            <pc:sldMk cId="2224827757" sldId="271"/>
            <ac:picMk id="10" creationId="{F894A2D4-A8DC-894D-B24C-A9D54A06C8D4}"/>
          </ac:picMkLst>
        </pc:picChg>
        <pc:picChg chg="add del mod">
          <ac:chgData name="Becky Root" userId="aae79a8e-4f34-44f0-938a-d9bdbc43ff73" providerId="ADAL" clId="{A1EF5BB5-41C5-8441-965A-91EABF58B0FB}" dt="2021-08-23T13:34:13.332" v="4815" actId="478"/>
          <ac:picMkLst>
            <pc:docMk/>
            <pc:sldMk cId="2224827757" sldId="271"/>
            <ac:picMk id="11" creationId="{9EF22DFE-8C61-0C4D-8B17-095F8B9CE7AE}"/>
          </ac:picMkLst>
        </pc:picChg>
        <pc:picChg chg="add del mod">
          <ac:chgData name="Becky Root" userId="aae79a8e-4f34-44f0-938a-d9bdbc43ff73" providerId="ADAL" clId="{A1EF5BB5-41C5-8441-965A-91EABF58B0FB}" dt="2021-08-23T13:34:08.981" v="4812" actId="478"/>
          <ac:picMkLst>
            <pc:docMk/>
            <pc:sldMk cId="2224827757" sldId="271"/>
            <ac:picMk id="12" creationId="{EF8E1E40-8A0C-B74E-AFF8-56114C0AAF96}"/>
          </ac:picMkLst>
        </pc:picChg>
        <pc:picChg chg="add del mod">
          <ac:chgData name="Becky Root" userId="aae79a8e-4f34-44f0-938a-d9bdbc43ff73" providerId="ADAL" clId="{A1EF5BB5-41C5-8441-965A-91EABF58B0FB}" dt="2021-08-23T13:33:57.061" v="4807" actId="478"/>
          <ac:picMkLst>
            <pc:docMk/>
            <pc:sldMk cId="2224827757" sldId="271"/>
            <ac:picMk id="13" creationId="{04C17ABF-B48B-F246-9919-DF3498D89D11}"/>
          </ac:picMkLst>
        </pc:picChg>
        <pc:picChg chg="add mod">
          <ac:chgData name="Becky Root" userId="aae79a8e-4f34-44f0-938a-d9bdbc43ff73" providerId="ADAL" clId="{A1EF5BB5-41C5-8441-965A-91EABF58B0FB}" dt="2021-08-23T13:41:28.189" v="4867" actId="167"/>
          <ac:picMkLst>
            <pc:docMk/>
            <pc:sldMk cId="2224827757" sldId="271"/>
            <ac:picMk id="14" creationId="{E96D979F-233D-A441-871E-7D8803B8EA65}"/>
          </ac:picMkLst>
        </pc:picChg>
        <pc:picChg chg="add del mod">
          <ac:chgData name="Becky Root" userId="aae79a8e-4f34-44f0-938a-d9bdbc43ff73" providerId="ADAL" clId="{A1EF5BB5-41C5-8441-965A-91EABF58B0FB}" dt="2021-08-23T11:03:17.636" v="4475" actId="478"/>
          <ac:picMkLst>
            <pc:docMk/>
            <pc:sldMk cId="2224827757" sldId="271"/>
            <ac:picMk id="14" creationId="{EFBEC91B-216D-7949-8421-D57F0373D2A5}"/>
          </ac:picMkLst>
        </pc:picChg>
        <pc:picChg chg="add mod">
          <ac:chgData name="Becky Root" userId="aae79a8e-4f34-44f0-938a-d9bdbc43ff73" providerId="ADAL" clId="{A1EF5BB5-41C5-8441-965A-91EABF58B0FB}" dt="2021-08-23T13:33:54.929" v="4805" actId="1076"/>
          <ac:picMkLst>
            <pc:docMk/>
            <pc:sldMk cId="2224827757" sldId="271"/>
            <ac:picMk id="15" creationId="{874BA989-FDDC-3041-B5BA-072041C93455}"/>
          </ac:picMkLst>
        </pc:picChg>
        <pc:picChg chg="add del mod">
          <ac:chgData name="Becky Root" userId="aae79a8e-4f34-44f0-938a-d9bdbc43ff73" providerId="ADAL" clId="{A1EF5BB5-41C5-8441-965A-91EABF58B0FB}" dt="2021-08-23T13:33:45.468" v="4795" actId="1076"/>
          <ac:picMkLst>
            <pc:docMk/>
            <pc:sldMk cId="2224827757" sldId="271"/>
            <ac:picMk id="16" creationId="{AE30EBA6-6A1F-6E48-B253-43FEE2780E18}"/>
          </ac:picMkLst>
        </pc:picChg>
        <pc:picChg chg="add mod">
          <ac:chgData name="Becky Root" userId="aae79a8e-4f34-44f0-938a-d9bdbc43ff73" providerId="ADAL" clId="{A1EF5BB5-41C5-8441-965A-91EABF58B0FB}" dt="2021-08-23T13:33:50.099" v="4800" actId="1076"/>
          <ac:picMkLst>
            <pc:docMk/>
            <pc:sldMk cId="2224827757" sldId="271"/>
            <ac:picMk id="18" creationId="{537E13B7-2519-5A46-8B2A-8D7BC4ADBA07}"/>
          </ac:picMkLst>
        </pc:picChg>
        <pc:picChg chg="add mod">
          <ac:chgData name="Becky Root" userId="aae79a8e-4f34-44f0-938a-d9bdbc43ff73" providerId="ADAL" clId="{A1EF5BB5-41C5-8441-965A-91EABF58B0FB}" dt="2021-08-23T13:33:53.767" v="4803" actId="1076"/>
          <ac:picMkLst>
            <pc:docMk/>
            <pc:sldMk cId="2224827757" sldId="271"/>
            <ac:picMk id="20" creationId="{688BD285-9E50-7C43-B484-F3A6A376B032}"/>
          </ac:picMkLst>
        </pc:picChg>
        <pc:picChg chg="add del mod">
          <ac:chgData name="Becky Root" userId="aae79a8e-4f34-44f0-938a-d9bdbc43ff73" providerId="ADAL" clId="{A1EF5BB5-41C5-8441-965A-91EABF58B0FB}" dt="2021-08-23T13:41:30.585" v="4868" actId="478"/>
          <ac:picMkLst>
            <pc:docMk/>
            <pc:sldMk cId="2224827757" sldId="271"/>
            <ac:picMk id="21" creationId="{04925A0B-6124-FC40-A71C-7494868D7C81}"/>
          </ac:picMkLst>
        </pc:picChg>
        <pc:picChg chg="add mod">
          <ac:chgData name="Becky Root" userId="aae79a8e-4f34-44f0-938a-d9bdbc43ff73" providerId="ADAL" clId="{A1EF5BB5-41C5-8441-965A-91EABF58B0FB}" dt="2021-08-23T13:34:16.401" v="4816" actId="1076"/>
          <ac:picMkLst>
            <pc:docMk/>
            <pc:sldMk cId="2224827757" sldId="271"/>
            <ac:picMk id="22" creationId="{78C210CB-F9CD-4A42-8632-B7B5F3850FDA}"/>
          </ac:picMkLst>
        </pc:picChg>
        <pc:picChg chg="add del mod">
          <ac:chgData name="Becky Root" userId="aae79a8e-4f34-44f0-938a-d9bdbc43ff73" providerId="ADAL" clId="{A1EF5BB5-41C5-8441-965A-91EABF58B0FB}" dt="2021-08-23T13:34:07.793" v="4811" actId="478"/>
          <ac:picMkLst>
            <pc:docMk/>
            <pc:sldMk cId="2224827757" sldId="271"/>
            <ac:picMk id="24" creationId="{8A32BB9B-EBCF-CE4F-B209-1E662B05A2A0}"/>
          </ac:picMkLst>
        </pc:picChg>
        <pc:picChg chg="add mod">
          <ac:chgData name="Becky Root" userId="aae79a8e-4f34-44f0-938a-d9bdbc43ff73" providerId="ADAL" clId="{A1EF5BB5-41C5-8441-965A-91EABF58B0FB}" dt="2021-08-23T13:33:59.067" v="4808" actId="1076"/>
          <ac:picMkLst>
            <pc:docMk/>
            <pc:sldMk cId="2224827757" sldId="271"/>
            <ac:picMk id="26" creationId="{82A219B7-B393-504D-842F-D396D0966A89}"/>
          </ac:picMkLst>
        </pc:picChg>
        <pc:picChg chg="add del mod">
          <ac:chgData name="Becky Root" userId="aae79a8e-4f34-44f0-938a-d9bdbc43ff73" providerId="ADAL" clId="{A1EF5BB5-41C5-8441-965A-91EABF58B0FB}" dt="2021-08-23T11:03:16.099" v="4474" actId="478"/>
          <ac:picMkLst>
            <pc:docMk/>
            <pc:sldMk cId="2224827757" sldId="271"/>
            <ac:picMk id="28" creationId="{710A96DF-D4C4-CF44-AD73-145F35FC04EB}"/>
          </ac:picMkLst>
        </pc:picChg>
        <pc:picChg chg="add mod">
          <ac:chgData name="Becky Root" userId="aae79a8e-4f34-44f0-938a-d9bdbc43ff73" providerId="ADAL" clId="{A1EF5BB5-41C5-8441-965A-91EABF58B0FB}" dt="2021-08-23T09:25:41.857" v="3962" actId="1076"/>
          <ac:picMkLst>
            <pc:docMk/>
            <pc:sldMk cId="2224827757" sldId="271"/>
            <ac:picMk id="29" creationId="{57A57DD7-0386-C044-A1F6-EA4683D440B0}"/>
          </ac:picMkLst>
        </pc:picChg>
        <pc:picChg chg="add mod">
          <ac:chgData name="Becky Root" userId="aae79a8e-4f34-44f0-938a-d9bdbc43ff73" providerId="ADAL" clId="{A1EF5BB5-41C5-8441-965A-91EABF58B0FB}" dt="2021-08-23T09:25:48.706" v="3965" actId="1076"/>
          <ac:picMkLst>
            <pc:docMk/>
            <pc:sldMk cId="2224827757" sldId="271"/>
            <ac:picMk id="30" creationId="{2032AECB-3CA6-7845-A009-953F1C6983BE}"/>
          </ac:picMkLst>
        </pc:picChg>
        <pc:picChg chg="add mod">
          <ac:chgData name="Becky Root" userId="aae79a8e-4f34-44f0-938a-d9bdbc43ff73" providerId="ADAL" clId="{A1EF5BB5-41C5-8441-965A-91EABF58B0FB}" dt="2021-08-23T09:25:51.092" v="3966" actId="571"/>
          <ac:picMkLst>
            <pc:docMk/>
            <pc:sldMk cId="2224827757" sldId="271"/>
            <ac:picMk id="31" creationId="{DCBEC94E-1ECC-9C4C-AB04-263D10C321D8}"/>
          </ac:picMkLst>
        </pc:picChg>
      </pc:sldChg>
      <pc:sldChg chg="addSp delSp modSp new mod ord delCm">
        <pc:chgData name="Becky Root" userId="aae79a8e-4f34-44f0-938a-d9bdbc43ff73" providerId="ADAL" clId="{A1EF5BB5-41C5-8441-965A-91EABF58B0FB}" dt="2021-08-23T13:48:58.839" v="4968" actId="1076"/>
        <pc:sldMkLst>
          <pc:docMk/>
          <pc:sldMk cId="1244090139" sldId="272"/>
        </pc:sldMkLst>
        <pc:spChg chg="del">
          <ac:chgData name="Becky Root" userId="aae79a8e-4f34-44f0-938a-d9bdbc43ff73" providerId="ADAL" clId="{A1EF5BB5-41C5-8441-965A-91EABF58B0FB}" dt="2021-08-23T09:30:34.123" v="4071" actId="478"/>
          <ac:spMkLst>
            <pc:docMk/>
            <pc:sldMk cId="1244090139" sldId="272"/>
            <ac:spMk id="2" creationId="{3FF3FFFF-DDF8-5F4F-9782-AC2B2619284E}"/>
          </ac:spMkLst>
        </pc:spChg>
        <pc:spChg chg="add del">
          <ac:chgData name="Becky Root" userId="aae79a8e-4f34-44f0-938a-d9bdbc43ff73" providerId="ADAL" clId="{A1EF5BB5-41C5-8441-965A-91EABF58B0FB}" dt="2021-08-23T09:30:22.584" v="4065"/>
          <ac:spMkLst>
            <pc:docMk/>
            <pc:sldMk cId="1244090139" sldId="272"/>
            <ac:spMk id="3" creationId="{FE7338FD-8B74-4243-9C9F-F66FC213F90C}"/>
          </ac:spMkLst>
        </pc:spChg>
        <pc:spChg chg="add mod">
          <ac:chgData name="Becky Root" userId="aae79a8e-4f34-44f0-938a-d9bdbc43ff73" providerId="ADAL" clId="{A1EF5BB5-41C5-8441-965A-91EABF58B0FB}" dt="2021-08-23T10:59:36.971" v="4458" actId="1076"/>
          <ac:spMkLst>
            <pc:docMk/>
            <pc:sldMk cId="1244090139" sldId="272"/>
            <ac:spMk id="5" creationId="{5D64FFBE-BA28-E041-92E1-1495C2DFB12D}"/>
          </ac:spMkLst>
        </pc:spChg>
        <pc:spChg chg="add mod">
          <ac:chgData name="Becky Root" userId="aae79a8e-4f34-44f0-938a-d9bdbc43ff73" providerId="ADAL" clId="{A1EF5BB5-41C5-8441-965A-91EABF58B0FB}" dt="2021-08-23T13:48:52.522" v="4965" actId="1076"/>
          <ac:spMkLst>
            <pc:docMk/>
            <pc:sldMk cId="1244090139" sldId="272"/>
            <ac:spMk id="6" creationId="{3592AF99-0B91-DF49-A8C0-A88F48B1C7F0}"/>
          </ac:spMkLst>
        </pc:spChg>
        <pc:spChg chg="add mod">
          <ac:chgData name="Becky Root" userId="aae79a8e-4f34-44f0-938a-d9bdbc43ff73" providerId="ADAL" clId="{A1EF5BB5-41C5-8441-965A-91EABF58B0FB}" dt="2021-08-23T12:25:06.357" v="4568" actId="1076"/>
          <ac:spMkLst>
            <pc:docMk/>
            <pc:sldMk cId="1244090139" sldId="272"/>
            <ac:spMk id="13" creationId="{D8D31CC7-8DBE-7D4B-A02E-347AD700EEED}"/>
          </ac:spMkLst>
        </pc:spChg>
        <pc:picChg chg="add mod modCrop">
          <ac:chgData name="Becky Root" userId="aae79a8e-4f34-44f0-938a-d9bdbc43ff73" providerId="ADAL" clId="{A1EF5BB5-41C5-8441-965A-91EABF58B0FB}" dt="2021-08-23T13:48:35.254" v="4961" actId="167"/>
          <ac:picMkLst>
            <pc:docMk/>
            <pc:sldMk cId="1244090139" sldId="272"/>
            <ac:picMk id="3" creationId="{2755B69B-24D6-7B48-9DA2-5FB054739355}"/>
          </ac:picMkLst>
        </pc:picChg>
        <pc:picChg chg="add del mod">
          <ac:chgData name="Becky Root" userId="aae79a8e-4f34-44f0-938a-d9bdbc43ff73" providerId="ADAL" clId="{A1EF5BB5-41C5-8441-965A-91EABF58B0FB}" dt="2021-08-23T09:31:06.400" v="4082" actId="478"/>
          <ac:picMkLst>
            <pc:docMk/>
            <pc:sldMk cId="1244090139" sldId="272"/>
            <ac:picMk id="4" creationId="{0582ABCB-0B08-DD48-9DB4-D342186C0E08}"/>
          </ac:picMkLst>
        </pc:picChg>
        <pc:picChg chg="add del mod ord">
          <ac:chgData name="Becky Root" userId="aae79a8e-4f34-44f0-938a-d9bdbc43ff73" providerId="ADAL" clId="{A1EF5BB5-41C5-8441-965A-91EABF58B0FB}" dt="2021-08-23T09:30:18.691" v="4063" actId="931"/>
          <ac:picMkLst>
            <pc:docMk/>
            <pc:sldMk cId="1244090139" sldId="272"/>
            <ac:picMk id="7" creationId="{7B1D1CCA-1071-2D42-8691-4325AD034670}"/>
          </ac:picMkLst>
        </pc:picChg>
        <pc:picChg chg="add mod ord">
          <ac:chgData name="Becky Root" userId="aae79a8e-4f34-44f0-938a-d9bdbc43ff73" providerId="ADAL" clId="{A1EF5BB5-41C5-8441-965A-91EABF58B0FB}" dt="2021-08-23T09:30:53.174" v="4078" actId="1076"/>
          <ac:picMkLst>
            <pc:docMk/>
            <pc:sldMk cId="1244090139" sldId="272"/>
            <ac:picMk id="9" creationId="{6C725710-5DE6-3246-BF3F-15EF755FEC86}"/>
          </ac:picMkLst>
        </pc:picChg>
        <pc:picChg chg="add del mod">
          <ac:chgData name="Becky Root" userId="aae79a8e-4f34-44f0-938a-d9bdbc43ff73" providerId="ADAL" clId="{A1EF5BB5-41C5-8441-965A-91EABF58B0FB}" dt="2021-08-23T09:31:05.399" v="4081" actId="478"/>
          <ac:picMkLst>
            <pc:docMk/>
            <pc:sldMk cId="1244090139" sldId="272"/>
            <ac:picMk id="10" creationId="{3A9EA542-5499-4D47-AD7C-C7E5E8A5C9B5}"/>
          </ac:picMkLst>
        </pc:picChg>
        <pc:picChg chg="add mod">
          <ac:chgData name="Becky Root" userId="aae79a8e-4f34-44f0-938a-d9bdbc43ff73" providerId="ADAL" clId="{A1EF5BB5-41C5-8441-965A-91EABF58B0FB}" dt="2021-08-23T12:25:06.357" v="4568" actId="1076"/>
          <ac:picMkLst>
            <pc:docMk/>
            <pc:sldMk cId="1244090139" sldId="272"/>
            <ac:picMk id="10" creationId="{A72B8BF6-AE31-664F-ADDB-0A36EDC1BB1F}"/>
          </ac:picMkLst>
        </pc:picChg>
        <pc:picChg chg="add mod">
          <ac:chgData name="Becky Root" userId="aae79a8e-4f34-44f0-938a-d9bdbc43ff73" providerId="ADAL" clId="{A1EF5BB5-41C5-8441-965A-91EABF58B0FB}" dt="2021-08-23T12:25:06.357" v="4568" actId="1076"/>
          <ac:picMkLst>
            <pc:docMk/>
            <pc:sldMk cId="1244090139" sldId="272"/>
            <ac:picMk id="11" creationId="{149DFEC8-0902-3D48-9924-B566E7BF0249}"/>
          </ac:picMkLst>
        </pc:picChg>
        <pc:picChg chg="add del mod">
          <ac:chgData name="Becky Root" userId="aae79a8e-4f34-44f0-938a-d9bdbc43ff73" providerId="ADAL" clId="{A1EF5BB5-41C5-8441-965A-91EABF58B0FB}" dt="2021-08-23T09:31:13.856" v="4084" actId="478"/>
          <ac:picMkLst>
            <pc:docMk/>
            <pc:sldMk cId="1244090139" sldId="272"/>
            <ac:picMk id="11" creationId="{7EB19B31-D8FA-774B-B5B5-D907ECD47D0C}"/>
          </ac:picMkLst>
        </pc:picChg>
        <pc:picChg chg="add del mod">
          <ac:chgData name="Becky Root" userId="aae79a8e-4f34-44f0-938a-d9bdbc43ff73" providerId="ADAL" clId="{A1EF5BB5-41C5-8441-965A-91EABF58B0FB}" dt="2021-08-23T13:48:08.919" v="4949" actId="478"/>
          <ac:picMkLst>
            <pc:docMk/>
            <pc:sldMk cId="1244090139" sldId="272"/>
            <ac:picMk id="12" creationId="{9803355E-39EC-0145-8D39-B8F8BBC44ABE}"/>
          </ac:picMkLst>
        </pc:picChg>
        <pc:picChg chg="add mod">
          <ac:chgData name="Becky Root" userId="aae79a8e-4f34-44f0-938a-d9bdbc43ff73" providerId="ADAL" clId="{A1EF5BB5-41C5-8441-965A-91EABF58B0FB}" dt="2021-08-23T13:48:58.839" v="4968" actId="1076"/>
          <ac:picMkLst>
            <pc:docMk/>
            <pc:sldMk cId="1244090139" sldId="272"/>
            <ac:picMk id="14" creationId="{B5C63FE5-A40E-A74F-ACF9-90E5D3C027F0}"/>
          </ac:picMkLst>
        </pc:picChg>
      </pc:sldChg>
      <pc:sldChg chg="addSp delSp modSp add mod">
        <pc:chgData name="Becky Root" userId="aae79a8e-4f34-44f0-938a-d9bdbc43ff73" providerId="ADAL" clId="{A1EF5BB5-41C5-8441-965A-91EABF58B0FB}" dt="2021-08-23T13:42:02.341" v="4885" actId="478"/>
        <pc:sldMkLst>
          <pc:docMk/>
          <pc:sldMk cId="4032615951" sldId="273"/>
        </pc:sldMkLst>
        <pc:spChg chg="del">
          <ac:chgData name="Becky Root" userId="aae79a8e-4f34-44f0-938a-d9bdbc43ff73" providerId="ADAL" clId="{A1EF5BB5-41C5-8441-965A-91EABF58B0FB}" dt="2021-08-23T09:34:27.543" v="4134" actId="478"/>
          <ac:spMkLst>
            <pc:docMk/>
            <pc:sldMk cId="4032615951" sldId="273"/>
            <ac:spMk id="7" creationId="{79D6F3A0-9D2A-6546-AC6B-6B5400DD4971}"/>
          </ac:spMkLst>
        </pc:spChg>
        <pc:spChg chg="del">
          <ac:chgData name="Becky Root" userId="aae79a8e-4f34-44f0-938a-d9bdbc43ff73" providerId="ADAL" clId="{A1EF5BB5-41C5-8441-965A-91EABF58B0FB}" dt="2021-08-23T09:33:14.831" v="4101" actId="478"/>
          <ac:spMkLst>
            <pc:docMk/>
            <pc:sldMk cId="4032615951" sldId="273"/>
            <ac:spMk id="17" creationId="{C59D2BD4-EF7A-5744-80C9-96077D32D31C}"/>
          </ac:spMkLst>
        </pc:spChg>
        <pc:spChg chg="del">
          <ac:chgData name="Becky Root" userId="aae79a8e-4f34-44f0-938a-d9bdbc43ff73" providerId="ADAL" clId="{A1EF5BB5-41C5-8441-965A-91EABF58B0FB}" dt="2021-08-23T13:42:00.938" v="4884" actId="478"/>
          <ac:spMkLst>
            <pc:docMk/>
            <pc:sldMk cId="4032615951" sldId="273"/>
            <ac:spMk id="22" creationId="{70672C19-53D3-2D4F-8A69-F4CAE2D6A520}"/>
          </ac:spMkLst>
        </pc:spChg>
        <pc:spChg chg="del">
          <ac:chgData name="Becky Root" userId="aae79a8e-4f34-44f0-938a-d9bdbc43ff73" providerId="ADAL" clId="{A1EF5BB5-41C5-8441-965A-91EABF58B0FB}" dt="2021-08-23T09:33:57.833" v="4126" actId="478"/>
          <ac:spMkLst>
            <pc:docMk/>
            <pc:sldMk cId="4032615951" sldId="273"/>
            <ac:spMk id="25" creationId="{3BAF05E0-F175-474B-9FD4-C561C23C5CDC}"/>
          </ac:spMkLst>
        </pc:spChg>
        <pc:spChg chg="del">
          <ac:chgData name="Becky Root" userId="aae79a8e-4f34-44f0-938a-d9bdbc43ff73" providerId="ADAL" clId="{A1EF5BB5-41C5-8441-965A-91EABF58B0FB}" dt="2021-08-23T09:33:56.098" v="4125" actId="478"/>
          <ac:spMkLst>
            <pc:docMk/>
            <pc:sldMk cId="4032615951" sldId="273"/>
            <ac:spMk id="27" creationId="{9C29807C-2B18-964B-AE92-6EE1063DD388}"/>
          </ac:spMkLst>
        </pc:spChg>
        <pc:spChg chg="del">
          <ac:chgData name="Becky Root" userId="aae79a8e-4f34-44f0-938a-d9bdbc43ff73" providerId="ADAL" clId="{A1EF5BB5-41C5-8441-965A-91EABF58B0FB}" dt="2021-08-23T09:33:54.184" v="4124" actId="478"/>
          <ac:spMkLst>
            <pc:docMk/>
            <pc:sldMk cId="4032615951" sldId="273"/>
            <ac:spMk id="29" creationId="{CA66BE7C-A796-4348-9B4B-F9B40759DC86}"/>
          </ac:spMkLst>
        </pc:spChg>
        <pc:spChg chg="del">
          <ac:chgData name="Becky Root" userId="aae79a8e-4f34-44f0-938a-d9bdbc43ff73" providerId="ADAL" clId="{A1EF5BB5-41C5-8441-965A-91EABF58B0FB}" dt="2021-08-23T09:33:52.755" v="4123" actId="478"/>
          <ac:spMkLst>
            <pc:docMk/>
            <pc:sldMk cId="4032615951" sldId="273"/>
            <ac:spMk id="31" creationId="{489386A9-21BA-1647-9CE4-CC491FF98A6C}"/>
          </ac:spMkLst>
        </pc:spChg>
        <pc:spChg chg="del">
          <ac:chgData name="Becky Root" userId="aae79a8e-4f34-44f0-938a-d9bdbc43ff73" providerId="ADAL" clId="{A1EF5BB5-41C5-8441-965A-91EABF58B0FB}" dt="2021-08-23T09:33:51.228" v="4122" actId="478"/>
          <ac:spMkLst>
            <pc:docMk/>
            <pc:sldMk cId="4032615951" sldId="273"/>
            <ac:spMk id="33" creationId="{397C75A0-C79A-CA4C-BD58-E34B9EC62503}"/>
          </ac:spMkLst>
        </pc:spChg>
        <pc:spChg chg="del">
          <ac:chgData name="Becky Root" userId="aae79a8e-4f34-44f0-938a-d9bdbc43ff73" providerId="ADAL" clId="{A1EF5BB5-41C5-8441-965A-91EABF58B0FB}" dt="2021-08-23T09:33:49.450" v="4121" actId="478"/>
          <ac:spMkLst>
            <pc:docMk/>
            <pc:sldMk cId="4032615951" sldId="273"/>
            <ac:spMk id="35" creationId="{3412AA66-FC45-1F42-97BE-23A5E5236722}"/>
          </ac:spMkLst>
        </pc:spChg>
        <pc:spChg chg="del">
          <ac:chgData name="Becky Root" userId="aae79a8e-4f34-44f0-938a-d9bdbc43ff73" providerId="ADAL" clId="{A1EF5BB5-41C5-8441-965A-91EABF58B0FB}" dt="2021-08-23T09:33:13.021" v="4100" actId="478"/>
          <ac:spMkLst>
            <pc:docMk/>
            <pc:sldMk cId="4032615951" sldId="273"/>
            <ac:spMk id="38" creationId="{55529E3D-7941-9746-A0AA-288EE2B8804E}"/>
          </ac:spMkLst>
        </pc:spChg>
        <pc:spChg chg="mod">
          <ac:chgData name="Becky Root" userId="aae79a8e-4f34-44f0-938a-d9bdbc43ff73" providerId="ADAL" clId="{A1EF5BB5-41C5-8441-965A-91EABF58B0FB}" dt="2021-08-23T09:33:11.347" v="4098" actId="20577"/>
          <ac:spMkLst>
            <pc:docMk/>
            <pc:sldMk cId="4032615951" sldId="273"/>
            <ac:spMk id="46" creationId="{2E0B8F87-16A2-604F-B502-0C06B0F976D6}"/>
          </ac:spMkLst>
        </pc:spChg>
        <pc:spChg chg="del">
          <ac:chgData name="Becky Root" userId="aae79a8e-4f34-44f0-938a-d9bdbc43ff73" providerId="ADAL" clId="{A1EF5BB5-41C5-8441-965A-91EABF58B0FB}" dt="2021-08-23T09:33:20" v="4104" actId="478"/>
          <ac:spMkLst>
            <pc:docMk/>
            <pc:sldMk cId="4032615951" sldId="273"/>
            <ac:spMk id="47" creationId="{FE5176B0-0E79-A741-9EF0-F2D54FCC20AD}"/>
          </ac:spMkLst>
        </pc:spChg>
        <pc:spChg chg="del mod">
          <ac:chgData name="Becky Root" userId="aae79a8e-4f34-44f0-938a-d9bdbc43ff73" providerId="ADAL" clId="{A1EF5BB5-41C5-8441-965A-91EABF58B0FB}" dt="2021-08-23T09:33:23.283" v="4105" actId="478"/>
          <ac:spMkLst>
            <pc:docMk/>
            <pc:sldMk cId="4032615951" sldId="273"/>
            <ac:spMk id="48" creationId="{1153C6E2-4298-4D44-8B5F-2A7E00B5CCF6}"/>
          </ac:spMkLst>
        </pc:spChg>
        <pc:spChg chg="del">
          <ac:chgData name="Becky Root" userId="aae79a8e-4f34-44f0-938a-d9bdbc43ff73" providerId="ADAL" clId="{A1EF5BB5-41C5-8441-965A-91EABF58B0FB}" dt="2021-08-23T09:33:27.661" v="4108" actId="478"/>
          <ac:spMkLst>
            <pc:docMk/>
            <pc:sldMk cId="4032615951" sldId="273"/>
            <ac:spMk id="49" creationId="{48D04DC2-B965-2742-88D1-35BAFEB573F2}"/>
          </ac:spMkLst>
        </pc:spChg>
        <pc:spChg chg="del">
          <ac:chgData name="Becky Root" userId="aae79a8e-4f34-44f0-938a-d9bdbc43ff73" providerId="ADAL" clId="{A1EF5BB5-41C5-8441-965A-91EABF58B0FB}" dt="2021-08-23T09:33:26.372" v="4107" actId="478"/>
          <ac:spMkLst>
            <pc:docMk/>
            <pc:sldMk cId="4032615951" sldId="273"/>
            <ac:spMk id="50" creationId="{84D7544B-FBED-8548-956E-C6AFE29B20CD}"/>
          </ac:spMkLst>
        </pc:spChg>
        <pc:spChg chg="del">
          <ac:chgData name="Becky Root" userId="aae79a8e-4f34-44f0-938a-d9bdbc43ff73" providerId="ADAL" clId="{A1EF5BB5-41C5-8441-965A-91EABF58B0FB}" dt="2021-08-23T09:33:31.244" v="4111" actId="478"/>
          <ac:spMkLst>
            <pc:docMk/>
            <pc:sldMk cId="4032615951" sldId="273"/>
            <ac:spMk id="51" creationId="{F9114D9F-1D53-0A46-8297-AB4F443BBE08}"/>
          </ac:spMkLst>
        </pc:spChg>
        <pc:spChg chg="del">
          <ac:chgData name="Becky Root" userId="aae79a8e-4f34-44f0-938a-d9bdbc43ff73" providerId="ADAL" clId="{A1EF5BB5-41C5-8441-965A-91EABF58B0FB}" dt="2021-08-23T09:33:30.009" v="4110" actId="478"/>
          <ac:spMkLst>
            <pc:docMk/>
            <pc:sldMk cId="4032615951" sldId="273"/>
            <ac:spMk id="52" creationId="{298D61EA-F54B-E54F-BBE3-496BE644172D}"/>
          </ac:spMkLst>
        </pc:spChg>
        <pc:spChg chg="del">
          <ac:chgData name="Becky Root" userId="aae79a8e-4f34-44f0-938a-d9bdbc43ff73" providerId="ADAL" clId="{A1EF5BB5-41C5-8441-965A-91EABF58B0FB}" dt="2021-08-23T09:33:34.312" v="4113" actId="478"/>
          <ac:spMkLst>
            <pc:docMk/>
            <pc:sldMk cId="4032615951" sldId="273"/>
            <ac:spMk id="53" creationId="{02546E8B-F33D-8742-AB72-B2F7A25CC2FE}"/>
          </ac:spMkLst>
        </pc:spChg>
        <pc:spChg chg="del">
          <ac:chgData name="Becky Root" userId="aae79a8e-4f34-44f0-938a-d9bdbc43ff73" providerId="ADAL" clId="{A1EF5BB5-41C5-8441-965A-91EABF58B0FB}" dt="2021-08-23T09:33:37.739" v="4114" actId="478"/>
          <ac:spMkLst>
            <pc:docMk/>
            <pc:sldMk cId="4032615951" sldId="273"/>
            <ac:spMk id="54" creationId="{7538E22C-D751-3447-8294-7B2DAF0840B6}"/>
          </ac:spMkLst>
        </pc:spChg>
        <pc:spChg chg="del">
          <ac:chgData name="Becky Root" userId="aae79a8e-4f34-44f0-938a-d9bdbc43ff73" providerId="ADAL" clId="{A1EF5BB5-41C5-8441-965A-91EABF58B0FB}" dt="2021-08-23T09:33:42.173" v="4116" actId="478"/>
          <ac:spMkLst>
            <pc:docMk/>
            <pc:sldMk cId="4032615951" sldId="273"/>
            <ac:spMk id="55" creationId="{F4E57F49-1C7F-5F42-8C0E-017F6C04D076}"/>
          </ac:spMkLst>
        </pc:spChg>
        <pc:spChg chg="del">
          <ac:chgData name="Becky Root" userId="aae79a8e-4f34-44f0-938a-d9bdbc43ff73" providerId="ADAL" clId="{A1EF5BB5-41C5-8441-965A-91EABF58B0FB}" dt="2021-08-23T09:33:40.308" v="4115" actId="478"/>
          <ac:spMkLst>
            <pc:docMk/>
            <pc:sldMk cId="4032615951" sldId="273"/>
            <ac:spMk id="56" creationId="{234A56AD-A527-514C-9DE4-38C8C473EFC4}"/>
          </ac:spMkLst>
        </pc:spChg>
        <pc:spChg chg="del">
          <ac:chgData name="Becky Root" userId="aae79a8e-4f34-44f0-938a-d9bdbc43ff73" providerId="ADAL" clId="{A1EF5BB5-41C5-8441-965A-91EABF58B0FB}" dt="2021-08-23T09:33:47.733" v="4120" actId="478"/>
          <ac:spMkLst>
            <pc:docMk/>
            <pc:sldMk cId="4032615951" sldId="273"/>
            <ac:spMk id="57" creationId="{3D056744-58CF-9B4F-B40B-43D323669CB3}"/>
          </ac:spMkLst>
        </pc:spChg>
        <pc:spChg chg="del">
          <ac:chgData name="Becky Root" userId="aae79a8e-4f34-44f0-938a-d9bdbc43ff73" providerId="ADAL" clId="{A1EF5BB5-41C5-8441-965A-91EABF58B0FB}" dt="2021-08-23T09:33:46.490" v="4119" actId="478"/>
          <ac:spMkLst>
            <pc:docMk/>
            <pc:sldMk cId="4032615951" sldId="273"/>
            <ac:spMk id="58" creationId="{280DA85C-DC3E-9E4E-956B-487A815977E9}"/>
          </ac:spMkLst>
        </pc:spChg>
        <pc:spChg chg="add mod">
          <ac:chgData name="Becky Root" userId="aae79a8e-4f34-44f0-938a-d9bdbc43ff73" providerId="ADAL" clId="{A1EF5BB5-41C5-8441-965A-91EABF58B0FB}" dt="2021-08-23T09:35:47.861" v="4202" actId="1076"/>
          <ac:spMkLst>
            <pc:docMk/>
            <pc:sldMk cId="4032615951" sldId="273"/>
            <ac:spMk id="62" creationId="{F0DA2BD3-3BF5-C949-BD9A-0628373E8078}"/>
          </ac:spMkLst>
        </pc:spChg>
        <pc:spChg chg="add mod">
          <ac:chgData name="Becky Root" userId="aae79a8e-4f34-44f0-938a-d9bdbc43ff73" providerId="ADAL" clId="{A1EF5BB5-41C5-8441-965A-91EABF58B0FB}" dt="2021-08-23T09:35:47.861" v="4202" actId="1076"/>
          <ac:spMkLst>
            <pc:docMk/>
            <pc:sldMk cId="4032615951" sldId="273"/>
            <ac:spMk id="63" creationId="{87AA5CA5-04B6-3240-B099-1E4AE7B4E0D9}"/>
          </ac:spMkLst>
        </pc:spChg>
        <pc:picChg chg="add mod">
          <ac:chgData name="Becky Root" userId="aae79a8e-4f34-44f0-938a-d9bdbc43ff73" providerId="ADAL" clId="{A1EF5BB5-41C5-8441-965A-91EABF58B0FB}" dt="2021-08-23T09:35:02.081" v="4191" actId="1076"/>
          <ac:picMkLst>
            <pc:docMk/>
            <pc:sldMk cId="4032615951" sldId="273"/>
            <ac:picMk id="3" creationId="{18A2C905-06CA-3946-9A02-0505462F4434}"/>
          </ac:picMkLst>
        </pc:picChg>
        <pc:picChg chg="del">
          <ac:chgData name="Becky Root" userId="aae79a8e-4f34-44f0-938a-d9bdbc43ff73" providerId="ADAL" clId="{A1EF5BB5-41C5-8441-965A-91EABF58B0FB}" dt="2021-08-23T13:42:02.341" v="4885" actId="478"/>
          <ac:picMkLst>
            <pc:docMk/>
            <pc:sldMk cId="4032615951" sldId="273"/>
            <ac:picMk id="4" creationId="{3B1C83AC-CFC4-7F49-9556-62C15F5CFCF4}"/>
          </ac:picMkLst>
        </pc:picChg>
        <pc:picChg chg="add mod">
          <ac:chgData name="Becky Root" userId="aae79a8e-4f34-44f0-938a-d9bdbc43ff73" providerId="ADAL" clId="{A1EF5BB5-41C5-8441-965A-91EABF58B0FB}" dt="2021-08-23T13:41:57.790" v="4881" actId="167"/>
          <ac:picMkLst>
            <pc:docMk/>
            <pc:sldMk cId="4032615951" sldId="273"/>
            <ac:picMk id="5" creationId="{6214DD37-84FA-E148-B402-1E7217100C38}"/>
          </ac:picMkLst>
        </pc:picChg>
        <pc:picChg chg="del">
          <ac:chgData name="Becky Root" userId="aae79a8e-4f34-44f0-938a-d9bdbc43ff73" providerId="ADAL" clId="{A1EF5BB5-41C5-8441-965A-91EABF58B0FB}" dt="2021-08-23T09:33:12.442" v="4099" actId="478"/>
          <ac:picMkLst>
            <pc:docMk/>
            <pc:sldMk cId="4032615951" sldId="273"/>
            <ac:picMk id="6" creationId="{D85D6734-FA28-A546-8A36-076076CAAF71}"/>
          </ac:picMkLst>
        </pc:picChg>
        <pc:picChg chg="del">
          <ac:chgData name="Becky Root" userId="aae79a8e-4f34-44f0-938a-d9bdbc43ff73" providerId="ADAL" clId="{A1EF5BB5-41C5-8441-965A-91EABF58B0FB}" dt="2021-08-23T09:33:58.983" v="4127" actId="478"/>
          <ac:picMkLst>
            <pc:docMk/>
            <pc:sldMk cId="4032615951" sldId="273"/>
            <ac:picMk id="10" creationId="{5D1DD330-8889-1B48-BF41-536C619348A7}"/>
          </ac:picMkLst>
        </pc:picChg>
        <pc:picChg chg="del">
          <ac:chgData name="Becky Root" userId="aae79a8e-4f34-44f0-938a-d9bdbc43ff73" providerId="ADAL" clId="{A1EF5BB5-41C5-8441-965A-91EABF58B0FB}" dt="2021-08-23T09:33:09.522" v="4097" actId="478"/>
          <ac:picMkLst>
            <pc:docMk/>
            <pc:sldMk cId="4032615951" sldId="273"/>
            <ac:picMk id="37" creationId="{739B70B1-D575-E24D-A67B-A07666F4833A}"/>
          </ac:picMkLst>
        </pc:picChg>
        <pc:picChg chg="del">
          <ac:chgData name="Becky Root" userId="aae79a8e-4f34-44f0-938a-d9bdbc43ff73" providerId="ADAL" clId="{A1EF5BB5-41C5-8441-965A-91EABF58B0FB}" dt="2021-08-23T09:34:00.620" v="4128" actId="478"/>
          <ac:picMkLst>
            <pc:docMk/>
            <pc:sldMk cId="4032615951" sldId="273"/>
            <ac:picMk id="59" creationId="{61907CA1-F4B3-784C-BBBB-2B59695A5961}"/>
          </ac:picMkLst>
        </pc:picChg>
        <pc:picChg chg="del">
          <ac:chgData name="Becky Root" userId="aae79a8e-4f34-44f0-938a-d9bdbc43ff73" providerId="ADAL" clId="{A1EF5BB5-41C5-8441-965A-91EABF58B0FB}" dt="2021-08-23T09:33:16.129" v="4102" actId="478"/>
          <ac:picMkLst>
            <pc:docMk/>
            <pc:sldMk cId="4032615951" sldId="273"/>
            <ac:picMk id="60" creationId="{CE433364-5ECE-1742-8C14-3CE4D3B385D1}"/>
          </ac:picMkLst>
        </pc:picChg>
        <pc:picChg chg="del">
          <ac:chgData name="Becky Root" userId="aae79a8e-4f34-44f0-938a-d9bdbc43ff73" providerId="ADAL" clId="{A1EF5BB5-41C5-8441-965A-91EABF58B0FB}" dt="2021-08-23T09:33:24.604" v="4106" actId="478"/>
          <ac:picMkLst>
            <pc:docMk/>
            <pc:sldMk cId="4032615951" sldId="273"/>
            <ac:picMk id="61" creationId="{9CFA1E00-0B22-3842-AC0E-EFA440C30F04}"/>
          </ac:picMkLst>
        </pc:picChg>
        <pc:picChg chg="del">
          <ac:chgData name="Becky Root" userId="aae79a8e-4f34-44f0-938a-d9bdbc43ff73" providerId="ADAL" clId="{A1EF5BB5-41C5-8441-965A-91EABF58B0FB}" dt="2021-08-23T09:33:28.364" v="4109" actId="478"/>
          <ac:picMkLst>
            <pc:docMk/>
            <pc:sldMk cId="4032615951" sldId="273"/>
            <ac:picMk id="64" creationId="{3837731B-C54A-4746-BE00-B803306038B5}"/>
          </ac:picMkLst>
        </pc:picChg>
        <pc:picChg chg="del">
          <ac:chgData name="Becky Root" userId="aae79a8e-4f34-44f0-938a-d9bdbc43ff73" providerId="ADAL" clId="{A1EF5BB5-41C5-8441-965A-91EABF58B0FB}" dt="2021-08-23T09:33:32.675" v="4112" actId="478"/>
          <ac:picMkLst>
            <pc:docMk/>
            <pc:sldMk cId="4032615951" sldId="273"/>
            <ac:picMk id="65" creationId="{DC3EA0B0-7706-D64E-9EB7-E63CE106A546}"/>
          </ac:picMkLst>
        </pc:picChg>
        <pc:picChg chg="del">
          <ac:chgData name="Becky Root" userId="aae79a8e-4f34-44f0-938a-d9bdbc43ff73" providerId="ADAL" clId="{A1EF5BB5-41C5-8441-965A-91EABF58B0FB}" dt="2021-08-23T09:33:43.411" v="4117" actId="478"/>
          <ac:picMkLst>
            <pc:docMk/>
            <pc:sldMk cId="4032615951" sldId="273"/>
            <ac:picMk id="66" creationId="{2214DC82-4265-6D4D-BF08-89C491DEC6FD}"/>
          </ac:picMkLst>
        </pc:picChg>
        <pc:picChg chg="del">
          <ac:chgData name="Becky Root" userId="aae79a8e-4f34-44f0-938a-d9bdbc43ff73" providerId="ADAL" clId="{A1EF5BB5-41C5-8441-965A-91EABF58B0FB}" dt="2021-08-23T09:33:44.690" v="4118" actId="478"/>
          <ac:picMkLst>
            <pc:docMk/>
            <pc:sldMk cId="4032615951" sldId="273"/>
            <ac:picMk id="67" creationId="{0A69138B-1870-B64A-83DD-E8C86F58828E}"/>
          </ac:picMkLst>
        </pc:picChg>
        <pc:picChg chg="add del mod">
          <ac:chgData name="Becky Root" userId="aae79a8e-4f34-44f0-938a-d9bdbc43ff73" providerId="ADAL" clId="{A1EF5BB5-41C5-8441-965A-91EABF58B0FB}" dt="2021-08-23T13:42:00.055" v="4883" actId="478"/>
          <ac:picMkLst>
            <pc:docMk/>
            <pc:sldMk cId="4032615951" sldId="273"/>
            <ac:picMk id="68" creationId="{E622B296-BD72-104B-AE7A-714F0823712B}"/>
          </ac:picMkLst>
        </pc:picChg>
        <pc:picChg chg="add mod">
          <ac:chgData name="Becky Root" userId="aae79a8e-4f34-44f0-938a-d9bdbc43ff73" providerId="ADAL" clId="{A1EF5BB5-41C5-8441-965A-91EABF58B0FB}" dt="2021-08-23T09:35:54.948" v="4204" actId="1076"/>
          <ac:picMkLst>
            <pc:docMk/>
            <pc:sldMk cId="4032615951" sldId="273"/>
            <ac:picMk id="69" creationId="{6444CAAA-97C3-1D49-90F7-E8BB783B55A3}"/>
          </ac:picMkLst>
        </pc:picChg>
        <pc:picChg chg="add mod">
          <ac:chgData name="Becky Root" userId="aae79a8e-4f34-44f0-938a-d9bdbc43ff73" providerId="ADAL" clId="{A1EF5BB5-41C5-8441-965A-91EABF58B0FB}" dt="2021-08-23T09:35:52.181" v="4203" actId="1076"/>
          <ac:picMkLst>
            <pc:docMk/>
            <pc:sldMk cId="4032615951" sldId="273"/>
            <ac:picMk id="70" creationId="{474D311C-AFFB-C04A-BADC-C53DF79F3163}"/>
          </ac:picMkLst>
        </pc:picChg>
        <pc:picChg chg="add mod">
          <ac:chgData name="Becky Root" userId="aae79a8e-4f34-44f0-938a-d9bdbc43ff73" providerId="ADAL" clId="{A1EF5BB5-41C5-8441-965A-91EABF58B0FB}" dt="2021-08-23T09:35:52.181" v="4203" actId="1076"/>
          <ac:picMkLst>
            <pc:docMk/>
            <pc:sldMk cId="4032615951" sldId="273"/>
            <ac:picMk id="71" creationId="{BB3428D6-F852-F24F-B737-23CFDBE8E134}"/>
          </ac:picMkLst>
        </pc:picChg>
      </pc:sldChg>
      <pc:sldChg chg="addSp delSp modSp new mod">
        <pc:chgData name="Becky Root" userId="aae79a8e-4f34-44f0-938a-d9bdbc43ff73" providerId="ADAL" clId="{A1EF5BB5-41C5-8441-965A-91EABF58B0FB}" dt="2021-08-27T08:40:18.375" v="5505" actId="1076"/>
        <pc:sldMkLst>
          <pc:docMk/>
          <pc:sldMk cId="271819165" sldId="274"/>
        </pc:sldMkLst>
        <pc:spChg chg="del">
          <ac:chgData name="Becky Root" userId="aae79a8e-4f34-44f0-938a-d9bdbc43ff73" providerId="ADAL" clId="{A1EF5BB5-41C5-8441-965A-91EABF58B0FB}" dt="2021-08-23T09:38:53.500" v="4251" actId="478"/>
          <ac:spMkLst>
            <pc:docMk/>
            <pc:sldMk cId="271819165" sldId="274"/>
            <ac:spMk id="2" creationId="{FC556092-9601-1242-9631-D0B0AD8DB2A6}"/>
          </ac:spMkLst>
        </pc:spChg>
        <pc:spChg chg="del">
          <ac:chgData name="Becky Root" userId="aae79a8e-4f34-44f0-938a-d9bdbc43ff73" providerId="ADAL" clId="{A1EF5BB5-41C5-8441-965A-91EABF58B0FB}" dt="2021-08-23T09:36:58.558" v="4207"/>
          <ac:spMkLst>
            <pc:docMk/>
            <pc:sldMk cId="271819165" sldId="274"/>
            <ac:spMk id="3" creationId="{082D9B44-A891-6746-B7A5-15F4BB47E1A9}"/>
          </ac:spMkLst>
        </pc:spChg>
        <pc:spChg chg="add mod">
          <ac:chgData name="Becky Root" userId="aae79a8e-4f34-44f0-938a-d9bdbc43ff73" providerId="ADAL" clId="{A1EF5BB5-41C5-8441-965A-91EABF58B0FB}" dt="2021-08-27T08:40:17.360" v="5504" actId="1076"/>
          <ac:spMkLst>
            <pc:docMk/>
            <pc:sldMk cId="271819165" sldId="274"/>
            <ac:spMk id="7" creationId="{20C0A2D1-11C3-7441-B8E9-1A6C22EE17B6}"/>
          </ac:spMkLst>
        </pc:spChg>
        <pc:spChg chg="add del mod">
          <ac:chgData name="Becky Root" userId="aae79a8e-4f34-44f0-938a-d9bdbc43ff73" providerId="ADAL" clId="{A1EF5BB5-41C5-8441-965A-91EABF58B0FB}" dt="2021-08-23T09:38:26.291" v="4243" actId="478"/>
          <ac:spMkLst>
            <pc:docMk/>
            <pc:sldMk cId="271819165" sldId="274"/>
            <ac:spMk id="12" creationId="{CA2B5A87-0376-974F-81E4-5942BF5188E9}"/>
          </ac:spMkLst>
        </pc:spChg>
        <pc:spChg chg="add del mod">
          <ac:chgData name="Becky Root" userId="aae79a8e-4f34-44f0-938a-d9bdbc43ff73" providerId="ADAL" clId="{A1EF5BB5-41C5-8441-965A-91EABF58B0FB}" dt="2021-08-23T09:38:58.876" v="4254" actId="478"/>
          <ac:spMkLst>
            <pc:docMk/>
            <pc:sldMk cId="271819165" sldId="274"/>
            <ac:spMk id="14" creationId="{C3A5C462-3888-9F4D-BCF5-A2C704BED7FA}"/>
          </ac:spMkLst>
        </pc:spChg>
        <pc:spChg chg="add mod">
          <ac:chgData name="Becky Root" userId="aae79a8e-4f34-44f0-938a-d9bdbc43ff73" providerId="ADAL" clId="{A1EF5BB5-41C5-8441-965A-91EABF58B0FB}" dt="2021-08-23T09:42:23.752" v="4336" actId="1076"/>
          <ac:spMkLst>
            <pc:docMk/>
            <pc:sldMk cId="271819165" sldId="274"/>
            <ac:spMk id="16" creationId="{2911A11B-B2DC-1C40-9A41-7D46D28D1AF4}"/>
          </ac:spMkLst>
        </pc:spChg>
        <pc:graphicFrameChg chg="add mod modGraphic">
          <ac:chgData name="Becky Root" userId="aae79a8e-4f34-44f0-938a-d9bdbc43ff73" providerId="ADAL" clId="{A1EF5BB5-41C5-8441-965A-91EABF58B0FB}" dt="2021-08-27T08:37:42.515" v="5494" actId="1076"/>
          <ac:graphicFrameMkLst>
            <pc:docMk/>
            <pc:sldMk cId="271819165" sldId="274"/>
            <ac:graphicFrameMk id="8" creationId="{7D185C09-36CB-D94C-B155-428F4A7655D3}"/>
          </ac:graphicFrameMkLst>
        </pc:graphicFrameChg>
        <pc:picChg chg="add del mod ord modCrop">
          <ac:chgData name="Becky Root" userId="aae79a8e-4f34-44f0-938a-d9bdbc43ff73" providerId="ADAL" clId="{A1EF5BB5-41C5-8441-965A-91EABF58B0FB}" dt="2021-08-23T09:38:28.001" v="4244" actId="478"/>
          <ac:picMkLst>
            <pc:docMk/>
            <pc:sldMk cId="271819165" sldId="274"/>
            <ac:picMk id="5" creationId="{36E55D74-049B-8849-9086-0BBAEF9D8534}"/>
          </ac:picMkLst>
        </pc:picChg>
        <pc:picChg chg="add del mod">
          <ac:chgData name="Becky Root" userId="aae79a8e-4f34-44f0-938a-d9bdbc43ff73" providerId="ADAL" clId="{A1EF5BB5-41C5-8441-965A-91EABF58B0FB}" dt="2021-08-23T09:38:22.718" v="4241" actId="478"/>
          <ac:picMkLst>
            <pc:docMk/>
            <pc:sldMk cId="271819165" sldId="274"/>
            <ac:picMk id="6" creationId="{939C011D-95A5-FF4D-A85C-5147909440F1}"/>
          </ac:picMkLst>
        </pc:picChg>
        <pc:picChg chg="add del mod modCrop">
          <ac:chgData name="Becky Root" userId="aae79a8e-4f34-44f0-938a-d9bdbc43ff73" providerId="ADAL" clId="{A1EF5BB5-41C5-8441-965A-91EABF58B0FB}" dt="2021-08-23T09:38:56.963" v="4253" actId="478"/>
          <ac:picMkLst>
            <pc:docMk/>
            <pc:sldMk cId="271819165" sldId="274"/>
            <ac:picMk id="10" creationId="{9BA78B48-F89E-0B4E-B627-307593E071AD}"/>
          </ac:picMkLst>
        </pc:picChg>
        <pc:picChg chg="add mod">
          <ac:chgData name="Becky Root" userId="aae79a8e-4f34-44f0-938a-d9bdbc43ff73" providerId="ADAL" clId="{A1EF5BB5-41C5-8441-965A-91EABF58B0FB}" dt="2021-08-27T08:40:18.375" v="5505" actId="1076"/>
          <ac:picMkLst>
            <pc:docMk/>
            <pc:sldMk cId="271819165" sldId="274"/>
            <ac:picMk id="15" creationId="{32A4EB42-237E-5947-A159-3E5425980048}"/>
          </ac:picMkLst>
        </pc:picChg>
        <pc:picChg chg="add mod">
          <ac:chgData name="Becky Root" userId="aae79a8e-4f34-44f0-938a-d9bdbc43ff73" providerId="ADAL" clId="{A1EF5BB5-41C5-8441-965A-91EABF58B0FB}" dt="2021-08-23T09:42:46.873" v="4338" actId="1076"/>
          <ac:picMkLst>
            <pc:docMk/>
            <pc:sldMk cId="271819165" sldId="274"/>
            <ac:picMk id="17" creationId="{5A8049A9-CC55-1D4B-80C3-95B50B43A6E9}"/>
          </ac:picMkLst>
        </pc:picChg>
        <pc:picChg chg="add mod">
          <ac:chgData name="Becky Root" userId="aae79a8e-4f34-44f0-938a-d9bdbc43ff73" providerId="ADAL" clId="{A1EF5BB5-41C5-8441-965A-91EABF58B0FB}" dt="2021-08-23T09:42:46.873" v="4338" actId="1076"/>
          <ac:picMkLst>
            <pc:docMk/>
            <pc:sldMk cId="271819165" sldId="274"/>
            <ac:picMk id="18" creationId="{BAF801EF-7DF3-F048-8469-309A71A2DC49}"/>
          </ac:picMkLst>
        </pc:picChg>
        <pc:picChg chg="add mod">
          <ac:chgData name="Becky Root" userId="aae79a8e-4f34-44f0-938a-d9bdbc43ff73" providerId="ADAL" clId="{A1EF5BB5-41C5-8441-965A-91EABF58B0FB}" dt="2021-08-23T09:43:16.895" v="4343" actId="1076"/>
          <ac:picMkLst>
            <pc:docMk/>
            <pc:sldMk cId="271819165" sldId="274"/>
            <ac:picMk id="19" creationId="{B1257456-A0B5-6442-B7A5-1CD19902DD88}"/>
          </ac:picMkLst>
        </pc:picChg>
        <pc:picChg chg="add mod">
          <ac:chgData name="Becky Root" userId="aae79a8e-4f34-44f0-938a-d9bdbc43ff73" providerId="ADAL" clId="{A1EF5BB5-41C5-8441-965A-91EABF58B0FB}" dt="2021-08-23T09:43:16.895" v="4343" actId="1076"/>
          <ac:picMkLst>
            <pc:docMk/>
            <pc:sldMk cId="271819165" sldId="274"/>
            <ac:picMk id="20" creationId="{ACD18851-2063-AF45-A663-E3570E46DBB5}"/>
          </ac:picMkLst>
        </pc:picChg>
        <pc:picChg chg="add mod">
          <ac:chgData name="Becky Root" userId="aae79a8e-4f34-44f0-938a-d9bdbc43ff73" providerId="ADAL" clId="{A1EF5BB5-41C5-8441-965A-91EABF58B0FB}" dt="2021-08-23T09:43:38.285" v="4346" actId="14100"/>
          <ac:picMkLst>
            <pc:docMk/>
            <pc:sldMk cId="271819165" sldId="274"/>
            <ac:picMk id="21" creationId="{FC0A3AE3-4C80-3A47-810B-D33620C7AE28}"/>
          </ac:picMkLst>
        </pc:picChg>
        <pc:picChg chg="add mod">
          <ac:chgData name="Becky Root" userId="aae79a8e-4f34-44f0-938a-d9bdbc43ff73" providerId="ADAL" clId="{A1EF5BB5-41C5-8441-965A-91EABF58B0FB}" dt="2021-08-23T09:43:43.509" v="4349" actId="1076"/>
          <ac:picMkLst>
            <pc:docMk/>
            <pc:sldMk cId="271819165" sldId="274"/>
            <ac:picMk id="22" creationId="{8269EB8F-062B-1644-A570-290DEC1A30B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16/06/2023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kidsagainstplastic.co.uk/"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commonseas.com/uploads/Plastic-Clever-Schools_Pupil-Workbook.pdf" TargetMode="External"/><Relationship Id="rId5" Type="http://schemas.openxmlformats.org/officeDocument/2006/relationships/hyperlink" Target="https://plasticcleverschools.co.uk/" TargetMode="External"/><Relationship Id="rId4" Type="http://schemas.openxmlformats.org/officeDocument/2006/relationships/hyperlink" Target="https://vimeo.com/610587581"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You could either give students the meaning of these words, or you could do a short activity with them at/before the start of the lesson if you have the time. </a:t>
            </a:r>
          </a:p>
          <a:p>
            <a:r>
              <a:rPr lang="en-US" sz="1200"/>
              <a:t>Insulator - </a:t>
            </a:r>
            <a:r>
              <a:rPr lang="en-GB" sz="1200"/>
              <a:t>materials that stop electricity and heat from passing through them easily are called insulators. Examples of these materials include plastic, rubber, wood, and glass. Air is also an insulator. </a:t>
            </a:r>
          </a:p>
          <a:p>
            <a:r>
              <a:rPr lang="en-US" sz="1200"/>
              <a:t>Conductor - </a:t>
            </a:r>
            <a:r>
              <a:rPr lang="en-GB" sz="1200"/>
              <a:t>materials that allow electricity and heat to pass through them easily are called conductors. Examples of these materials include many metals, such as iron, steel, copper, and </a:t>
            </a:r>
            <a:r>
              <a:rPr lang="en-GB" sz="1200" err="1"/>
              <a:t>aluminum</a:t>
            </a:r>
            <a:r>
              <a:rPr lang="en-GB" sz="1200"/>
              <a:t>.</a:t>
            </a:r>
          </a:p>
          <a:p>
            <a:pPr marL="0" marR="0" indent="0" defTabSz="914034" eaLnBrk="1" fontAlgn="auto" latinLnBrk="0" hangingPunct="1">
              <a:lnSpc>
                <a:spcPct val="100000"/>
              </a:lnSpc>
              <a:spcBef>
                <a:spcPts val="0"/>
              </a:spcBef>
              <a:spcAft>
                <a:spcPts val="0"/>
              </a:spcAft>
              <a:buClrTx/>
              <a:buSzTx/>
              <a:buFontTx/>
              <a:buNone/>
              <a:tabLst/>
              <a:defRPr/>
            </a:pPr>
            <a:r>
              <a:rPr lang="en-GB" sz="1200"/>
              <a:t>Properties - a characteristic or trait that you can use to describe matter by observation, measurement, or combination.</a:t>
            </a:r>
            <a:endParaRPr lang="en-US" sz="1200"/>
          </a:p>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13123A"/>
                </a:solidFill>
                <a:latin typeface="EuclidSquare-Regular"/>
              </a:rPr>
              <a:t>find out how recently plastic has become a</a:t>
            </a:r>
          </a:p>
          <a:p>
            <a:pPr algn="l"/>
            <a:r>
              <a:rPr lang="en-GB" sz="1800" b="0" i="0" u="none" strike="noStrike" baseline="0" dirty="0">
                <a:solidFill>
                  <a:srgbClr val="13123A"/>
                </a:solidFill>
                <a:latin typeface="EuclidSquare-Regular"/>
              </a:rPr>
              <a:t>commonplace material.</a:t>
            </a:r>
          </a:p>
          <a:p>
            <a:pPr algn="l"/>
            <a:r>
              <a:rPr lang="en-US" sz="1800" b="0" i="0" u="none" strike="noStrike" baseline="0" dirty="0">
                <a:solidFill>
                  <a:srgbClr val="13123A"/>
                </a:solidFill>
                <a:latin typeface="EuclidSquare-Regular"/>
              </a:rPr>
              <a:t>· Using </a:t>
            </a:r>
            <a:r>
              <a:rPr lang="en-US" sz="1800" b="0" i="0" u="none" strike="noStrike" baseline="0" dirty="0" err="1">
                <a:solidFill>
                  <a:srgbClr val="13123A"/>
                </a:solidFill>
                <a:latin typeface="EuclidSquare-Regular"/>
              </a:rPr>
              <a:t>Thinglink</a:t>
            </a:r>
            <a:r>
              <a:rPr lang="en-US" sz="1800" b="0" i="0" u="none" strike="noStrike" baseline="0" dirty="0">
                <a:solidFill>
                  <a:srgbClr val="13123A"/>
                </a:solidFill>
                <a:latin typeface="EuclidSquare-Regular"/>
              </a:rPr>
              <a:t>: Global plastics production review</a:t>
            </a:r>
          </a:p>
          <a:p>
            <a:pPr algn="l"/>
            <a:r>
              <a:rPr lang="en-US" sz="1800" b="0" i="0" u="none" strike="noStrike" baseline="0" dirty="0">
                <a:solidFill>
                  <a:srgbClr val="13123A"/>
                </a:solidFill>
                <a:latin typeface="EuclidSquare-Regular"/>
              </a:rPr>
              <a:t>the significant developments in the history of plastic.</a:t>
            </a:r>
          </a:p>
          <a:p>
            <a:pPr algn="l"/>
            <a:r>
              <a:rPr lang="en-US" sz="1800" b="0" i="0" u="none" strike="noStrike" baseline="0" dirty="0">
                <a:solidFill>
                  <a:srgbClr val="13123A"/>
                </a:solidFill>
                <a:latin typeface="EuclidSquare-Regular"/>
              </a:rPr>
              <a:t>Explain how plastic surged in popularity during the</a:t>
            </a:r>
          </a:p>
          <a:p>
            <a:pPr algn="l"/>
            <a:r>
              <a:rPr lang="en-US" sz="1800" b="0" i="0" u="none" strike="noStrike" baseline="0" dirty="0">
                <a:solidFill>
                  <a:srgbClr val="13123A"/>
                </a:solidFill>
                <a:latin typeface="EuclidSquare-Regular"/>
              </a:rPr>
              <a:t>20th century but has only been around for a relatively</a:t>
            </a:r>
          </a:p>
          <a:p>
            <a:pPr algn="l"/>
            <a:r>
              <a:rPr lang="en-GB" sz="1800" b="0" i="0" u="none" strike="noStrike" baseline="0" dirty="0">
                <a:solidFill>
                  <a:srgbClr val="13123A"/>
                </a:solidFill>
                <a:latin typeface="EuclidSquare-Regular"/>
              </a:rPr>
              <a:t>short period of time.</a:t>
            </a:r>
          </a:p>
          <a:p>
            <a:pPr algn="l"/>
            <a:r>
              <a:rPr lang="en-US" sz="1800" b="0" i="0" u="none" strike="noStrike" baseline="0" dirty="0">
                <a:solidFill>
                  <a:srgbClr val="13123A"/>
                </a:solidFill>
                <a:latin typeface="EuclidSquare-Regular"/>
              </a:rPr>
              <a:t>· Ask students to think about how plastic influences</a:t>
            </a:r>
          </a:p>
          <a:p>
            <a:pPr algn="l"/>
            <a:r>
              <a:rPr lang="en-US" sz="1800" b="0" i="0" u="none" strike="noStrike" baseline="0" dirty="0">
                <a:solidFill>
                  <a:srgbClr val="13123A"/>
                </a:solidFill>
                <a:latin typeface="EuclidSquare-Regular"/>
              </a:rPr>
              <a:t>their lives and what they think the most important</a:t>
            </a:r>
          </a:p>
          <a:p>
            <a:pPr algn="l"/>
            <a:r>
              <a:rPr lang="en-GB" sz="1800" b="0" i="0" u="none" strike="noStrike" baseline="0" dirty="0">
                <a:solidFill>
                  <a:srgbClr val="13123A"/>
                </a:solidFill>
                <a:latin typeface="EuclidSquare-Regular"/>
              </a:rPr>
              <a:t>use of plastic is.</a:t>
            </a:r>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1333465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to the students that they will have an opportunity to use their Innovation Diary to make notes and compete activities at the end of every lesson. They will be able to use it to keep a record of everything they learn in this unit. You can use any kind of paper, including scrap paper, to make these. Consider giving the students some time to decorate and personalize their diaries. </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15</a:t>
            </a:fld>
            <a:endParaRPr lang="en-GB"/>
          </a:p>
        </p:txBody>
      </p:sp>
    </p:spTree>
    <p:extLst>
      <p:ext uri="{BB962C8B-B14F-4D97-AF65-F5344CB8AC3E}">
        <p14:creationId xmlns:p14="http://schemas.microsoft.com/office/powerpoint/2010/main" val="1969094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Write an entry in your Innovation Diary reflecting on the variety of plastics, their versatility and development</a:t>
            </a:r>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16</a:t>
            </a:fld>
            <a:endParaRPr lang="en-GB"/>
          </a:p>
        </p:txBody>
      </p:sp>
    </p:spTree>
    <p:extLst>
      <p:ext uri="{BB962C8B-B14F-4D97-AF65-F5344CB8AC3E}">
        <p14:creationId xmlns:p14="http://schemas.microsoft.com/office/powerpoint/2010/main" val="10698155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How much do you know about ocean plastics? Share the link with your pupils so they can take the quiz with their family https://encounteredu.com/steam-activities/plastic-quiz</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17</a:t>
            </a:fld>
            <a:endParaRPr lang="en-GB"/>
          </a:p>
        </p:txBody>
      </p:sp>
    </p:spTree>
    <p:extLst>
      <p:ext uri="{BB962C8B-B14F-4D97-AF65-F5344CB8AC3E}">
        <p14:creationId xmlns:p14="http://schemas.microsoft.com/office/powerpoint/2010/main" val="25119730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Register at www.plasticcleverschools.co.uk</a:t>
            </a:r>
          </a:p>
          <a:p>
            <a:r>
              <a:rPr lang="en-GB" dirty="0"/>
              <a:t>The free pupil workbook will help your pupils take learning about plastics beyond the classroom and guide them as they work together to reduce waste in school</a:t>
            </a:r>
            <a:r>
              <a:rPr lang="en-GB"/>
              <a:t>. </a:t>
            </a:r>
          </a:p>
          <a:p>
            <a:endParaRPr lang="en-GB" dirty="0"/>
          </a:p>
          <a:p>
            <a:pPr algn="l"/>
            <a:r>
              <a:rPr lang="en-US" b="1" i="0" dirty="0">
                <a:solidFill>
                  <a:srgbClr val="4B6776"/>
                </a:solidFill>
                <a:effectLst/>
                <a:latin typeface="gilroy" panose="00000500000000000000" pitchFamily="50" charset="0"/>
              </a:rPr>
              <a:t>Common Seas has partnered with </a:t>
            </a:r>
            <a:r>
              <a:rPr lang="en-US" b="1" i="0" u="sng" dirty="0">
                <a:solidFill>
                  <a:srgbClr val="0090D4"/>
                </a:solidFill>
                <a:effectLst/>
                <a:latin typeface="gilroy" panose="00000500000000000000" pitchFamily="50" charset="0"/>
                <a:hlinkClick r:id="rId3"/>
              </a:rPr>
              <a:t>Kids Against Plastic</a:t>
            </a:r>
            <a:r>
              <a:rPr lang="en-US" b="1" i="0" dirty="0">
                <a:solidFill>
                  <a:srgbClr val="4B6776"/>
                </a:solidFill>
                <a:effectLst/>
                <a:latin typeface="gilroy" panose="00000500000000000000" pitchFamily="50" charset="0"/>
              </a:rPr>
              <a:t> to help young people take on plastic waste in their schools, their communities and their future.</a:t>
            </a:r>
          </a:p>
          <a:p>
            <a:pPr algn="l"/>
            <a:r>
              <a:rPr lang="en-US" b="0" i="0" dirty="0">
                <a:solidFill>
                  <a:srgbClr val="4B6776"/>
                </a:solidFill>
                <a:effectLst/>
                <a:latin typeface="gilroy" panose="00000500000000000000" pitchFamily="50" charset="0"/>
              </a:rPr>
              <a:t>We provide teachers and pupils with everything they need via our online platform. This provides a step-by-step process to tackling plastic, plus tons of helpful guidance and other resources - such as interactive toolkits, illustrated fact sheets, hands-on activities and presentations.</a:t>
            </a:r>
          </a:p>
          <a:p>
            <a:pPr algn="l"/>
            <a:r>
              <a:rPr lang="en-US" b="1" i="0" u="sng" dirty="0">
                <a:solidFill>
                  <a:srgbClr val="0090D4"/>
                </a:solidFill>
                <a:effectLst/>
                <a:latin typeface="gilroy" panose="00000500000000000000" pitchFamily="50" charset="0"/>
                <a:hlinkClick r:id="rId4"/>
              </a:rPr>
              <a:t>Watch the film</a:t>
            </a:r>
            <a:endParaRPr lang="en-US" b="0" i="0" dirty="0">
              <a:solidFill>
                <a:srgbClr val="4B6776"/>
              </a:solidFill>
              <a:effectLst/>
              <a:latin typeface="gilroy" panose="00000500000000000000" pitchFamily="50" charset="0"/>
            </a:endParaRPr>
          </a:p>
          <a:p>
            <a:pPr algn="l"/>
            <a:r>
              <a:rPr lang="en-US" b="1" i="0" u="sng" dirty="0">
                <a:solidFill>
                  <a:srgbClr val="0090D4"/>
                </a:solidFill>
                <a:effectLst/>
                <a:latin typeface="gilroy" panose="00000500000000000000" pitchFamily="50" charset="0"/>
                <a:hlinkClick r:id="rId5"/>
              </a:rPr>
              <a:t>Sign up for free</a:t>
            </a:r>
            <a:endParaRPr lang="en-US" b="0" i="0" dirty="0">
              <a:solidFill>
                <a:srgbClr val="4B6776"/>
              </a:solidFill>
              <a:effectLst/>
              <a:latin typeface="gilroy" panose="00000500000000000000" pitchFamily="50" charset="0"/>
            </a:endParaRPr>
          </a:p>
          <a:p>
            <a:pPr algn="l"/>
            <a:r>
              <a:rPr lang="en-US" b="1" i="0" u="sng" dirty="0">
                <a:solidFill>
                  <a:srgbClr val="0090D4"/>
                </a:solidFill>
                <a:effectLst/>
                <a:latin typeface="gilroy" panose="00000500000000000000" pitchFamily="50" charset="0"/>
                <a:hlinkClick r:id="rId6"/>
              </a:rPr>
              <a:t>Download the pupil workbook</a:t>
            </a:r>
            <a:endParaRPr lang="en-US" b="0" i="0" dirty="0">
              <a:solidFill>
                <a:srgbClr val="4B6776"/>
              </a:solidFill>
              <a:effectLst/>
              <a:latin typeface="gilroy" panose="00000500000000000000" pitchFamily="50" charset="0"/>
            </a:endParaRP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18</a:t>
            </a:fld>
            <a:endParaRPr lang="en-GB"/>
          </a:p>
        </p:txBody>
      </p:sp>
    </p:spTree>
    <p:extLst>
      <p:ext uri="{BB962C8B-B14F-4D97-AF65-F5344CB8AC3E}">
        <p14:creationId xmlns:p14="http://schemas.microsoft.com/office/powerpoint/2010/main" val="2835244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19</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recap prior knowledge students match material cards to their properties and uses.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if they can think of any objects at home or here in the classroom that are made of the materials up on the board.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use following slides to discuss in more detail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If this is the first time your pupils are learning about properties of materials, it might be helpful to move this slide until </a:t>
            </a:r>
            <a:r>
              <a:rPr lang="en-US"/>
              <a:t>after slide 8.</a:t>
            </a:r>
            <a:endParaRPr lang="en-US" dirty="0"/>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1276708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1991257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4A6C"/>
                </a:solidFill>
                <a:latin typeface="Gilroy Bold" pitchFamily="2" charset="77"/>
              </a:rPr>
              <a:t>Made from chemicals </a:t>
            </a:r>
            <a:br>
              <a:rPr lang="en-US" sz="1200">
                <a:solidFill>
                  <a:srgbClr val="004A6C"/>
                </a:solidFill>
                <a:latin typeface="Gilroy Bold" pitchFamily="2" charset="77"/>
              </a:rPr>
            </a:br>
            <a:r>
              <a:rPr lang="en-US" sz="1200">
                <a:solidFill>
                  <a:srgbClr val="004A6C"/>
                </a:solidFill>
                <a:latin typeface="Gilroy Bold" pitchFamily="2" charset="77"/>
              </a:rPr>
              <a:t>and not found in nature</a:t>
            </a:r>
          </a:p>
          <a:p>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335737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13123A"/>
                </a:solidFill>
                <a:latin typeface="EuclidSquare-Regular"/>
              </a:rPr>
              <a:t>discover how PET bottles are produced.</a:t>
            </a:r>
          </a:p>
          <a:p>
            <a:pPr algn="l"/>
            <a:r>
              <a:rPr lang="en-US" sz="1800" b="0" i="0" u="none" strike="noStrike" baseline="0" dirty="0">
                <a:solidFill>
                  <a:srgbClr val="13123A"/>
                </a:solidFill>
                <a:latin typeface="EuclidSquare-Regular"/>
              </a:rPr>
              <a:t>PET stands for polyethylene terephthalate and is most</a:t>
            </a:r>
          </a:p>
          <a:p>
            <a:pPr algn="l"/>
            <a:r>
              <a:rPr lang="en-US" sz="1800" b="0" i="0" u="none" strike="noStrike" baseline="0" dirty="0">
                <a:solidFill>
                  <a:srgbClr val="13123A"/>
                </a:solidFill>
                <a:latin typeface="EuclidSquare-Regular"/>
              </a:rPr>
              <a:t>commonly used to make single-use plastic drinks bottles.</a:t>
            </a:r>
          </a:p>
          <a:p>
            <a:pPr algn="l"/>
            <a:r>
              <a:rPr lang="en-US" sz="1800" b="0" i="0" u="none" strike="noStrike" baseline="0" dirty="0">
                <a:solidFill>
                  <a:srgbClr val="13123A"/>
                </a:solidFill>
                <a:latin typeface="EuclidSquare-Regular"/>
              </a:rPr>
              <a:t>Around 13 billion of these bottles are produced in the UK</a:t>
            </a:r>
          </a:p>
          <a:p>
            <a:pPr algn="l"/>
            <a:r>
              <a:rPr lang="en-US" sz="1800" b="0" i="0" u="none" strike="noStrike" baseline="0" dirty="0">
                <a:solidFill>
                  <a:srgbClr val="13123A"/>
                </a:solidFill>
                <a:latin typeface="EuclidSquare-Regular"/>
              </a:rPr>
              <a:t>each year and recent government statistics suggest only</a:t>
            </a:r>
          </a:p>
          <a:p>
            <a:pPr algn="l"/>
            <a:r>
              <a:rPr lang="en-US" sz="1800" b="0" i="0" u="none" strike="noStrike" baseline="0" dirty="0">
                <a:solidFill>
                  <a:srgbClr val="13123A"/>
                </a:solidFill>
                <a:latin typeface="EuclidSquare-Regular"/>
              </a:rPr>
              <a:t>around 7.5 billion are recycled.</a:t>
            </a:r>
          </a:p>
          <a:p>
            <a:pPr algn="l"/>
            <a:r>
              <a:rPr lang="en-US" sz="1800" b="0" i="0" u="none" strike="noStrike" baseline="0" dirty="0">
                <a:solidFill>
                  <a:srgbClr val="13123A"/>
                </a:solidFill>
                <a:latin typeface="EuclidSquare-Regular"/>
              </a:rPr>
              <a:t>· Look at the Gallery which illustrates the process of</a:t>
            </a:r>
          </a:p>
          <a:p>
            <a:pPr algn="l"/>
            <a:r>
              <a:rPr lang="en-GB" sz="1800" b="0" i="0" u="none" strike="noStrike" baseline="0" dirty="0">
                <a:solidFill>
                  <a:srgbClr val="13123A"/>
                </a:solidFill>
                <a:latin typeface="EuclidSquare-Regular"/>
              </a:rPr>
              <a:t>manufacturing a PET bottle.</a:t>
            </a:r>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36784093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Put the stages of making a single use bottle in order. You could do this by writing the numbers in the correct order on mini whiteboards or scrap paper.</a:t>
            </a:r>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2676379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1730914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a:solidFill>
                  <a:srgbClr val="13123A"/>
                </a:solidFill>
                <a:latin typeface="EuclidSquare-Regular"/>
              </a:rPr>
              <a:t>discuss why plastic is so popular as a</a:t>
            </a:r>
          </a:p>
          <a:p>
            <a:pPr algn="l"/>
            <a:r>
              <a:rPr lang="en-GB" sz="1800" b="0" i="0" u="none" strike="noStrike" baseline="0">
                <a:solidFill>
                  <a:srgbClr val="13123A"/>
                </a:solidFill>
                <a:latin typeface="EuclidSquare-Regular"/>
              </a:rPr>
              <a:t>material choice.</a:t>
            </a:r>
          </a:p>
          <a:p>
            <a:pPr algn="l"/>
            <a:r>
              <a:rPr lang="en-US" sz="1800" b="0" i="0" u="none" strike="noStrike" baseline="0">
                <a:solidFill>
                  <a:srgbClr val="13123A"/>
                </a:solidFill>
                <a:latin typeface="EuclidSquare-Regular"/>
              </a:rPr>
              <a:t>· discuss with students how versatile</a:t>
            </a:r>
          </a:p>
          <a:p>
            <a:pPr algn="l"/>
            <a:r>
              <a:rPr lang="en-US" sz="1800" b="0" i="0" u="none" strike="noStrike" baseline="0">
                <a:solidFill>
                  <a:srgbClr val="13123A"/>
                </a:solidFill>
                <a:latin typeface="EuclidSquare-Regular"/>
              </a:rPr>
              <a:t>plastic is and how its low production costs have made</a:t>
            </a:r>
          </a:p>
          <a:p>
            <a:pPr algn="l"/>
            <a:r>
              <a:rPr lang="en-US" sz="1800" b="0" i="0" u="none" strike="noStrike" baseline="0">
                <a:solidFill>
                  <a:srgbClr val="13123A"/>
                </a:solidFill>
                <a:latin typeface="EuclidSquare-Regular"/>
              </a:rPr>
              <a:t>it a popular choice for manufacturers.</a:t>
            </a:r>
          </a:p>
          <a:p>
            <a:pPr algn="l"/>
            <a:r>
              <a:rPr lang="en-US" sz="1800" b="0" i="0" u="none" strike="noStrike" baseline="0">
                <a:solidFill>
                  <a:srgbClr val="13123A"/>
                </a:solidFill>
                <a:latin typeface="EuclidSquare-Regular"/>
              </a:rPr>
              <a:t>· Ask students to share what they know about the uses</a:t>
            </a:r>
          </a:p>
          <a:p>
            <a:pPr algn="l"/>
            <a:r>
              <a:rPr lang="en-US" sz="1800" b="0" i="0" u="none" strike="noStrike" baseline="0">
                <a:solidFill>
                  <a:srgbClr val="13123A"/>
                </a:solidFill>
                <a:latin typeface="EuclidSquare-Regular"/>
              </a:rPr>
              <a:t>of plastic, what products they know to be made from</a:t>
            </a:r>
          </a:p>
          <a:p>
            <a:pPr algn="l"/>
            <a:r>
              <a:rPr lang="en-US" sz="1800" b="0" i="0" u="none" strike="noStrike" baseline="0">
                <a:solidFill>
                  <a:srgbClr val="13123A"/>
                </a:solidFill>
                <a:latin typeface="EuclidSquare-Regular"/>
              </a:rPr>
              <a:t>plastic and why they think plastic was chosen for that</a:t>
            </a:r>
          </a:p>
          <a:p>
            <a:pPr algn="l"/>
            <a:r>
              <a:rPr lang="en-GB" sz="1800" b="0" i="0" u="none" strike="noStrike" baseline="0">
                <a:solidFill>
                  <a:srgbClr val="13123A"/>
                </a:solidFill>
                <a:latin typeface="EuclidSquare-Regular"/>
              </a:rPr>
              <a:t>particular product.</a:t>
            </a:r>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1282085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a:solidFill>
                  <a:srgbClr val="13123A"/>
                </a:solidFill>
                <a:latin typeface="EuclidSquare-Regular"/>
              </a:rPr>
              <a:t>explain that students will be testing</a:t>
            </a:r>
          </a:p>
          <a:p>
            <a:pPr algn="l"/>
            <a:r>
              <a:rPr lang="en-US" sz="1800" b="0" i="0" u="none" strike="noStrike" baseline="0">
                <a:solidFill>
                  <a:srgbClr val="13123A"/>
                </a:solidFill>
                <a:latin typeface="EuclidSquare-Regular"/>
              </a:rPr>
              <a:t>a range of materials to find out which is the most</a:t>
            </a:r>
          </a:p>
          <a:p>
            <a:pPr algn="l"/>
            <a:r>
              <a:rPr lang="en-GB" sz="1800" b="0" i="0" u="none" strike="noStrike" baseline="0">
                <a:solidFill>
                  <a:srgbClr val="13123A"/>
                </a:solidFill>
                <a:latin typeface="EuclidSquare-Regular"/>
              </a:rPr>
              <a:t>effective insulator.</a:t>
            </a:r>
          </a:p>
          <a:p>
            <a:pPr algn="l"/>
            <a:r>
              <a:rPr lang="en-US" sz="1800" b="0" i="0" u="none" strike="noStrike" baseline="0">
                <a:solidFill>
                  <a:srgbClr val="13123A"/>
                </a:solidFill>
                <a:latin typeface="EuclidSquare-Regular"/>
              </a:rPr>
              <a:t>· Recap vocabulary with students and demonstrate</a:t>
            </a:r>
          </a:p>
          <a:p>
            <a:pPr algn="l"/>
            <a:r>
              <a:rPr lang="en-US" sz="1800" b="0" i="0" u="none" strike="noStrike" baseline="0">
                <a:solidFill>
                  <a:srgbClr val="13123A"/>
                </a:solidFill>
                <a:latin typeface="EuclidSquare-Regular"/>
              </a:rPr>
              <a:t>which materials are available for testing, ensuring</a:t>
            </a:r>
          </a:p>
          <a:p>
            <a:pPr algn="l"/>
            <a:r>
              <a:rPr lang="en-US" sz="1800" b="0" i="0" u="none" strike="noStrike" baseline="0">
                <a:solidFill>
                  <a:srgbClr val="13123A"/>
                </a:solidFill>
                <a:latin typeface="EuclidSquare-Regular"/>
              </a:rPr>
              <a:t>products such as foam are understood to be types</a:t>
            </a:r>
          </a:p>
          <a:p>
            <a:pPr algn="l"/>
            <a:r>
              <a:rPr lang="en-GB" sz="1800" b="0" i="0" u="none" strike="noStrike" baseline="0">
                <a:solidFill>
                  <a:srgbClr val="13123A"/>
                </a:solidFill>
                <a:latin typeface="EuclidSquare-Regular"/>
              </a:rPr>
              <a:t>of plastic.</a:t>
            </a:r>
          </a:p>
          <a:p>
            <a:pPr algn="l"/>
            <a:r>
              <a:rPr lang="en-US" sz="1800" b="0" i="0" u="none" strike="noStrike" baseline="0">
                <a:solidFill>
                  <a:srgbClr val="13123A"/>
                </a:solidFill>
                <a:latin typeface="EuclidSquare-Regular"/>
              </a:rPr>
              <a:t>· Using Activity Overview 1a: Insulation investigation</a:t>
            </a:r>
          </a:p>
          <a:p>
            <a:pPr algn="l"/>
            <a:r>
              <a:rPr lang="en-US" sz="1800" b="0" i="0" u="none" strike="noStrike" baseline="0">
                <a:solidFill>
                  <a:srgbClr val="13123A"/>
                </a:solidFill>
                <a:latin typeface="EuclidSquare-Regular"/>
              </a:rPr>
              <a:t>facilitate students running their own investigation.</a:t>
            </a:r>
          </a:p>
          <a:p>
            <a:pPr algn="l"/>
            <a:r>
              <a:rPr lang="en-US" sz="1800" b="0" i="0" u="none" strike="noStrike" baseline="0">
                <a:solidFill>
                  <a:srgbClr val="13123A"/>
                </a:solidFill>
                <a:latin typeface="EuclidSquare-Regular"/>
              </a:rPr>
              <a:t>· On Student Sheet 1b students record their predictions,</a:t>
            </a:r>
          </a:p>
          <a:p>
            <a:pPr algn="l"/>
            <a:r>
              <a:rPr lang="en-US" sz="1800" b="0" i="0" u="none" strike="noStrike" baseline="0">
                <a:solidFill>
                  <a:srgbClr val="13123A"/>
                </a:solidFill>
                <a:latin typeface="EuclidSquare-Regular"/>
              </a:rPr>
              <a:t>method and conclusions during the investigation.</a:t>
            </a:r>
            <a:endParaRPr lang="en-GB"/>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98233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29.png"/><Relationship Id="rId3" Type="http://schemas.openxmlformats.org/officeDocument/2006/relationships/image" Target="../media/image27.jpeg"/><Relationship Id="rId7" Type="http://schemas.openxmlformats.org/officeDocument/2006/relationships/image" Target="../media/image34.png"/><Relationship Id="rId12"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7.png"/><Relationship Id="rId5" Type="http://schemas.openxmlformats.org/officeDocument/2006/relationships/image" Target="../media/image32.png"/><Relationship Id="rId10" Type="http://schemas.openxmlformats.org/officeDocument/2006/relationships/image" Target="../media/image13.png"/><Relationship Id="rId4" Type="http://schemas.openxmlformats.org/officeDocument/2006/relationships/image" Target="../media/image31.png"/><Relationship Id="rId9" Type="http://schemas.openxmlformats.org/officeDocument/2006/relationships/image" Target="../media/image36.png"/></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7.jpe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40.emf"/><Relationship Id="rId10" Type="http://schemas.openxmlformats.org/officeDocument/2006/relationships/image" Target="../media/image29.png"/><Relationship Id="rId4" Type="http://schemas.openxmlformats.org/officeDocument/2006/relationships/image" Target="../media/image39.jpeg"/><Relationship Id="rId9" Type="http://schemas.openxmlformats.org/officeDocument/2006/relationships/image" Target="../media/image42.png"/></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3.jpeg"/><Relationship Id="rId7" Type="http://schemas.openxmlformats.org/officeDocument/2006/relationships/image" Target="../media/image46.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encounteredu.com/discover/images/global-plastic-production-interactive" TargetMode="External"/><Relationship Id="rId11" Type="http://schemas.openxmlformats.org/officeDocument/2006/relationships/image" Target="../media/image12.png"/><Relationship Id="rId5" Type="http://schemas.openxmlformats.org/officeDocument/2006/relationships/image" Target="../media/image45.png"/><Relationship Id="rId10" Type="http://schemas.openxmlformats.org/officeDocument/2006/relationships/hyperlink" Target="https://encounteredu.com/multimedia/images/global-plastic-production-interactive" TargetMode="External"/><Relationship Id="rId4" Type="http://schemas.openxmlformats.org/officeDocument/2006/relationships/image" Target="../media/image44.png"/><Relationship Id="rId9" Type="http://schemas.openxmlformats.org/officeDocument/2006/relationships/image" Target="../media/image19.emf"/></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7.jpeg"/><Relationship Id="rId7"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6.png"/><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7.jpeg"/><Relationship Id="rId7"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2.jpeg"/><Relationship Id="rId7"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emf"/><Relationship Id="rId4" Type="http://schemas.openxmlformats.org/officeDocument/2006/relationships/hyperlink" Target="https://encounteredu.com/steam-activities/plastic-quiz"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hyperlink" Target="https://commonseas.com/uploads/Plastic-Clever-Schools_Pupil-Workbook.pdf" TargetMode="External"/><Relationship Id="rId7"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6.png"/><Relationship Id="rId5" Type="http://schemas.microsoft.com/office/2007/relationships/hdphoto" Target="../media/hdphoto1.wdp"/><Relationship Id="rId4" Type="http://schemas.openxmlformats.org/officeDocument/2006/relationships/image" Target="../media/image55.png"/></Relationships>
</file>

<file path=ppt/slides/_rels/slide19.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9.jpeg"/><Relationship Id="rId7"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emf"/><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2.xml"/><Relationship Id="rId7"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3.jpe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6.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3.xml"/><Relationship Id="rId7"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6.png"/><Relationship Id="rId5" Type="http://schemas.openxmlformats.org/officeDocument/2006/relationships/image" Target="../media/image19.emf"/><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4.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6.png"/><Relationship Id="rId5" Type="http://schemas.openxmlformats.org/officeDocument/2006/relationships/image" Target="../media/image19.emf"/><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8" Type="http://schemas.openxmlformats.org/officeDocument/2006/relationships/hyperlink" Target="https://encounteredu.com/multimedia/images/how-are-plastic-bottles-made" TargetMode="External"/><Relationship Id="rId3" Type="http://schemas.openxmlformats.org/officeDocument/2006/relationships/image" Target="../media/image27.jpeg"/><Relationship Id="rId7" Type="http://schemas.openxmlformats.org/officeDocument/2006/relationships/image" Target="../media/image19.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28.jpeg"/><Relationship Id="rId4" Type="http://schemas.openxmlformats.org/officeDocument/2006/relationships/hyperlink" Target="https://encounteredu.com/discover/images/pet-bottle-production" TargetMode="External"/><Relationship Id="rId9"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67707-5413-C84C-94F3-27FA7A5DA5D6}"/>
              </a:ext>
            </a:extLst>
          </p:cNvPr>
          <p:cNvSpPr>
            <a:spLocks noGrp="1"/>
          </p:cNvSpPr>
          <p:nvPr>
            <p:ph type="ctrTitle"/>
          </p:nvPr>
        </p:nvSpPr>
        <p:spPr/>
        <p:txBody>
          <a:bodyPr/>
          <a:lstStyle/>
          <a:p>
            <a:endParaRPr lang="en-US">
              <a:solidFill>
                <a:srgbClr val="44BDA9"/>
              </a:solidFill>
            </a:endParaRPr>
          </a:p>
        </p:txBody>
      </p:sp>
      <p:sp>
        <p:nvSpPr>
          <p:cNvPr id="3" name="Subtitle 2">
            <a:extLst>
              <a:ext uri="{FF2B5EF4-FFF2-40B4-BE49-F238E27FC236}">
                <a16:creationId xmlns:a16="http://schemas.microsoft.com/office/drawing/2014/main" id="{A699DEF1-A470-5742-BCC0-B0D372E373A8}"/>
              </a:ext>
            </a:extLst>
          </p:cNvPr>
          <p:cNvSpPr>
            <a:spLocks noGrp="1"/>
          </p:cNvSpPr>
          <p:nvPr>
            <p:ph type="subTitle" idx="1"/>
          </p:nvPr>
        </p:nvSpPr>
        <p:spPr/>
        <p:txBody>
          <a:bodyPr/>
          <a:lstStyle/>
          <a:p>
            <a:endParaRPr lang="en-US"/>
          </a:p>
        </p:txBody>
      </p:sp>
      <p:pic>
        <p:nvPicPr>
          <p:cNvPr id="5" name="Picture 4" descr="A picture containing text&#10;&#10;Description automatically generated">
            <a:extLst>
              <a:ext uri="{FF2B5EF4-FFF2-40B4-BE49-F238E27FC236}">
                <a16:creationId xmlns:a16="http://schemas.microsoft.com/office/drawing/2014/main" id="{17A42227-A988-6541-B3B0-08EF62AF6EC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FC437EC1-50C9-1744-940C-B2238A005C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ypewriter&#10;&#10;Description automatically generated">
            <a:extLst>
              <a:ext uri="{FF2B5EF4-FFF2-40B4-BE49-F238E27FC236}">
                <a16:creationId xmlns:a16="http://schemas.microsoft.com/office/drawing/2014/main" id="{DE008563-292E-1A48-89ED-FDFCB9DB08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240" y="0"/>
            <a:ext cx="12211670" cy="6858000"/>
          </a:xfrm>
          <a:prstGeom prst="rect">
            <a:avLst/>
          </a:prstGeom>
        </p:spPr>
      </p:pic>
      <p:sp>
        <p:nvSpPr>
          <p:cNvPr id="44" name="Rectangle 43">
            <a:extLst>
              <a:ext uri="{FF2B5EF4-FFF2-40B4-BE49-F238E27FC236}">
                <a16:creationId xmlns:a16="http://schemas.microsoft.com/office/drawing/2014/main" id="{E44CACBA-2A9F-024F-86AF-8CD32F063DA8}"/>
              </a:ext>
            </a:extLst>
          </p:cNvPr>
          <p:cNvSpPr/>
          <p:nvPr/>
        </p:nvSpPr>
        <p:spPr>
          <a:xfrm>
            <a:off x="-15240" y="0"/>
            <a:ext cx="1222248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A42D307-2E98-A543-8B7E-5B8206602BF0}"/>
              </a:ext>
            </a:extLst>
          </p:cNvPr>
          <p:cNvSpPr/>
          <p:nvPr/>
        </p:nvSpPr>
        <p:spPr>
          <a:xfrm>
            <a:off x="4971826" y="980322"/>
            <a:ext cx="4702666" cy="707886"/>
          </a:xfrm>
          <a:prstGeom prst="rect">
            <a:avLst/>
          </a:prstGeom>
        </p:spPr>
        <p:txBody>
          <a:bodyPr wrap="square">
            <a:spAutoFit/>
          </a:bodyPr>
          <a:lstStyle/>
          <a:p>
            <a:r>
              <a:rPr lang="en-US" sz="2000" b="1">
                <a:solidFill>
                  <a:schemeClr val="bg1">
                    <a:lumMod val="95000"/>
                  </a:schemeClr>
                </a:solidFill>
                <a:latin typeface="Gilroy Bold" pitchFamily="2" charset="77"/>
              </a:rPr>
              <a:t>Can you order the process for making a single use plastic bottle?</a:t>
            </a:r>
            <a:endParaRPr lang="en-GB" sz="2000" b="1">
              <a:solidFill>
                <a:schemeClr val="bg1">
                  <a:lumMod val="95000"/>
                </a:schemeClr>
              </a:solidFill>
              <a:latin typeface="Gilroy Bold" pitchFamily="2" charset="77"/>
            </a:endParaRPr>
          </a:p>
        </p:txBody>
      </p:sp>
      <p:sp>
        <p:nvSpPr>
          <p:cNvPr id="3" name="Rectangle 2">
            <a:extLst>
              <a:ext uri="{FF2B5EF4-FFF2-40B4-BE49-F238E27FC236}">
                <a16:creationId xmlns:a16="http://schemas.microsoft.com/office/drawing/2014/main" id="{3D5FD8E4-AFB6-594F-A6B2-B60786DF0BAD}"/>
              </a:ext>
            </a:extLst>
          </p:cNvPr>
          <p:cNvSpPr/>
          <p:nvPr/>
        </p:nvSpPr>
        <p:spPr>
          <a:xfrm>
            <a:off x="1117340" y="2083801"/>
            <a:ext cx="10225518"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B3713C1-3D8E-9542-8401-7BEE2CEA4B79}"/>
              </a:ext>
            </a:extLst>
          </p:cNvPr>
          <p:cNvSpPr/>
          <p:nvPr/>
        </p:nvSpPr>
        <p:spPr>
          <a:xfrm>
            <a:off x="1117340" y="2630556"/>
            <a:ext cx="10225518"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137808F-3ABC-B04D-A741-2F8D4E779B29}"/>
              </a:ext>
            </a:extLst>
          </p:cNvPr>
          <p:cNvSpPr/>
          <p:nvPr/>
        </p:nvSpPr>
        <p:spPr>
          <a:xfrm>
            <a:off x="1117340" y="3167884"/>
            <a:ext cx="10225518"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F7E0F46-843A-4C47-A99B-30E2303DF0FE}"/>
              </a:ext>
            </a:extLst>
          </p:cNvPr>
          <p:cNvSpPr/>
          <p:nvPr/>
        </p:nvSpPr>
        <p:spPr>
          <a:xfrm>
            <a:off x="1117339" y="3705211"/>
            <a:ext cx="10225517"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E0D8118-3B5D-204E-8059-A7504C1746A9}"/>
              </a:ext>
            </a:extLst>
          </p:cNvPr>
          <p:cNvSpPr/>
          <p:nvPr/>
        </p:nvSpPr>
        <p:spPr>
          <a:xfrm>
            <a:off x="1117340" y="4242539"/>
            <a:ext cx="10225518"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ECD6183-98DE-F945-9B1D-88299D330B7C}"/>
              </a:ext>
            </a:extLst>
          </p:cNvPr>
          <p:cNvSpPr/>
          <p:nvPr/>
        </p:nvSpPr>
        <p:spPr>
          <a:xfrm>
            <a:off x="1117340" y="4789294"/>
            <a:ext cx="10225516"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2281D84-7BD9-3D41-8F7F-0EF45C81B244}"/>
              </a:ext>
            </a:extLst>
          </p:cNvPr>
          <p:cNvSpPr/>
          <p:nvPr/>
        </p:nvSpPr>
        <p:spPr>
          <a:xfrm>
            <a:off x="1117340" y="5336048"/>
            <a:ext cx="10225516"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A82270A-E3EB-304D-A52A-F62F435F9AB7}"/>
              </a:ext>
            </a:extLst>
          </p:cNvPr>
          <p:cNvSpPr/>
          <p:nvPr/>
        </p:nvSpPr>
        <p:spPr>
          <a:xfrm>
            <a:off x="1154144" y="1924166"/>
            <a:ext cx="10926898" cy="3892027"/>
          </a:xfrm>
          <a:prstGeom prst="rect">
            <a:avLst/>
          </a:prstGeom>
        </p:spPr>
        <p:txBody>
          <a:bodyPr wrap="square">
            <a:spAutoFit/>
          </a:bodyPr>
          <a:lstStyle/>
          <a:p>
            <a:pPr>
              <a:lnSpc>
                <a:spcPct val="200000"/>
              </a:lnSpc>
            </a:pPr>
            <a:r>
              <a:rPr lang="en-US" b="1">
                <a:solidFill>
                  <a:srgbClr val="004A6C"/>
                </a:solidFill>
                <a:latin typeface="Gilroy Bold" pitchFamily="2" charset="77"/>
              </a:rPr>
              <a:t>Cold water cools and sets the bottle</a:t>
            </a:r>
          </a:p>
          <a:p>
            <a:pPr>
              <a:lnSpc>
                <a:spcPct val="200000"/>
              </a:lnSpc>
            </a:pPr>
            <a:r>
              <a:rPr lang="en-US" b="1">
                <a:solidFill>
                  <a:srgbClr val="004A6C"/>
                </a:solidFill>
                <a:latin typeface="Gilroy Bold" pitchFamily="2" charset="77"/>
              </a:rPr>
              <a:t>Liquid plastic is shot at high pressure into molds creating ‘pre-forms’</a:t>
            </a:r>
          </a:p>
          <a:p>
            <a:pPr>
              <a:lnSpc>
                <a:spcPct val="200000"/>
              </a:lnSpc>
            </a:pPr>
            <a:r>
              <a:rPr lang="en-US" b="1">
                <a:solidFill>
                  <a:srgbClr val="004A6C"/>
                </a:solidFill>
                <a:latin typeface="Gilroy Bold" pitchFamily="2" charset="77"/>
              </a:rPr>
              <a:t>Plastic pellets mixed with recycled shredded plastic</a:t>
            </a:r>
          </a:p>
          <a:p>
            <a:pPr>
              <a:lnSpc>
                <a:spcPct val="200000"/>
              </a:lnSpc>
            </a:pPr>
            <a:r>
              <a:rPr lang="en-US" b="1">
                <a:solidFill>
                  <a:srgbClr val="004A6C"/>
                </a:solidFill>
                <a:latin typeface="Gilroy Bold" pitchFamily="2" charset="77"/>
              </a:rPr>
              <a:t>Transported by conveyer belt to the packaging area and check for quality </a:t>
            </a:r>
          </a:p>
          <a:p>
            <a:pPr>
              <a:lnSpc>
                <a:spcPct val="200000"/>
              </a:lnSpc>
            </a:pPr>
            <a:r>
              <a:rPr lang="en-US" b="1">
                <a:solidFill>
                  <a:srgbClr val="004A6C"/>
                </a:solidFill>
                <a:latin typeface="Gilroy Bold" pitchFamily="2" charset="77"/>
              </a:rPr>
              <a:t>Pre-forms enter a ‘reheat-stretch-blow-molder’ which heats the pre-form making it malleable</a:t>
            </a:r>
          </a:p>
          <a:p>
            <a:pPr>
              <a:lnSpc>
                <a:spcPct val="200000"/>
              </a:lnSpc>
            </a:pPr>
            <a:r>
              <a:rPr lang="en-US" b="1">
                <a:solidFill>
                  <a:srgbClr val="004A6C"/>
                </a:solidFill>
                <a:latin typeface="Gilroy Bold" pitchFamily="2" charset="77"/>
              </a:rPr>
              <a:t>Rods and air are inserted to stretch the pre-form into a bottle shape</a:t>
            </a:r>
          </a:p>
          <a:p>
            <a:pPr>
              <a:lnSpc>
                <a:spcPct val="200000"/>
              </a:lnSpc>
            </a:pPr>
            <a:r>
              <a:rPr lang="en-US" b="1">
                <a:solidFill>
                  <a:srgbClr val="004A6C"/>
                </a:solidFill>
                <a:latin typeface="Gilroy Bold" pitchFamily="2" charset="77"/>
              </a:rPr>
              <a:t>Plastic pellets heated to 315°C, turn to liquid plastic</a:t>
            </a:r>
          </a:p>
        </p:txBody>
      </p:sp>
      <p:sp>
        <p:nvSpPr>
          <p:cNvPr id="21" name="Oval 20">
            <a:extLst>
              <a:ext uri="{FF2B5EF4-FFF2-40B4-BE49-F238E27FC236}">
                <a16:creationId xmlns:a16="http://schemas.microsoft.com/office/drawing/2014/main" id="{1786F649-0CE2-F442-9035-A380E5F791F8}"/>
              </a:ext>
            </a:extLst>
          </p:cNvPr>
          <p:cNvSpPr/>
          <p:nvPr/>
        </p:nvSpPr>
        <p:spPr>
          <a:xfrm>
            <a:off x="582063" y="2064948"/>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9772F13B-066A-1D4B-96B6-E926193A7842}"/>
              </a:ext>
            </a:extLst>
          </p:cNvPr>
          <p:cNvSpPr/>
          <p:nvPr/>
        </p:nvSpPr>
        <p:spPr>
          <a:xfrm>
            <a:off x="641037" y="2029580"/>
            <a:ext cx="247228" cy="523220"/>
          </a:xfrm>
          <a:prstGeom prst="rect">
            <a:avLst/>
          </a:prstGeom>
        </p:spPr>
        <p:txBody>
          <a:bodyPr wrap="square">
            <a:spAutoFit/>
          </a:bodyPr>
          <a:lstStyle/>
          <a:p>
            <a:r>
              <a:rPr lang="en-US" sz="2400" b="1">
                <a:solidFill>
                  <a:srgbClr val="004A6C"/>
                </a:solidFill>
                <a:latin typeface="Gilroy Bold" pitchFamily="2" charset="77"/>
              </a:rPr>
              <a:t>1</a:t>
            </a:r>
            <a:r>
              <a:rPr lang="en-US" sz="2800" b="1">
                <a:solidFill>
                  <a:srgbClr val="004A6C"/>
                </a:solidFill>
                <a:latin typeface="Gilroy Bold" pitchFamily="2" charset="77"/>
              </a:rPr>
              <a:t> </a:t>
            </a:r>
            <a:endParaRPr lang="en-US" sz="2800">
              <a:solidFill>
                <a:srgbClr val="004A6C"/>
              </a:solidFill>
            </a:endParaRPr>
          </a:p>
        </p:txBody>
      </p:sp>
      <p:sp>
        <p:nvSpPr>
          <p:cNvPr id="25" name="Oval 24">
            <a:extLst>
              <a:ext uri="{FF2B5EF4-FFF2-40B4-BE49-F238E27FC236}">
                <a16:creationId xmlns:a16="http://schemas.microsoft.com/office/drawing/2014/main" id="{FEDC4357-1390-414E-AF5C-2CC224B910D1}"/>
              </a:ext>
            </a:extLst>
          </p:cNvPr>
          <p:cNvSpPr/>
          <p:nvPr/>
        </p:nvSpPr>
        <p:spPr>
          <a:xfrm>
            <a:off x="582063" y="2630556"/>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32E58D4-A7B3-1948-AF65-C106C2980CC3}"/>
              </a:ext>
            </a:extLst>
          </p:cNvPr>
          <p:cNvSpPr/>
          <p:nvPr/>
        </p:nvSpPr>
        <p:spPr>
          <a:xfrm>
            <a:off x="641037" y="2643075"/>
            <a:ext cx="247228" cy="461665"/>
          </a:xfrm>
          <a:prstGeom prst="rect">
            <a:avLst/>
          </a:prstGeom>
        </p:spPr>
        <p:txBody>
          <a:bodyPr wrap="square">
            <a:spAutoFit/>
          </a:bodyPr>
          <a:lstStyle/>
          <a:p>
            <a:r>
              <a:rPr lang="en-US" sz="2400" b="1">
                <a:solidFill>
                  <a:srgbClr val="004A6C"/>
                </a:solidFill>
                <a:latin typeface="Gilroy Bold" pitchFamily="2" charset="77"/>
              </a:rPr>
              <a:t>2</a:t>
            </a:r>
            <a:endParaRPr lang="en-US" sz="2800">
              <a:solidFill>
                <a:srgbClr val="004A6C"/>
              </a:solidFill>
            </a:endParaRPr>
          </a:p>
        </p:txBody>
      </p:sp>
      <p:sp>
        <p:nvSpPr>
          <p:cNvPr id="27" name="Oval 26">
            <a:extLst>
              <a:ext uri="{FF2B5EF4-FFF2-40B4-BE49-F238E27FC236}">
                <a16:creationId xmlns:a16="http://schemas.microsoft.com/office/drawing/2014/main" id="{0621F58E-3C37-D647-8CEB-A7AEE63EED6A}"/>
              </a:ext>
            </a:extLst>
          </p:cNvPr>
          <p:cNvSpPr/>
          <p:nvPr/>
        </p:nvSpPr>
        <p:spPr>
          <a:xfrm>
            <a:off x="582063" y="3177311"/>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EB34419-CD83-8643-9855-674917DFB1DC}"/>
              </a:ext>
            </a:extLst>
          </p:cNvPr>
          <p:cNvSpPr/>
          <p:nvPr/>
        </p:nvSpPr>
        <p:spPr>
          <a:xfrm>
            <a:off x="641120" y="3189830"/>
            <a:ext cx="247228" cy="461665"/>
          </a:xfrm>
          <a:prstGeom prst="rect">
            <a:avLst/>
          </a:prstGeom>
        </p:spPr>
        <p:txBody>
          <a:bodyPr wrap="square">
            <a:spAutoFit/>
          </a:bodyPr>
          <a:lstStyle/>
          <a:p>
            <a:r>
              <a:rPr lang="en-US" sz="2400" b="1">
                <a:solidFill>
                  <a:srgbClr val="004A6C"/>
                </a:solidFill>
                <a:latin typeface="Gilroy Bold" pitchFamily="2" charset="77"/>
              </a:rPr>
              <a:t>3</a:t>
            </a:r>
            <a:endParaRPr lang="en-US" sz="2800">
              <a:solidFill>
                <a:srgbClr val="004A6C"/>
              </a:solidFill>
            </a:endParaRPr>
          </a:p>
        </p:txBody>
      </p:sp>
      <p:sp>
        <p:nvSpPr>
          <p:cNvPr id="29" name="Oval 28">
            <a:extLst>
              <a:ext uri="{FF2B5EF4-FFF2-40B4-BE49-F238E27FC236}">
                <a16:creationId xmlns:a16="http://schemas.microsoft.com/office/drawing/2014/main" id="{F8BC05E4-AFCE-5445-A320-647935273345}"/>
              </a:ext>
            </a:extLst>
          </p:cNvPr>
          <p:cNvSpPr/>
          <p:nvPr/>
        </p:nvSpPr>
        <p:spPr>
          <a:xfrm>
            <a:off x="582063" y="3695786"/>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CFDFB74-634C-6F44-A74A-DEBCE219D09F}"/>
              </a:ext>
            </a:extLst>
          </p:cNvPr>
          <p:cNvSpPr/>
          <p:nvPr/>
        </p:nvSpPr>
        <p:spPr>
          <a:xfrm>
            <a:off x="641037" y="3707063"/>
            <a:ext cx="247228" cy="461665"/>
          </a:xfrm>
          <a:prstGeom prst="rect">
            <a:avLst/>
          </a:prstGeom>
        </p:spPr>
        <p:txBody>
          <a:bodyPr wrap="square">
            <a:spAutoFit/>
          </a:bodyPr>
          <a:lstStyle/>
          <a:p>
            <a:r>
              <a:rPr lang="en-US" sz="2400" b="1">
                <a:solidFill>
                  <a:srgbClr val="004A6C"/>
                </a:solidFill>
                <a:latin typeface="Gilroy Bold" pitchFamily="2" charset="77"/>
              </a:rPr>
              <a:t>4</a:t>
            </a:r>
            <a:endParaRPr lang="en-US" sz="2800">
              <a:solidFill>
                <a:srgbClr val="004A6C"/>
              </a:solidFill>
            </a:endParaRPr>
          </a:p>
        </p:txBody>
      </p:sp>
      <p:sp>
        <p:nvSpPr>
          <p:cNvPr id="31" name="Oval 30">
            <a:extLst>
              <a:ext uri="{FF2B5EF4-FFF2-40B4-BE49-F238E27FC236}">
                <a16:creationId xmlns:a16="http://schemas.microsoft.com/office/drawing/2014/main" id="{993E44AC-3BF4-834D-ACE3-BF9F34AB7406}"/>
              </a:ext>
            </a:extLst>
          </p:cNvPr>
          <p:cNvSpPr/>
          <p:nvPr/>
        </p:nvSpPr>
        <p:spPr>
          <a:xfrm>
            <a:off x="582063" y="4242541"/>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43D73E69-B612-C14A-9352-1BA46A7B18B9}"/>
              </a:ext>
            </a:extLst>
          </p:cNvPr>
          <p:cNvSpPr/>
          <p:nvPr/>
        </p:nvSpPr>
        <p:spPr>
          <a:xfrm>
            <a:off x="641037" y="4262114"/>
            <a:ext cx="247228" cy="461665"/>
          </a:xfrm>
          <a:prstGeom prst="rect">
            <a:avLst/>
          </a:prstGeom>
        </p:spPr>
        <p:txBody>
          <a:bodyPr wrap="square">
            <a:spAutoFit/>
          </a:bodyPr>
          <a:lstStyle/>
          <a:p>
            <a:r>
              <a:rPr lang="en-US" sz="2400" b="1">
                <a:solidFill>
                  <a:srgbClr val="004A6C"/>
                </a:solidFill>
                <a:latin typeface="Gilroy Bold" pitchFamily="2" charset="77"/>
              </a:rPr>
              <a:t>5</a:t>
            </a:r>
            <a:endParaRPr lang="en-US" sz="2800">
              <a:solidFill>
                <a:srgbClr val="004A6C"/>
              </a:solidFill>
            </a:endParaRPr>
          </a:p>
        </p:txBody>
      </p:sp>
      <p:sp>
        <p:nvSpPr>
          <p:cNvPr id="33" name="Oval 32">
            <a:extLst>
              <a:ext uri="{FF2B5EF4-FFF2-40B4-BE49-F238E27FC236}">
                <a16:creationId xmlns:a16="http://schemas.microsoft.com/office/drawing/2014/main" id="{6200D80C-1671-E441-BF3A-F4BA4B6C0484}"/>
              </a:ext>
            </a:extLst>
          </p:cNvPr>
          <p:cNvSpPr/>
          <p:nvPr/>
        </p:nvSpPr>
        <p:spPr>
          <a:xfrm>
            <a:off x="582063" y="4779869"/>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D756863A-2CE1-FD43-A86B-03BEE7B44880}"/>
              </a:ext>
            </a:extLst>
          </p:cNvPr>
          <p:cNvSpPr/>
          <p:nvPr/>
        </p:nvSpPr>
        <p:spPr>
          <a:xfrm>
            <a:off x="641037" y="4744501"/>
            <a:ext cx="247228" cy="523220"/>
          </a:xfrm>
          <a:prstGeom prst="rect">
            <a:avLst/>
          </a:prstGeom>
        </p:spPr>
        <p:txBody>
          <a:bodyPr wrap="square">
            <a:spAutoFit/>
          </a:bodyPr>
          <a:lstStyle/>
          <a:p>
            <a:r>
              <a:rPr lang="en-US" sz="2400" b="1">
                <a:solidFill>
                  <a:srgbClr val="004A6C"/>
                </a:solidFill>
                <a:latin typeface="Gilroy Bold" pitchFamily="2" charset="77"/>
              </a:rPr>
              <a:t>6</a:t>
            </a:r>
            <a:r>
              <a:rPr lang="en-US" sz="2800" b="1">
                <a:solidFill>
                  <a:srgbClr val="004A6C"/>
                </a:solidFill>
                <a:latin typeface="Gilroy Bold" pitchFamily="2" charset="77"/>
              </a:rPr>
              <a:t> </a:t>
            </a:r>
            <a:endParaRPr lang="en-US" sz="2800">
              <a:solidFill>
                <a:srgbClr val="004A6C"/>
              </a:solidFill>
            </a:endParaRPr>
          </a:p>
        </p:txBody>
      </p:sp>
      <p:sp>
        <p:nvSpPr>
          <p:cNvPr id="35" name="Oval 34">
            <a:extLst>
              <a:ext uri="{FF2B5EF4-FFF2-40B4-BE49-F238E27FC236}">
                <a16:creationId xmlns:a16="http://schemas.microsoft.com/office/drawing/2014/main" id="{9FA653EE-4F00-7D4A-BD34-822276843E33}"/>
              </a:ext>
            </a:extLst>
          </p:cNvPr>
          <p:cNvSpPr/>
          <p:nvPr/>
        </p:nvSpPr>
        <p:spPr>
          <a:xfrm>
            <a:off x="582063" y="5307770"/>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4D2A8AB2-3E40-6B44-8656-877B474F3630}"/>
              </a:ext>
            </a:extLst>
          </p:cNvPr>
          <p:cNvSpPr/>
          <p:nvPr/>
        </p:nvSpPr>
        <p:spPr>
          <a:xfrm>
            <a:off x="641037" y="5272402"/>
            <a:ext cx="247228" cy="523220"/>
          </a:xfrm>
          <a:prstGeom prst="rect">
            <a:avLst/>
          </a:prstGeom>
        </p:spPr>
        <p:txBody>
          <a:bodyPr wrap="square">
            <a:spAutoFit/>
          </a:bodyPr>
          <a:lstStyle/>
          <a:p>
            <a:r>
              <a:rPr lang="en-US" sz="2400" b="1">
                <a:solidFill>
                  <a:srgbClr val="004A6C"/>
                </a:solidFill>
                <a:latin typeface="Gilroy Bold" pitchFamily="2" charset="77"/>
              </a:rPr>
              <a:t>7</a:t>
            </a:r>
            <a:r>
              <a:rPr lang="en-US" sz="2800" b="1">
                <a:solidFill>
                  <a:srgbClr val="004A6C"/>
                </a:solidFill>
                <a:latin typeface="Gilroy Bold" pitchFamily="2" charset="77"/>
              </a:rPr>
              <a:t> </a:t>
            </a:r>
            <a:endParaRPr lang="en-US" sz="2800">
              <a:solidFill>
                <a:srgbClr val="004A6C"/>
              </a:solidFill>
            </a:endParaRPr>
          </a:p>
        </p:txBody>
      </p:sp>
      <p:pic>
        <p:nvPicPr>
          <p:cNvPr id="42" name="Picture 41">
            <a:extLst>
              <a:ext uri="{FF2B5EF4-FFF2-40B4-BE49-F238E27FC236}">
                <a16:creationId xmlns:a16="http://schemas.microsoft.com/office/drawing/2014/main" id="{D510695E-2523-1640-957E-033A54150D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240" y="23405"/>
            <a:ext cx="12192000" cy="6858000"/>
          </a:xfrm>
          <a:prstGeom prst="rect">
            <a:avLst/>
          </a:prstGeom>
        </p:spPr>
      </p:pic>
      <p:sp>
        <p:nvSpPr>
          <p:cNvPr id="5" name="TextBox 4">
            <a:extLst>
              <a:ext uri="{FF2B5EF4-FFF2-40B4-BE49-F238E27FC236}">
                <a16:creationId xmlns:a16="http://schemas.microsoft.com/office/drawing/2014/main" id="{1783C864-B995-0244-AFF9-72C6BD40D291}"/>
              </a:ext>
            </a:extLst>
          </p:cNvPr>
          <p:cNvSpPr txBox="1"/>
          <p:nvPr/>
        </p:nvSpPr>
        <p:spPr>
          <a:xfrm>
            <a:off x="582063" y="980323"/>
            <a:ext cx="4627366" cy="461665"/>
          </a:xfrm>
          <a:prstGeom prst="rect">
            <a:avLst/>
          </a:prstGeom>
          <a:noFill/>
        </p:spPr>
        <p:txBody>
          <a:bodyPr wrap="square" rtlCol="0">
            <a:spAutoFit/>
          </a:bodyPr>
          <a:lstStyle/>
          <a:p>
            <a:r>
              <a:rPr lang="en-US" sz="2400" b="1">
                <a:solidFill>
                  <a:srgbClr val="004A6C"/>
                </a:solidFill>
                <a:latin typeface="Gilroy Black" pitchFamily="2" charset="77"/>
              </a:rPr>
              <a:t>PET bottle production</a:t>
            </a:r>
          </a:p>
        </p:txBody>
      </p:sp>
      <p:pic>
        <p:nvPicPr>
          <p:cNvPr id="8" name="Picture 7" descr="Text&#10;&#10;Description automatically generated with low confidence">
            <a:extLst>
              <a:ext uri="{FF2B5EF4-FFF2-40B4-BE49-F238E27FC236}">
                <a16:creationId xmlns:a16="http://schemas.microsoft.com/office/drawing/2014/main" id="{85D156E6-6804-4D95-86E1-2D3FEEB8C14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014778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 picture containing typewriter&#10;&#10;Description automatically generated">
            <a:extLst>
              <a:ext uri="{FF2B5EF4-FFF2-40B4-BE49-F238E27FC236}">
                <a16:creationId xmlns:a16="http://schemas.microsoft.com/office/drawing/2014/main" id="{C7B1E68B-D876-7648-A2C9-4A5D9013ABC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240" y="0"/>
            <a:ext cx="12211670" cy="6858000"/>
          </a:xfrm>
          <a:prstGeom prst="rect">
            <a:avLst/>
          </a:prstGeom>
        </p:spPr>
      </p:pic>
      <p:sp>
        <p:nvSpPr>
          <p:cNvPr id="44" name="Rectangle 43">
            <a:extLst>
              <a:ext uri="{FF2B5EF4-FFF2-40B4-BE49-F238E27FC236}">
                <a16:creationId xmlns:a16="http://schemas.microsoft.com/office/drawing/2014/main" id="{E44CACBA-2A9F-024F-86AF-8CD32F063DA8}"/>
              </a:ext>
            </a:extLst>
          </p:cNvPr>
          <p:cNvSpPr/>
          <p:nvPr/>
        </p:nvSpPr>
        <p:spPr>
          <a:xfrm>
            <a:off x="-15240" y="0"/>
            <a:ext cx="1222248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A42D307-2E98-A543-8B7E-5B8206602BF0}"/>
              </a:ext>
            </a:extLst>
          </p:cNvPr>
          <p:cNvSpPr/>
          <p:nvPr/>
        </p:nvSpPr>
        <p:spPr>
          <a:xfrm>
            <a:off x="4971827" y="980322"/>
            <a:ext cx="4828308" cy="707886"/>
          </a:xfrm>
          <a:prstGeom prst="rect">
            <a:avLst/>
          </a:prstGeom>
        </p:spPr>
        <p:txBody>
          <a:bodyPr wrap="square">
            <a:spAutoFit/>
          </a:bodyPr>
          <a:lstStyle/>
          <a:p>
            <a:r>
              <a:rPr lang="en-US" sz="2000" b="1">
                <a:solidFill>
                  <a:schemeClr val="bg1">
                    <a:lumMod val="95000"/>
                  </a:schemeClr>
                </a:solidFill>
                <a:latin typeface="Gilroy Bold" pitchFamily="2" charset="77"/>
              </a:rPr>
              <a:t>Can you order the process for making </a:t>
            </a:r>
            <a:br>
              <a:rPr lang="en-US" sz="2000" b="1">
                <a:solidFill>
                  <a:schemeClr val="bg1">
                    <a:lumMod val="95000"/>
                  </a:schemeClr>
                </a:solidFill>
                <a:latin typeface="Gilroy Bold" pitchFamily="2" charset="77"/>
              </a:rPr>
            </a:br>
            <a:r>
              <a:rPr lang="en-US" sz="2000" b="1">
                <a:solidFill>
                  <a:schemeClr val="bg1">
                    <a:lumMod val="95000"/>
                  </a:schemeClr>
                </a:solidFill>
                <a:latin typeface="Gilroy Bold" pitchFamily="2" charset="77"/>
              </a:rPr>
              <a:t>a single use plastic bottle?</a:t>
            </a:r>
            <a:endParaRPr lang="en-GB" sz="2000" b="1">
              <a:solidFill>
                <a:schemeClr val="bg1">
                  <a:lumMod val="95000"/>
                </a:schemeClr>
              </a:solidFill>
              <a:latin typeface="Gilroy Bold" pitchFamily="2" charset="77"/>
            </a:endParaRPr>
          </a:p>
        </p:txBody>
      </p:sp>
      <p:sp>
        <p:nvSpPr>
          <p:cNvPr id="3" name="Rectangle 2">
            <a:extLst>
              <a:ext uri="{FF2B5EF4-FFF2-40B4-BE49-F238E27FC236}">
                <a16:creationId xmlns:a16="http://schemas.microsoft.com/office/drawing/2014/main" id="{3D5FD8E4-AFB6-594F-A6B2-B60786DF0BAD}"/>
              </a:ext>
            </a:extLst>
          </p:cNvPr>
          <p:cNvSpPr/>
          <p:nvPr/>
        </p:nvSpPr>
        <p:spPr>
          <a:xfrm>
            <a:off x="1097721" y="1996832"/>
            <a:ext cx="10225518"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B3713C1-3D8E-9542-8401-7BEE2CEA4B79}"/>
              </a:ext>
            </a:extLst>
          </p:cNvPr>
          <p:cNvSpPr/>
          <p:nvPr/>
        </p:nvSpPr>
        <p:spPr>
          <a:xfrm>
            <a:off x="1097721" y="2534160"/>
            <a:ext cx="10225518"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137808F-3ABC-B04D-A741-2F8D4E779B29}"/>
              </a:ext>
            </a:extLst>
          </p:cNvPr>
          <p:cNvSpPr/>
          <p:nvPr/>
        </p:nvSpPr>
        <p:spPr>
          <a:xfrm>
            <a:off x="1097721" y="3071488"/>
            <a:ext cx="10225518"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F7E0F46-843A-4C47-A99B-30E2303DF0FE}"/>
              </a:ext>
            </a:extLst>
          </p:cNvPr>
          <p:cNvSpPr/>
          <p:nvPr/>
        </p:nvSpPr>
        <p:spPr>
          <a:xfrm>
            <a:off x="1097721" y="3608815"/>
            <a:ext cx="10225518"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E0D8118-3B5D-204E-8059-A7504C1746A9}"/>
              </a:ext>
            </a:extLst>
          </p:cNvPr>
          <p:cNvSpPr/>
          <p:nvPr/>
        </p:nvSpPr>
        <p:spPr>
          <a:xfrm>
            <a:off x="1097721" y="4146143"/>
            <a:ext cx="10225518"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ECD6183-98DE-F945-9B1D-88299D330B7C}"/>
              </a:ext>
            </a:extLst>
          </p:cNvPr>
          <p:cNvSpPr/>
          <p:nvPr/>
        </p:nvSpPr>
        <p:spPr>
          <a:xfrm>
            <a:off x="1097721" y="4692898"/>
            <a:ext cx="10225518"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2281D84-7BD9-3D41-8F7F-0EF45C81B244}"/>
              </a:ext>
            </a:extLst>
          </p:cNvPr>
          <p:cNvSpPr/>
          <p:nvPr/>
        </p:nvSpPr>
        <p:spPr>
          <a:xfrm>
            <a:off x="1097721" y="5239652"/>
            <a:ext cx="10225518" cy="452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A82270A-E3EB-304D-A52A-F62F435F9AB7}"/>
              </a:ext>
            </a:extLst>
          </p:cNvPr>
          <p:cNvSpPr/>
          <p:nvPr/>
        </p:nvSpPr>
        <p:spPr>
          <a:xfrm>
            <a:off x="1134525" y="1811319"/>
            <a:ext cx="10926898" cy="3892027"/>
          </a:xfrm>
          <a:prstGeom prst="rect">
            <a:avLst/>
          </a:prstGeom>
        </p:spPr>
        <p:txBody>
          <a:bodyPr wrap="square">
            <a:spAutoFit/>
          </a:bodyPr>
          <a:lstStyle/>
          <a:p>
            <a:pPr>
              <a:lnSpc>
                <a:spcPct val="200000"/>
              </a:lnSpc>
            </a:pPr>
            <a:r>
              <a:rPr lang="en-US" b="1">
                <a:solidFill>
                  <a:srgbClr val="004A6C"/>
                </a:solidFill>
                <a:latin typeface="Gilroy Bold" pitchFamily="2" charset="77"/>
              </a:rPr>
              <a:t>Plastic pellets mixed with recycled shredded plastic</a:t>
            </a:r>
          </a:p>
          <a:p>
            <a:pPr>
              <a:lnSpc>
                <a:spcPct val="200000"/>
              </a:lnSpc>
            </a:pPr>
            <a:r>
              <a:rPr lang="en-US" b="1">
                <a:solidFill>
                  <a:srgbClr val="004A6C"/>
                </a:solidFill>
                <a:latin typeface="Gilroy Bold" pitchFamily="2" charset="77"/>
              </a:rPr>
              <a:t>Plastic pellets heated to 315°C, turn to liquid plastic</a:t>
            </a:r>
          </a:p>
          <a:p>
            <a:pPr>
              <a:lnSpc>
                <a:spcPct val="200000"/>
              </a:lnSpc>
            </a:pPr>
            <a:r>
              <a:rPr lang="en-US" b="1">
                <a:solidFill>
                  <a:srgbClr val="004A6C"/>
                </a:solidFill>
                <a:latin typeface="Gilroy Bold" pitchFamily="2" charset="77"/>
              </a:rPr>
              <a:t>Liquid plastic is shot at high pressure into molds creating ‘pre-forms’</a:t>
            </a:r>
          </a:p>
          <a:p>
            <a:pPr>
              <a:lnSpc>
                <a:spcPct val="200000"/>
              </a:lnSpc>
            </a:pPr>
            <a:r>
              <a:rPr lang="en-US" b="1">
                <a:solidFill>
                  <a:srgbClr val="004A6C"/>
                </a:solidFill>
                <a:latin typeface="Gilroy Bold" pitchFamily="2" charset="77"/>
              </a:rPr>
              <a:t>Pre-forms enter a ‘reheat-stretch-blow-molder’ which heats the pre-form making it malleable</a:t>
            </a:r>
          </a:p>
          <a:p>
            <a:pPr>
              <a:lnSpc>
                <a:spcPct val="200000"/>
              </a:lnSpc>
            </a:pPr>
            <a:r>
              <a:rPr lang="en-US" b="1">
                <a:solidFill>
                  <a:srgbClr val="004A6C"/>
                </a:solidFill>
                <a:latin typeface="Gilroy Bold" pitchFamily="2" charset="77"/>
              </a:rPr>
              <a:t>Rods and air are inserted to stretch the pre-form into a bottle shape</a:t>
            </a:r>
          </a:p>
          <a:p>
            <a:pPr>
              <a:lnSpc>
                <a:spcPct val="200000"/>
              </a:lnSpc>
            </a:pPr>
            <a:r>
              <a:rPr lang="en-US" b="1">
                <a:solidFill>
                  <a:srgbClr val="004A6C"/>
                </a:solidFill>
                <a:latin typeface="Gilroy Bold" pitchFamily="2" charset="77"/>
              </a:rPr>
              <a:t>Cold water cools and sets the bottle</a:t>
            </a:r>
          </a:p>
          <a:p>
            <a:pPr>
              <a:lnSpc>
                <a:spcPct val="200000"/>
              </a:lnSpc>
            </a:pPr>
            <a:r>
              <a:rPr lang="en-US" b="1">
                <a:solidFill>
                  <a:srgbClr val="004A6C"/>
                </a:solidFill>
                <a:latin typeface="Gilroy Bold" pitchFamily="2" charset="77"/>
              </a:rPr>
              <a:t>Transported by conveyer belt to the packaging area and check for quality </a:t>
            </a:r>
          </a:p>
        </p:txBody>
      </p:sp>
      <p:sp>
        <p:nvSpPr>
          <p:cNvPr id="21" name="Oval 20">
            <a:extLst>
              <a:ext uri="{FF2B5EF4-FFF2-40B4-BE49-F238E27FC236}">
                <a16:creationId xmlns:a16="http://schemas.microsoft.com/office/drawing/2014/main" id="{1786F649-0CE2-F442-9035-A380E5F791F8}"/>
              </a:ext>
            </a:extLst>
          </p:cNvPr>
          <p:cNvSpPr/>
          <p:nvPr/>
        </p:nvSpPr>
        <p:spPr>
          <a:xfrm>
            <a:off x="562444" y="1968552"/>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9772F13B-066A-1D4B-96B6-E926193A7842}"/>
              </a:ext>
            </a:extLst>
          </p:cNvPr>
          <p:cNvSpPr/>
          <p:nvPr/>
        </p:nvSpPr>
        <p:spPr>
          <a:xfrm>
            <a:off x="621418" y="1933184"/>
            <a:ext cx="247228" cy="523220"/>
          </a:xfrm>
          <a:prstGeom prst="rect">
            <a:avLst/>
          </a:prstGeom>
        </p:spPr>
        <p:txBody>
          <a:bodyPr wrap="square">
            <a:spAutoFit/>
          </a:bodyPr>
          <a:lstStyle/>
          <a:p>
            <a:r>
              <a:rPr lang="en-US" sz="2400" b="1">
                <a:solidFill>
                  <a:srgbClr val="004A6C"/>
                </a:solidFill>
                <a:latin typeface="Gilroy Bold" pitchFamily="2" charset="77"/>
              </a:rPr>
              <a:t>3</a:t>
            </a:r>
            <a:r>
              <a:rPr lang="en-US" sz="2800" b="1">
                <a:solidFill>
                  <a:srgbClr val="004A6C"/>
                </a:solidFill>
                <a:latin typeface="Gilroy Bold" pitchFamily="2" charset="77"/>
              </a:rPr>
              <a:t> </a:t>
            </a:r>
            <a:endParaRPr lang="en-US" sz="2800">
              <a:solidFill>
                <a:srgbClr val="004A6C"/>
              </a:solidFill>
            </a:endParaRPr>
          </a:p>
        </p:txBody>
      </p:sp>
      <p:sp>
        <p:nvSpPr>
          <p:cNvPr id="25" name="Oval 24">
            <a:extLst>
              <a:ext uri="{FF2B5EF4-FFF2-40B4-BE49-F238E27FC236}">
                <a16:creationId xmlns:a16="http://schemas.microsoft.com/office/drawing/2014/main" id="{FEDC4357-1390-414E-AF5C-2CC224B910D1}"/>
              </a:ext>
            </a:extLst>
          </p:cNvPr>
          <p:cNvSpPr/>
          <p:nvPr/>
        </p:nvSpPr>
        <p:spPr>
          <a:xfrm>
            <a:off x="562444" y="2534160"/>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32E58D4-A7B3-1948-AF65-C106C2980CC3}"/>
              </a:ext>
            </a:extLst>
          </p:cNvPr>
          <p:cNvSpPr/>
          <p:nvPr/>
        </p:nvSpPr>
        <p:spPr>
          <a:xfrm>
            <a:off x="621418" y="2546679"/>
            <a:ext cx="247228" cy="461665"/>
          </a:xfrm>
          <a:prstGeom prst="rect">
            <a:avLst/>
          </a:prstGeom>
        </p:spPr>
        <p:txBody>
          <a:bodyPr wrap="square">
            <a:spAutoFit/>
          </a:bodyPr>
          <a:lstStyle/>
          <a:p>
            <a:r>
              <a:rPr lang="en-US" sz="2400" b="1">
                <a:solidFill>
                  <a:srgbClr val="004A6C"/>
                </a:solidFill>
                <a:latin typeface="Gilroy Bold" pitchFamily="2" charset="77"/>
              </a:rPr>
              <a:t>7</a:t>
            </a:r>
            <a:endParaRPr lang="en-US" sz="2800">
              <a:solidFill>
                <a:srgbClr val="004A6C"/>
              </a:solidFill>
            </a:endParaRPr>
          </a:p>
        </p:txBody>
      </p:sp>
      <p:sp>
        <p:nvSpPr>
          <p:cNvPr id="27" name="Oval 26">
            <a:extLst>
              <a:ext uri="{FF2B5EF4-FFF2-40B4-BE49-F238E27FC236}">
                <a16:creationId xmlns:a16="http://schemas.microsoft.com/office/drawing/2014/main" id="{0621F58E-3C37-D647-8CEB-A7AEE63EED6A}"/>
              </a:ext>
            </a:extLst>
          </p:cNvPr>
          <p:cNvSpPr/>
          <p:nvPr/>
        </p:nvSpPr>
        <p:spPr>
          <a:xfrm>
            <a:off x="562444" y="3080915"/>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EB34419-CD83-8643-9855-674917DFB1DC}"/>
              </a:ext>
            </a:extLst>
          </p:cNvPr>
          <p:cNvSpPr/>
          <p:nvPr/>
        </p:nvSpPr>
        <p:spPr>
          <a:xfrm>
            <a:off x="621501" y="3093434"/>
            <a:ext cx="247228" cy="461665"/>
          </a:xfrm>
          <a:prstGeom prst="rect">
            <a:avLst/>
          </a:prstGeom>
        </p:spPr>
        <p:txBody>
          <a:bodyPr wrap="square">
            <a:spAutoFit/>
          </a:bodyPr>
          <a:lstStyle/>
          <a:p>
            <a:r>
              <a:rPr lang="en-US" sz="2400" b="1">
                <a:solidFill>
                  <a:srgbClr val="004A6C"/>
                </a:solidFill>
                <a:latin typeface="Gilroy Bold" pitchFamily="2" charset="77"/>
              </a:rPr>
              <a:t>2</a:t>
            </a:r>
            <a:endParaRPr lang="en-US" sz="2800">
              <a:solidFill>
                <a:srgbClr val="004A6C"/>
              </a:solidFill>
            </a:endParaRPr>
          </a:p>
        </p:txBody>
      </p:sp>
      <p:sp>
        <p:nvSpPr>
          <p:cNvPr id="29" name="Oval 28">
            <a:extLst>
              <a:ext uri="{FF2B5EF4-FFF2-40B4-BE49-F238E27FC236}">
                <a16:creationId xmlns:a16="http://schemas.microsoft.com/office/drawing/2014/main" id="{F8BC05E4-AFCE-5445-A320-647935273345}"/>
              </a:ext>
            </a:extLst>
          </p:cNvPr>
          <p:cNvSpPr/>
          <p:nvPr/>
        </p:nvSpPr>
        <p:spPr>
          <a:xfrm>
            <a:off x="562444" y="3599390"/>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CFDFB74-634C-6F44-A74A-DEBCE219D09F}"/>
              </a:ext>
            </a:extLst>
          </p:cNvPr>
          <p:cNvSpPr/>
          <p:nvPr/>
        </p:nvSpPr>
        <p:spPr>
          <a:xfrm>
            <a:off x="621418" y="3610667"/>
            <a:ext cx="247228" cy="461665"/>
          </a:xfrm>
          <a:prstGeom prst="rect">
            <a:avLst/>
          </a:prstGeom>
        </p:spPr>
        <p:txBody>
          <a:bodyPr wrap="square">
            <a:spAutoFit/>
          </a:bodyPr>
          <a:lstStyle/>
          <a:p>
            <a:r>
              <a:rPr lang="en-US" sz="2400" b="1">
                <a:solidFill>
                  <a:srgbClr val="004A6C"/>
                </a:solidFill>
                <a:latin typeface="Gilroy Bold" pitchFamily="2" charset="77"/>
              </a:rPr>
              <a:t>5</a:t>
            </a:r>
            <a:endParaRPr lang="en-US" sz="2800">
              <a:solidFill>
                <a:srgbClr val="004A6C"/>
              </a:solidFill>
            </a:endParaRPr>
          </a:p>
        </p:txBody>
      </p:sp>
      <p:sp>
        <p:nvSpPr>
          <p:cNvPr id="31" name="Oval 30">
            <a:extLst>
              <a:ext uri="{FF2B5EF4-FFF2-40B4-BE49-F238E27FC236}">
                <a16:creationId xmlns:a16="http://schemas.microsoft.com/office/drawing/2014/main" id="{993E44AC-3BF4-834D-ACE3-BF9F34AB7406}"/>
              </a:ext>
            </a:extLst>
          </p:cNvPr>
          <p:cNvSpPr/>
          <p:nvPr/>
        </p:nvSpPr>
        <p:spPr>
          <a:xfrm>
            <a:off x="562444" y="4146145"/>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43D73E69-B612-C14A-9352-1BA46A7B18B9}"/>
              </a:ext>
            </a:extLst>
          </p:cNvPr>
          <p:cNvSpPr/>
          <p:nvPr/>
        </p:nvSpPr>
        <p:spPr>
          <a:xfrm>
            <a:off x="621418" y="4165718"/>
            <a:ext cx="247228" cy="461665"/>
          </a:xfrm>
          <a:prstGeom prst="rect">
            <a:avLst/>
          </a:prstGeom>
        </p:spPr>
        <p:txBody>
          <a:bodyPr wrap="square">
            <a:spAutoFit/>
          </a:bodyPr>
          <a:lstStyle/>
          <a:p>
            <a:r>
              <a:rPr lang="en-US" sz="2400" b="1">
                <a:solidFill>
                  <a:srgbClr val="004A6C"/>
                </a:solidFill>
                <a:latin typeface="Gilroy Bold" pitchFamily="2" charset="77"/>
              </a:rPr>
              <a:t>6</a:t>
            </a:r>
            <a:endParaRPr lang="en-US" sz="2800">
              <a:solidFill>
                <a:srgbClr val="004A6C"/>
              </a:solidFill>
            </a:endParaRPr>
          </a:p>
        </p:txBody>
      </p:sp>
      <p:sp>
        <p:nvSpPr>
          <p:cNvPr id="33" name="Oval 32">
            <a:extLst>
              <a:ext uri="{FF2B5EF4-FFF2-40B4-BE49-F238E27FC236}">
                <a16:creationId xmlns:a16="http://schemas.microsoft.com/office/drawing/2014/main" id="{6200D80C-1671-E441-BF3A-F4BA4B6C0484}"/>
              </a:ext>
            </a:extLst>
          </p:cNvPr>
          <p:cNvSpPr/>
          <p:nvPr/>
        </p:nvSpPr>
        <p:spPr>
          <a:xfrm>
            <a:off x="562444" y="4683473"/>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D756863A-2CE1-FD43-A86B-03BEE7B44880}"/>
              </a:ext>
            </a:extLst>
          </p:cNvPr>
          <p:cNvSpPr/>
          <p:nvPr/>
        </p:nvSpPr>
        <p:spPr>
          <a:xfrm>
            <a:off x="621418" y="4648105"/>
            <a:ext cx="247228" cy="523220"/>
          </a:xfrm>
          <a:prstGeom prst="rect">
            <a:avLst/>
          </a:prstGeom>
        </p:spPr>
        <p:txBody>
          <a:bodyPr wrap="square">
            <a:spAutoFit/>
          </a:bodyPr>
          <a:lstStyle/>
          <a:p>
            <a:r>
              <a:rPr lang="en-US" sz="2400" b="1">
                <a:solidFill>
                  <a:srgbClr val="004A6C"/>
                </a:solidFill>
                <a:latin typeface="Gilroy Bold" pitchFamily="2" charset="77"/>
              </a:rPr>
              <a:t>1</a:t>
            </a:r>
            <a:r>
              <a:rPr lang="en-US" sz="2800" b="1">
                <a:solidFill>
                  <a:srgbClr val="004A6C"/>
                </a:solidFill>
                <a:latin typeface="Gilroy Bold" pitchFamily="2" charset="77"/>
              </a:rPr>
              <a:t> </a:t>
            </a:r>
            <a:endParaRPr lang="en-US" sz="2800">
              <a:solidFill>
                <a:srgbClr val="004A6C"/>
              </a:solidFill>
            </a:endParaRPr>
          </a:p>
        </p:txBody>
      </p:sp>
      <p:sp>
        <p:nvSpPr>
          <p:cNvPr id="35" name="Oval 34">
            <a:extLst>
              <a:ext uri="{FF2B5EF4-FFF2-40B4-BE49-F238E27FC236}">
                <a16:creationId xmlns:a16="http://schemas.microsoft.com/office/drawing/2014/main" id="{9FA653EE-4F00-7D4A-BD34-822276843E33}"/>
              </a:ext>
            </a:extLst>
          </p:cNvPr>
          <p:cNvSpPr/>
          <p:nvPr/>
        </p:nvSpPr>
        <p:spPr>
          <a:xfrm>
            <a:off x="562444" y="5211374"/>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4D2A8AB2-3E40-6B44-8656-877B474F3630}"/>
              </a:ext>
            </a:extLst>
          </p:cNvPr>
          <p:cNvSpPr/>
          <p:nvPr/>
        </p:nvSpPr>
        <p:spPr>
          <a:xfrm>
            <a:off x="621418" y="5176006"/>
            <a:ext cx="247228" cy="523220"/>
          </a:xfrm>
          <a:prstGeom prst="rect">
            <a:avLst/>
          </a:prstGeom>
        </p:spPr>
        <p:txBody>
          <a:bodyPr wrap="square">
            <a:spAutoFit/>
          </a:bodyPr>
          <a:lstStyle/>
          <a:p>
            <a:r>
              <a:rPr lang="en-US" sz="2400" b="1">
                <a:solidFill>
                  <a:srgbClr val="004A6C"/>
                </a:solidFill>
                <a:latin typeface="Gilroy Bold" pitchFamily="2" charset="77"/>
              </a:rPr>
              <a:t>4</a:t>
            </a:r>
            <a:r>
              <a:rPr lang="en-US" sz="2800" b="1">
                <a:solidFill>
                  <a:srgbClr val="004A6C"/>
                </a:solidFill>
                <a:latin typeface="Gilroy Bold" pitchFamily="2" charset="77"/>
              </a:rPr>
              <a:t> </a:t>
            </a:r>
            <a:endParaRPr lang="en-US" sz="2800">
              <a:solidFill>
                <a:srgbClr val="004A6C"/>
              </a:solidFill>
            </a:endParaRPr>
          </a:p>
        </p:txBody>
      </p:sp>
      <p:pic>
        <p:nvPicPr>
          <p:cNvPr id="37" name="Picture 36">
            <a:extLst>
              <a:ext uri="{FF2B5EF4-FFF2-40B4-BE49-F238E27FC236}">
                <a16:creationId xmlns:a16="http://schemas.microsoft.com/office/drawing/2014/main" id="{6E36C7F6-98B8-0F48-8EAF-420FB25FFE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240" y="23405"/>
            <a:ext cx="12192000" cy="6858000"/>
          </a:xfrm>
          <a:prstGeom prst="rect">
            <a:avLst/>
          </a:prstGeom>
        </p:spPr>
      </p:pic>
      <p:sp>
        <p:nvSpPr>
          <p:cNvPr id="5" name="TextBox 4">
            <a:extLst>
              <a:ext uri="{FF2B5EF4-FFF2-40B4-BE49-F238E27FC236}">
                <a16:creationId xmlns:a16="http://schemas.microsoft.com/office/drawing/2014/main" id="{1783C864-B995-0244-AFF9-72C6BD40D291}"/>
              </a:ext>
            </a:extLst>
          </p:cNvPr>
          <p:cNvSpPr txBox="1"/>
          <p:nvPr/>
        </p:nvSpPr>
        <p:spPr>
          <a:xfrm>
            <a:off x="648051" y="825072"/>
            <a:ext cx="4627366" cy="830997"/>
          </a:xfrm>
          <a:prstGeom prst="rect">
            <a:avLst/>
          </a:prstGeom>
          <a:noFill/>
        </p:spPr>
        <p:txBody>
          <a:bodyPr wrap="square" rtlCol="0">
            <a:spAutoFit/>
          </a:bodyPr>
          <a:lstStyle/>
          <a:p>
            <a:r>
              <a:rPr lang="en-US" sz="2400" b="1">
                <a:solidFill>
                  <a:srgbClr val="004A6C"/>
                </a:solidFill>
                <a:latin typeface="Gilroy Black" pitchFamily="2" charset="77"/>
              </a:rPr>
              <a:t>PET bottle production ANSWERS</a:t>
            </a:r>
          </a:p>
        </p:txBody>
      </p:sp>
      <p:pic>
        <p:nvPicPr>
          <p:cNvPr id="6" name="Picture 5" descr="Text&#10;&#10;Description automatically generated with low confidence">
            <a:extLst>
              <a:ext uri="{FF2B5EF4-FFF2-40B4-BE49-F238E27FC236}">
                <a16:creationId xmlns:a16="http://schemas.microsoft.com/office/drawing/2014/main" id="{08915BD5-BBE3-4D3E-A7E9-B1C505FE902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927472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96D979F-233D-A441-871E-7D8803B8EA65}"/>
              </a:ext>
            </a:extLst>
          </p:cNvPr>
          <p:cNvPicPr>
            <a:picLocks noChangeAspect="1"/>
          </p:cNvPicPr>
          <p:nvPr/>
        </p:nvPicPr>
        <p:blipFill>
          <a:blip r:embed="rId3"/>
          <a:stretch>
            <a:fillRect/>
          </a:stretch>
        </p:blipFill>
        <p:spPr>
          <a:xfrm>
            <a:off x="0" y="0"/>
            <a:ext cx="12192000" cy="6858000"/>
          </a:xfrm>
          <a:prstGeom prst="rect">
            <a:avLst/>
          </a:prstGeom>
        </p:spPr>
      </p:pic>
      <p:pic>
        <p:nvPicPr>
          <p:cNvPr id="7" name="Content Placeholder 6" descr="A picture containing turner, tableware, fork&#10;&#10;Description automatically generated">
            <a:extLst>
              <a:ext uri="{FF2B5EF4-FFF2-40B4-BE49-F238E27FC236}">
                <a16:creationId xmlns:a16="http://schemas.microsoft.com/office/drawing/2014/main" id="{C74D6D50-296F-BA49-9B66-378F3A6AF704}"/>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735226" y="1719647"/>
            <a:ext cx="2017399" cy="2031312"/>
          </a:xfrm>
        </p:spPr>
      </p:pic>
      <p:sp>
        <p:nvSpPr>
          <p:cNvPr id="5" name="TextBox 4">
            <a:extLst>
              <a:ext uri="{FF2B5EF4-FFF2-40B4-BE49-F238E27FC236}">
                <a16:creationId xmlns:a16="http://schemas.microsoft.com/office/drawing/2014/main" id="{71FC29CB-5693-9649-AE01-67F04284D683}"/>
              </a:ext>
            </a:extLst>
          </p:cNvPr>
          <p:cNvSpPr txBox="1"/>
          <p:nvPr/>
        </p:nvSpPr>
        <p:spPr>
          <a:xfrm>
            <a:off x="582063" y="896002"/>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Uses of plastic</a:t>
            </a:r>
          </a:p>
        </p:txBody>
      </p:sp>
      <p:pic>
        <p:nvPicPr>
          <p:cNvPr id="16" name="Picture 15" descr="A close-up of a basketball&#10;&#10;Description automatically generated with medium confidence">
            <a:extLst>
              <a:ext uri="{FF2B5EF4-FFF2-40B4-BE49-F238E27FC236}">
                <a16:creationId xmlns:a16="http://schemas.microsoft.com/office/drawing/2014/main" id="{AE30EBA6-6A1F-6E48-B253-43FEE2780E1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57530" y="1719647"/>
            <a:ext cx="2045321" cy="2031312"/>
          </a:xfrm>
          <a:prstGeom prst="rect">
            <a:avLst/>
          </a:prstGeom>
        </p:spPr>
      </p:pic>
      <p:pic>
        <p:nvPicPr>
          <p:cNvPr id="18" name="Picture 17">
            <a:extLst>
              <a:ext uri="{FF2B5EF4-FFF2-40B4-BE49-F238E27FC236}">
                <a16:creationId xmlns:a16="http://schemas.microsoft.com/office/drawing/2014/main" id="{537E13B7-2519-5A46-8B2A-8D7BC4ADBA0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07756" y="1719647"/>
            <a:ext cx="2045321" cy="2045321"/>
          </a:xfrm>
          <a:prstGeom prst="rect">
            <a:avLst/>
          </a:prstGeom>
        </p:spPr>
      </p:pic>
      <p:pic>
        <p:nvPicPr>
          <p:cNvPr id="20" name="Picture 19" descr="A plastic container with strawberries&#10;&#10;Description automatically generated with low confidence">
            <a:extLst>
              <a:ext uri="{FF2B5EF4-FFF2-40B4-BE49-F238E27FC236}">
                <a16:creationId xmlns:a16="http://schemas.microsoft.com/office/drawing/2014/main" id="{688BD285-9E50-7C43-B484-F3A6A376B0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065074" y="1712594"/>
            <a:ext cx="2045320" cy="2059426"/>
          </a:xfrm>
          <a:prstGeom prst="rect">
            <a:avLst/>
          </a:prstGeom>
        </p:spPr>
      </p:pic>
      <p:pic>
        <p:nvPicPr>
          <p:cNvPr id="22" name="Picture 21">
            <a:extLst>
              <a:ext uri="{FF2B5EF4-FFF2-40B4-BE49-F238E27FC236}">
                <a16:creationId xmlns:a16="http://schemas.microsoft.com/office/drawing/2014/main" id="{78C210CB-F9CD-4A42-8632-B7B5F3850FD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8992" y="4005152"/>
            <a:ext cx="2058056" cy="2072249"/>
          </a:xfrm>
          <a:prstGeom prst="rect">
            <a:avLst/>
          </a:prstGeom>
        </p:spPr>
      </p:pic>
      <p:pic>
        <p:nvPicPr>
          <p:cNvPr id="26" name="Picture 25">
            <a:extLst>
              <a:ext uri="{FF2B5EF4-FFF2-40B4-BE49-F238E27FC236}">
                <a16:creationId xmlns:a16="http://schemas.microsoft.com/office/drawing/2014/main" id="{82A219B7-B393-504D-842F-D396D0966A8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214848" y="3772361"/>
            <a:ext cx="2525206" cy="2525206"/>
          </a:xfrm>
          <a:prstGeom prst="rect">
            <a:avLst/>
          </a:prstGeom>
        </p:spPr>
      </p:pic>
      <p:pic>
        <p:nvPicPr>
          <p:cNvPr id="29" name="Picture 28">
            <a:extLst>
              <a:ext uri="{FF2B5EF4-FFF2-40B4-BE49-F238E27FC236}">
                <a16:creationId xmlns:a16="http://schemas.microsoft.com/office/drawing/2014/main" id="{57A57DD7-0386-C044-A1F6-EA4683D440B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7343194">
            <a:off x="4767343" y="2775119"/>
            <a:ext cx="1534497" cy="1512808"/>
          </a:xfrm>
          <a:prstGeom prst="rect">
            <a:avLst/>
          </a:prstGeom>
        </p:spPr>
      </p:pic>
      <p:pic>
        <p:nvPicPr>
          <p:cNvPr id="30" name="Picture 29">
            <a:extLst>
              <a:ext uri="{FF2B5EF4-FFF2-40B4-BE49-F238E27FC236}">
                <a16:creationId xmlns:a16="http://schemas.microsoft.com/office/drawing/2014/main" id="{2032AECB-3CA6-7845-A009-953F1C6983B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8638463">
            <a:off x="8336486" y="3427852"/>
            <a:ext cx="1534497" cy="1512808"/>
          </a:xfrm>
          <a:prstGeom prst="rect">
            <a:avLst/>
          </a:prstGeom>
        </p:spPr>
      </p:pic>
      <p:pic>
        <p:nvPicPr>
          <p:cNvPr id="31" name="Picture 30">
            <a:extLst>
              <a:ext uri="{FF2B5EF4-FFF2-40B4-BE49-F238E27FC236}">
                <a16:creationId xmlns:a16="http://schemas.microsoft.com/office/drawing/2014/main" id="{DCBEC94E-1ECC-9C4C-AB04-263D10C321D8}"/>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7938404">
            <a:off x="-90605" y="3553021"/>
            <a:ext cx="1534497" cy="1512808"/>
          </a:xfrm>
          <a:prstGeom prst="rect">
            <a:avLst/>
          </a:prstGeom>
        </p:spPr>
      </p:pic>
      <p:pic>
        <p:nvPicPr>
          <p:cNvPr id="15" name="Picture 14">
            <a:extLst>
              <a:ext uri="{FF2B5EF4-FFF2-40B4-BE49-F238E27FC236}">
                <a16:creationId xmlns:a16="http://schemas.microsoft.com/office/drawing/2014/main" id="{874BA989-FDDC-3041-B5BA-072041C9345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827711" y="3796852"/>
            <a:ext cx="2525206" cy="2525206"/>
          </a:xfrm>
          <a:prstGeom prst="rect">
            <a:avLst/>
          </a:prstGeom>
        </p:spPr>
      </p:pic>
      <p:pic>
        <p:nvPicPr>
          <p:cNvPr id="4" name="Picture 3">
            <a:extLst>
              <a:ext uri="{FF2B5EF4-FFF2-40B4-BE49-F238E27FC236}">
                <a16:creationId xmlns:a16="http://schemas.microsoft.com/office/drawing/2014/main" id="{A4F2C236-571D-DE40-B6F1-5E3B7F3AB9A7}"/>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466305" y="3865143"/>
            <a:ext cx="2437429" cy="2437429"/>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5B792AE4-8913-4FD3-9F3D-A61AE6C02825}"/>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24827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pic>
        <p:nvPicPr>
          <p:cNvPr id="8" name="Content Placeholder 7" descr="Graphical user interface&#10;&#10;Description automatically generated">
            <a:extLst>
              <a:ext uri="{FF2B5EF4-FFF2-40B4-BE49-F238E27FC236}">
                <a16:creationId xmlns:a16="http://schemas.microsoft.com/office/drawing/2014/main" id="{628013E0-EB1E-E34A-89DC-BF4466CAEEC1}"/>
              </a:ext>
            </a:extLst>
          </p:cNvPr>
          <p:cNvPicPr>
            <a:picLocks noGrp="1" noChangeAspect="1"/>
          </p:cNvPicPr>
          <p:nvPr>
            <p:ph idx="1"/>
          </p:nvPr>
        </p:nvPicPr>
        <p:blipFill>
          <a:blip r:embed="rId4"/>
          <a:stretch>
            <a:fillRect/>
          </a:stretch>
        </p:blipFill>
        <p:spPr>
          <a:xfrm rot="287293">
            <a:off x="7139676" y="816711"/>
            <a:ext cx="3792369" cy="5366819"/>
          </a:xfrm>
          <a:ln>
            <a:noFill/>
          </a:ln>
        </p:spPr>
      </p:pic>
      <p:sp>
        <p:nvSpPr>
          <p:cNvPr id="17" name="TextBox 16">
            <a:extLst>
              <a:ext uri="{FF2B5EF4-FFF2-40B4-BE49-F238E27FC236}">
                <a16:creationId xmlns:a16="http://schemas.microsoft.com/office/drawing/2014/main" id="{091D1259-6E3B-F948-8A1F-D023FF03202B}"/>
              </a:ext>
            </a:extLst>
          </p:cNvPr>
          <p:cNvSpPr txBox="1"/>
          <p:nvPr/>
        </p:nvSpPr>
        <p:spPr>
          <a:xfrm>
            <a:off x="616508" y="4458154"/>
            <a:ext cx="4365092" cy="369332"/>
          </a:xfrm>
          <a:prstGeom prst="rect">
            <a:avLst/>
          </a:prstGeom>
          <a:noFill/>
        </p:spPr>
        <p:txBody>
          <a:bodyPr wrap="square" rtlCol="0">
            <a:spAutoFit/>
          </a:bodyPr>
          <a:lstStyle/>
          <a:p>
            <a:r>
              <a:rPr lang="en-US" b="1">
                <a:solidFill>
                  <a:schemeClr val="bg1"/>
                </a:solidFill>
                <a:latin typeface="Gilroy Bold" pitchFamily="2" charset="77"/>
              </a:rPr>
              <a:t>Vocabulary: </a:t>
            </a:r>
          </a:p>
        </p:txBody>
      </p:sp>
      <p:sp>
        <p:nvSpPr>
          <p:cNvPr id="18" name="TextBox 17">
            <a:extLst>
              <a:ext uri="{FF2B5EF4-FFF2-40B4-BE49-F238E27FC236}">
                <a16:creationId xmlns:a16="http://schemas.microsoft.com/office/drawing/2014/main" id="{AFE62F2D-D11B-D94D-B559-2A0FB1FCA5DF}"/>
              </a:ext>
            </a:extLst>
          </p:cNvPr>
          <p:cNvSpPr txBox="1"/>
          <p:nvPr/>
        </p:nvSpPr>
        <p:spPr>
          <a:xfrm>
            <a:off x="582063" y="980323"/>
            <a:ext cx="4627366" cy="461665"/>
          </a:xfrm>
          <a:prstGeom prst="rect">
            <a:avLst/>
          </a:prstGeom>
          <a:noFill/>
        </p:spPr>
        <p:txBody>
          <a:bodyPr wrap="square" rtlCol="0">
            <a:spAutoFit/>
          </a:bodyPr>
          <a:lstStyle/>
          <a:p>
            <a:r>
              <a:rPr lang="en-US" sz="2400" b="1">
                <a:solidFill>
                  <a:srgbClr val="004A6C"/>
                </a:solidFill>
                <a:latin typeface="Gilroy Black" pitchFamily="2" charset="77"/>
              </a:rPr>
              <a:t>Your task: </a:t>
            </a:r>
            <a:r>
              <a:rPr lang="en-US" sz="2400" b="1">
                <a:solidFill>
                  <a:srgbClr val="0090D4"/>
                </a:solidFill>
                <a:latin typeface="Gilroy Black" pitchFamily="2" charset="77"/>
              </a:rPr>
              <a:t>Investigation</a:t>
            </a:r>
          </a:p>
        </p:txBody>
      </p:sp>
      <p:pic>
        <p:nvPicPr>
          <p:cNvPr id="29" name="Picture 28">
            <a:extLst>
              <a:ext uri="{FF2B5EF4-FFF2-40B4-BE49-F238E27FC236}">
                <a16:creationId xmlns:a16="http://schemas.microsoft.com/office/drawing/2014/main" id="{CBC9E4AA-2033-4243-9E11-AEA9F1341870}"/>
              </a:ext>
            </a:extLst>
          </p:cNvPr>
          <p:cNvPicPr>
            <a:picLocks noChangeAspect="1"/>
          </p:cNvPicPr>
          <p:nvPr/>
        </p:nvPicPr>
        <p:blipFill>
          <a:blip r:embed="rId5"/>
          <a:stretch>
            <a:fillRect/>
          </a:stretch>
        </p:blipFill>
        <p:spPr>
          <a:xfrm rot="8746985">
            <a:off x="4262931" y="1032575"/>
            <a:ext cx="368665" cy="593960"/>
          </a:xfrm>
          <a:prstGeom prst="rect">
            <a:avLst/>
          </a:prstGeom>
        </p:spPr>
      </p:pic>
      <p:sp>
        <p:nvSpPr>
          <p:cNvPr id="31" name="Rectangle 30">
            <a:extLst>
              <a:ext uri="{FF2B5EF4-FFF2-40B4-BE49-F238E27FC236}">
                <a16:creationId xmlns:a16="http://schemas.microsoft.com/office/drawing/2014/main" id="{4EFA9503-3659-A247-AE78-7083D914D690}"/>
              </a:ext>
            </a:extLst>
          </p:cNvPr>
          <p:cNvSpPr/>
          <p:nvPr/>
        </p:nvSpPr>
        <p:spPr>
          <a:xfrm>
            <a:off x="620046" y="2159780"/>
            <a:ext cx="5560135" cy="174587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F304BC2-DF16-9946-8EF6-D54A1068C5A0}"/>
              </a:ext>
            </a:extLst>
          </p:cNvPr>
          <p:cNvSpPr txBox="1"/>
          <p:nvPr/>
        </p:nvSpPr>
        <p:spPr>
          <a:xfrm>
            <a:off x="783700" y="2300221"/>
            <a:ext cx="5419847" cy="1938992"/>
          </a:xfrm>
          <a:prstGeom prst="rect">
            <a:avLst/>
          </a:prstGeom>
          <a:noFill/>
        </p:spPr>
        <p:txBody>
          <a:bodyPr wrap="square" rtlCol="0">
            <a:spAutoFit/>
          </a:bodyPr>
          <a:lstStyle/>
          <a:p>
            <a:r>
              <a:rPr lang="en-US" sz="4400" b="1">
                <a:solidFill>
                  <a:srgbClr val="004A6C"/>
                </a:solidFill>
                <a:latin typeface="Gilroy Bold" pitchFamily="2" charset="77"/>
              </a:rPr>
              <a:t>Which material is the best insulator?</a:t>
            </a:r>
          </a:p>
          <a:p>
            <a:r>
              <a:rPr lang="en-US" sz="3200" b="1">
                <a:solidFill>
                  <a:srgbClr val="004A6C"/>
                </a:solidFill>
                <a:latin typeface="Gilroy Bold" pitchFamily="2" charset="77"/>
              </a:rPr>
              <a:t> </a:t>
            </a:r>
          </a:p>
        </p:txBody>
      </p:sp>
      <p:sp>
        <p:nvSpPr>
          <p:cNvPr id="36" name="Rectangle 35">
            <a:extLst>
              <a:ext uri="{FF2B5EF4-FFF2-40B4-BE49-F238E27FC236}">
                <a16:creationId xmlns:a16="http://schemas.microsoft.com/office/drawing/2014/main" id="{3F252C47-399E-A741-86FC-806C20A76008}"/>
              </a:ext>
            </a:extLst>
          </p:cNvPr>
          <p:cNvSpPr/>
          <p:nvPr/>
        </p:nvSpPr>
        <p:spPr>
          <a:xfrm>
            <a:off x="684585" y="5071524"/>
            <a:ext cx="1352504" cy="587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0AA591C-ACEE-8C42-AFA3-F4A75D200DF1}"/>
              </a:ext>
            </a:extLst>
          </p:cNvPr>
          <p:cNvSpPr/>
          <p:nvPr/>
        </p:nvSpPr>
        <p:spPr>
          <a:xfrm>
            <a:off x="806565" y="5179214"/>
            <a:ext cx="1064367" cy="369332"/>
          </a:xfrm>
          <a:prstGeom prst="rect">
            <a:avLst/>
          </a:prstGeom>
        </p:spPr>
        <p:txBody>
          <a:bodyPr wrap="square">
            <a:spAutoFit/>
          </a:bodyPr>
          <a:lstStyle/>
          <a:p>
            <a:r>
              <a:rPr lang="en-US" b="1">
                <a:solidFill>
                  <a:srgbClr val="004A6C"/>
                </a:solidFill>
                <a:latin typeface="Gilroy Bold" pitchFamily="2" charset="77"/>
              </a:rPr>
              <a:t>Insulate</a:t>
            </a:r>
          </a:p>
        </p:txBody>
      </p:sp>
      <p:sp>
        <p:nvSpPr>
          <p:cNvPr id="37" name="Rectangle 36">
            <a:extLst>
              <a:ext uri="{FF2B5EF4-FFF2-40B4-BE49-F238E27FC236}">
                <a16:creationId xmlns:a16="http://schemas.microsoft.com/office/drawing/2014/main" id="{32FFB92E-5681-9C4F-85BB-1DC8AE4448BD}"/>
              </a:ext>
            </a:extLst>
          </p:cNvPr>
          <p:cNvSpPr/>
          <p:nvPr/>
        </p:nvSpPr>
        <p:spPr>
          <a:xfrm>
            <a:off x="2307644" y="5071524"/>
            <a:ext cx="1862145" cy="587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1C5E8F3-2C0C-3C42-BA7C-99FEC1406B02}"/>
              </a:ext>
            </a:extLst>
          </p:cNvPr>
          <p:cNvSpPr/>
          <p:nvPr/>
        </p:nvSpPr>
        <p:spPr>
          <a:xfrm>
            <a:off x="2455859" y="5180781"/>
            <a:ext cx="1713931" cy="369332"/>
          </a:xfrm>
          <a:prstGeom prst="rect">
            <a:avLst/>
          </a:prstGeom>
        </p:spPr>
        <p:txBody>
          <a:bodyPr wrap="square">
            <a:spAutoFit/>
          </a:bodyPr>
          <a:lstStyle/>
          <a:p>
            <a:r>
              <a:rPr lang="en-US" b="1">
                <a:solidFill>
                  <a:srgbClr val="004A6C"/>
                </a:solidFill>
                <a:latin typeface="Gilroy Bold" pitchFamily="2" charset="77"/>
              </a:rPr>
              <a:t>Temperature</a:t>
            </a:r>
          </a:p>
        </p:txBody>
      </p:sp>
      <p:sp>
        <p:nvSpPr>
          <p:cNvPr id="38" name="Rectangle 37">
            <a:extLst>
              <a:ext uri="{FF2B5EF4-FFF2-40B4-BE49-F238E27FC236}">
                <a16:creationId xmlns:a16="http://schemas.microsoft.com/office/drawing/2014/main" id="{AF52CA75-BF91-BF4A-A0A8-A20DD5224812}"/>
              </a:ext>
            </a:extLst>
          </p:cNvPr>
          <p:cNvSpPr/>
          <p:nvPr/>
        </p:nvSpPr>
        <p:spPr>
          <a:xfrm>
            <a:off x="4443648" y="5071524"/>
            <a:ext cx="1862145" cy="587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C8F6298-ABCF-E64E-8802-4C8097CF1961}"/>
              </a:ext>
            </a:extLst>
          </p:cNvPr>
          <p:cNvSpPr/>
          <p:nvPr/>
        </p:nvSpPr>
        <p:spPr>
          <a:xfrm>
            <a:off x="4612577" y="5180781"/>
            <a:ext cx="1654620" cy="369332"/>
          </a:xfrm>
          <a:prstGeom prst="rect">
            <a:avLst/>
          </a:prstGeom>
        </p:spPr>
        <p:txBody>
          <a:bodyPr wrap="square">
            <a:spAutoFit/>
          </a:bodyPr>
          <a:lstStyle/>
          <a:p>
            <a:r>
              <a:rPr lang="en-US" b="1">
                <a:solidFill>
                  <a:srgbClr val="004A6C"/>
                </a:solidFill>
                <a:latin typeface="Gilroy Bold" pitchFamily="2" charset="77"/>
              </a:rPr>
              <a:t>Thermometer</a:t>
            </a:r>
          </a:p>
        </p:txBody>
      </p:sp>
      <p:pic>
        <p:nvPicPr>
          <p:cNvPr id="39" name="Picture 38" descr="Icon&#10;&#10;Description automatically generated">
            <a:extLst>
              <a:ext uri="{FF2B5EF4-FFF2-40B4-BE49-F238E27FC236}">
                <a16:creationId xmlns:a16="http://schemas.microsoft.com/office/drawing/2014/main" id="{7A870321-CB68-A443-A099-6663C61067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03549" y="778895"/>
            <a:ext cx="1496000" cy="1253406"/>
          </a:xfrm>
          <a:prstGeom prst="rect">
            <a:avLst/>
          </a:prstGeom>
        </p:spPr>
      </p:pic>
      <p:pic>
        <p:nvPicPr>
          <p:cNvPr id="40" name="Picture 39" descr="Icon&#10;&#10;Description automatically generated">
            <a:extLst>
              <a:ext uri="{FF2B5EF4-FFF2-40B4-BE49-F238E27FC236}">
                <a16:creationId xmlns:a16="http://schemas.microsoft.com/office/drawing/2014/main" id="{6B26F554-DF78-9246-8A29-E9DEA0C83BF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8588226">
            <a:off x="6347082" y="980322"/>
            <a:ext cx="753392" cy="646331"/>
          </a:xfrm>
          <a:prstGeom prst="rect">
            <a:avLst/>
          </a:prstGeom>
        </p:spPr>
      </p:pic>
      <p:pic>
        <p:nvPicPr>
          <p:cNvPr id="3" name="Picture 2" descr="Icon&#10;&#10;Description automatically generated">
            <a:extLst>
              <a:ext uri="{FF2B5EF4-FFF2-40B4-BE49-F238E27FC236}">
                <a16:creationId xmlns:a16="http://schemas.microsoft.com/office/drawing/2014/main" id="{BA52D6C6-115D-8B41-8931-5EAE74E1D25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074212" y="4033138"/>
            <a:ext cx="1774498" cy="1098304"/>
          </a:xfrm>
          <a:prstGeom prst="rect">
            <a:avLst/>
          </a:prstGeom>
        </p:spPr>
      </p:pic>
      <p:pic>
        <p:nvPicPr>
          <p:cNvPr id="41" name="Picture 40" descr="Icon&#10;&#10;Description automatically generated">
            <a:extLst>
              <a:ext uri="{FF2B5EF4-FFF2-40B4-BE49-F238E27FC236}">
                <a16:creationId xmlns:a16="http://schemas.microsoft.com/office/drawing/2014/main" id="{41BDBFDD-5DDA-1440-BE84-BC0BCB609FB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3513324">
            <a:off x="2921504" y="4594606"/>
            <a:ext cx="753392" cy="646331"/>
          </a:xfrm>
          <a:prstGeom prst="rect">
            <a:avLst/>
          </a:prstGeom>
        </p:spPr>
      </p:pic>
      <p:pic>
        <p:nvPicPr>
          <p:cNvPr id="7" name="Picture 6">
            <a:extLst>
              <a:ext uri="{FF2B5EF4-FFF2-40B4-BE49-F238E27FC236}">
                <a16:creationId xmlns:a16="http://schemas.microsoft.com/office/drawing/2014/main" id="{493A2243-E5DE-5E43-9B77-1DF1E0CF238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8139469">
            <a:off x="5366611" y="3163205"/>
            <a:ext cx="1764810" cy="1739866"/>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2791DD2F-D38D-41EB-8E38-14A675056CB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88198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ypewriter&#10;&#10;Description automatically generated">
            <a:extLst>
              <a:ext uri="{FF2B5EF4-FFF2-40B4-BE49-F238E27FC236}">
                <a16:creationId xmlns:a16="http://schemas.microsoft.com/office/drawing/2014/main" id="{2755B69B-24D6-7B48-9DA2-5FB05473935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31" y="0"/>
            <a:ext cx="12200861" cy="6858000"/>
          </a:xfrm>
          <a:prstGeom prst="rect">
            <a:avLst/>
          </a:prstGeom>
        </p:spPr>
      </p:pic>
      <p:sp>
        <p:nvSpPr>
          <p:cNvPr id="6" name="Rectangle 5">
            <a:extLst>
              <a:ext uri="{FF2B5EF4-FFF2-40B4-BE49-F238E27FC236}">
                <a16:creationId xmlns:a16="http://schemas.microsoft.com/office/drawing/2014/main" id="{3592AF99-0B91-DF49-A8C0-A88F48B1C7F0}"/>
              </a:ext>
            </a:extLst>
          </p:cNvPr>
          <p:cNvSpPr/>
          <p:nvPr/>
        </p:nvSpPr>
        <p:spPr>
          <a:xfrm>
            <a:off x="0" y="0"/>
            <a:ext cx="1222248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Content Placeholder 8" descr="Chart, scatter chart&#10;&#10;Description automatically generated">
            <a:extLst>
              <a:ext uri="{FF2B5EF4-FFF2-40B4-BE49-F238E27FC236}">
                <a16:creationId xmlns:a16="http://schemas.microsoft.com/office/drawing/2014/main" id="{6C725710-5DE6-3246-BF3F-15EF755FEC86}"/>
              </a:ext>
            </a:extLst>
          </p:cNvPr>
          <p:cNvPicPr>
            <a:picLocks noGrp="1" noChangeAspect="1"/>
          </p:cNvPicPr>
          <p:nvPr>
            <p:ph idx="1"/>
          </p:nvPr>
        </p:nvPicPr>
        <p:blipFill rotWithShape="1">
          <a:blip r:embed="rId4" cstate="screen">
            <a:extLst>
              <a:ext uri="{28A0092B-C50C-407E-A947-70E740481C1C}">
                <a14:useLocalDpi xmlns:a14="http://schemas.microsoft.com/office/drawing/2010/main"/>
              </a:ext>
            </a:extLst>
          </a:blip>
          <a:srcRect/>
          <a:stretch/>
        </p:blipFill>
        <p:spPr>
          <a:xfrm>
            <a:off x="3858516" y="1684926"/>
            <a:ext cx="5388835" cy="4093493"/>
          </a:xfrm>
        </p:spPr>
      </p:pic>
      <p:pic>
        <p:nvPicPr>
          <p:cNvPr id="14" name="Picture 13">
            <a:extLst>
              <a:ext uri="{FF2B5EF4-FFF2-40B4-BE49-F238E27FC236}">
                <a16:creationId xmlns:a16="http://schemas.microsoft.com/office/drawing/2014/main" id="{B5C63FE5-A40E-A74F-ACF9-90E5D3C027F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90"/>
          <a:stretch/>
        </p:blipFill>
        <p:spPr>
          <a:xfrm>
            <a:off x="-50360" y="-160743"/>
            <a:ext cx="6161600" cy="6858000"/>
          </a:xfrm>
          <a:prstGeom prst="rect">
            <a:avLst/>
          </a:prstGeom>
        </p:spPr>
      </p:pic>
      <p:sp>
        <p:nvSpPr>
          <p:cNvPr id="5" name="TextBox 4">
            <a:extLst>
              <a:ext uri="{FF2B5EF4-FFF2-40B4-BE49-F238E27FC236}">
                <a16:creationId xmlns:a16="http://schemas.microsoft.com/office/drawing/2014/main" id="{5D64FFBE-BA28-E041-92E1-1495C2DFB12D}"/>
              </a:ext>
            </a:extLst>
          </p:cNvPr>
          <p:cNvSpPr txBox="1"/>
          <p:nvPr/>
        </p:nvSpPr>
        <p:spPr>
          <a:xfrm>
            <a:off x="582063" y="980323"/>
            <a:ext cx="4627366" cy="461665"/>
          </a:xfrm>
          <a:prstGeom prst="rect">
            <a:avLst/>
          </a:prstGeom>
          <a:noFill/>
        </p:spPr>
        <p:txBody>
          <a:bodyPr wrap="square" rtlCol="0">
            <a:spAutoFit/>
          </a:bodyPr>
          <a:lstStyle/>
          <a:p>
            <a:r>
              <a:rPr lang="en-US" sz="2400" b="1">
                <a:solidFill>
                  <a:srgbClr val="004A6C"/>
                </a:solidFill>
                <a:latin typeface="Gilroy Black" pitchFamily="2" charset="77"/>
              </a:rPr>
              <a:t>Global plastics production</a:t>
            </a:r>
            <a:endParaRPr lang="en-US" sz="2400" b="1">
              <a:solidFill>
                <a:srgbClr val="0090D4"/>
              </a:solidFill>
              <a:latin typeface="Gilroy Black" pitchFamily="2" charset="77"/>
            </a:endParaRPr>
          </a:p>
        </p:txBody>
      </p:sp>
      <p:pic>
        <p:nvPicPr>
          <p:cNvPr id="8" name="Picture 7">
            <a:hlinkClick r:id="rId6"/>
            <a:extLst>
              <a:ext uri="{FF2B5EF4-FFF2-40B4-BE49-F238E27FC236}">
                <a16:creationId xmlns:a16="http://schemas.microsoft.com/office/drawing/2014/main" id="{32DB65FA-EC13-4379-9337-999BBEFB8B9B}"/>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737743" y="1910414"/>
            <a:ext cx="369408" cy="369408"/>
          </a:xfrm>
          <a:prstGeom prst="rect">
            <a:avLst/>
          </a:prstGeom>
        </p:spPr>
      </p:pic>
      <p:pic>
        <p:nvPicPr>
          <p:cNvPr id="10" name="Picture 9">
            <a:extLst>
              <a:ext uri="{FF2B5EF4-FFF2-40B4-BE49-F238E27FC236}">
                <a16:creationId xmlns:a16="http://schemas.microsoft.com/office/drawing/2014/main" id="{A72B8BF6-AE31-664F-ADDB-0A36EDC1BB1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630890">
            <a:off x="9604143" y="159867"/>
            <a:ext cx="1534497" cy="1512808"/>
          </a:xfrm>
          <a:prstGeom prst="rect">
            <a:avLst/>
          </a:prstGeom>
        </p:spPr>
      </p:pic>
      <p:pic>
        <p:nvPicPr>
          <p:cNvPr id="11" name="Picture 10">
            <a:extLst>
              <a:ext uri="{FF2B5EF4-FFF2-40B4-BE49-F238E27FC236}">
                <a16:creationId xmlns:a16="http://schemas.microsoft.com/office/drawing/2014/main" id="{149DFEC8-0902-3D48-9924-B566E7BF0249}"/>
              </a:ext>
            </a:extLst>
          </p:cNvPr>
          <p:cNvPicPr>
            <a:picLocks noChangeAspect="1"/>
          </p:cNvPicPr>
          <p:nvPr/>
        </p:nvPicPr>
        <p:blipFill>
          <a:blip r:embed="rId9"/>
          <a:stretch>
            <a:fillRect/>
          </a:stretch>
        </p:blipFill>
        <p:spPr>
          <a:xfrm rot="12174213">
            <a:off x="9865024" y="1299366"/>
            <a:ext cx="659737" cy="771121"/>
          </a:xfrm>
          <a:prstGeom prst="rect">
            <a:avLst/>
          </a:prstGeom>
        </p:spPr>
      </p:pic>
      <p:sp>
        <p:nvSpPr>
          <p:cNvPr id="13" name="Rectangle 12">
            <a:extLst>
              <a:ext uri="{FF2B5EF4-FFF2-40B4-BE49-F238E27FC236}">
                <a16:creationId xmlns:a16="http://schemas.microsoft.com/office/drawing/2014/main" id="{D8D31CC7-8DBE-7D4B-A02E-347AD700EEED}"/>
              </a:ext>
            </a:extLst>
          </p:cNvPr>
          <p:cNvSpPr/>
          <p:nvPr/>
        </p:nvSpPr>
        <p:spPr>
          <a:xfrm>
            <a:off x="8601079" y="847442"/>
            <a:ext cx="2279798" cy="707886"/>
          </a:xfrm>
          <a:prstGeom prst="rect">
            <a:avLst/>
          </a:prstGeom>
        </p:spPr>
        <p:txBody>
          <a:bodyPr wrap="square">
            <a:spAutoFit/>
          </a:bodyPr>
          <a:lstStyle/>
          <a:p>
            <a:r>
              <a:rPr lang="en-US" sz="2000" b="1" dirty="0">
                <a:solidFill>
                  <a:srgbClr val="F9F6ED"/>
                </a:solidFill>
                <a:latin typeface="Gilroy SemiBold" pitchFamily="2" charset="77"/>
              </a:rPr>
              <a:t>follow the link </a:t>
            </a:r>
            <a:br>
              <a:rPr lang="en-US" sz="2000" b="1" dirty="0">
                <a:solidFill>
                  <a:srgbClr val="F9F6ED"/>
                </a:solidFill>
                <a:latin typeface="Gilroy SemiBold" pitchFamily="2" charset="77"/>
              </a:rPr>
            </a:br>
            <a:r>
              <a:rPr lang="en-US" sz="2000" b="1" dirty="0">
                <a:solidFill>
                  <a:srgbClr val="F9F6ED"/>
                </a:solidFill>
                <a:latin typeface="Gilroy SemiBold" pitchFamily="2" charset="77"/>
              </a:rPr>
              <a:t>to see more</a:t>
            </a:r>
          </a:p>
        </p:txBody>
      </p:sp>
      <p:pic>
        <p:nvPicPr>
          <p:cNvPr id="12" name="Picture 11" descr="Text&#10;&#10;Description automatically generated with low confidence">
            <a:hlinkClick r:id="rId10"/>
            <a:extLst>
              <a:ext uri="{FF2B5EF4-FFF2-40B4-BE49-F238E27FC236}">
                <a16:creationId xmlns:a16="http://schemas.microsoft.com/office/drawing/2014/main" id="{330ABAF4-90A0-47FF-A6FF-FD7DA7BCC6B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44090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322A30-3155-5E49-824A-4DCC15304B21}"/>
              </a:ext>
            </a:extLst>
          </p:cNvPr>
          <p:cNvPicPr>
            <a:picLocks noChangeAspect="1"/>
          </p:cNvPicPr>
          <p:nvPr/>
        </p:nvPicPr>
        <p:blipFill>
          <a:blip r:embed="rId3"/>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79D6F3A0-9D2A-6546-AC6B-6B5400DD4971}"/>
              </a:ext>
            </a:extLst>
          </p:cNvPr>
          <p:cNvSpPr/>
          <p:nvPr/>
        </p:nvSpPr>
        <p:spPr>
          <a:xfrm>
            <a:off x="5409534" y="896299"/>
            <a:ext cx="6096000" cy="646331"/>
          </a:xfrm>
          <a:prstGeom prst="rect">
            <a:avLst/>
          </a:prstGeom>
        </p:spPr>
        <p:txBody>
          <a:bodyPr>
            <a:spAutoFit/>
          </a:bodyPr>
          <a:lstStyle/>
          <a:p>
            <a:r>
              <a:rPr lang="en-US" b="1">
                <a:solidFill>
                  <a:schemeClr val="bg1">
                    <a:lumMod val="95000"/>
                  </a:schemeClr>
                </a:solidFill>
                <a:latin typeface="Gilroy Bold" pitchFamily="2" charset="77"/>
              </a:rPr>
              <a:t>Use the instructions to create an Innovation Diary </a:t>
            </a:r>
            <a:br>
              <a:rPr lang="en-US" b="1">
                <a:solidFill>
                  <a:schemeClr val="bg1">
                    <a:lumMod val="95000"/>
                  </a:schemeClr>
                </a:solidFill>
                <a:latin typeface="Gilroy Bold" pitchFamily="2" charset="77"/>
              </a:rPr>
            </a:br>
            <a:r>
              <a:rPr lang="en-US" b="1">
                <a:solidFill>
                  <a:schemeClr val="bg1">
                    <a:lumMod val="95000"/>
                  </a:schemeClr>
                </a:solidFill>
                <a:latin typeface="Gilroy Bold" pitchFamily="2" charset="77"/>
              </a:rPr>
              <a:t>for you to use throughout this unit. </a:t>
            </a:r>
          </a:p>
        </p:txBody>
      </p:sp>
      <p:sp>
        <p:nvSpPr>
          <p:cNvPr id="22" name="Rectangle 21">
            <a:extLst>
              <a:ext uri="{FF2B5EF4-FFF2-40B4-BE49-F238E27FC236}">
                <a16:creationId xmlns:a16="http://schemas.microsoft.com/office/drawing/2014/main" id="{70672C19-53D3-2D4F-8A69-F4CAE2D6A520}"/>
              </a:ext>
            </a:extLst>
          </p:cNvPr>
          <p:cNvSpPr/>
          <p:nvPr/>
        </p:nvSpPr>
        <p:spPr>
          <a:xfrm>
            <a:off x="760985" y="5100135"/>
            <a:ext cx="1440513"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4" name="Rectangle 23">
            <a:extLst>
              <a:ext uri="{FF2B5EF4-FFF2-40B4-BE49-F238E27FC236}">
                <a16:creationId xmlns:a16="http://schemas.microsoft.com/office/drawing/2014/main" id="{ACBFBCD1-26BB-9843-8288-E5860311B094}"/>
              </a:ext>
            </a:extLst>
          </p:cNvPr>
          <p:cNvSpPr/>
          <p:nvPr/>
        </p:nvSpPr>
        <p:spPr>
          <a:xfrm>
            <a:off x="2517914" y="5098113"/>
            <a:ext cx="1383778"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5" name="TextBox 24">
            <a:extLst>
              <a:ext uri="{FF2B5EF4-FFF2-40B4-BE49-F238E27FC236}">
                <a16:creationId xmlns:a16="http://schemas.microsoft.com/office/drawing/2014/main" id="{3BAF05E0-F175-474B-9FD4-C561C23C5CDC}"/>
              </a:ext>
            </a:extLst>
          </p:cNvPr>
          <p:cNvSpPr txBox="1"/>
          <p:nvPr/>
        </p:nvSpPr>
        <p:spPr>
          <a:xfrm>
            <a:off x="2556131" y="5082638"/>
            <a:ext cx="1434596" cy="523220"/>
          </a:xfrm>
          <a:prstGeom prst="rect">
            <a:avLst/>
          </a:prstGeom>
          <a:noFill/>
        </p:spPr>
        <p:txBody>
          <a:bodyPr wrap="square" rtlCol="0">
            <a:spAutoFit/>
          </a:bodyPr>
          <a:lstStyle/>
          <a:p>
            <a:r>
              <a:rPr lang="en-US" sz="1400">
                <a:solidFill>
                  <a:schemeClr val="bg1"/>
                </a:solidFill>
                <a:latin typeface="Gilroy Medium" pitchFamily="2" charset="77"/>
              </a:rPr>
              <a:t>Fold the </a:t>
            </a:r>
            <a:br>
              <a:rPr lang="en-US" sz="1400">
                <a:solidFill>
                  <a:schemeClr val="bg1"/>
                </a:solidFill>
                <a:latin typeface="Gilroy Medium" pitchFamily="2" charset="77"/>
              </a:rPr>
            </a:br>
            <a:r>
              <a:rPr lang="en-US" sz="1400">
                <a:solidFill>
                  <a:schemeClr val="bg1"/>
                </a:solidFill>
                <a:latin typeface="Gilroy Medium" pitchFamily="2" charset="77"/>
              </a:rPr>
              <a:t>center in half</a:t>
            </a:r>
          </a:p>
        </p:txBody>
      </p:sp>
      <p:sp>
        <p:nvSpPr>
          <p:cNvPr id="26" name="Rectangle 25">
            <a:extLst>
              <a:ext uri="{FF2B5EF4-FFF2-40B4-BE49-F238E27FC236}">
                <a16:creationId xmlns:a16="http://schemas.microsoft.com/office/drawing/2014/main" id="{6851A341-3818-AF47-9804-57F19F2CAEE7}"/>
              </a:ext>
            </a:extLst>
          </p:cNvPr>
          <p:cNvSpPr/>
          <p:nvPr/>
        </p:nvSpPr>
        <p:spPr>
          <a:xfrm>
            <a:off x="4198624" y="5098113"/>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7" name="TextBox 26">
            <a:extLst>
              <a:ext uri="{FF2B5EF4-FFF2-40B4-BE49-F238E27FC236}">
                <a16:creationId xmlns:a16="http://schemas.microsoft.com/office/drawing/2014/main" id="{9C29807C-2B18-964B-AE92-6EE1063DD388}"/>
              </a:ext>
            </a:extLst>
          </p:cNvPr>
          <p:cNvSpPr txBox="1"/>
          <p:nvPr/>
        </p:nvSpPr>
        <p:spPr>
          <a:xfrm>
            <a:off x="4280291" y="5064287"/>
            <a:ext cx="1397341" cy="954107"/>
          </a:xfrm>
          <a:prstGeom prst="rect">
            <a:avLst/>
          </a:prstGeom>
          <a:noFill/>
        </p:spPr>
        <p:txBody>
          <a:bodyPr wrap="square" rtlCol="0">
            <a:spAutoFit/>
          </a:bodyPr>
          <a:lstStyle/>
          <a:p>
            <a:r>
              <a:rPr lang="en-US" sz="1400">
                <a:solidFill>
                  <a:schemeClr val="bg1"/>
                </a:solidFill>
                <a:latin typeface="Gilroy Medium" pitchFamily="2" charset="77"/>
              </a:rPr>
              <a:t>Cut the dotted line through the center</a:t>
            </a:r>
          </a:p>
        </p:txBody>
      </p:sp>
      <p:sp>
        <p:nvSpPr>
          <p:cNvPr id="28" name="Rectangle 27">
            <a:extLst>
              <a:ext uri="{FF2B5EF4-FFF2-40B4-BE49-F238E27FC236}">
                <a16:creationId xmlns:a16="http://schemas.microsoft.com/office/drawing/2014/main" id="{D0DD6BC8-D695-DE48-8A13-4F3FDC6D0659}"/>
              </a:ext>
            </a:extLst>
          </p:cNvPr>
          <p:cNvSpPr/>
          <p:nvPr/>
        </p:nvSpPr>
        <p:spPr>
          <a:xfrm>
            <a:off x="5858070" y="5098113"/>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9" name="TextBox 28">
            <a:extLst>
              <a:ext uri="{FF2B5EF4-FFF2-40B4-BE49-F238E27FC236}">
                <a16:creationId xmlns:a16="http://schemas.microsoft.com/office/drawing/2014/main" id="{CA66BE7C-A796-4348-9B4B-F9B40759DC86}"/>
              </a:ext>
            </a:extLst>
          </p:cNvPr>
          <p:cNvSpPr txBox="1"/>
          <p:nvPr/>
        </p:nvSpPr>
        <p:spPr>
          <a:xfrm>
            <a:off x="5872453" y="5082638"/>
            <a:ext cx="1310180" cy="954107"/>
          </a:xfrm>
          <a:prstGeom prst="rect">
            <a:avLst/>
          </a:prstGeom>
          <a:noFill/>
        </p:spPr>
        <p:txBody>
          <a:bodyPr wrap="square" rtlCol="0">
            <a:spAutoFit/>
          </a:bodyPr>
          <a:lstStyle/>
          <a:p>
            <a:r>
              <a:rPr lang="en-US" sz="1400">
                <a:solidFill>
                  <a:schemeClr val="bg1"/>
                </a:solidFill>
                <a:latin typeface="Gilroy Medium" pitchFamily="2" charset="77"/>
              </a:rPr>
              <a:t>Fold the flaps to the opposite ends</a:t>
            </a:r>
          </a:p>
        </p:txBody>
      </p:sp>
      <p:sp>
        <p:nvSpPr>
          <p:cNvPr id="30" name="Rectangle 29">
            <a:extLst>
              <a:ext uri="{FF2B5EF4-FFF2-40B4-BE49-F238E27FC236}">
                <a16:creationId xmlns:a16="http://schemas.microsoft.com/office/drawing/2014/main" id="{206D5E18-21D5-C142-9AB2-3CE22022BD03}"/>
              </a:ext>
            </a:extLst>
          </p:cNvPr>
          <p:cNvSpPr/>
          <p:nvPr/>
        </p:nvSpPr>
        <p:spPr>
          <a:xfrm>
            <a:off x="7531852" y="5098113"/>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1" name="TextBox 30">
            <a:extLst>
              <a:ext uri="{FF2B5EF4-FFF2-40B4-BE49-F238E27FC236}">
                <a16:creationId xmlns:a16="http://schemas.microsoft.com/office/drawing/2014/main" id="{489386A9-21BA-1647-9CE4-CC491FF98A6C}"/>
              </a:ext>
            </a:extLst>
          </p:cNvPr>
          <p:cNvSpPr txBox="1"/>
          <p:nvPr/>
        </p:nvSpPr>
        <p:spPr>
          <a:xfrm>
            <a:off x="7546235" y="5082637"/>
            <a:ext cx="1234406" cy="523220"/>
          </a:xfrm>
          <a:prstGeom prst="rect">
            <a:avLst/>
          </a:prstGeom>
          <a:noFill/>
        </p:spPr>
        <p:txBody>
          <a:bodyPr wrap="square" rtlCol="0">
            <a:spAutoFit/>
          </a:bodyPr>
          <a:lstStyle/>
          <a:p>
            <a:r>
              <a:rPr lang="en-US" sz="1400">
                <a:solidFill>
                  <a:schemeClr val="bg1"/>
                </a:solidFill>
                <a:latin typeface="Gilroy Medium" pitchFamily="2" charset="77"/>
              </a:rPr>
              <a:t>Fold it in half vertically </a:t>
            </a:r>
          </a:p>
        </p:txBody>
      </p:sp>
      <p:sp>
        <p:nvSpPr>
          <p:cNvPr id="32" name="Rectangle 31">
            <a:extLst>
              <a:ext uri="{FF2B5EF4-FFF2-40B4-BE49-F238E27FC236}">
                <a16:creationId xmlns:a16="http://schemas.microsoft.com/office/drawing/2014/main" id="{338EEC88-E82E-AB47-BD6A-AEEF8FCA2441}"/>
              </a:ext>
            </a:extLst>
          </p:cNvPr>
          <p:cNvSpPr/>
          <p:nvPr/>
        </p:nvSpPr>
        <p:spPr>
          <a:xfrm>
            <a:off x="9044317" y="5098113"/>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3" name="TextBox 32">
            <a:extLst>
              <a:ext uri="{FF2B5EF4-FFF2-40B4-BE49-F238E27FC236}">
                <a16:creationId xmlns:a16="http://schemas.microsoft.com/office/drawing/2014/main" id="{397C75A0-C79A-CA4C-BD58-E34B9EC62503}"/>
              </a:ext>
            </a:extLst>
          </p:cNvPr>
          <p:cNvSpPr txBox="1"/>
          <p:nvPr/>
        </p:nvSpPr>
        <p:spPr>
          <a:xfrm>
            <a:off x="9058700" y="5082637"/>
            <a:ext cx="1234406" cy="523220"/>
          </a:xfrm>
          <a:prstGeom prst="rect">
            <a:avLst/>
          </a:prstGeom>
          <a:noFill/>
        </p:spPr>
        <p:txBody>
          <a:bodyPr wrap="square" rtlCol="0">
            <a:spAutoFit/>
          </a:bodyPr>
          <a:lstStyle/>
          <a:p>
            <a:r>
              <a:rPr lang="en-US" sz="1400">
                <a:solidFill>
                  <a:schemeClr val="bg1"/>
                </a:solidFill>
                <a:latin typeface="Gilroy Medium" pitchFamily="2" charset="77"/>
              </a:rPr>
              <a:t>Fold it in half horizontally </a:t>
            </a:r>
          </a:p>
        </p:txBody>
      </p:sp>
      <p:sp>
        <p:nvSpPr>
          <p:cNvPr id="34" name="Rectangle 33">
            <a:extLst>
              <a:ext uri="{FF2B5EF4-FFF2-40B4-BE49-F238E27FC236}">
                <a16:creationId xmlns:a16="http://schemas.microsoft.com/office/drawing/2014/main" id="{EAD19B49-2637-AC4F-B2AC-DD41AEDA0158}"/>
              </a:ext>
            </a:extLst>
          </p:cNvPr>
          <p:cNvSpPr/>
          <p:nvPr/>
        </p:nvSpPr>
        <p:spPr>
          <a:xfrm>
            <a:off x="10636446" y="5100136"/>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5" name="TextBox 34">
            <a:extLst>
              <a:ext uri="{FF2B5EF4-FFF2-40B4-BE49-F238E27FC236}">
                <a16:creationId xmlns:a16="http://schemas.microsoft.com/office/drawing/2014/main" id="{3412AA66-FC45-1F42-97BE-23A5E5236722}"/>
              </a:ext>
            </a:extLst>
          </p:cNvPr>
          <p:cNvSpPr txBox="1"/>
          <p:nvPr/>
        </p:nvSpPr>
        <p:spPr>
          <a:xfrm>
            <a:off x="10650829" y="5084660"/>
            <a:ext cx="1234406" cy="738664"/>
          </a:xfrm>
          <a:prstGeom prst="rect">
            <a:avLst/>
          </a:prstGeom>
          <a:noFill/>
        </p:spPr>
        <p:txBody>
          <a:bodyPr wrap="square" rtlCol="0">
            <a:spAutoFit/>
          </a:bodyPr>
          <a:lstStyle/>
          <a:p>
            <a:r>
              <a:rPr lang="en-US" sz="1400">
                <a:solidFill>
                  <a:schemeClr val="bg1"/>
                </a:solidFill>
                <a:latin typeface="Gilroy Medium" pitchFamily="2" charset="77"/>
              </a:rPr>
              <a:t>Your diary </a:t>
            </a:r>
            <a:br>
              <a:rPr lang="en-US" sz="1400">
                <a:solidFill>
                  <a:schemeClr val="bg1"/>
                </a:solidFill>
                <a:latin typeface="Gilroy Medium" pitchFamily="2" charset="77"/>
              </a:rPr>
            </a:br>
            <a:r>
              <a:rPr lang="en-US" sz="1400">
                <a:solidFill>
                  <a:schemeClr val="bg1"/>
                </a:solidFill>
                <a:latin typeface="Gilroy Medium" pitchFamily="2" charset="77"/>
              </a:rPr>
              <a:t>is now complete</a:t>
            </a:r>
          </a:p>
        </p:txBody>
      </p:sp>
      <p:pic>
        <p:nvPicPr>
          <p:cNvPr id="37" name="Picture 36" descr="A picture containing text&#10;&#10;Description automatically generated">
            <a:extLst>
              <a:ext uri="{FF2B5EF4-FFF2-40B4-BE49-F238E27FC236}">
                <a16:creationId xmlns:a16="http://schemas.microsoft.com/office/drawing/2014/main" id="{739B70B1-D575-E24D-A67B-A07666F483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579407"/>
            <a:ext cx="12043144" cy="2478192"/>
          </a:xfrm>
          <a:prstGeom prst="rect">
            <a:avLst/>
          </a:prstGeom>
        </p:spPr>
      </p:pic>
      <p:sp>
        <p:nvSpPr>
          <p:cNvPr id="39" name="Rectangle 38">
            <a:extLst>
              <a:ext uri="{FF2B5EF4-FFF2-40B4-BE49-F238E27FC236}">
                <a16:creationId xmlns:a16="http://schemas.microsoft.com/office/drawing/2014/main" id="{57B76DD5-9C1A-2448-89BE-0487DF6B5AD3}"/>
              </a:ext>
            </a:extLst>
          </p:cNvPr>
          <p:cNvSpPr/>
          <p:nvPr/>
        </p:nvSpPr>
        <p:spPr>
          <a:xfrm>
            <a:off x="760985" y="454256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0" name="Rectangle 39">
            <a:extLst>
              <a:ext uri="{FF2B5EF4-FFF2-40B4-BE49-F238E27FC236}">
                <a16:creationId xmlns:a16="http://schemas.microsoft.com/office/drawing/2014/main" id="{9184D2F4-2181-9D47-BC51-0C91040CCDCD}"/>
              </a:ext>
            </a:extLst>
          </p:cNvPr>
          <p:cNvSpPr/>
          <p:nvPr/>
        </p:nvSpPr>
        <p:spPr>
          <a:xfrm>
            <a:off x="2429996" y="4542568"/>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41" name="Rectangle 40">
            <a:extLst>
              <a:ext uri="{FF2B5EF4-FFF2-40B4-BE49-F238E27FC236}">
                <a16:creationId xmlns:a16="http://schemas.microsoft.com/office/drawing/2014/main" id="{58A4256F-0848-F742-A616-3E00BF12F990}"/>
              </a:ext>
            </a:extLst>
          </p:cNvPr>
          <p:cNvSpPr/>
          <p:nvPr/>
        </p:nvSpPr>
        <p:spPr>
          <a:xfrm>
            <a:off x="4087206" y="4542568"/>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42" name="Rectangle 41">
            <a:extLst>
              <a:ext uri="{FF2B5EF4-FFF2-40B4-BE49-F238E27FC236}">
                <a16:creationId xmlns:a16="http://schemas.microsoft.com/office/drawing/2014/main" id="{27754B7D-5167-2D43-8D9C-781EEDEC5414}"/>
              </a:ext>
            </a:extLst>
          </p:cNvPr>
          <p:cNvSpPr/>
          <p:nvPr/>
        </p:nvSpPr>
        <p:spPr>
          <a:xfrm>
            <a:off x="5853980" y="4542568"/>
            <a:ext cx="273908" cy="523220"/>
          </a:xfrm>
          <a:prstGeom prst="rect">
            <a:avLst/>
          </a:prstGeom>
        </p:spPr>
        <p:txBody>
          <a:bodyPr wrap="square">
            <a:spAutoFit/>
          </a:bodyPr>
          <a:lstStyle/>
          <a:p>
            <a:r>
              <a:rPr lang="en-US" sz="2800" b="1">
                <a:solidFill>
                  <a:srgbClr val="004A6C"/>
                </a:solidFill>
                <a:latin typeface="Gilroy Bold" pitchFamily="2" charset="77"/>
              </a:rPr>
              <a:t>4</a:t>
            </a:r>
            <a:endParaRPr lang="en-US" sz="2800">
              <a:solidFill>
                <a:srgbClr val="004A6C"/>
              </a:solidFill>
            </a:endParaRPr>
          </a:p>
        </p:txBody>
      </p:sp>
      <p:sp>
        <p:nvSpPr>
          <p:cNvPr id="43" name="Rectangle 42">
            <a:extLst>
              <a:ext uri="{FF2B5EF4-FFF2-40B4-BE49-F238E27FC236}">
                <a16:creationId xmlns:a16="http://schemas.microsoft.com/office/drawing/2014/main" id="{9FD3055F-75F7-E44D-A16C-6FEE66C41281}"/>
              </a:ext>
            </a:extLst>
          </p:cNvPr>
          <p:cNvSpPr/>
          <p:nvPr/>
        </p:nvSpPr>
        <p:spPr>
          <a:xfrm>
            <a:off x="7491394" y="4542568"/>
            <a:ext cx="273908" cy="523220"/>
          </a:xfrm>
          <a:prstGeom prst="rect">
            <a:avLst/>
          </a:prstGeom>
        </p:spPr>
        <p:txBody>
          <a:bodyPr wrap="square">
            <a:spAutoFit/>
          </a:bodyPr>
          <a:lstStyle/>
          <a:p>
            <a:r>
              <a:rPr lang="en-US" sz="2800" b="1">
                <a:solidFill>
                  <a:srgbClr val="004A6C"/>
                </a:solidFill>
                <a:latin typeface="Gilroy Bold" pitchFamily="2" charset="77"/>
              </a:rPr>
              <a:t>5</a:t>
            </a:r>
            <a:endParaRPr lang="en-US" sz="2800">
              <a:solidFill>
                <a:srgbClr val="004A6C"/>
              </a:solidFill>
            </a:endParaRPr>
          </a:p>
        </p:txBody>
      </p:sp>
      <p:sp>
        <p:nvSpPr>
          <p:cNvPr id="44" name="Rectangle 43">
            <a:extLst>
              <a:ext uri="{FF2B5EF4-FFF2-40B4-BE49-F238E27FC236}">
                <a16:creationId xmlns:a16="http://schemas.microsoft.com/office/drawing/2014/main" id="{866D1F13-D002-7E4B-94ED-5C864747F841}"/>
              </a:ext>
            </a:extLst>
          </p:cNvPr>
          <p:cNvSpPr/>
          <p:nvPr/>
        </p:nvSpPr>
        <p:spPr>
          <a:xfrm>
            <a:off x="9058700" y="4542568"/>
            <a:ext cx="273908" cy="523220"/>
          </a:xfrm>
          <a:prstGeom prst="rect">
            <a:avLst/>
          </a:prstGeom>
        </p:spPr>
        <p:txBody>
          <a:bodyPr wrap="square">
            <a:spAutoFit/>
          </a:bodyPr>
          <a:lstStyle/>
          <a:p>
            <a:r>
              <a:rPr lang="en-US" sz="2800" b="1">
                <a:solidFill>
                  <a:srgbClr val="004A6C"/>
                </a:solidFill>
                <a:latin typeface="Gilroy Bold" pitchFamily="2" charset="77"/>
              </a:rPr>
              <a:t>6</a:t>
            </a:r>
            <a:endParaRPr lang="en-US" sz="2800">
              <a:solidFill>
                <a:srgbClr val="004A6C"/>
              </a:solidFill>
            </a:endParaRPr>
          </a:p>
        </p:txBody>
      </p:sp>
      <p:sp>
        <p:nvSpPr>
          <p:cNvPr id="45" name="Rectangle 44">
            <a:extLst>
              <a:ext uri="{FF2B5EF4-FFF2-40B4-BE49-F238E27FC236}">
                <a16:creationId xmlns:a16="http://schemas.microsoft.com/office/drawing/2014/main" id="{B75849AA-A3CE-1F4D-8994-60CA771CE48A}"/>
              </a:ext>
            </a:extLst>
          </p:cNvPr>
          <p:cNvSpPr/>
          <p:nvPr/>
        </p:nvSpPr>
        <p:spPr>
          <a:xfrm>
            <a:off x="10611053" y="4542568"/>
            <a:ext cx="273908" cy="523220"/>
          </a:xfrm>
          <a:prstGeom prst="rect">
            <a:avLst/>
          </a:prstGeom>
        </p:spPr>
        <p:txBody>
          <a:bodyPr wrap="square">
            <a:spAutoFit/>
          </a:bodyPr>
          <a:lstStyle/>
          <a:p>
            <a:r>
              <a:rPr lang="en-US" sz="2800" b="1">
                <a:solidFill>
                  <a:srgbClr val="004A6C"/>
                </a:solidFill>
                <a:latin typeface="Gilroy Bold" pitchFamily="2" charset="77"/>
              </a:rPr>
              <a:t>7</a:t>
            </a:r>
            <a:endParaRPr lang="en-US" sz="2800">
              <a:solidFill>
                <a:srgbClr val="004A6C"/>
              </a:solidFill>
            </a:endParaRPr>
          </a:p>
        </p:txBody>
      </p:sp>
      <p:sp>
        <p:nvSpPr>
          <p:cNvPr id="36" name="TextBox 35">
            <a:extLst>
              <a:ext uri="{FF2B5EF4-FFF2-40B4-BE49-F238E27FC236}">
                <a16:creationId xmlns:a16="http://schemas.microsoft.com/office/drawing/2014/main" id="{C8564381-AAAD-0849-8CB9-9A4B643A8DD1}"/>
              </a:ext>
            </a:extLst>
          </p:cNvPr>
          <p:cNvSpPr txBox="1"/>
          <p:nvPr/>
        </p:nvSpPr>
        <p:spPr>
          <a:xfrm>
            <a:off x="574554" y="902812"/>
            <a:ext cx="4400026" cy="584775"/>
          </a:xfrm>
          <a:prstGeom prst="rect">
            <a:avLst/>
          </a:prstGeom>
          <a:noFill/>
        </p:spPr>
        <p:txBody>
          <a:bodyPr wrap="square" rtlCol="0">
            <a:spAutoFit/>
          </a:bodyPr>
          <a:lstStyle/>
          <a:p>
            <a:r>
              <a:rPr lang="en-US" sz="3200" b="1">
                <a:solidFill>
                  <a:srgbClr val="004A6C"/>
                </a:solidFill>
                <a:latin typeface="Gilroy Black" pitchFamily="2" charset="77"/>
              </a:rPr>
              <a:t>Innovation diary</a:t>
            </a:r>
          </a:p>
        </p:txBody>
      </p:sp>
      <p:grpSp>
        <p:nvGrpSpPr>
          <p:cNvPr id="5" name="Group 4">
            <a:extLst>
              <a:ext uri="{FF2B5EF4-FFF2-40B4-BE49-F238E27FC236}">
                <a16:creationId xmlns:a16="http://schemas.microsoft.com/office/drawing/2014/main" id="{363C90AD-3C95-A141-9BD8-F98CD8E491D0}"/>
              </a:ext>
            </a:extLst>
          </p:cNvPr>
          <p:cNvGrpSpPr/>
          <p:nvPr/>
        </p:nvGrpSpPr>
        <p:grpSpPr>
          <a:xfrm>
            <a:off x="869571" y="4349172"/>
            <a:ext cx="510215" cy="523220"/>
            <a:chOff x="683140" y="4598754"/>
            <a:chExt cx="510215" cy="523220"/>
          </a:xfrm>
        </p:grpSpPr>
        <p:sp>
          <p:nvSpPr>
            <p:cNvPr id="38" name="Oval 37">
              <a:extLst>
                <a:ext uri="{FF2B5EF4-FFF2-40B4-BE49-F238E27FC236}">
                  <a16:creationId xmlns:a16="http://schemas.microsoft.com/office/drawing/2014/main" id="{55529E3D-7941-9746-A0AA-288EE2B8804E}"/>
                </a:ext>
              </a:extLst>
            </p:cNvPr>
            <p:cNvSpPr/>
            <p:nvPr/>
          </p:nvSpPr>
          <p:spPr>
            <a:xfrm>
              <a:off x="683140" y="460911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2E0B8F87-16A2-604F-B502-0C06B0F976D6}"/>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grpSp>
      <p:sp>
        <p:nvSpPr>
          <p:cNvPr id="47" name="Oval 46">
            <a:extLst>
              <a:ext uri="{FF2B5EF4-FFF2-40B4-BE49-F238E27FC236}">
                <a16:creationId xmlns:a16="http://schemas.microsoft.com/office/drawing/2014/main" id="{FE5176B0-0E79-A741-9EF0-F2D54FCC20AD}"/>
              </a:ext>
            </a:extLst>
          </p:cNvPr>
          <p:cNvSpPr/>
          <p:nvPr/>
        </p:nvSpPr>
        <p:spPr>
          <a:xfrm>
            <a:off x="2556131" y="435953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1153C6E2-4298-4D44-8B5F-2A7E00B5CCF6}"/>
              </a:ext>
            </a:extLst>
          </p:cNvPr>
          <p:cNvSpPr/>
          <p:nvPr/>
        </p:nvSpPr>
        <p:spPr>
          <a:xfrm>
            <a:off x="2635320" y="4349172"/>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49" name="Oval 48">
            <a:extLst>
              <a:ext uri="{FF2B5EF4-FFF2-40B4-BE49-F238E27FC236}">
                <a16:creationId xmlns:a16="http://schemas.microsoft.com/office/drawing/2014/main" id="{48D04DC2-B965-2742-88D1-35BAFEB573F2}"/>
              </a:ext>
            </a:extLst>
          </p:cNvPr>
          <p:cNvSpPr/>
          <p:nvPr/>
        </p:nvSpPr>
        <p:spPr>
          <a:xfrm>
            <a:off x="4334131" y="435953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84D7544B-FBED-8548-956E-C6AFE29B20CD}"/>
              </a:ext>
            </a:extLst>
          </p:cNvPr>
          <p:cNvSpPr/>
          <p:nvPr/>
        </p:nvSpPr>
        <p:spPr>
          <a:xfrm>
            <a:off x="4413320" y="4349172"/>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51" name="Oval 50">
            <a:extLst>
              <a:ext uri="{FF2B5EF4-FFF2-40B4-BE49-F238E27FC236}">
                <a16:creationId xmlns:a16="http://schemas.microsoft.com/office/drawing/2014/main" id="{F9114D9F-1D53-0A46-8297-AB4F443BBE08}"/>
              </a:ext>
            </a:extLst>
          </p:cNvPr>
          <p:cNvSpPr/>
          <p:nvPr/>
        </p:nvSpPr>
        <p:spPr>
          <a:xfrm>
            <a:off x="5837811" y="435953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298D61EA-F54B-E54F-BBE3-496BE644172D}"/>
              </a:ext>
            </a:extLst>
          </p:cNvPr>
          <p:cNvSpPr/>
          <p:nvPr/>
        </p:nvSpPr>
        <p:spPr>
          <a:xfrm>
            <a:off x="5917000" y="4349172"/>
            <a:ext cx="273908"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53" name="Oval 52">
            <a:extLst>
              <a:ext uri="{FF2B5EF4-FFF2-40B4-BE49-F238E27FC236}">
                <a16:creationId xmlns:a16="http://schemas.microsoft.com/office/drawing/2014/main" id="{02546E8B-F33D-8742-AB72-B2F7A25CC2FE}"/>
              </a:ext>
            </a:extLst>
          </p:cNvPr>
          <p:cNvSpPr/>
          <p:nvPr/>
        </p:nvSpPr>
        <p:spPr>
          <a:xfrm>
            <a:off x="7514211" y="435953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7538E22C-D751-3447-8294-7B2DAF0840B6}"/>
              </a:ext>
            </a:extLst>
          </p:cNvPr>
          <p:cNvSpPr/>
          <p:nvPr/>
        </p:nvSpPr>
        <p:spPr>
          <a:xfrm>
            <a:off x="7593400" y="4349172"/>
            <a:ext cx="273908" cy="523220"/>
          </a:xfrm>
          <a:prstGeom prst="rect">
            <a:avLst/>
          </a:prstGeom>
        </p:spPr>
        <p:txBody>
          <a:bodyPr wrap="square">
            <a:spAutoFit/>
          </a:bodyPr>
          <a:lstStyle/>
          <a:p>
            <a:r>
              <a:rPr lang="en-US" sz="2800" b="1">
                <a:solidFill>
                  <a:srgbClr val="004A6C"/>
                </a:solidFill>
                <a:latin typeface="Gilroy Bold" pitchFamily="2" charset="77"/>
              </a:rPr>
              <a:t>5 </a:t>
            </a:r>
            <a:endParaRPr lang="en-US" sz="2800">
              <a:solidFill>
                <a:srgbClr val="004A6C"/>
              </a:solidFill>
            </a:endParaRPr>
          </a:p>
        </p:txBody>
      </p:sp>
      <p:sp>
        <p:nvSpPr>
          <p:cNvPr id="55" name="Oval 54">
            <a:extLst>
              <a:ext uri="{FF2B5EF4-FFF2-40B4-BE49-F238E27FC236}">
                <a16:creationId xmlns:a16="http://schemas.microsoft.com/office/drawing/2014/main" id="{F4E57F49-1C7F-5F42-8C0E-017F6C04D076}"/>
              </a:ext>
            </a:extLst>
          </p:cNvPr>
          <p:cNvSpPr/>
          <p:nvPr/>
        </p:nvSpPr>
        <p:spPr>
          <a:xfrm>
            <a:off x="9038211" y="435953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234A56AD-A527-514C-9DE4-38C8C473EFC4}"/>
              </a:ext>
            </a:extLst>
          </p:cNvPr>
          <p:cNvSpPr/>
          <p:nvPr/>
        </p:nvSpPr>
        <p:spPr>
          <a:xfrm>
            <a:off x="9117400" y="4349172"/>
            <a:ext cx="273908" cy="523220"/>
          </a:xfrm>
          <a:prstGeom prst="rect">
            <a:avLst/>
          </a:prstGeom>
        </p:spPr>
        <p:txBody>
          <a:bodyPr wrap="square">
            <a:spAutoFit/>
          </a:bodyPr>
          <a:lstStyle/>
          <a:p>
            <a:r>
              <a:rPr lang="en-US" sz="2800" b="1">
                <a:solidFill>
                  <a:srgbClr val="004A6C"/>
                </a:solidFill>
                <a:latin typeface="Gilroy Bold" pitchFamily="2" charset="77"/>
              </a:rPr>
              <a:t>6 </a:t>
            </a:r>
            <a:endParaRPr lang="en-US" sz="2800">
              <a:solidFill>
                <a:srgbClr val="004A6C"/>
              </a:solidFill>
            </a:endParaRPr>
          </a:p>
        </p:txBody>
      </p:sp>
      <p:sp>
        <p:nvSpPr>
          <p:cNvPr id="57" name="Oval 56">
            <a:extLst>
              <a:ext uri="{FF2B5EF4-FFF2-40B4-BE49-F238E27FC236}">
                <a16:creationId xmlns:a16="http://schemas.microsoft.com/office/drawing/2014/main" id="{3D056744-58CF-9B4F-B40B-43D323669CB3}"/>
              </a:ext>
            </a:extLst>
          </p:cNvPr>
          <p:cNvSpPr/>
          <p:nvPr/>
        </p:nvSpPr>
        <p:spPr>
          <a:xfrm>
            <a:off x="10653651" y="435953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280DA85C-DC3E-9E4E-956B-487A815977E9}"/>
              </a:ext>
            </a:extLst>
          </p:cNvPr>
          <p:cNvSpPr/>
          <p:nvPr/>
        </p:nvSpPr>
        <p:spPr>
          <a:xfrm>
            <a:off x="10732840" y="4349172"/>
            <a:ext cx="273908" cy="523220"/>
          </a:xfrm>
          <a:prstGeom prst="rect">
            <a:avLst/>
          </a:prstGeom>
        </p:spPr>
        <p:txBody>
          <a:bodyPr wrap="square">
            <a:spAutoFit/>
          </a:bodyPr>
          <a:lstStyle/>
          <a:p>
            <a:r>
              <a:rPr lang="en-US" sz="2800" b="1">
                <a:solidFill>
                  <a:srgbClr val="004A6C"/>
                </a:solidFill>
                <a:latin typeface="Gilroy Bold" pitchFamily="2" charset="77"/>
              </a:rPr>
              <a:t>7 </a:t>
            </a:r>
            <a:endParaRPr lang="en-US" sz="2800">
              <a:solidFill>
                <a:srgbClr val="004A6C"/>
              </a:solidFill>
            </a:endParaRPr>
          </a:p>
        </p:txBody>
      </p:sp>
      <p:sp>
        <p:nvSpPr>
          <p:cNvPr id="17" name="TextBox 16">
            <a:extLst>
              <a:ext uri="{FF2B5EF4-FFF2-40B4-BE49-F238E27FC236}">
                <a16:creationId xmlns:a16="http://schemas.microsoft.com/office/drawing/2014/main" id="{C59D2BD4-EF7A-5744-80C9-96077D32D31C}"/>
              </a:ext>
            </a:extLst>
          </p:cNvPr>
          <p:cNvSpPr txBox="1"/>
          <p:nvPr/>
        </p:nvSpPr>
        <p:spPr>
          <a:xfrm>
            <a:off x="851568" y="5084660"/>
            <a:ext cx="1349930" cy="738664"/>
          </a:xfrm>
          <a:prstGeom prst="rect">
            <a:avLst/>
          </a:prstGeom>
          <a:noFill/>
        </p:spPr>
        <p:txBody>
          <a:bodyPr wrap="square" rtlCol="0">
            <a:spAutoFit/>
          </a:bodyPr>
          <a:lstStyle/>
          <a:p>
            <a:r>
              <a:rPr lang="en-US" sz="1400">
                <a:solidFill>
                  <a:schemeClr val="bg1"/>
                </a:solidFill>
                <a:latin typeface="Gilroy Medium" pitchFamily="2" charset="77"/>
              </a:rPr>
              <a:t>Start with the front page top left</a:t>
            </a:r>
          </a:p>
        </p:txBody>
      </p:sp>
      <p:pic>
        <p:nvPicPr>
          <p:cNvPr id="59" name="Picture 58" descr="Icon&#10;&#10;Description automatically generated">
            <a:extLst>
              <a:ext uri="{FF2B5EF4-FFF2-40B4-BE49-F238E27FC236}">
                <a16:creationId xmlns:a16="http://schemas.microsoft.com/office/drawing/2014/main" id="{61907CA1-F4B3-784C-BBBB-2B59695A596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588226">
            <a:off x="10073319" y="1544427"/>
            <a:ext cx="753392" cy="646331"/>
          </a:xfrm>
          <a:prstGeom prst="rect">
            <a:avLst/>
          </a:prstGeom>
        </p:spPr>
      </p:pic>
      <p:pic>
        <p:nvPicPr>
          <p:cNvPr id="6" name="Picture 5">
            <a:extLst>
              <a:ext uri="{FF2B5EF4-FFF2-40B4-BE49-F238E27FC236}">
                <a16:creationId xmlns:a16="http://schemas.microsoft.com/office/drawing/2014/main" id="{D85D6734-FA28-A546-8A36-076076CAAF7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8983" y="3943271"/>
            <a:ext cx="1005733" cy="629101"/>
          </a:xfrm>
          <a:prstGeom prst="rect">
            <a:avLst/>
          </a:prstGeom>
        </p:spPr>
      </p:pic>
      <p:pic>
        <p:nvPicPr>
          <p:cNvPr id="60" name="Picture 59">
            <a:extLst>
              <a:ext uri="{FF2B5EF4-FFF2-40B4-BE49-F238E27FC236}">
                <a16:creationId xmlns:a16="http://schemas.microsoft.com/office/drawing/2014/main" id="{CE433364-5ECE-1742-8C14-3CE4D3B385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300143" y="3943271"/>
            <a:ext cx="1005733" cy="629101"/>
          </a:xfrm>
          <a:prstGeom prst="rect">
            <a:avLst/>
          </a:prstGeom>
        </p:spPr>
      </p:pic>
      <p:pic>
        <p:nvPicPr>
          <p:cNvPr id="61" name="Picture 60">
            <a:extLst>
              <a:ext uri="{FF2B5EF4-FFF2-40B4-BE49-F238E27FC236}">
                <a16:creationId xmlns:a16="http://schemas.microsoft.com/office/drawing/2014/main" id="{9CFA1E00-0B22-3842-AC0E-EFA440C30F0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88804" y="3943271"/>
            <a:ext cx="1005733" cy="629101"/>
          </a:xfrm>
          <a:prstGeom prst="rect">
            <a:avLst/>
          </a:prstGeom>
        </p:spPr>
      </p:pic>
      <p:pic>
        <p:nvPicPr>
          <p:cNvPr id="64" name="Picture 63">
            <a:extLst>
              <a:ext uri="{FF2B5EF4-FFF2-40B4-BE49-F238E27FC236}">
                <a16:creationId xmlns:a16="http://schemas.microsoft.com/office/drawing/2014/main" id="{3837731B-C54A-4746-BE00-B803306038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64964" y="3943271"/>
            <a:ext cx="1005733" cy="629101"/>
          </a:xfrm>
          <a:prstGeom prst="rect">
            <a:avLst/>
          </a:prstGeom>
        </p:spPr>
      </p:pic>
      <p:pic>
        <p:nvPicPr>
          <p:cNvPr id="65" name="Picture 64">
            <a:extLst>
              <a:ext uri="{FF2B5EF4-FFF2-40B4-BE49-F238E27FC236}">
                <a16:creationId xmlns:a16="http://schemas.microsoft.com/office/drawing/2014/main" id="{DC3EA0B0-7706-D64E-9EB7-E63CE106A54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64224" y="3943271"/>
            <a:ext cx="1005733" cy="629101"/>
          </a:xfrm>
          <a:prstGeom prst="rect">
            <a:avLst/>
          </a:prstGeom>
        </p:spPr>
      </p:pic>
      <p:pic>
        <p:nvPicPr>
          <p:cNvPr id="66" name="Picture 65">
            <a:extLst>
              <a:ext uri="{FF2B5EF4-FFF2-40B4-BE49-F238E27FC236}">
                <a16:creationId xmlns:a16="http://schemas.microsoft.com/office/drawing/2014/main" id="{2214DC82-4265-6D4D-BF08-89C491DEC6F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00004" y="3943271"/>
            <a:ext cx="1005733" cy="629101"/>
          </a:xfrm>
          <a:prstGeom prst="rect">
            <a:avLst/>
          </a:prstGeom>
        </p:spPr>
      </p:pic>
      <p:pic>
        <p:nvPicPr>
          <p:cNvPr id="67" name="Picture 66">
            <a:extLst>
              <a:ext uri="{FF2B5EF4-FFF2-40B4-BE49-F238E27FC236}">
                <a16:creationId xmlns:a16="http://schemas.microsoft.com/office/drawing/2014/main" id="{0A69138B-1870-B64A-83DD-E8C86F58828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384964" y="3943271"/>
            <a:ext cx="1005733" cy="629101"/>
          </a:xfrm>
          <a:prstGeom prst="rect">
            <a:avLst/>
          </a:prstGeom>
        </p:spPr>
      </p:pic>
      <p:pic>
        <p:nvPicPr>
          <p:cNvPr id="10" name="Picture 9" descr="Icon&#10;&#10;Description automatically generated">
            <a:extLst>
              <a:ext uri="{FF2B5EF4-FFF2-40B4-BE49-F238E27FC236}">
                <a16:creationId xmlns:a16="http://schemas.microsoft.com/office/drawing/2014/main" id="{5D1DD330-8889-1B48-BF41-536C619348A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674398">
            <a:off x="9250408" y="1242235"/>
            <a:ext cx="1011475" cy="1101297"/>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D98F1BB4-D828-4AC0-8BC9-ADD3BF20C37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88177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214DD37-84FA-E148-B402-1E7217100C38}"/>
              </a:ext>
            </a:extLst>
          </p:cNvPr>
          <p:cNvPicPr>
            <a:picLocks noChangeAspect="1"/>
          </p:cNvPicPr>
          <p:nvPr/>
        </p:nvPicPr>
        <p:blipFill>
          <a:blip r:embed="rId3"/>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ACBFBCD1-26BB-9843-8288-E5860311B094}"/>
              </a:ext>
            </a:extLst>
          </p:cNvPr>
          <p:cNvSpPr/>
          <p:nvPr/>
        </p:nvSpPr>
        <p:spPr>
          <a:xfrm>
            <a:off x="2331483" y="5347695"/>
            <a:ext cx="1383778"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6" name="Rectangle 25">
            <a:extLst>
              <a:ext uri="{FF2B5EF4-FFF2-40B4-BE49-F238E27FC236}">
                <a16:creationId xmlns:a16="http://schemas.microsoft.com/office/drawing/2014/main" id="{6851A341-3818-AF47-9804-57F19F2CAEE7}"/>
              </a:ext>
            </a:extLst>
          </p:cNvPr>
          <p:cNvSpPr/>
          <p:nvPr/>
        </p:nvSpPr>
        <p:spPr>
          <a:xfrm>
            <a:off x="4012193"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8" name="Rectangle 27">
            <a:extLst>
              <a:ext uri="{FF2B5EF4-FFF2-40B4-BE49-F238E27FC236}">
                <a16:creationId xmlns:a16="http://schemas.microsoft.com/office/drawing/2014/main" id="{D0DD6BC8-D695-DE48-8A13-4F3FDC6D0659}"/>
              </a:ext>
            </a:extLst>
          </p:cNvPr>
          <p:cNvSpPr/>
          <p:nvPr/>
        </p:nvSpPr>
        <p:spPr>
          <a:xfrm>
            <a:off x="5671639"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0" name="Rectangle 29">
            <a:extLst>
              <a:ext uri="{FF2B5EF4-FFF2-40B4-BE49-F238E27FC236}">
                <a16:creationId xmlns:a16="http://schemas.microsoft.com/office/drawing/2014/main" id="{206D5E18-21D5-C142-9AB2-3CE22022BD03}"/>
              </a:ext>
            </a:extLst>
          </p:cNvPr>
          <p:cNvSpPr/>
          <p:nvPr/>
        </p:nvSpPr>
        <p:spPr>
          <a:xfrm>
            <a:off x="7345421"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2" name="Rectangle 31">
            <a:extLst>
              <a:ext uri="{FF2B5EF4-FFF2-40B4-BE49-F238E27FC236}">
                <a16:creationId xmlns:a16="http://schemas.microsoft.com/office/drawing/2014/main" id="{338EEC88-E82E-AB47-BD6A-AEEF8FCA2441}"/>
              </a:ext>
            </a:extLst>
          </p:cNvPr>
          <p:cNvSpPr/>
          <p:nvPr/>
        </p:nvSpPr>
        <p:spPr>
          <a:xfrm>
            <a:off x="8857886"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4" name="Rectangle 33">
            <a:extLst>
              <a:ext uri="{FF2B5EF4-FFF2-40B4-BE49-F238E27FC236}">
                <a16:creationId xmlns:a16="http://schemas.microsoft.com/office/drawing/2014/main" id="{EAD19B49-2637-AC4F-B2AC-DD41AEDA0158}"/>
              </a:ext>
            </a:extLst>
          </p:cNvPr>
          <p:cNvSpPr/>
          <p:nvPr/>
        </p:nvSpPr>
        <p:spPr>
          <a:xfrm>
            <a:off x="10450015" y="5349718"/>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9" name="Rectangle 38">
            <a:extLst>
              <a:ext uri="{FF2B5EF4-FFF2-40B4-BE49-F238E27FC236}">
                <a16:creationId xmlns:a16="http://schemas.microsoft.com/office/drawing/2014/main" id="{57B76DD5-9C1A-2448-89BE-0487DF6B5AD3}"/>
              </a:ext>
            </a:extLst>
          </p:cNvPr>
          <p:cNvSpPr/>
          <p:nvPr/>
        </p:nvSpPr>
        <p:spPr>
          <a:xfrm>
            <a:off x="574554" y="4792150"/>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0" name="Rectangle 39">
            <a:extLst>
              <a:ext uri="{FF2B5EF4-FFF2-40B4-BE49-F238E27FC236}">
                <a16:creationId xmlns:a16="http://schemas.microsoft.com/office/drawing/2014/main" id="{9184D2F4-2181-9D47-BC51-0C91040CCDCD}"/>
              </a:ext>
            </a:extLst>
          </p:cNvPr>
          <p:cNvSpPr/>
          <p:nvPr/>
        </p:nvSpPr>
        <p:spPr>
          <a:xfrm>
            <a:off x="2243565" y="4792150"/>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41" name="Rectangle 40">
            <a:extLst>
              <a:ext uri="{FF2B5EF4-FFF2-40B4-BE49-F238E27FC236}">
                <a16:creationId xmlns:a16="http://schemas.microsoft.com/office/drawing/2014/main" id="{58A4256F-0848-F742-A616-3E00BF12F990}"/>
              </a:ext>
            </a:extLst>
          </p:cNvPr>
          <p:cNvSpPr/>
          <p:nvPr/>
        </p:nvSpPr>
        <p:spPr>
          <a:xfrm>
            <a:off x="3900775" y="4792150"/>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42" name="Rectangle 41">
            <a:extLst>
              <a:ext uri="{FF2B5EF4-FFF2-40B4-BE49-F238E27FC236}">
                <a16:creationId xmlns:a16="http://schemas.microsoft.com/office/drawing/2014/main" id="{27754B7D-5167-2D43-8D9C-781EEDEC5414}"/>
              </a:ext>
            </a:extLst>
          </p:cNvPr>
          <p:cNvSpPr/>
          <p:nvPr/>
        </p:nvSpPr>
        <p:spPr>
          <a:xfrm>
            <a:off x="5667549" y="4792150"/>
            <a:ext cx="273908" cy="523220"/>
          </a:xfrm>
          <a:prstGeom prst="rect">
            <a:avLst/>
          </a:prstGeom>
        </p:spPr>
        <p:txBody>
          <a:bodyPr wrap="square">
            <a:spAutoFit/>
          </a:bodyPr>
          <a:lstStyle/>
          <a:p>
            <a:r>
              <a:rPr lang="en-US" sz="2800" b="1">
                <a:solidFill>
                  <a:srgbClr val="004A6C"/>
                </a:solidFill>
                <a:latin typeface="Gilroy Bold" pitchFamily="2" charset="77"/>
              </a:rPr>
              <a:t>4</a:t>
            </a:r>
            <a:endParaRPr lang="en-US" sz="2800">
              <a:solidFill>
                <a:srgbClr val="004A6C"/>
              </a:solidFill>
            </a:endParaRPr>
          </a:p>
        </p:txBody>
      </p:sp>
      <p:sp>
        <p:nvSpPr>
          <p:cNvPr id="43" name="Rectangle 42">
            <a:extLst>
              <a:ext uri="{FF2B5EF4-FFF2-40B4-BE49-F238E27FC236}">
                <a16:creationId xmlns:a16="http://schemas.microsoft.com/office/drawing/2014/main" id="{9FD3055F-75F7-E44D-A16C-6FEE66C41281}"/>
              </a:ext>
            </a:extLst>
          </p:cNvPr>
          <p:cNvSpPr/>
          <p:nvPr/>
        </p:nvSpPr>
        <p:spPr>
          <a:xfrm>
            <a:off x="7304963" y="4792150"/>
            <a:ext cx="273908" cy="523220"/>
          </a:xfrm>
          <a:prstGeom prst="rect">
            <a:avLst/>
          </a:prstGeom>
        </p:spPr>
        <p:txBody>
          <a:bodyPr wrap="square">
            <a:spAutoFit/>
          </a:bodyPr>
          <a:lstStyle/>
          <a:p>
            <a:r>
              <a:rPr lang="en-US" sz="2800" b="1">
                <a:solidFill>
                  <a:srgbClr val="004A6C"/>
                </a:solidFill>
                <a:latin typeface="Gilroy Bold" pitchFamily="2" charset="77"/>
              </a:rPr>
              <a:t>5</a:t>
            </a:r>
            <a:endParaRPr lang="en-US" sz="2800">
              <a:solidFill>
                <a:srgbClr val="004A6C"/>
              </a:solidFill>
            </a:endParaRPr>
          </a:p>
        </p:txBody>
      </p:sp>
      <p:sp>
        <p:nvSpPr>
          <p:cNvPr id="44" name="Rectangle 43">
            <a:extLst>
              <a:ext uri="{FF2B5EF4-FFF2-40B4-BE49-F238E27FC236}">
                <a16:creationId xmlns:a16="http://schemas.microsoft.com/office/drawing/2014/main" id="{866D1F13-D002-7E4B-94ED-5C864747F841}"/>
              </a:ext>
            </a:extLst>
          </p:cNvPr>
          <p:cNvSpPr/>
          <p:nvPr/>
        </p:nvSpPr>
        <p:spPr>
          <a:xfrm>
            <a:off x="8872269" y="4792150"/>
            <a:ext cx="273908" cy="523220"/>
          </a:xfrm>
          <a:prstGeom prst="rect">
            <a:avLst/>
          </a:prstGeom>
        </p:spPr>
        <p:txBody>
          <a:bodyPr wrap="square">
            <a:spAutoFit/>
          </a:bodyPr>
          <a:lstStyle/>
          <a:p>
            <a:r>
              <a:rPr lang="en-US" sz="2800" b="1">
                <a:solidFill>
                  <a:srgbClr val="004A6C"/>
                </a:solidFill>
                <a:latin typeface="Gilroy Bold" pitchFamily="2" charset="77"/>
              </a:rPr>
              <a:t>6</a:t>
            </a:r>
            <a:endParaRPr lang="en-US" sz="2800">
              <a:solidFill>
                <a:srgbClr val="004A6C"/>
              </a:solidFill>
            </a:endParaRPr>
          </a:p>
        </p:txBody>
      </p:sp>
      <p:sp>
        <p:nvSpPr>
          <p:cNvPr id="45" name="Rectangle 44">
            <a:extLst>
              <a:ext uri="{FF2B5EF4-FFF2-40B4-BE49-F238E27FC236}">
                <a16:creationId xmlns:a16="http://schemas.microsoft.com/office/drawing/2014/main" id="{B75849AA-A3CE-1F4D-8994-60CA771CE48A}"/>
              </a:ext>
            </a:extLst>
          </p:cNvPr>
          <p:cNvSpPr/>
          <p:nvPr/>
        </p:nvSpPr>
        <p:spPr>
          <a:xfrm>
            <a:off x="10424622" y="4792150"/>
            <a:ext cx="273908" cy="523220"/>
          </a:xfrm>
          <a:prstGeom prst="rect">
            <a:avLst/>
          </a:prstGeom>
        </p:spPr>
        <p:txBody>
          <a:bodyPr wrap="square">
            <a:spAutoFit/>
          </a:bodyPr>
          <a:lstStyle/>
          <a:p>
            <a:r>
              <a:rPr lang="en-US" sz="2800" b="1">
                <a:solidFill>
                  <a:srgbClr val="004A6C"/>
                </a:solidFill>
                <a:latin typeface="Gilroy Bold" pitchFamily="2" charset="77"/>
              </a:rPr>
              <a:t>7</a:t>
            </a:r>
            <a:endParaRPr lang="en-US" sz="2800">
              <a:solidFill>
                <a:srgbClr val="004A6C"/>
              </a:solidFill>
            </a:endParaRPr>
          </a:p>
        </p:txBody>
      </p:sp>
      <p:sp>
        <p:nvSpPr>
          <p:cNvPr id="36" name="TextBox 35">
            <a:extLst>
              <a:ext uri="{FF2B5EF4-FFF2-40B4-BE49-F238E27FC236}">
                <a16:creationId xmlns:a16="http://schemas.microsoft.com/office/drawing/2014/main" id="{C8564381-AAAD-0849-8CB9-9A4B643A8DD1}"/>
              </a:ext>
            </a:extLst>
          </p:cNvPr>
          <p:cNvSpPr txBox="1"/>
          <p:nvPr/>
        </p:nvSpPr>
        <p:spPr>
          <a:xfrm>
            <a:off x="574554" y="902812"/>
            <a:ext cx="4400026" cy="584775"/>
          </a:xfrm>
          <a:prstGeom prst="rect">
            <a:avLst/>
          </a:prstGeom>
          <a:noFill/>
        </p:spPr>
        <p:txBody>
          <a:bodyPr wrap="square" rtlCol="0">
            <a:spAutoFit/>
          </a:bodyPr>
          <a:lstStyle/>
          <a:p>
            <a:r>
              <a:rPr lang="en-US" sz="3200" b="1">
                <a:solidFill>
                  <a:srgbClr val="004A6C"/>
                </a:solidFill>
                <a:latin typeface="Gilroy Black" pitchFamily="2" charset="77"/>
              </a:rPr>
              <a:t>Innovation diary</a:t>
            </a:r>
          </a:p>
        </p:txBody>
      </p:sp>
      <p:sp>
        <p:nvSpPr>
          <p:cNvPr id="46" name="Rectangle 45">
            <a:extLst>
              <a:ext uri="{FF2B5EF4-FFF2-40B4-BE49-F238E27FC236}">
                <a16:creationId xmlns:a16="http://schemas.microsoft.com/office/drawing/2014/main" id="{2E0B8F87-16A2-604F-B502-0C06B0F976D6}"/>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 </a:t>
            </a:r>
            <a:endParaRPr lang="en-US" sz="2800">
              <a:solidFill>
                <a:srgbClr val="004A6C"/>
              </a:solidFill>
            </a:endParaRPr>
          </a:p>
        </p:txBody>
      </p:sp>
      <p:pic>
        <p:nvPicPr>
          <p:cNvPr id="3" name="Picture 2" descr="Icon&#10;&#10;Description automatically generated">
            <a:extLst>
              <a:ext uri="{FF2B5EF4-FFF2-40B4-BE49-F238E27FC236}">
                <a16:creationId xmlns:a16="http://schemas.microsoft.com/office/drawing/2014/main" id="{18A2C905-06CA-3946-9A02-0505462F44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27980" y="266700"/>
            <a:ext cx="6324600" cy="63246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6" y="3180117"/>
            <a:ext cx="5988144" cy="174587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3320558"/>
            <a:ext cx="5680517" cy="1938992"/>
          </a:xfrm>
          <a:prstGeom prst="rect">
            <a:avLst/>
          </a:prstGeom>
          <a:noFill/>
        </p:spPr>
        <p:txBody>
          <a:bodyPr wrap="square" rtlCol="0">
            <a:spAutoFit/>
          </a:bodyPr>
          <a:lstStyle/>
          <a:p>
            <a:r>
              <a:rPr lang="en-US" sz="4400" b="1">
                <a:solidFill>
                  <a:srgbClr val="004A6C"/>
                </a:solidFill>
                <a:latin typeface="Gilroy Bold" pitchFamily="2" charset="77"/>
              </a:rPr>
              <a:t>What did you learn about plastic today?</a:t>
            </a:r>
          </a:p>
          <a:p>
            <a:r>
              <a:rPr lang="en-US" sz="3200" b="1">
                <a:solidFill>
                  <a:srgbClr val="004A6C"/>
                </a:solidFill>
                <a:latin typeface="Gilroy Bold" pitchFamily="2" charset="77"/>
              </a:rPr>
              <a:t> </a:t>
            </a:r>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57042" y="4995137"/>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4133457" y="5174312"/>
            <a:ext cx="753392" cy="646331"/>
          </a:xfrm>
          <a:prstGeom prst="rect">
            <a:avLst/>
          </a:prstGeom>
        </p:spPr>
      </p:pic>
      <p:pic>
        <p:nvPicPr>
          <p:cNvPr id="70" name="Picture 69" descr="Icon&#10;&#10;Description automatically generated">
            <a:extLst>
              <a:ext uri="{FF2B5EF4-FFF2-40B4-BE49-F238E27FC236}">
                <a16:creationId xmlns:a16="http://schemas.microsoft.com/office/drawing/2014/main" id="{474D311C-AFFB-C04A-BADC-C53DF79F31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588226">
            <a:off x="4801438" y="2152933"/>
            <a:ext cx="753392" cy="646331"/>
          </a:xfrm>
          <a:prstGeom prst="rect">
            <a:avLst/>
          </a:prstGeom>
        </p:spPr>
      </p:pic>
      <p:pic>
        <p:nvPicPr>
          <p:cNvPr id="71" name="Picture 70" descr="Icon&#10;&#10;Description automatically generated">
            <a:extLst>
              <a:ext uri="{FF2B5EF4-FFF2-40B4-BE49-F238E27FC236}">
                <a16:creationId xmlns:a16="http://schemas.microsoft.com/office/drawing/2014/main" id="{BB3428D6-F852-F24F-B737-23CFDBE8E13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674398">
            <a:off x="3978527" y="1850741"/>
            <a:ext cx="1011475" cy="1101297"/>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354B62E5-BDB9-4094-B9DC-7AD30DB13BA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326159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descr="A picture containing water, sky, outdoor, ocean&#10;&#10;Description automatically generated">
            <a:extLst>
              <a:ext uri="{FF2B5EF4-FFF2-40B4-BE49-F238E27FC236}">
                <a16:creationId xmlns:a16="http://schemas.microsoft.com/office/drawing/2014/main" id="{5650F696-904F-9642-A2DF-6E4A4399FDFD}"/>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0" y="0"/>
            <a:ext cx="12210062" cy="6858000"/>
          </a:xfrm>
        </p:spPr>
      </p:pic>
      <p:sp>
        <p:nvSpPr>
          <p:cNvPr id="13" name="Rectangle 12">
            <a:extLst>
              <a:ext uri="{FF2B5EF4-FFF2-40B4-BE49-F238E27FC236}">
                <a16:creationId xmlns:a16="http://schemas.microsoft.com/office/drawing/2014/main" id="{F5C94863-8202-AE43-881C-A5AA781A7045}"/>
              </a:ext>
            </a:extLst>
          </p:cNvPr>
          <p:cNvSpPr/>
          <p:nvPr/>
        </p:nvSpPr>
        <p:spPr>
          <a:xfrm>
            <a:off x="574554" y="2247808"/>
            <a:ext cx="4486544" cy="1846659"/>
          </a:xfrm>
          <a:prstGeom prst="rect">
            <a:avLst/>
          </a:prstGeom>
        </p:spPr>
        <p:txBody>
          <a:bodyPr wrap="square">
            <a:spAutoFit/>
          </a:bodyPr>
          <a:lstStyle/>
          <a:p>
            <a:r>
              <a:rPr lang="en-US" sz="3200">
                <a:solidFill>
                  <a:schemeClr val="bg1"/>
                </a:solidFill>
                <a:latin typeface="Gilroy Medium" pitchFamily="2" charset="77"/>
              </a:rPr>
              <a:t>Take the </a:t>
            </a:r>
            <a:r>
              <a:rPr lang="en-US" sz="3200" b="1">
                <a:solidFill>
                  <a:srgbClr val="004A6C"/>
                </a:solidFill>
                <a:latin typeface="Gilroy Bold" pitchFamily="2" charset="77"/>
                <a:hlinkClick r:id="rId4">
                  <a:extLst>
                    <a:ext uri="{A12FA001-AC4F-418D-AE19-62706E023703}">
                      <ahyp:hlinkClr xmlns:ahyp="http://schemas.microsoft.com/office/drawing/2018/hyperlinkcolor" val="tx"/>
                    </a:ext>
                  </a:extLst>
                </a:hlinkClick>
              </a:rPr>
              <a:t>Plastic Quiz</a:t>
            </a:r>
            <a:r>
              <a:rPr lang="en-US" sz="3200" b="1">
                <a:solidFill>
                  <a:schemeClr val="bg1"/>
                </a:solidFill>
                <a:latin typeface="Gilroy Bold" pitchFamily="2" charset="77"/>
              </a:rPr>
              <a:t> </a:t>
            </a:r>
            <a:r>
              <a:rPr lang="en-US" sz="3200">
                <a:solidFill>
                  <a:schemeClr val="bg1"/>
                </a:solidFill>
                <a:latin typeface="Gilroy Medium" pitchFamily="2" charset="77"/>
              </a:rPr>
              <a:t>to put your family’s knowledge to the test!</a:t>
            </a:r>
          </a:p>
          <a:p>
            <a:endParaRPr lang="en-US">
              <a:solidFill>
                <a:schemeClr val="bg1"/>
              </a:solidFill>
              <a:latin typeface="Gilroy" pitchFamily="2" charset="77"/>
            </a:endParaRPr>
          </a:p>
        </p:txBody>
      </p:sp>
      <p:sp>
        <p:nvSpPr>
          <p:cNvPr id="14" name="Rectangle 13">
            <a:extLst>
              <a:ext uri="{FF2B5EF4-FFF2-40B4-BE49-F238E27FC236}">
                <a16:creationId xmlns:a16="http://schemas.microsoft.com/office/drawing/2014/main" id="{81FE36DF-ACCF-704A-A823-1B2BA501799E}"/>
              </a:ext>
            </a:extLst>
          </p:cNvPr>
          <p:cNvSpPr/>
          <p:nvPr/>
        </p:nvSpPr>
        <p:spPr>
          <a:xfrm>
            <a:off x="6259602" y="2776281"/>
            <a:ext cx="4751955" cy="923330"/>
          </a:xfrm>
          <a:prstGeom prst="rect">
            <a:avLst/>
          </a:prstGeom>
        </p:spPr>
        <p:txBody>
          <a:bodyPr wrap="square">
            <a:spAutoFit/>
          </a:bodyPr>
          <a:lstStyle/>
          <a:p>
            <a:r>
              <a:rPr lang="en-US" b="1">
                <a:solidFill>
                  <a:srgbClr val="004A6C"/>
                </a:solidFill>
                <a:latin typeface="Gilroy SemiBold" pitchFamily="2" charset="77"/>
              </a:rPr>
              <a:t>Make a list of items around the home that are made from plastic, that in the past were made from another material. </a:t>
            </a:r>
            <a:endParaRPr lang="en-GB" b="1">
              <a:solidFill>
                <a:srgbClr val="004A6C"/>
              </a:solidFill>
              <a:latin typeface="Gilroy SemiBold" pitchFamily="2" charset="77"/>
            </a:endParaRPr>
          </a:p>
        </p:txBody>
      </p:sp>
      <p:pic>
        <p:nvPicPr>
          <p:cNvPr id="21" name="Picture 20">
            <a:extLst>
              <a:ext uri="{FF2B5EF4-FFF2-40B4-BE49-F238E27FC236}">
                <a16:creationId xmlns:a16="http://schemas.microsoft.com/office/drawing/2014/main" id="{C9DFB403-4886-0F49-B1E5-4D358CD86D9F}"/>
              </a:ext>
            </a:extLst>
          </p:cNvPr>
          <p:cNvPicPr>
            <a:picLocks noChangeAspect="1"/>
          </p:cNvPicPr>
          <p:nvPr/>
        </p:nvPicPr>
        <p:blipFill>
          <a:blip r:embed="rId5"/>
          <a:stretch>
            <a:fillRect/>
          </a:stretch>
        </p:blipFill>
        <p:spPr>
          <a:xfrm rot="1199229">
            <a:off x="4630027" y="2776596"/>
            <a:ext cx="1387317" cy="508683"/>
          </a:xfrm>
          <a:prstGeom prst="rect">
            <a:avLst/>
          </a:prstGeom>
        </p:spPr>
      </p:pic>
      <p:pic>
        <p:nvPicPr>
          <p:cNvPr id="3" name="Picture 2" descr="Logo&#10;&#10;Description automatically generated">
            <a:extLst>
              <a:ext uri="{FF2B5EF4-FFF2-40B4-BE49-F238E27FC236}">
                <a16:creationId xmlns:a16="http://schemas.microsoft.com/office/drawing/2014/main" id="{DFDC229A-0E87-1747-9E8C-34D6732AC2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317480" y="3030937"/>
            <a:ext cx="1501543" cy="1449070"/>
          </a:xfrm>
          <a:prstGeom prst="rect">
            <a:avLst/>
          </a:prstGeom>
        </p:spPr>
      </p:pic>
      <p:pic>
        <p:nvPicPr>
          <p:cNvPr id="5" name="Picture 4">
            <a:extLst>
              <a:ext uri="{FF2B5EF4-FFF2-40B4-BE49-F238E27FC236}">
                <a16:creationId xmlns:a16="http://schemas.microsoft.com/office/drawing/2014/main" id="{8A18E14A-2062-8049-9062-34BB63CCE7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42A1B6AA-F978-7C48-94C1-352D6A5A3D5F}"/>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Home learning</a:t>
            </a:r>
          </a:p>
        </p:txBody>
      </p:sp>
      <p:pic>
        <p:nvPicPr>
          <p:cNvPr id="4" name="Picture 3" descr="Text&#10;&#10;Description automatically generated with low confidence">
            <a:hlinkClick r:id="rId4"/>
            <a:extLst>
              <a:ext uri="{FF2B5EF4-FFF2-40B4-BE49-F238E27FC236}">
                <a16:creationId xmlns:a16="http://schemas.microsoft.com/office/drawing/2014/main" id="{870D8629-79FF-43E1-815E-582F275960A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12837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hlinkClick r:id="rId3"/>
            <a:extLst>
              <a:ext uri="{FF2B5EF4-FFF2-40B4-BE49-F238E27FC236}">
                <a16:creationId xmlns:a16="http://schemas.microsoft.com/office/drawing/2014/main" id="{EFC5D081-5987-4913-844C-F16763342C2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2351" b="95545" l="4317" r="96386">
                        <a14:foregroundMark x1="6727" y1="37005" x2="10743" y2="43441"/>
                        <a14:foregroundMark x1="10743" y1="43441" x2="7430" y2="37500"/>
                        <a14:foregroundMark x1="17771" y1="77970" x2="30522" y2="80074"/>
                        <a14:foregroundMark x1="30522" y1="80074" x2="45482" y2="72401"/>
                        <a14:foregroundMark x1="45482" y1="72401" x2="46486" y2="71535"/>
                        <a14:foregroundMark x1="18876" y1="79703" x2="42068" y2="73515"/>
                        <a14:foregroundMark x1="42068" y1="73515" x2="47189" y2="68936"/>
                        <a14:foregroundMark x1="47189" y1="68936" x2="44277" y2="64975"/>
                        <a14:foregroundMark x1="17972" y1="78960" x2="32329" y2="77847"/>
                        <a14:foregroundMark x1="32329" y1="77847" x2="33936" y2="76980"/>
                        <a14:foregroundMark x1="29819" y1="78342" x2="20783" y2="82054"/>
                        <a14:foregroundMark x1="20783" y1="82054" x2="17671" y2="78342"/>
                        <a14:foregroundMark x1="18072" y1="78713" x2="23092" y2="82302"/>
                        <a14:foregroundMark x1="23092" y1="82302" x2="37550" y2="78094"/>
                        <a14:foregroundMark x1="23695" y1="82550" x2="17771" y2="82426"/>
                        <a14:foregroundMark x1="17771" y1="82426" x2="11446" y2="66832"/>
                        <a14:foregroundMark x1="11446" y1="66832" x2="11145" y2="56559"/>
                        <a14:foregroundMark x1="11446" y1="53837" x2="20482" y2="76609"/>
                        <a14:foregroundMark x1="20482" y1="76609" x2="70080" y2="63985"/>
                        <a14:foregroundMark x1="70080" y1="63985" x2="57932" y2="79332"/>
                        <a14:foregroundMark x1="57932" y1="79332" x2="77610" y2="68069"/>
                        <a14:foregroundMark x1="91165" y1="90594" x2="75201" y2="93688"/>
                        <a14:foregroundMark x1="75201" y1="93688" x2="30020" y2="62748"/>
                        <a14:foregroundMark x1="30020" y1="62748" x2="16265" y2="26733"/>
                        <a14:foregroundMark x1="16265" y1="26733" x2="21386" y2="18564"/>
                        <a14:foregroundMark x1="21386" y1="18564" x2="21386" y2="18564"/>
                        <a14:foregroundMark x1="35141" y1="4703" x2="2410" y2="39480"/>
                        <a14:foregroundMark x1="2410" y1="39480" x2="4016" y2="80941"/>
                        <a14:foregroundMark x1="4016" y1="80941" x2="8936" y2="90594"/>
                        <a14:foregroundMark x1="8936" y1="90594" x2="21586" y2="96411"/>
                        <a14:foregroundMark x1="21586" y1="96411" x2="60241" y2="93441"/>
                        <a14:foregroundMark x1="60241" y1="93441" x2="71988" y2="94431"/>
                        <a14:foregroundMark x1="71988" y1="94431" x2="85542" y2="88614"/>
                        <a14:foregroundMark x1="85542" y1="88614" x2="93876" y2="65842"/>
                        <a14:foregroundMark x1="93876" y1="65842" x2="95884" y2="8911"/>
                        <a14:foregroundMark x1="95884" y1="8911" x2="34940" y2="7550"/>
                        <a14:foregroundMark x1="34940" y1="7550" x2="33735" y2="6436"/>
                        <a14:foregroundMark x1="66667" y1="1114" x2="93976" y2="6683"/>
                        <a14:foregroundMark x1="93976" y1="6683" x2="98795" y2="19802"/>
                        <a14:foregroundMark x1="98795" y1="19802" x2="88554" y2="72153"/>
                        <a14:foregroundMark x1="88554" y1="72153" x2="82831" y2="72772"/>
                        <a14:foregroundMark x1="82831" y1="72772" x2="82229" y2="90594"/>
                        <a14:foregroundMark x1="82229" y1="90594" x2="69076" y2="95545"/>
                        <a14:foregroundMark x1="69076" y1="95545" x2="39558" y2="91460"/>
                        <a14:foregroundMark x1="43976" y1="10644" x2="6225" y2="32673"/>
                        <a14:foregroundMark x1="68474" y1="14109" x2="32932" y2="57178"/>
                        <a14:foregroundMark x1="32932" y1="57178" x2="32631" y2="57426"/>
                        <a14:foregroundMark x1="77209" y1="17450" x2="40361" y2="85396"/>
                        <a14:foregroundMark x1="33032" y1="21163" x2="86044" y2="61015"/>
                        <a14:foregroundMark x1="86044" y1="61015" x2="86044" y2="61015"/>
                        <a14:foregroundMark x1="50301" y1="14851" x2="86747" y2="36015"/>
                        <a14:foregroundMark x1="37349" y1="20297" x2="82530" y2="43936"/>
                        <a14:foregroundMark x1="78213" y1="10025" x2="96285" y2="43441"/>
                        <a14:foregroundMark x1="96285" y1="43441" x2="96386" y2="43441"/>
                        <a14:foregroundMark x1="70281" y1="8663" x2="68675" y2="7426"/>
                        <a14:foregroundMark x1="68775" y1="2475" x2="68775" y2="2475"/>
                        <a14:foregroundMark x1="68876" y1="3342" x2="77209" y2="9653"/>
                        <a14:foregroundMark x1="77209" y1="9653" x2="77209" y2="9653"/>
                        <a14:foregroundMark x1="50402" y1="42822" x2="48494" y2="73639"/>
                        <a14:foregroundMark x1="48494" y1="73639" x2="48996" y2="73144"/>
                        <a14:foregroundMark x1="69478" y1="51980" x2="65361" y2="72030"/>
                        <a14:foregroundMark x1="69980" y1="71782" x2="64558" y2="92203"/>
                        <a14:foregroundMark x1="65863" y1="77475" x2="62751" y2="86757"/>
                        <a14:foregroundMark x1="4317" y1="36757" x2="4618" y2="51485"/>
                        <a14:foregroundMark x1="45984" y1="80322" x2="58534" y2="79084"/>
                        <a14:foregroundMark x1="51305" y1="84158" x2="59940" y2="82178"/>
                      </a14:backgroundRemoval>
                    </a14:imgEffect>
                  </a14:imgLayer>
                </a14:imgProps>
              </a:ext>
              <a:ext uri="{28A0092B-C50C-407E-A947-70E740481C1C}">
                <a14:useLocalDpi xmlns:a14="http://schemas.microsoft.com/office/drawing/2010/main"/>
              </a:ext>
            </a:extLst>
          </a:blip>
          <a:srcRect l="4777" r="2871" b="4405"/>
          <a:stretch/>
        </p:blipFill>
        <p:spPr>
          <a:xfrm>
            <a:off x="6326909" y="564647"/>
            <a:ext cx="5865091" cy="4925090"/>
          </a:xfrm>
          <a:prstGeom prst="rect">
            <a:avLst/>
          </a:prstGeom>
        </p:spPr>
      </p:pic>
      <p:pic>
        <p:nvPicPr>
          <p:cNvPr id="5" name="Picture 4" descr="Logo&#10;&#10;Description automatically generated">
            <a:extLst>
              <a:ext uri="{FF2B5EF4-FFF2-40B4-BE49-F238E27FC236}">
                <a16:creationId xmlns:a16="http://schemas.microsoft.com/office/drawing/2014/main" id="{19BC8AB5-48BD-4483-B9FF-A47C75387181}"/>
              </a:ext>
            </a:extLst>
          </p:cNvPr>
          <p:cNvPicPr>
            <a:picLocks noChangeAspect="1"/>
          </p:cNvPicPr>
          <p:nvPr/>
        </p:nvPicPr>
        <p:blipFill>
          <a:blip r:embed="rId6"/>
          <a:stretch>
            <a:fillRect/>
          </a:stretch>
        </p:blipFill>
        <p:spPr>
          <a:xfrm rot="20882712">
            <a:off x="689506" y="1547955"/>
            <a:ext cx="5588104" cy="4567094"/>
          </a:xfrm>
          <a:prstGeom prst="rect">
            <a:avLst/>
          </a:prstGeom>
        </p:spPr>
      </p:pic>
      <p:sp>
        <p:nvSpPr>
          <p:cNvPr id="8" name="TextBox 7">
            <a:extLst>
              <a:ext uri="{FF2B5EF4-FFF2-40B4-BE49-F238E27FC236}">
                <a16:creationId xmlns:a16="http://schemas.microsoft.com/office/drawing/2014/main" id="{ABA836CA-3300-45A2-A1AB-50694DEB6242}"/>
              </a:ext>
            </a:extLst>
          </p:cNvPr>
          <p:cNvSpPr txBox="1"/>
          <p:nvPr/>
        </p:nvSpPr>
        <p:spPr>
          <a:xfrm>
            <a:off x="277091" y="460620"/>
            <a:ext cx="6834909" cy="707886"/>
          </a:xfrm>
          <a:prstGeom prst="rect">
            <a:avLst/>
          </a:prstGeom>
          <a:noFill/>
        </p:spPr>
        <p:txBody>
          <a:bodyPr wrap="square" rtlCol="0">
            <a:spAutoFit/>
          </a:bodyPr>
          <a:lstStyle/>
          <a:p>
            <a:pPr algn="ctr"/>
            <a:r>
              <a:rPr lang="en-GB" sz="2000" dirty="0">
                <a:solidFill>
                  <a:srgbClr val="004A6C"/>
                </a:solidFill>
                <a:latin typeface="KG Second Chances Solid" panose="02000000000000000000" pitchFamily="2" charset="0"/>
              </a:rPr>
              <a:t>Join our pupil-led challenge to help your school wave goodbye to single-use plastic. </a:t>
            </a:r>
          </a:p>
        </p:txBody>
      </p:sp>
      <p:pic>
        <p:nvPicPr>
          <p:cNvPr id="10" name="Picture 9" descr="Logo&#10;&#10;Description automatically generated">
            <a:extLst>
              <a:ext uri="{FF2B5EF4-FFF2-40B4-BE49-F238E27FC236}">
                <a16:creationId xmlns:a16="http://schemas.microsoft.com/office/drawing/2014/main" id="{3B0CB9FE-0AFF-4F2D-9169-E9513CF241D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62900" y="5822535"/>
            <a:ext cx="1972561" cy="733486"/>
          </a:xfrm>
          <a:prstGeom prst="rect">
            <a:avLst/>
          </a:prstGeom>
        </p:spPr>
      </p:pic>
      <p:pic>
        <p:nvPicPr>
          <p:cNvPr id="12" name="Picture 11" descr="A picture containing logo&#10;&#10;Description automatically generated">
            <a:extLst>
              <a:ext uri="{FF2B5EF4-FFF2-40B4-BE49-F238E27FC236}">
                <a16:creationId xmlns:a16="http://schemas.microsoft.com/office/drawing/2014/main" id="{20E1708A-9804-4DD9-A4DA-73345E61E68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125075" y="5696755"/>
            <a:ext cx="1193195" cy="1193195"/>
          </a:xfrm>
          <a:prstGeom prst="rect">
            <a:avLst/>
          </a:prstGeom>
        </p:spPr>
      </p:pic>
    </p:spTree>
    <p:extLst>
      <p:ext uri="{BB962C8B-B14F-4D97-AF65-F5344CB8AC3E}">
        <p14:creationId xmlns:p14="http://schemas.microsoft.com/office/powerpoint/2010/main" val="866670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3278914502"/>
              </p:ext>
            </p:extLst>
          </p:nvPr>
        </p:nvGraphicFramePr>
        <p:xfrm>
          <a:off x="760521" y="1948755"/>
          <a:ext cx="8428117" cy="401371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Mixed bottles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a:t>
                      </a:r>
                      <a:r>
                        <a:rPr lang="en-US" sz="1000" b="1" i="0" err="1">
                          <a:solidFill>
                            <a:schemeClr val="bg1"/>
                          </a:solidFill>
                          <a:latin typeface="Gilroy SemiBold" pitchFamily="2" charset="77"/>
                        </a:rPr>
                        <a:t>mali</a:t>
                      </a:r>
                      <a:r>
                        <a:rPr lang="en-US" sz="1000" b="1" i="0">
                          <a:solidFill>
                            <a:schemeClr val="bg1"/>
                          </a:solidFill>
                          <a:latin typeface="Gilroy SemiBold" pitchFamily="2" charset="77"/>
                        </a:rPr>
                        <a:t> </a:t>
                      </a:r>
                      <a:r>
                        <a:rPr lang="en-US" sz="1000" b="1" i="0" err="1">
                          <a:solidFill>
                            <a:schemeClr val="bg1"/>
                          </a:solidFill>
                          <a:latin typeface="Gilroy SemiBold" pitchFamily="2" charset="77"/>
                        </a:rPr>
                        <a:t>maeder</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Pexels</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By Jonathan </a:t>
                      </a:r>
                      <a:r>
                        <a:rPr lang="en-US" sz="1000" b="1" i="0" err="1">
                          <a:solidFill>
                            <a:schemeClr val="bg1"/>
                          </a:solidFill>
                          <a:latin typeface="Gilroy SemiBold" pitchFamily="2" charset="77"/>
                        </a:rPr>
                        <a:t>Chng</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Wooden barn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By </a:t>
                      </a:r>
                      <a:r>
                        <a:rPr lang="en-US" sz="1000" b="1" i="0" err="1">
                          <a:solidFill>
                            <a:schemeClr val="bg1"/>
                          </a:solidFill>
                          <a:latin typeface="Gilroy SemiBold" pitchFamily="2" charset="77"/>
                        </a:rPr>
                        <a:t>Pixabay</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Pexels</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Metal 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Markus </a:t>
                      </a:r>
                      <a:r>
                        <a:rPr lang="en-US" sz="1000" b="1" i="0" err="1">
                          <a:solidFill>
                            <a:schemeClr val="bg1"/>
                          </a:solidFill>
                          <a:latin typeface="Gilroy SemiBold" pitchFamily="2" charset="77"/>
                        </a:rPr>
                        <a:t>Spiske</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Glass jars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By </a:t>
                      </a:r>
                      <a:r>
                        <a:rPr lang="en-US" sz="1000" b="1" i="0" err="1">
                          <a:solidFill>
                            <a:schemeClr val="bg1"/>
                          </a:solidFill>
                          <a:latin typeface="Gilroy SemiBold" pitchFamily="2" charset="77"/>
                        </a:rPr>
                        <a:t>Yulia</a:t>
                      </a:r>
                      <a:r>
                        <a:rPr lang="en-US" sz="1000" b="1" i="0">
                          <a:solidFill>
                            <a:schemeClr val="bg1"/>
                          </a:solidFill>
                          <a:latin typeface="Gilroy SemiBold" pitchFamily="2" charset="77"/>
                        </a:rPr>
                        <a:t> </a:t>
                      </a:r>
                      <a:r>
                        <a:rPr lang="en-US" sz="1000" b="1" i="0" err="1">
                          <a:solidFill>
                            <a:schemeClr val="bg1"/>
                          </a:solidFill>
                          <a:latin typeface="Gilroy SemiBold" pitchFamily="2" charset="77"/>
                        </a:rPr>
                        <a:t>Khlebnikova</a:t>
                      </a:r>
                      <a:r>
                        <a:rPr lang="en-US" sz="1000" b="1" i="0">
                          <a:solidFill>
                            <a:schemeClr val="bg1"/>
                          </a:solidFill>
                          <a:latin typeface="Gilroy SemiBold" pitchFamily="2" charset="77"/>
                        </a:rPr>
                        <a:t> </a:t>
                      </a:r>
                      <a:r>
                        <a:rPr lang="en-US" sz="1000" b="1" i="0" err="1">
                          <a:solidFill>
                            <a:schemeClr val="bg1"/>
                          </a:solidFill>
                          <a:latin typeface="Gilroy SemiBold" pitchFamily="2" charset="77"/>
                        </a:rPr>
                        <a:t>vUnsplash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a:solidFill>
                            <a:schemeClr val="bg1"/>
                          </a:solidFill>
                          <a:latin typeface="Gilroy SemiBold" pitchFamily="2" charset="77"/>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Plastic toys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By </a:t>
                      </a:r>
                      <a:r>
                        <a:rPr lang="en-US" sz="1000" b="1" i="0" err="1">
                          <a:solidFill>
                            <a:schemeClr val="bg1"/>
                          </a:solidFill>
                          <a:latin typeface="Gilroy SemiBold" pitchFamily="2" charset="77"/>
                        </a:rPr>
                        <a:t>Rawpixels.com</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Pexels</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Plastic cutlery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a:t>
                      </a:r>
                      <a:r>
                        <a:rPr lang="en-US" sz="1000" b="1" i="0" err="1">
                          <a:solidFill>
                            <a:schemeClr val="bg1"/>
                          </a:solidFill>
                          <a:latin typeface="Gilroy SemiBold" pitchFamily="2" charset="77"/>
                        </a:rPr>
                        <a:t>Alexas</a:t>
                      </a:r>
                      <a:r>
                        <a:rPr lang="en-US" sz="1000" b="1" i="0">
                          <a:solidFill>
                            <a:schemeClr val="bg1"/>
                          </a:solidFill>
                          <a:latin typeface="Gilroy SemiBold" pitchFamily="2" charset="77"/>
                        </a:rPr>
                        <a:t> </a:t>
                      </a:r>
                      <a:r>
                        <a:rPr lang="en-US" sz="1000" b="1" i="0" err="1">
                          <a:solidFill>
                            <a:schemeClr val="bg1"/>
                          </a:solidFill>
                          <a:latin typeface="Gilroy SemiBold" pitchFamily="2" charset="77"/>
                        </a:rPr>
                        <a:t>Fotos</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Pixabay</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Sponge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Capri23auto via </a:t>
                      </a:r>
                      <a:r>
                        <a:rPr lang="en-US" sz="1000" b="1" i="0" err="1">
                          <a:solidFill>
                            <a:schemeClr val="bg1"/>
                          </a:solidFill>
                          <a:latin typeface="Gilroy SemiBold" pitchFamily="2" charset="77"/>
                        </a:rPr>
                        <a:t>Pixabay</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Packaged strawberries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Albany Colley via </a:t>
                      </a:r>
                      <a:r>
                        <a:rPr lang="en-US" sz="1000" b="1" i="0" err="1">
                          <a:solidFill>
                            <a:schemeClr val="bg1"/>
                          </a:solidFill>
                          <a:latin typeface="Gilroy SemiBold" pitchFamily="2" charset="77"/>
                        </a:rPr>
                        <a:t>Pixabay</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Muffin via </a:t>
                      </a:r>
                      <a:r>
                        <a:rPr lang="en-US" sz="1000" b="1" i="0" err="1">
                          <a:solidFill>
                            <a:schemeClr val="bg1"/>
                          </a:solidFill>
                          <a:latin typeface="Gilroy SemiBold" pitchFamily="2" charset="77"/>
                        </a:rPr>
                        <a:t>Pexels</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Basketball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a:t>
                      </a:r>
                      <a:r>
                        <a:rPr lang="en-US" sz="1000" b="1" i="0" err="1">
                          <a:solidFill>
                            <a:schemeClr val="bg1"/>
                          </a:solidFill>
                          <a:latin typeface="Gilroy SemiBold" pitchFamily="2" charset="77"/>
                        </a:rPr>
                        <a:t>Skeeze</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Pixabay</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Highlighters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Mitchell Luo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Plastic toys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a:t>
                      </a:r>
                      <a:r>
                        <a:rPr lang="en-US" sz="1000" b="1" i="0" err="1">
                          <a:solidFill>
                            <a:schemeClr val="bg1"/>
                          </a:solidFill>
                          <a:latin typeface="Gilroy SemiBold" pitchFamily="2" charset="77"/>
                        </a:rPr>
                        <a:t>Nareeta</a:t>
                      </a:r>
                      <a:r>
                        <a:rPr lang="en-US" sz="1000" b="1" i="0">
                          <a:solidFill>
                            <a:schemeClr val="bg1"/>
                          </a:solidFill>
                          <a:latin typeface="Gilroy SemiBold" pitchFamily="2" charset="77"/>
                        </a:rPr>
                        <a:t> Martin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Chocolate bars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Denny </a:t>
                      </a:r>
                      <a:r>
                        <a:rPr lang="en-US" sz="1000" b="1" i="0" err="1">
                          <a:solidFill>
                            <a:schemeClr val="bg1"/>
                          </a:solidFill>
                          <a:latin typeface="Gilroy SemiBold" pitchFamily="2" charset="77"/>
                        </a:rPr>
                        <a:t>Mullerv</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r>
                        <a:rPr lang="en-US" sz="1000" b="1" i="0">
                          <a:solidFill>
                            <a:schemeClr val="bg1"/>
                          </a:solidFill>
                          <a:latin typeface="Gilroy SemiBold" pitchFamily="2" charset="77"/>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Greg Becker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6763"/>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spTree>
    <p:extLst>
      <p:ext uri="{BB962C8B-B14F-4D97-AF65-F5344CB8AC3E}">
        <p14:creationId xmlns:p14="http://schemas.microsoft.com/office/powerpoint/2010/main" val="271819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2"/>
          <a:stretch>
            <a:fillRect/>
          </a:stretch>
        </p:blipFill>
        <p:spPr>
          <a:xfrm>
            <a:off x="0" y="-108"/>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1" y="2268076"/>
            <a:ext cx="2273379" cy="646331"/>
          </a:xfrm>
          <a:prstGeom prst="rect">
            <a:avLst/>
          </a:prstGeom>
        </p:spPr>
        <p:txBody>
          <a:bodyPr wrap="none">
            <a:spAutoFit/>
          </a:bodyPr>
          <a:lstStyle/>
          <a:p>
            <a:r>
              <a:rPr lang="en-US" b="1">
                <a:solidFill>
                  <a:schemeClr val="bg1"/>
                </a:solidFill>
                <a:latin typeface="Gilroy Bold" pitchFamily="2" charset="77"/>
              </a:rPr>
              <a:t>Match materials to </a:t>
            </a:r>
            <a:br>
              <a:rPr lang="en-US" b="1">
                <a:solidFill>
                  <a:schemeClr val="bg1"/>
                </a:solidFill>
                <a:latin typeface="Gilroy Bold" pitchFamily="2" charset="77"/>
              </a:rPr>
            </a:br>
            <a:r>
              <a:rPr lang="en-US" b="1">
                <a:solidFill>
                  <a:schemeClr val="bg1"/>
                </a:solidFill>
                <a:latin typeface="Gilroy Bold" pitchFamily="2" charset="77"/>
              </a:rPr>
              <a:t>their properties</a:t>
            </a:r>
          </a:p>
        </p:txBody>
      </p:sp>
      <p:sp>
        <p:nvSpPr>
          <p:cNvPr id="16" name="Rectangle 15">
            <a:extLst>
              <a:ext uri="{FF2B5EF4-FFF2-40B4-BE49-F238E27FC236}">
                <a16:creationId xmlns:a16="http://schemas.microsoft.com/office/drawing/2014/main" id="{947CE0DC-081F-7A4A-BDD2-B8076F82B942}"/>
              </a:ext>
            </a:extLst>
          </p:cNvPr>
          <p:cNvSpPr/>
          <p:nvPr/>
        </p:nvSpPr>
        <p:spPr>
          <a:xfrm>
            <a:off x="6486429" y="2304397"/>
            <a:ext cx="3214341" cy="646331"/>
          </a:xfrm>
          <a:prstGeom prst="rect">
            <a:avLst/>
          </a:prstGeom>
        </p:spPr>
        <p:txBody>
          <a:bodyPr wrap="none">
            <a:spAutoFit/>
          </a:bodyPr>
          <a:lstStyle/>
          <a:p>
            <a:r>
              <a:rPr lang="en-US" b="1">
                <a:solidFill>
                  <a:schemeClr val="bg1"/>
                </a:solidFill>
                <a:latin typeface="Gilroy Bold" pitchFamily="2" charset="77"/>
              </a:rPr>
              <a:t>Investigate which materials </a:t>
            </a:r>
            <a:br>
              <a:rPr lang="en-US" b="1">
                <a:solidFill>
                  <a:schemeClr val="bg1"/>
                </a:solidFill>
                <a:latin typeface="Gilroy Bold" pitchFamily="2" charset="77"/>
              </a:rPr>
            </a:br>
            <a:r>
              <a:rPr lang="en-US" b="1">
                <a:solidFill>
                  <a:schemeClr val="bg1"/>
                </a:solidFill>
                <a:latin typeface="Gilroy Bold" pitchFamily="2" charset="77"/>
              </a:rPr>
              <a:t>are the best insulators </a:t>
            </a:r>
          </a:p>
        </p:txBody>
      </p:sp>
      <p:sp>
        <p:nvSpPr>
          <p:cNvPr id="24" name="Rectangle 23">
            <a:extLst>
              <a:ext uri="{FF2B5EF4-FFF2-40B4-BE49-F238E27FC236}">
                <a16:creationId xmlns:a16="http://schemas.microsoft.com/office/drawing/2014/main" id="{FA6D8A67-7835-6347-8684-807561328A0B}"/>
              </a:ext>
            </a:extLst>
          </p:cNvPr>
          <p:cNvSpPr/>
          <p:nvPr/>
        </p:nvSpPr>
        <p:spPr>
          <a:xfrm>
            <a:off x="644404" y="3488035"/>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Learning outcomes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5733882" y="232151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5807555" y="2311157"/>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368573" y="3706048"/>
            <a:ext cx="2811988" cy="646331"/>
          </a:xfrm>
          <a:prstGeom prst="rect">
            <a:avLst/>
          </a:prstGeom>
        </p:spPr>
        <p:txBody>
          <a:bodyPr wrap="none">
            <a:spAutoFit/>
          </a:bodyPr>
          <a:lstStyle/>
          <a:p>
            <a:r>
              <a:rPr lang="en-US" b="1">
                <a:solidFill>
                  <a:schemeClr val="bg1"/>
                </a:solidFill>
                <a:latin typeface="Gilroy Bold" pitchFamily="2" charset="77"/>
              </a:rPr>
              <a:t>Understand the process </a:t>
            </a:r>
            <a:br>
              <a:rPr lang="en-US" b="1">
                <a:solidFill>
                  <a:schemeClr val="bg1"/>
                </a:solidFill>
                <a:latin typeface="Gilroy Bold" pitchFamily="2" charset="77"/>
              </a:rPr>
            </a:br>
            <a:r>
              <a:rPr lang="en-US" b="1">
                <a:solidFill>
                  <a:schemeClr val="bg1"/>
                </a:solidFill>
                <a:latin typeface="Gilroy Bold" pitchFamily="2" charset="77"/>
              </a:rPr>
              <a:t>of plastic production </a:t>
            </a:r>
          </a:p>
        </p:txBody>
      </p:sp>
      <p:sp>
        <p:nvSpPr>
          <p:cNvPr id="51" name="Oval 50">
            <a:extLst>
              <a:ext uri="{FF2B5EF4-FFF2-40B4-BE49-F238E27FC236}">
                <a16:creationId xmlns:a16="http://schemas.microsoft.com/office/drawing/2014/main" id="{D2F36E10-1CC6-F644-8215-29B5F7874191}"/>
              </a:ext>
            </a:extLst>
          </p:cNvPr>
          <p:cNvSpPr/>
          <p:nvPr/>
        </p:nvSpPr>
        <p:spPr>
          <a:xfrm>
            <a:off x="678351" y="375042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7540" y="3740067"/>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1327101" y="5292603"/>
            <a:ext cx="3251211" cy="646331"/>
          </a:xfrm>
          <a:prstGeom prst="rect">
            <a:avLst/>
          </a:prstGeom>
        </p:spPr>
        <p:txBody>
          <a:bodyPr wrap="none">
            <a:spAutoFit/>
          </a:bodyPr>
          <a:lstStyle/>
          <a:p>
            <a:r>
              <a:rPr lang="en-US" b="1">
                <a:solidFill>
                  <a:schemeClr val="bg1"/>
                </a:solidFill>
                <a:latin typeface="Gilroy Bold" pitchFamily="2" charset="77"/>
              </a:rPr>
              <a:t>Describe why plastic is </a:t>
            </a:r>
            <a:br>
              <a:rPr lang="en-US" b="1">
                <a:solidFill>
                  <a:schemeClr val="bg1"/>
                </a:solidFill>
                <a:latin typeface="Gilroy Bold" pitchFamily="2" charset="77"/>
              </a:rPr>
            </a:br>
            <a:r>
              <a:rPr lang="en-US" b="1">
                <a:solidFill>
                  <a:schemeClr val="bg1"/>
                </a:solidFill>
                <a:latin typeface="Gilroy Bold" pitchFamily="2" charset="77"/>
              </a:rPr>
              <a:t>chosen over other materials </a:t>
            </a:r>
          </a:p>
        </p:txBody>
      </p:sp>
      <p:sp>
        <p:nvSpPr>
          <p:cNvPr id="58" name="Oval 57">
            <a:extLst>
              <a:ext uri="{FF2B5EF4-FFF2-40B4-BE49-F238E27FC236}">
                <a16:creationId xmlns:a16="http://schemas.microsoft.com/office/drawing/2014/main" id="{D735544C-6E6A-144B-98AB-DF3D40774A78}"/>
              </a:ext>
            </a:extLst>
          </p:cNvPr>
          <p:cNvSpPr/>
          <p:nvPr/>
        </p:nvSpPr>
        <p:spPr>
          <a:xfrm>
            <a:off x="678351" y="52433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757540" y="5232965"/>
            <a:ext cx="273908" cy="523220"/>
          </a:xfrm>
          <a:prstGeom prst="rect">
            <a:avLst/>
          </a:prstGeom>
        </p:spPr>
        <p:txBody>
          <a:bodyPr wrap="square">
            <a:spAutoFit/>
          </a:bodyPr>
          <a:lstStyle/>
          <a:p>
            <a:r>
              <a:rPr lang="en-US" sz="2800" b="1">
                <a:solidFill>
                  <a:srgbClr val="004A6C"/>
                </a:solidFill>
                <a:latin typeface="Gilroy Bold" pitchFamily="2" charset="77"/>
              </a:rPr>
              <a:t>3</a:t>
            </a:r>
            <a:endParaRPr lang="en-US" sz="2800">
              <a:solidFill>
                <a:srgbClr val="004A6C"/>
              </a:solidFill>
            </a:endParaRPr>
          </a:p>
        </p:txBody>
      </p:sp>
      <p:sp>
        <p:nvSpPr>
          <p:cNvPr id="60" name="Rectangle 59">
            <a:extLst>
              <a:ext uri="{FF2B5EF4-FFF2-40B4-BE49-F238E27FC236}">
                <a16:creationId xmlns:a16="http://schemas.microsoft.com/office/drawing/2014/main" id="{16984ACC-A77D-3249-A707-D0ABDDBCC8B1}"/>
              </a:ext>
            </a:extLst>
          </p:cNvPr>
          <p:cNvSpPr/>
          <p:nvPr/>
        </p:nvSpPr>
        <p:spPr>
          <a:xfrm>
            <a:off x="6486429" y="3747117"/>
            <a:ext cx="2773516" cy="646331"/>
          </a:xfrm>
          <a:prstGeom prst="rect">
            <a:avLst/>
          </a:prstGeom>
        </p:spPr>
        <p:txBody>
          <a:bodyPr wrap="none">
            <a:spAutoFit/>
          </a:bodyPr>
          <a:lstStyle/>
          <a:p>
            <a:r>
              <a:rPr lang="en-US" b="1">
                <a:solidFill>
                  <a:schemeClr val="bg1"/>
                </a:solidFill>
                <a:latin typeface="Gilroy Bold" pitchFamily="2" charset="77"/>
              </a:rPr>
              <a:t>Review the historical </a:t>
            </a:r>
            <a:br>
              <a:rPr lang="en-US" b="1">
                <a:solidFill>
                  <a:schemeClr val="bg1"/>
                </a:solidFill>
                <a:latin typeface="Gilroy Bold" pitchFamily="2" charset="77"/>
              </a:rPr>
            </a:br>
            <a:r>
              <a:rPr lang="en-US" b="1">
                <a:solidFill>
                  <a:schemeClr val="bg1"/>
                </a:solidFill>
                <a:latin typeface="Gilroy Bold" pitchFamily="2" charset="77"/>
              </a:rPr>
              <a:t>development of plastics</a:t>
            </a:r>
          </a:p>
        </p:txBody>
      </p:sp>
      <p:sp>
        <p:nvSpPr>
          <p:cNvPr id="61" name="Oval 60">
            <a:extLst>
              <a:ext uri="{FF2B5EF4-FFF2-40B4-BE49-F238E27FC236}">
                <a16:creationId xmlns:a16="http://schemas.microsoft.com/office/drawing/2014/main" id="{CB8D6A7C-BDAC-D542-8D05-17EB232E8D8B}"/>
              </a:ext>
            </a:extLst>
          </p:cNvPr>
          <p:cNvSpPr/>
          <p:nvPr/>
        </p:nvSpPr>
        <p:spPr>
          <a:xfrm>
            <a:off x="5733882" y="376423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B7564B31-4D7F-484C-AD22-6809B6D5520A}"/>
              </a:ext>
            </a:extLst>
          </p:cNvPr>
          <p:cNvSpPr/>
          <p:nvPr/>
        </p:nvSpPr>
        <p:spPr>
          <a:xfrm>
            <a:off x="5807555" y="3753877"/>
            <a:ext cx="201624" cy="523220"/>
          </a:xfrm>
          <a:prstGeom prst="rect">
            <a:avLst/>
          </a:prstGeom>
        </p:spPr>
        <p:txBody>
          <a:bodyPr wrap="square">
            <a:spAutoFit/>
          </a:bodyPr>
          <a:lstStyle/>
          <a:p>
            <a:r>
              <a:rPr lang="en-US" sz="2800" b="1">
                <a:solidFill>
                  <a:srgbClr val="004A6C"/>
                </a:solidFill>
                <a:latin typeface="Gilroy Bold" pitchFamily="2" charset="77"/>
              </a:rPr>
              <a:t>5 </a:t>
            </a:r>
            <a:endParaRPr lang="en-US" sz="2800">
              <a:solidFill>
                <a:srgbClr val="004A6C"/>
              </a:solidFill>
            </a:endParaRPr>
          </a:p>
        </p:txBody>
      </p:sp>
      <p:sp>
        <p:nvSpPr>
          <p:cNvPr id="65" name="Rectangle 64">
            <a:extLst>
              <a:ext uri="{FF2B5EF4-FFF2-40B4-BE49-F238E27FC236}">
                <a16:creationId xmlns:a16="http://schemas.microsoft.com/office/drawing/2014/main" id="{47E1C93E-FE3B-694B-A0F9-290A219C5BA5}"/>
              </a:ext>
            </a:extLst>
          </p:cNvPr>
          <p:cNvSpPr/>
          <p:nvPr/>
        </p:nvSpPr>
        <p:spPr>
          <a:xfrm>
            <a:off x="6486429" y="5250797"/>
            <a:ext cx="2820003" cy="646331"/>
          </a:xfrm>
          <a:prstGeom prst="rect">
            <a:avLst/>
          </a:prstGeom>
        </p:spPr>
        <p:txBody>
          <a:bodyPr wrap="none">
            <a:spAutoFit/>
          </a:bodyPr>
          <a:lstStyle/>
          <a:p>
            <a:r>
              <a:rPr lang="en-US" b="1">
                <a:solidFill>
                  <a:schemeClr val="bg1"/>
                </a:solidFill>
                <a:latin typeface="Gilroy Bold" pitchFamily="2" charset="77"/>
              </a:rPr>
              <a:t>Reflect on why plastic is </a:t>
            </a:r>
            <a:br>
              <a:rPr lang="en-US" b="1">
                <a:solidFill>
                  <a:schemeClr val="bg1"/>
                </a:solidFill>
                <a:latin typeface="Gilroy Bold" pitchFamily="2" charset="77"/>
              </a:rPr>
            </a:br>
            <a:r>
              <a:rPr lang="en-US" b="1">
                <a:solidFill>
                  <a:schemeClr val="bg1"/>
                </a:solidFill>
                <a:latin typeface="Gilroy Bold" pitchFamily="2" charset="77"/>
              </a:rPr>
              <a:t>a versatile material </a:t>
            </a:r>
          </a:p>
        </p:txBody>
      </p:sp>
      <p:sp>
        <p:nvSpPr>
          <p:cNvPr id="66" name="Oval 65">
            <a:extLst>
              <a:ext uri="{FF2B5EF4-FFF2-40B4-BE49-F238E27FC236}">
                <a16:creationId xmlns:a16="http://schemas.microsoft.com/office/drawing/2014/main" id="{8525410D-2117-BE41-B633-17267AB96365}"/>
              </a:ext>
            </a:extLst>
          </p:cNvPr>
          <p:cNvSpPr/>
          <p:nvPr/>
        </p:nvSpPr>
        <p:spPr>
          <a:xfrm>
            <a:off x="5733882" y="522981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07821A52-BD85-E644-8C4D-683D0CC65F41}"/>
              </a:ext>
            </a:extLst>
          </p:cNvPr>
          <p:cNvSpPr/>
          <p:nvPr/>
        </p:nvSpPr>
        <p:spPr>
          <a:xfrm>
            <a:off x="5807555" y="5219457"/>
            <a:ext cx="201624" cy="523220"/>
          </a:xfrm>
          <a:prstGeom prst="rect">
            <a:avLst/>
          </a:prstGeom>
        </p:spPr>
        <p:txBody>
          <a:bodyPr wrap="square">
            <a:spAutoFit/>
          </a:bodyPr>
          <a:lstStyle/>
          <a:p>
            <a:r>
              <a:rPr lang="en-US" sz="2800" b="1">
                <a:solidFill>
                  <a:srgbClr val="004A6C"/>
                </a:solidFill>
                <a:latin typeface="Gilroy Bold" pitchFamily="2" charset="77"/>
              </a:rPr>
              <a:t>6 </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3"/>
          <a:stretch>
            <a:fillRect/>
          </a:stretch>
        </p:blipFill>
        <p:spPr>
          <a:xfrm rot="8737780">
            <a:off x="10570040" y="4975808"/>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35471" y="859561"/>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16903" y="1508008"/>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94732" y="3461860"/>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48145" y="2703733"/>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4516503" y="2590048"/>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260781"/>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351151" y="4739061"/>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90" name="Group 89">
            <a:extLst>
              <a:ext uri="{FF2B5EF4-FFF2-40B4-BE49-F238E27FC236}">
                <a16:creationId xmlns:a16="http://schemas.microsoft.com/office/drawing/2014/main" id="{91813134-5E31-C444-813A-24DB1CF9535D}"/>
              </a:ext>
            </a:extLst>
          </p:cNvPr>
          <p:cNvGrpSpPr/>
          <p:nvPr/>
        </p:nvGrpSpPr>
        <p:grpSpPr>
          <a:xfrm>
            <a:off x="5391502" y="4744736"/>
            <a:ext cx="1187355" cy="1490503"/>
            <a:chOff x="351151" y="1843461"/>
            <a:chExt cx="1187355" cy="1490503"/>
          </a:xfrm>
        </p:grpSpPr>
        <p:pic>
          <p:nvPicPr>
            <p:cNvPr id="91" name="Picture 90" descr="Icon&#10;&#10;Description automatically generated">
              <a:extLst>
                <a:ext uri="{FF2B5EF4-FFF2-40B4-BE49-F238E27FC236}">
                  <a16:creationId xmlns:a16="http://schemas.microsoft.com/office/drawing/2014/main" id="{199E7026-89E4-4B41-BA5F-2ECCC5259B9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92" name="Picture 91" descr="Icon&#10;&#10;Description automatically generated">
              <a:extLst>
                <a:ext uri="{FF2B5EF4-FFF2-40B4-BE49-F238E27FC236}">
                  <a16:creationId xmlns:a16="http://schemas.microsoft.com/office/drawing/2014/main" id="{C1BEF398-A3B1-0243-97D6-EB8477E6229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97" name="Group 96">
            <a:extLst>
              <a:ext uri="{FF2B5EF4-FFF2-40B4-BE49-F238E27FC236}">
                <a16:creationId xmlns:a16="http://schemas.microsoft.com/office/drawing/2014/main" id="{C85CF8BA-6FB3-6242-A210-46B8B35BD735}"/>
              </a:ext>
            </a:extLst>
          </p:cNvPr>
          <p:cNvGrpSpPr/>
          <p:nvPr/>
        </p:nvGrpSpPr>
        <p:grpSpPr>
          <a:xfrm>
            <a:off x="5391502" y="3296936"/>
            <a:ext cx="1187355" cy="1490503"/>
            <a:chOff x="351151" y="1843461"/>
            <a:chExt cx="1187355" cy="1490503"/>
          </a:xfrm>
        </p:grpSpPr>
        <p:pic>
          <p:nvPicPr>
            <p:cNvPr id="98" name="Picture 97" descr="Icon&#10;&#10;Description automatically generated">
              <a:extLst>
                <a:ext uri="{FF2B5EF4-FFF2-40B4-BE49-F238E27FC236}">
                  <a16:creationId xmlns:a16="http://schemas.microsoft.com/office/drawing/2014/main" id="{476DDD5A-6110-6A45-9585-E1235D473D7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99" name="Picture 98" descr="Icon&#10;&#10;Description automatically generated">
              <a:extLst>
                <a:ext uri="{FF2B5EF4-FFF2-40B4-BE49-F238E27FC236}">
                  <a16:creationId xmlns:a16="http://schemas.microsoft.com/office/drawing/2014/main" id="{3A9A5CAC-B54C-E74D-90BF-8AFD214BA41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5391502" y="1849136"/>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22860" y="0"/>
            <a:ext cx="1222248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D8DC2-BD9A-3442-9FBD-9BAF22B3CFE8}"/>
              </a:ext>
            </a:extLst>
          </p:cNvPr>
          <p:cNvSpPr/>
          <p:nvPr/>
        </p:nvSpPr>
        <p:spPr>
          <a:xfrm>
            <a:off x="4454399" y="3178937"/>
            <a:ext cx="32832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3178937"/>
            <a:ext cx="32832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DFD22F9-F0D9-5447-99F9-7D4D1597CA6B}"/>
              </a:ext>
            </a:extLst>
          </p:cNvPr>
          <p:cNvSpPr/>
          <p:nvPr/>
        </p:nvSpPr>
        <p:spPr>
          <a:xfrm>
            <a:off x="8342967" y="3174434"/>
            <a:ext cx="32832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971400" y="3196034"/>
            <a:ext cx="2494594" cy="769441"/>
          </a:xfrm>
          <a:prstGeom prst="rect">
            <a:avLst/>
          </a:prstGeom>
        </p:spPr>
        <p:txBody>
          <a:bodyPr wrap="none">
            <a:spAutoFit/>
          </a:bodyPr>
          <a:lstStyle/>
          <a:p>
            <a:r>
              <a:rPr lang="en-US" sz="4400" b="1">
                <a:solidFill>
                  <a:srgbClr val="004A6C"/>
                </a:solidFill>
                <a:latin typeface="Gilroy Bold" pitchFamily="2" charset="77"/>
              </a:rPr>
              <a:t>Insulator</a:t>
            </a:r>
          </a:p>
        </p:txBody>
      </p:sp>
      <p:sp>
        <p:nvSpPr>
          <p:cNvPr id="19" name="Rectangle 18">
            <a:extLst>
              <a:ext uri="{FF2B5EF4-FFF2-40B4-BE49-F238E27FC236}">
                <a16:creationId xmlns:a16="http://schemas.microsoft.com/office/drawing/2014/main" id="{7798956B-4D09-5846-8DD5-91132F7A39A6}"/>
              </a:ext>
            </a:extLst>
          </p:cNvPr>
          <p:cNvSpPr/>
          <p:nvPr/>
        </p:nvSpPr>
        <p:spPr>
          <a:xfrm>
            <a:off x="4601039" y="3201916"/>
            <a:ext cx="2989921" cy="769441"/>
          </a:xfrm>
          <a:prstGeom prst="rect">
            <a:avLst/>
          </a:prstGeom>
        </p:spPr>
        <p:txBody>
          <a:bodyPr wrap="none">
            <a:spAutoFit/>
          </a:bodyPr>
          <a:lstStyle/>
          <a:p>
            <a:r>
              <a:rPr lang="en-US" sz="4400" b="1">
                <a:solidFill>
                  <a:srgbClr val="004A6C"/>
                </a:solidFill>
                <a:latin typeface="Gilroy Bold" pitchFamily="2" charset="77"/>
              </a:rPr>
              <a:t>Conductor</a:t>
            </a:r>
          </a:p>
        </p:txBody>
      </p:sp>
      <p:sp>
        <p:nvSpPr>
          <p:cNvPr id="26" name="Rectangle 25">
            <a:extLst>
              <a:ext uri="{FF2B5EF4-FFF2-40B4-BE49-F238E27FC236}">
                <a16:creationId xmlns:a16="http://schemas.microsoft.com/office/drawing/2014/main" id="{636BB5BD-B32C-364E-85D5-FF1D99D1DB48}"/>
              </a:ext>
            </a:extLst>
          </p:cNvPr>
          <p:cNvSpPr/>
          <p:nvPr/>
        </p:nvSpPr>
        <p:spPr>
          <a:xfrm>
            <a:off x="8542505" y="3196034"/>
            <a:ext cx="2884123" cy="769441"/>
          </a:xfrm>
          <a:prstGeom prst="rect">
            <a:avLst/>
          </a:prstGeom>
        </p:spPr>
        <p:txBody>
          <a:bodyPr wrap="none">
            <a:spAutoFit/>
          </a:bodyPr>
          <a:lstStyle/>
          <a:p>
            <a:r>
              <a:rPr lang="en-US" sz="4400" b="1">
                <a:solidFill>
                  <a:srgbClr val="004A6C"/>
                </a:solidFill>
                <a:latin typeface="Gilroy Bold" pitchFamily="2" charset="77"/>
              </a:rPr>
              <a:t>Properties</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 y="0"/>
            <a:ext cx="12192000" cy="6858000"/>
          </a:xfrm>
          <a:prstGeom prst="rect">
            <a:avLst/>
          </a:prstGeom>
        </p:spPr>
      </p:pic>
      <p:sp>
        <p:nvSpPr>
          <p:cNvPr id="16" name="TextBox 15">
            <a:extLst>
              <a:ext uri="{FF2B5EF4-FFF2-40B4-BE49-F238E27FC236}">
                <a16:creationId xmlns:a16="http://schemas.microsoft.com/office/drawing/2014/main" id="{C87607EC-BBA8-5149-80C4-85E29FBFEEFF}"/>
              </a:ext>
            </a:extLst>
          </p:cNvPr>
          <p:cNvSpPr txBox="1"/>
          <p:nvPr/>
        </p:nvSpPr>
        <p:spPr>
          <a:xfrm>
            <a:off x="574554" y="902810"/>
            <a:ext cx="4400026" cy="606287"/>
          </a:xfrm>
          <a:prstGeom prst="rect">
            <a:avLst/>
          </a:prstGeom>
          <a:noFill/>
        </p:spPr>
        <p:txBody>
          <a:bodyPr wrap="square" rtlCol="0">
            <a:spAutoFit/>
          </a:bodyPr>
          <a:lstStyle/>
          <a:p>
            <a:r>
              <a:rPr lang="en-US" sz="3200" b="1">
                <a:solidFill>
                  <a:srgbClr val="004A6C"/>
                </a:solidFill>
                <a:latin typeface="Gilroy Black" pitchFamily="2" charset="77"/>
              </a:rPr>
              <a:t>Key vocabulary</a:t>
            </a:r>
          </a:p>
        </p:txBody>
      </p:sp>
      <p:pic>
        <p:nvPicPr>
          <p:cNvPr id="5" name="Picture 4" descr="Text&#10;&#10;Description automatically generated with low confidence">
            <a:extLst>
              <a:ext uri="{FF2B5EF4-FFF2-40B4-BE49-F238E27FC236}">
                <a16:creationId xmlns:a16="http://schemas.microsoft.com/office/drawing/2014/main" id="{0DA0FB3D-E2BF-453E-9833-BB594EC2F4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537" y="23405"/>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99ACD6E5-41B0-5045-B6B4-2FBD98FA1562}"/>
              </a:ext>
            </a:extLst>
          </p:cNvPr>
          <p:cNvPicPr>
            <a:picLocks noChangeAspect="1"/>
          </p:cNvPicPr>
          <p:nvPr/>
        </p:nvPicPr>
        <p:blipFill>
          <a:blip r:embed="rId4"/>
          <a:stretch>
            <a:fillRect/>
          </a:stretch>
        </p:blipFill>
        <p:spPr>
          <a:xfrm>
            <a:off x="0" y="-10119"/>
            <a:ext cx="12192000" cy="6858000"/>
          </a:xfrm>
          <a:prstGeom prst="rect">
            <a:avLst/>
          </a:prstGeom>
        </p:spPr>
      </p:pic>
      <p:sp>
        <p:nvSpPr>
          <p:cNvPr id="6" name="TextBox 5">
            <a:extLst>
              <a:ext uri="{FF2B5EF4-FFF2-40B4-BE49-F238E27FC236}">
                <a16:creationId xmlns:a16="http://schemas.microsoft.com/office/drawing/2014/main" id="{366D67C4-2D88-3E44-8513-74AAE84BC0DE}"/>
              </a:ext>
            </a:extLst>
          </p:cNvPr>
          <p:cNvSpPr txBox="1"/>
          <p:nvPr/>
        </p:nvSpPr>
        <p:spPr>
          <a:xfrm>
            <a:off x="582063" y="896002"/>
            <a:ext cx="4627366" cy="584775"/>
          </a:xfrm>
          <a:prstGeom prst="rect">
            <a:avLst/>
          </a:prstGeom>
          <a:noFill/>
        </p:spPr>
        <p:txBody>
          <a:bodyPr wrap="square" rtlCol="0">
            <a:spAutoFit/>
          </a:bodyPr>
          <a:lstStyle/>
          <a:p>
            <a:r>
              <a:rPr lang="en-US" sz="3200" b="1">
                <a:solidFill>
                  <a:srgbClr val="004A6C"/>
                </a:solidFill>
                <a:latin typeface="Gilroy Black" pitchFamily="2" charset="77"/>
              </a:rPr>
              <a:t>Group task</a:t>
            </a:r>
          </a:p>
        </p:txBody>
      </p:sp>
      <p:sp>
        <p:nvSpPr>
          <p:cNvPr id="8" name="Rectangle 7">
            <a:extLst>
              <a:ext uri="{FF2B5EF4-FFF2-40B4-BE49-F238E27FC236}">
                <a16:creationId xmlns:a16="http://schemas.microsoft.com/office/drawing/2014/main" id="{0F1F1C3F-A1CC-C447-84D4-D9D22F2D7DDD}"/>
              </a:ext>
            </a:extLst>
          </p:cNvPr>
          <p:cNvSpPr/>
          <p:nvPr/>
        </p:nvSpPr>
        <p:spPr>
          <a:xfrm>
            <a:off x="771200" y="1963731"/>
            <a:ext cx="7457777" cy="404183"/>
          </a:xfrm>
          <a:prstGeom prst="rect">
            <a:avLst/>
          </a:prstGeom>
        </p:spPr>
        <p:txBody>
          <a:bodyPr wrap="square">
            <a:spAutoFit/>
          </a:bodyPr>
          <a:lstStyle/>
          <a:p>
            <a:r>
              <a:rPr lang="en-US" sz="2000" b="1">
                <a:solidFill>
                  <a:schemeClr val="bg1">
                    <a:lumMod val="95000"/>
                  </a:schemeClr>
                </a:solidFill>
                <a:latin typeface="Gilroy Bold" pitchFamily="2" charset="77"/>
              </a:rPr>
              <a:t>Match the materials to the descriptions of their properties. </a:t>
            </a:r>
          </a:p>
        </p:txBody>
      </p:sp>
      <p:sp>
        <p:nvSpPr>
          <p:cNvPr id="35" name="Rectangle 34">
            <a:extLst>
              <a:ext uri="{FF2B5EF4-FFF2-40B4-BE49-F238E27FC236}">
                <a16:creationId xmlns:a16="http://schemas.microsoft.com/office/drawing/2014/main" id="{51C79383-7EC3-6041-9F93-10C393D8BCF9}"/>
              </a:ext>
            </a:extLst>
          </p:cNvPr>
          <p:cNvSpPr/>
          <p:nvPr/>
        </p:nvSpPr>
        <p:spPr>
          <a:xfrm>
            <a:off x="222596" y="4657411"/>
            <a:ext cx="2319434" cy="1508105"/>
          </a:xfrm>
          <a:prstGeom prst="rect">
            <a:avLst/>
          </a:prstGeom>
        </p:spPr>
        <p:txBody>
          <a:bodyPr wrap="square">
            <a:spAutoFit/>
          </a:bodyPr>
          <a:lstStyle/>
          <a:p>
            <a:r>
              <a:rPr lang="en-US" b="1" dirty="0">
                <a:solidFill>
                  <a:srgbClr val="FAB546"/>
                </a:solidFill>
                <a:latin typeface="Gilroy Bold" pitchFamily="2" charset="77"/>
              </a:rPr>
              <a:t>Example: Graphite </a:t>
            </a:r>
          </a:p>
          <a:p>
            <a:pPr algn="ctr"/>
            <a:br>
              <a:rPr lang="en-US" b="1" dirty="0">
                <a:solidFill>
                  <a:srgbClr val="FAB546"/>
                </a:solidFill>
                <a:latin typeface="Gilroy Bold" pitchFamily="2" charset="77"/>
              </a:rPr>
            </a:br>
            <a:r>
              <a:rPr lang="en-US" sz="1400" dirty="0">
                <a:solidFill>
                  <a:srgbClr val="FAB546"/>
                </a:solidFill>
                <a:latin typeface="Gilroy Bold" pitchFamily="2" charset="77"/>
              </a:rPr>
              <a:t>Cheap, soft material </a:t>
            </a:r>
            <a:br>
              <a:rPr lang="en-US" sz="1400" dirty="0">
                <a:solidFill>
                  <a:srgbClr val="FAB546"/>
                </a:solidFill>
                <a:latin typeface="Gilroy Bold" pitchFamily="2" charset="77"/>
              </a:rPr>
            </a:br>
            <a:r>
              <a:rPr lang="en-US" sz="1400" dirty="0">
                <a:solidFill>
                  <a:srgbClr val="FAB546"/>
                </a:solidFill>
                <a:latin typeface="Gilroy Bold" pitchFamily="2" charset="77"/>
              </a:rPr>
              <a:t>used to make pencils. </a:t>
            </a:r>
            <a:br>
              <a:rPr lang="en-US" sz="1400" dirty="0">
                <a:solidFill>
                  <a:srgbClr val="FAB546"/>
                </a:solidFill>
                <a:latin typeface="Gilroy Bold" pitchFamily="2" charset="77"/>
              </a:rPr>
            </a:br>
            <a:r>
              <a:rPr lang="en-US" sz="1400" dirty="0">
                <a:solidFill>
                  <a:srgbClr val="FAB546"/>
                </a:solidFill>
                <a:latin typeface="Gilroy Bold" pitchFamily="2" charset="77"/>
              </a:rPr>
              <a:t>Conducts heat </a:t>
            </a:r>
            <a:br>
              <a:rPr lang="en-US" sz="1400" dirty="0">
                <a:solidFill>
                  <a:srgbClr val="FAB546"/>
                </a:solidFill>
                <a:latin typeface="Gilroy Bold" pitchFamily="2" charset="77"/>
              </a:rPr>
            </a:br>
            <a:r>
              <a:rPr lang="en-US" sz="1400" dirty="0">
                <a:solidFill>
                  <a:srgbClr val="FAB546"/>
                </a:solidFill>
                <a:latin typeface="Gilroy Bold" pitchFamily="2" charset="77"/>
              </a:rPr>
              <a:t>and electricity. </a:t>
            </a:r>
          </a:p>
        </p:txBody>
      </p:sp>
      <p:sp>
        <p:nvSpPr>
          <p:cNvPr id="36" name="Rectangle 35">
            <a:extLst>
              <a:ext uri="{FF2B5EF4-FFF2-40B4-BE49-F238E27FC236}">
                <a16:creationId xmlns:a16="http://schemas.microsoft.com/office/drawing/2014/main" id="{6C662CE1-ADA9-9942-853F-D80C77F4F409}"/>
              </a:ext>
            </a:extLst>
          </p:cNvPr>
          <p:cNvSpPr/>
          <p:nvPr/>
        </p:nvSpPr>
        <p:spPr>
          <a:xfrm>
            <a:off x="9849512" y="5309216"/>
            <a:ext cx="1635804" cy="954107"/>
          </a:xfrm>
          <a:prstGeom prst="rect">
            <a:avLst/>
          </a:prstGeom>
        </p:spPr>
        <p:txBody>
          <a:bodyPr wrap="square">
            <a:spAutoFit/>
          </a:bodyPr>
          <a:lstStyle/>
          <a:p>
            <a:pPr algn="ctr"/>
            <a:r>
              <a:rPr lang="en-US" sz="1400" b="1">
                <a:solidFill>
                  <a:schemeClr val="bg1">
                    <a:lumMod val="95000"/>
                  </a:schemeClr>
                </a:solidFill>
                <a:latin typeface="Gilroy Bold" pitchFamily="2" charset="77"/>
              </a:rPr>
              <a:t>F</a:t>
            </a:r>
            <a:r>
              <a:rPr lang="en-US" sz="1400">
                <a:solidFill>
                  <a:schemeClr val="bg1">
                    <a:lumMod val="95000"/>
                  </a:schemeClr>
                </a:solidFill>
                <a:latin typeface="Gilroy Bold" pitchFamily="2" charset="77"/>
              </a:rPr>
              <a:t>lexible and soft insulator that is cheap and easy to obtain.</a:t>
            </a:r>
          </a:p>
        </p:txBody>
      </p:sp>
      <p:sp>
        <p:nvSpPr>
          <p:cNvPr id="43" name="Rectangle 42">
            <a:extLst>
              <a:ext uri="{FF2B5EF4-FFF2-40B4-BE49-F238E27FC236}">
                <a16:creationId xmlns:a16="http://schemas.microsoft.com/office/drawing/2014/main" id="{C37DAB8F-EDC8-6E47-BC48-72F59C2AD956}"/>
              </a:ext>
            </a:extLst>
          </p:cNvPr>
          <p:cNvSpPr/>
          <p:nvPr/>
        </p:nvSpPr>
        <p:spPr>
          <a:xfrm>
            <a:off x="7466090" y="5222226"/>
            <a:ext cx="1844236" cy="1384995"/>
          </a:xfrm>
          <a:prstGeom prst="rect">
            <a:avLst/>
          </a:prstGeom>
        </p:spPr>
        <p:txBody>
          <a:bodyPr wrap="square">
            <a:spAutoFit/>
          </a:bodyPr>
          <a:lstStyle/>
          <a:p>
            <a:pPr algn="ctr"/>
            <a:r>
              <a:rPr lang="en-US" sz="1400" b="1">
                <a:solidFill>
                  <a:schemeClr val="bg1">
                    <a:lumMod val="95000"/>
                  </a:schemeClr>
                </a:solidFill>
                <a:latin typeface="Gilroy Bold" pitchFamily="2" charset="77"/>
              </a:rPr>
              <a:t>Readily available material used to build furniture and the frames of houses, and it insulates heat.</a:t>
            </a:r>
            <a:endParaRPr lang="en-US" sz="1400">
              <a:solidFill>
                <a:schemeClr val="bg1">
                  <a:lumMod val="95000"/>
                </a:schemeClr>
              </a:solidFill>
              <a:latin typeface="Gilroy Bold" pitchFamily="2" charset="77"/>
            </a:endParaRPr>
          </a:p>
        </p:txBody>
      </p:sp>
      <p:sp>
        <p:nvSpPr>
          <p:cNvPr id="45" name="Rectangle 44">
            <a:extLst>
              <a:ext uri="{FF2B5EF4-FFF2-40B4-BE49-F238E27FC236}">
                <a16:creationId xmlns:a16="http://schemas.microsoft.com/office/drawing/2014/main" id="{A77A6C50-340E-D94C-9AAB-CC4B697CCDB0}"/>
              </a:ext>
            </a:extLst>
          </p:cNvPr>
          <p:cNvSpPr/>
          <p:nvPr/>
        </p:nvSpPr>
        <p:spPr>
          <a:xfrm>
            <a:off x="2769737" y="5190664"/>
            <a:ext cx="1888670" cy="1384995"/>
          </a:xfrm>
          <a:prstGeom prst="rect">
            <a:avLst/>
          </a:prstGeom>
          <a:ln>
            <a:solidFill>
              <a:schemeClr val="accent1"/>
            </a:solidFill>
          </a:ln>
        </p:spPr>
        <p:txBody>
          <a:bodyPr wrap="square">
            <a:spAutoFit/>
          </a:bodyPr>
          <a:lstStyle/>
          <a:p>
            <a:pPr algn="ctr"/>
            <a:r>
              <a:rPr lang="en-US" sz="1400" b="1">
                <a:solidFill>
                  <a:schemeClr val="bg1">
                    <a:lumMod val="95000"/>
                  </a:schemeClr>
                </a:solidFill>
                <a:latin typeface="Gilroy Bold" pitchFamily="2" charset="77"/>
              </a:rPr>
              <a:t>A hard material that can be made in many shapes. It is usually transparent, but it can also be made in </a:t>
            </a:r>
            <a:r>
              <a:rPr lang="en-US" sz="1400" b="1" err="1">
                <a:solidFill>
                  <a:schemeClr val="bg1">
                    <a:lumMod val="95000"/>
                  </a:schemeClr>
                </a:solidFill>
                <a:latin typeface="Gilroy Bold" pitchFamily="2" charset="77"/>
              </a:rPr>
              <a:t>colours</a:t>
            </a:r>
            <a:r>
              <a:rPr lang="en-US" sz="1400" b="1">
                <a:solidFill>
                  <a:schemeClr val="bg1">
                    <a:lumMod val="95000"/>
                  </a:schemeClr>
                </a:solidFill>
                <a:latin typeface="Gilroy Bold" pitchFamily="2" charset="77"/>
              </a:rPr>
              <a:t>.</a:t>
            </a:r>
            <a:endParaRPr lang="en-US" sz="1400">
              <a:solidFill>
                <a:schemeClr val="bg1">
                  <a:lumMod val="95000"/>
                </a:schemeClr>
              </a:solidFill>
              <a:latin typeface="Gilroy Bold" pitchFamily="2" charset="77"/>
            </a:endParaRPr>
          </a:p>
        </p:txBody>
      </p:sp>
      <p:sp>
        <p:nvSpPr>
          <p:cNvPr id="47" name="Rectangle 46">
            <a:extLst>
              <a:ext uri="{FF2B5EF4-FFF2-40B4-BE49-F238E27FC236}">
                <a16:creationId xmlns:a16="http://schemas.microsoft.com/office/drawing/2014/main" id="{AC67D1F7-F625-2744-8928-CC55B7795E7F}"/>
              </a:ext>
            </a:extLst>
          </p:cNvPr>
          <p:cNvSpPr/>
          <p:nvPr/>
        </p:nvSpPr>
        <p:spPr>
          <a:xfrm>
            <a:off x="5117913" y="5164323"/>
            <a:ext cx="1888671" cy="1384995"/>
          </a:xfrm>
          <a:prstGeom prst="rect">
            <a:avLst/>
          </a:prstGeom>
        </p:spPr>
        <p:txBody>
          <a:bodyPr wrap="square">
            <a:spAutoFit/>
          </a:bodyPr>
          <a:lstStyle/>
          <a:p>
            <a:pPr algn="ctr"/>
            <a:r>
              <a:rPr lang="en-US" sz="1400" b="1">
                <a:solidFill>
                  <a:schemeClr val="bg1">
                    <a:lumMod val="95000"/>
                  </a:schemeClr>
                </a:solidFill>
                <a:latin typeface="Gilroy Bold" pitchFamily="2" charset="77"/>
              </a:rPr>
              <a:t>A clear, strong, </a:t>
            </a:r>
            <a:br>
              <a:rPr lang="en-US" sz="1400" b="1">
                <a:solidFill>
                  <a:schemeClr val="bg1">
                    <a:lumMod val="95000"/>
                  </a:schemeClr>
                </a:solidFill>
                <a:latin typeface="Gilroy Bold" pitchFamily="2" charset="77"/>
              </a:rPr>
            </a:br>
            <a:r>
              <a:rPr lang="en-US" sz="1400" b="1">
                <a:solidFill>
                  <a:schemeClr val="bg1">
                    <a:lumMod val="95000"/>
                  </a:schemeClr>
                </a:solidFill>
                <a:latin typeface="Gilroy Bold" pitchFamily="2" charset="77"/>
              </a:rPr>
              <a:t>and lightweight man-made material that is used for packaging food and drinks.</a:t>
            </a:r>
            <a:endParaRPr lang="en-US" sz="1400">
              <a:solidFill>
                <a:schemeClr val="bg1">
                  <a:lumMod val="95000"/>
                </a:schemeClr>
              </a:solidFill>
              <a:latin typeface="Gilroy Bold" pitchFamily="2" charset="77"/>
            </a:endParaRPr>
          </a:p>
        </p:txBody>
      </p:sp>
      <p:pic>
        <p:nvPicPr>
          <p:cNvPr id="58" name="Picture 57">
            <a:extLst>
              <a:ext uri="{FF2B5EF4-FFF2-40B4-BE49-F238E27FC236}">
                <a16:creationId xmlns:a16="http://schemas.microsoft.com/office/drawing/2014/main" id="{8CFBB78C-7011-D24E-9460-CD83F658108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4094907">
            <a:off x="-135480" y="3453141"/>
            <a:ext cx="1534497" cy="1512808"/>
          </a:xfrm>
          <a:prstGeom prst="rect">
            <a:avLst/>
          </a:prstGeom>
        </p:spPr>
      </p:pic>
      <p:pic>
        <p:nvPicPr>
          <p:cNvPr id="60" name="Picture 59">
            <a:extLst>
              <a:ext uri="{FF2B5EF4-FFF2-40B4-BE49-F238E27FC236}">
                <a16:creationId xmlns:a16="http://schemas.microsoft.com/office/drawing/2014/main" id="{502A0F25-F98E-114C-96A3-6CA48FEFC88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259800">
            <a:off x="10577643" y="2077182"/>
            <a:ext cx="1534497" cy="1512808"/>
          </a:xfrm>
          <a:prstGeom prst="rect">
            <a:avLst/>
          </a:prstGeom>
        </p:spPr>
      </p:pic>
      <p:pic>
        <p:nvPicPr>
          <p:cNvPr id="61" name="Picture 60">
            <a:extLst>
              <a:ext uri="{FF2B5EF4-FFF2-40B4-BE49-F238E27FC236}">
                <a16:creationId xmlns:a16="http://schemas.microsoft.com/office/drawing/2014/main" id="{16991228-B28A-BB4A-838F-5334EEAF759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7343194">
            <a:off x="6133618" y="3462697"/>
            <a:ext cx="1534497" cy="1512808"/>
          </a:xfrm>
          <a:prstGeom prst="rect">
            <a:avLst/>
          </a:prstGeom>
        </p:spPr>
      </p:pic>
      <p:pic>
        <p:nvPicPr>
          <p:cNvPr id="12" name="Picture 11" descr="A picture containing indoor, slice, sliced&#10;&#10;Description automatically generated">
            <a:extLst>
              <a:ext uri="{FF2B5EF4-FFF2-40B4-BE49-F238E27FC236}">
                <a16:creationId xmlns:a16="http://schemas.microsoft.com/office/drawing/2014/main" id="{F0B1C718-5D17-DF42-8960-88D24E43AC2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5687" y="2640002"/>
            <a:ext cx="2028165" cy="2028165"/>
          </a:xfrm>
          <a:prstGeom prst="rect">
            <a:avLst/>
          </a:prstGeom>
        </p:spPr>
      </p:pic>
      <p:pic>
        <p:nvPicPr>
          <p:cNvPr id="14" name="Picture 13" descr="A picture containing indoor, white, dark, wheel&#10;&#10;Description automatically generated">
            <a:extLst>
              <a:ext uri="{FF2B5EF4-FFF2-40B4-BE49-F238E27FC236}">
                <a16:creationId xmlns:a16="http://schemas.microsoft.com/office/drawing/2014/main" id="{0B66E8C2-6F8F-3B46-A0F3-18C8D0A0D9C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686070" y="2640002"/>
            <a:ext cx="2028165" cy="2028165"/>
          </a:xfrm>
          <a:prstGeom prst="rect">
            <a:avLst/>
          </a:prstGeom>
        </p:spPr>
      </p:pic>
      <p:pic>
        <p:nvPicPr>
          <p:cNvPr id="16" name="Picture 15" descr="A log cabin in a forest&#10;&#10;Description automatically generated with low confidence">
            <a:extLst>
              <a:ext uri="{FF2B5EF4-FFF2-40B4-BE49-F238E27FC236}">
                <a16:creationId xmlns:a16="http://schemas.microsoft.com/office/drawing/2014/main" id="{D8F6A558-3EBC-384E-8B1E-3F4CE904C8E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952201" y="2658660"/>
            <a:ext cx="2028165" cy="2028165"/>
          </a:xfrm>
          <a:prstGeom prst="rect">
            <a:avLst/>
          </a:prstGeom>
        </p:spPr>
      </p:pic>
      <p:pic>
        <p:nvPicPr>
          <p:cNvPr id="18" name="Picture 17">
            <a:extLst>
              <a:ext uri="{FF2B5EF4-FFF2-40B4-BE49-F238E27FC236}">
                <a16:creationId xmlns:a16="http://schemas.microsoft.com/office/drawing/2014/main" id="{C0ADEC8D-09A9-FC4A-A729-20E2D200C07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170570" y="2558222"/>
            <a:ext cx="2109946" cy="2109946"/>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EE8BA8F4-4A56-904E-B455-7CD0021FCD5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513754" y="2592100"/>
            <a:ext cx="2132559" cy="2132559"/>
          </a:xfrm>
          <a:prstGeom prst="rect">
            <a:avLst/>
          </a:prstGeom>
        </p:spPr>
      </p:pic>
      <p:sp>
        <p:nvSpPr>
          <p:cNvPr id="21" name="TextBox 20">
            <a:extLst>
              <a:ext uri="{FF2B5EF4-FFF2-40B4-BE49-F238E27FC236}">
                <a16:creationId xmlns:a16="http://schemas.microsoft.com/office/drawing/2014/main" id="{32043B5D-8721-4A71-9796-71FF0B6B8CBB}"/>
              </a:ext>
            </a:extLst>
          </p:cNvPr>
          <p:cNvSpPr txBox="1"/>
          <p:nvPr/>
        </p:nvSpPr>
        <p:spPr>
          <a:xfrm>
            <a:off x="3066123" y="4563541"/>
            <a:ext cx="1369829" cy="369332"/>
          </a:xfrm>
          <a:prstGeom prst="rect">
            <a:avLst/>
          </a:prstGeom>
          <a:noFill/>
        </p:spPr>
        <p:txBody>
          <a:bodyPr wrap="square">
            <a:spAutoFit/>
          </a:bodyPr>
          <a:lstStyle/>
          <a:p>
            <a:r>
              <a:rPr lang="en-US" b="1" err="1">
                <a:solidFill>
                  <a:schemeClr val="bg1">
                    <a:lumMod val="95000"/>
                  </a:schemeClr>
                </a:solidFill>
                <a:latin typeface="Gilroy Bold" pitchFamily="2" charset="77"/>
              </a:rPr>
              <a:t>Aluminium</a:t>
            </a:r>
            <a:endParaRPr lang="en-GB"/>
          </a:p>
        </p:txBody>
      </p:sp>
      <p:sp>
        <p:nvSpPr>
          <p:cNvPr id="23" name="TextBox 22">
            <a:extLst>
              <a:ext uri="{FF2B5EF4-FFF2-40B4-BE49-F238E27FC236}">
                <a16:creationId xmlns:a16="http://schemas.microsoft.com/office/drawing/2014/main" id="{8449CB63-B980-41FF-B6D6-CE6663190AD9}"/>
              </a:ext>
            </a:extLst>
          </p:cNvPr>
          <p:cNvSpPr txBox="1"/>
          <p:nvPr/>
        </p:nvSpPr>
        <p:spPr>
          <a:xfrm>
            <a:off x="10173146" y="4657411"/>
            <a:ext cx="1911421" cy="369332"/>
          </a:xfrm>
          <a:prstGeom prst="rect">
            <a:avLst/>
          </a:prstGeom>
          <a:noFill/>
        </p:spPr>
        <p:txBody>
          <a:bodyPr wrap="square">
            <a:spAutoFit/>
          </a:bodyPr>
          <a:lstStyle/>
          <a:p>
            <a:r>
              <a:rPr lang="en-US" b="1">
                <a:solidFill>
                  <a:schemeClr val="bg1">
                    <a:lumMod val="95000"/>
                  </a:schemeClr>
                </a:solidFill>
                <a:latin typeface="Gilroy Bold" pitchFamily="2" charset="77"/>
              </a:rPr>
              <a:t>Plastic </a:t>
            </a:r>
            <a:endParaRPr lang="en-GB"/>
          </a:p>
        </p:txBody>
      </p:sp>
      <p:sp>
        <p:nvSpPr>
          <p:cNvPr id="25" name="TextBox 24">
            <a:extLst>
              <a:ext uri="{FF2B5EF4-FFF2-40B4-BE49-F238E27FC236}">
                <a16:creationId xmlns:a16="http://schemas.microsoft.com/office/drawing/2014/main" id="{DD6B3FE6-7461-484F-9490-C5A191D69D9D}"/>
              </a:ext>
            </a:extLst>
          </p:cNvPr>
          <p:cNvSpPr txBox="1"/>
          <p:nvPr/>
        </p:nvSpPr>
        <p:spPr>
          <a:xfrm>
            <a:off x="5524558" y="4619096"/>
            <a:ext cx="1207758" cy="369332"/>
          </a:xfrm>
          <a:prstGeom prst="rect">
            <a:avLst/>
          </a:prstGeom>
          <a:noFill/>
        </p:spPr>
        <p:txBody>
          <a:bodyPr wrap="square">
            <a:spAutoFit/>
          </a:bodyPr>
          <a:lstStyle/>
          <a:p>
            <a:r>
              <a:rPr lang="en-US" b="1">
                <a:solidFill>
                  <a:schemeClr val="bg1">
                    <a:lumMod val="95000"/>
                  </a:schemeClr>
                </a:solidFill>
                <a:latin typeface="Gilroy Bold" pitchFamily="2" charset="77"/>
              </a:rPr>
              <a:t>Wood </a:t>
            </a:r>
            <a:endParaRPr lang="en-GB"/>
          </a:p>
        </p:txBody>
      </p:sp>
      <p:sp>
        <p:nvSpPr>
          <p:cNvPr id="27" name="TextBox 26">
            <a:extLst>
              <a:ext uri="{FF2B5EF4-FFF2-40B4-BE49-F238E27FC236}">
                <a16:creationId xmlns:a16="http://schemas.microsoft.com/office/drawing/2014/main" id="{C98A3356-2800-463C-8743-1AEA95DDB900}"/>
              </a:ext>
            </a:extLst>
          </p:cNvPr>
          <p:cNvSpPr txBox="1"/>
          <p:nvPr/>
        </p:nvSpPr>
        <p:spPr>
          <a:xfrm>
            <a:off x="7866582" y="4619096"/>
            <a:ext cx="1274233" cy="369332"/>
          </a:xfrm>
          <a:prstGeom prst="rect">
            <a:avLst/>
          </a:prstGeom>
          <a:noFill/>
        </p:spPr>
        <p:txBody>
          <a:bodyPr wrap="square">
            <a:spAutoFit/>
          </a:bodyPr>
          <a:lstStyle/>
          <a:p>
            <a:r>
              <a:rPr lang="en-US" b="1">
                <a:solidFill>
                  <a:schemeClr val="bg1">
                    <a:lumMod val="95000"/>
                  </a:schemeClr>
                </a:solidFill>
                <a:latin typeface="Gilroy Bold" pitchFamily="2" charset="77"/>
              </a:rPr>
              <a:t>Glass </a:t>
            </a:r>
            <a:endParaRPr lang="en-GB"/>
          </a:p>
        </p:txBody>
      </p:sp>
      <p:sp>
        <p:nvSpPr>
          <p:cNvPr id="2" name="Rectangle 1">
            <a:extLst>
              <a:ext uri="{FF2B5EF4-FFF2-40B4-BE49-F238E27FC236}">
                <a16:creationId xmlns:a16="http://schemas.microsoft.com/office/drawing/2014/main" id="{1B04A930-9064-4167-AB38-EC0FA9EF7A17}"/>
              </a:ext>
            </a:extLst>
          </p:cNvPr>
          <p:cNvSpPr/>
          <p:nvPr/>
        </p:nvSpPr>
        <p:spPr>
          <a:xfrm>
            <a:off x="7415663" y="5164323"/>
            <a:ext cx="1888670" cy="1411336"/>
          </a:xfrm>
          <a:custGeom>
            <a:avLst/>
            <a:gdLst>
              <a:gd name="connsiteX0" fmla="*/ 0 w 1888670"/>
              <a:gd name="connsiteY0" fmla="*/ 0 h 1411336"/>
              <a:gd name="connsiteX1" fmla="*/ 610670 w 1888670"/>
              <a:gd name="connsiteY1" fmla="*/ 0 h 1411336"/>
              <a:gd name="connsiteX2" fmla="*/ 1183567 w 1888670"/>
              <a:gd name="connsiteY2" fmla="*/ 0 h 1411336"/>
              <a:gd name="connsiteX3" fmla="*/ 1888670 w 1888670"/>
              <a:gd name="connsiteY3" fmla="*/ 0 h 1411336"/>
              <a:gd name="connsiteX4" fmla="*/ 1888670 w 1888670"/>
              <a:gd name="connsiteY4" fmla="*/ 456332 h 1411336"/>
              <a:gd name="connsiteX5" fmla="*/ 1888670 w 1888670"/>
              <a:gd name="connsiteY5" fmla="*/ 898551 h 1411336"/>
              <a:gd name="connsiteX6" fmla="*/ 1888670 w 1888670"/>
              <a:gd name="connsiteY6" fmla="*/ 1411336 h 1411336"/>
              <a:gd name="connsiteX7" fmla="*/ 1259113 w 1888670"/>
              <a:gd name="connsiteY7" fmla="*/ 1411336 h 1411336"/>
              <a:gd name="connsiteX8" fmla="*/ 591783 w 1888670"/>
              <a:gd name="connsiteY8" fmla="*/ 1411336 h 1411336"/>
              <a:gd name="connsiteX9" fmla="*/ 0 w 1888670"/>
              <a:gd name="connsiteY9" fmla="*/ 1411336 h 1411336"/>
              <a:gd name="connsiteX10" fmla="*/ 0 w 1888670"/>
              <a:gd name="connsiteY10" fmla="*/ 940891 h 1411336"/>
              <a:gd name="connsiteX11" fmla="*/ 0 w 1888670"/>
              <a:gd name="connsiteY11" fmla="*/ 484559 h 1411336"/>
              <a:gd name="connsiteX12" fmla="*/ 0 w 1888670"/>
              <a:gd name="connsiteY12" fmla="*/ 0 h 1411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8670" h="1411336" extrusionOk="0">
                <a:moveTo>
                  <a:pt x="0" y="0"/>
                </a:moveTo>
                <a:cubicBezTo>
                  <a:pt x="265159" y="-20886"/>
                  <a:pt x="428081" y="-13984"/>
                  <a:pt x="610670" y="0"/>
                </a:cubicBezTo>
                <a:cubicBezTo>
                  <a:pt x="793259" y="13984"/>
                  <a:pt x="1023789" y="16372"/>
                  <a:pt x="1183567" y="0"/>
                </a:cubicBezTo>
                <a:cubicBezTo>
                  <a:pt x="1343345" y="-16372"/>
                  <a:pt x="1606690" y="-4759"/>
                  <a:pt x="1888670" y="0"/>
                </a:cubicBezTo>
                <a:cubicBezTo>
                  <a:pt x="1899842" y="97675"/>
                  <a:pt x="1896249" y="356050"/>
                  <a:pt x="1888670" y="456332"/>
                </a:cubicBezTo>
                <a:cubicBezTo>
                  <a:pt x="1881091" y="556614"/>
                  <a:pt x="1875902" y="807633"/>
                  <a:pt x="1888670" y="898551"/>
                </a:cubicBezTo>
                <a:cubicBezTo>
                  <a:pt x="1901438" y="989469"/>
                  <a:pt x="1895220" y="1167747"/>
                  <a:pt x="1888670" y="1411336"/>
                </a:cubicBezTo>
                <a:cubicBezTo>
                  <a:pt x="1648295" y="1395815"/>
                  <a:pt x="1502676" y="1394639"/>
                  <a:pt x="1259113" y="1411336"/>
                </a:cubicBezTo>
                <a:cubicBezTo>
                  <a:pt x="1015550" y="1428033"/>
                  <a:pt x="829635" y="1416871"/>
                  <a:pt x="591783" y="1411336"/>
                </a:cubicBezTo>
                <a:cubicBezTo>
                  <a:pt x="353931" y="1405802"/>
                  <a:pt x="211710" y="1384037"/>
                  <a:pt x="0" y="1411336"/>
                </a:cubicBezTo>
                <a:cubicBezTo>
                  <a:pt x="-4734" y="1245747"/>
                  <a:pt x="17277" y="1134942"/>
                  <a:pt x="0" y="940891"/>
                </a:cubicBezTo>
                <a:cubicBezTo>
                  <a:pt x="-17277" y="746841"/>
                  <a:pt x="22069" y="702140"/>
                  <a:pt x="0" y="484559"/>
                </a:cubicBezTo>
                <a:cubicBezTo>
                  <a:pt x="-22069" y="266978"/>
                  <a:pt x="-2940" y="120784"/>
                  <a:pt x="0" y="0"/>
                </a:cubicBezTo>
                <a:close/>
              </a:path>
            </a:pathLst>
          </a:custGeom>
          <a:noFill/>
          <a:ln w="15875">
            <a:solidFill>
              <a:schemeClr val="bg1"/>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38DA2FB7-F9E7-4027-BDAC-53549763C336}"/>
              </a:ext>
            </a:extLst>
          </p:cNvPr>
          <p:cNvSpPr/>
          <p:nvPr/>
        </p:nvSpPr>
        <p:spPr>
          <a:xfrm>
            <a:off x="9713412" y="5164323"/>
            <a:ext cx="1888670" cy="1411336"/>
          </a:xfrm>
          <a:custGeom>
            <a:avLst/>
            <a:gdLst>
              <a:gd name="connsiteX0" fmla="*/ 0 w 1888670"/>
              <a:gd name="connsiteY0" fmla="*/ 0 h 1411336"/>
              <a:gd name="connsiteX1" fmla="*/ 610670 w 1888670"/>
              <a:gd name="connsiteY1" fmla="*/ 0 h 1411336"/>
              <a:gd name="connsiteX2" fmla="*/ 1183567 w 1888670"/>
              <a:gd name="connsiteY2" fmla="*/ 0 h 1411336"/>
              <a:gd name="connsiteX3" fmla="*/ 1888670 w 1888670"/>
              <a:gd name="connsiteY3" fmla="*/ 0 h 1411336"/>
              <a:gd name="connsiteX4" fmla="*/ 1888670 w 1888670"/>
              <a:gd name="connsiteY4" fmla="*/ 456332 h 1411336"/>
              <a:gd name="connsiteX5" fmla="*/ 1888670 w 1888670"/>
              <a:gd name="connsiteY5" fmla="*/ 898551 h 1411336"/>
              <a:gd name="connsiteX6" fmla="*/ 1888670 w 1888670"/>
              <a:gd name="connsiteY6" fmla="*/ 1411336 h 1411336"/>
              <a:gd name="connsiteX7" fmla="*/ 1259113 w 1888670"/>
              <a:gd name="connsiteY7" fmla="*/ 1411336 h 1411336"/>
              <a:gd name="connsiteX8" fmla="*/ 591783 w 1888670"/>
              <a:gd name="connsiteY8" fmla="*/ 1411336 h 1411336"/>
              <a:gd name="connsiteX9" fmla="*/ 0 w 1888670"/>
              <a:gd name="connsiteY9" fmla="*/ 1411336 h 1411336"/>
              <a:gd name="connsiteX10" fmla="*/ 0 w 1888670"/>
              <a:gd name="connsiteY10" fmla="*/ 940891 h 1411336"/>
              <a:gd name="connsiteX11" fmla="*/ 0 w 1888670"/>
              <a:gd name="connsiteY11" fmla="*/ 484559 h 1411336"/>
              <a:gd name="connsiteX12" fmla="*/ 0 w 1888670"/>
              <a:gd name="connsiteY12" fmla="*/ 0 h 1411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8670" h="1411336" extrusionOk="0">
                <a:moveTo>
                  <a:pt x="0" y="0"/>
                </a:moveTo>
                <a:cubicBezTo>
                  <a:pt x="265159" y="-20886"/>
                  <a:pt x="428081" y="-13984"/>
                  <a:pt x="610670" y="0"/>
                </a:cubicBezTo>
                <a:cubicBezTo>
                  <a:pt x="793259" y="13984"/>
                  <a:pt x="1023789" y="16372"/>
                  <a:pt x="1183567" y="0"/>
                </a:cubicBezTo>
                <a:cubicBezTo>
                  <a:pt x="1343345" y="-16372"/>
                  <a:pt x="1606690" y="-4759"/>
                  <a:pt x="1888670" y="0"/>
                </a:cubicBezTo>
                <a:cubicBezTo>
                  <a:pt x="1899842" y="97675"/>
                  <a:pt x="1896249" y="356050"/>
                  <a:pt x="1888670" y="456332"/>
                </a:cubicBezTo>
                <a:cubicBezTo>
                  <a:pt x="1881091" y="556614"/>
                  <a:pt x="1875902" y="807633"/>
                  <a:pt x="1888670" y="898551"/>
                </a:cubicBezTo>
                <a:cubicBezTo>
                  <a:pt x="1901438" y="989469"/>
                  <a:pt x="1895220" y="1167747"/>
                  <a:pt x="1888670" y="1411336"/>
                </a:cubicBezTo>
                <a:cubicBezTo>
                  <a:pt x="1648295" y="1395815"/>
                  <a:pt x="1502676" y="1394639"/>
                  <a:pt x="1259113" y="1411336"/>
                </a:cubicBezTo>
                <a:cubicBezTo>
                  <a:pt x="1015550" y="1428033"/>
                  <a:pt x="829635" y="1416871"/>
                  <a:pt x="591783" y="1411336"/>
                </a:cubicBezTo>
                <a:cubicBezTo>
                  <a:pt x="353931" y="1405802"/>
                  <a:pt x="211710" y="1384037"/>
                  <a:pt x="0" y="1411336"/>
                </a:cubicBezTo>
                <a:cubicBezTo>
                  <a:pt x="-4734" y="1245747"/>
                  <a:pt x="17277" y="1134942"/>
                  <a:pt x="0" y="940891"/>
                </a:cubicBezTo>
                <a:cubicBezTo>
                  <a:pt x="-17277" y="746841"/>
                  <a:pt x="22069" y="702140"/>
                  <a:pt x="0" y="484559"/>
                </a:cubicBezTo>
                <a:cubicBezTo>
                  <a:pt x="-22069" y="266978"/>
                  <a:pt x="-2940" y="120784"/>
                  <a:pt x="0" y="0"/>
                </a:cubicBezTo>
                <a:close/>
              </a:path>
            </a:pathLst>
          </a:custGeom>
          <a:noFill/>
          <a:ln w="15875">
            <a:solidFill>
              <a:schemeClr val="bg1"/>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496A99BB-A36C-42C8-8E96-7C74DAABACF2}"/>
              </a:ext>
            </a:extLst>
          </p:cNvPr>
          <p:cNvSpPr/>
          <p:nvPr/>
        </p:nvSpPr>
        <p:spPr>
          <a:xfrm>
            <a:off x="5100588" y="5163718"/>
            <a:ext cx="1888670" cy="1411336"/>
          </a:xfrm>
          <a:custGeom>
            <a:avLst/>
            <a:gdLst>
              <a:gd name="connsiteX0" fmla="*/ 0 w 1888670"/>
              <a:gd name="connsiteY0" fmla="*/ 0 h 1411336"/>
              <a:gd name="connsiteX1" fmla="*/ 610670 w 1888670"/>
              <a:gd name="connsiteY1" fmla="*/ 0 h 1411336"/>
              <a:gd name="connsiteX2" fmla="*/ 1183567 w 1888670"/>
              <a:gd name="connsiteY2" fmla="*/ 0 h 1411336"/>
              <a:gd name="connsiteX3" fmla="*/ 1888670 w 1888670"/>
              <a:gd name="connsiteY3" fmla="*/ 0 h 1411336"/>
              <a:gd name="connsiteX4" fmla="*/ 1888670 w 1888670"/>
              <a:gd name="connsiteY4" fmla="*/ 456332 h 1411336"/>
              <a:gd name="connsiteX5" fmla="*/ 1888670 w 1888670"/>
              <a:gd name="connsiteY5" fmla="*/ 898551 h 1411336"/>
              <a:gd name="connsiteX6" fmla="*/ 1888670 w 1888670"/>
              <a:gd name="connsiteY6" fmla="*/ 1411336 h 1411336"/>
              <a:gd name="connsiteX7" fmla="*/ 1259113 w 1888670"/>
              <a:gd name="connsiteY7" fmla="*/ 1411336 h 1411336"/>
              <a:gd name="connsiteX8" fmla="*/ 591783 w 1888670"/>
              <a:gd name="connsiteY8" fmla="*/ 1411336 h 1411336"/>
              <a:gd name="connsiteX9" fmla="*/ 0 w 1888670"/>
              <a:gd name="connsiteY9" fmla="*/ 1411336 h 1411336"/>
              <a:gd name="connsiteX10" fmla="*/ 0 w 1888670"/>
              <a:gd name="connsiteY10" fmla="*/ 940891 h 1411336"/>
              <a:gd name="connsiteX11" fmla="*/ 0 w 1888670"/>
              <a:gd name="connsiteY11" fmla="*/ 484559 h 1411336"/>
              <a:gd name="connsiteX12" fmla="*/ 0 w 1888670"/>
              <a:gd name="connsiteY12" fmla="*/ 0 h 1411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8670" h="1411336" extrusionOk="0">
                <a:moveTo>
                  <a:pt x="0" y="0"/>
                </a:moveTo>
                <a:cubicBezTo>
                  <a:pt x="265159" y="-20886"/>
                  <a:pt x="428081" y="-13984"/>
                  <a:pt x="610670" y="0"/>
                </a:cubicBezTo>
                <a:cubicBezTo>
                  <a:pt x="793259" y="13984"/>
                  <a:pt x="1023789" y="16372"/>
                  <a:pt x="1183567" y="0"/>
                </a:cubicBezTo>
                <a:cubicBezTo>
                  <a:pt x="1343345" y="-16372"/>
                  <a:pt x="1606690" y="-4759"/>
                  <a:pt x="1888670" y="0"/>
                </a:cubicBezTo>
                <a:cubicBezTo>
                  <a:pt x="1899842" y="97675"/>
                  <a:pt x="1896249" y="356050"/>
                  <a:pt x="1888670" y="456332"/>
                </a:cubicBezTo>
                <a:cubicBezTo>
                  <a:pt x="1881091" y="556614"/>
                  <a:pt x="1875902" y="807633"/>
                  <a:pt x="1888670" y="898551"/>
                </a:cubicBezTo>
                <a:cubicBezTo>
                  <a:pt x="1901438" y="989469"/>
                  <a:pt x="1895220" y="1167747"/>
                  <a:pt x="1888670" y="1411336"/>
                </a:cubicBezTo>
                <a:cubicBezTo>
                  <a:pt x="1648295" y="1395815"/>
                  <a:pt x="1502676" y="1394639"/>
                  <a:pt x="1259113" y="1411336"/>
                </a:cubicBezTo>
                <a:cubicBezTo>
                  <a:pt x="1015550" y="1428033"/>
                  <a:pt x="829635" y="1416871"/>
                  <a:pt x="591783" y="1411336"/>
                </a:cubicBezTo>
                <a:cubicBezTo>
                  <a:pt x="353931" y="1405802"/>
                  <a:pt x="211710" y="1384037"/>
                  <a:pt x="0" y="1411336"/>
                </a:cubicBezTo>
                <a:cubicBezTo>
                  <a:pt x="-4734" y="1245747"/>
                  <a:pt x="17277" y="1134942"/>
                  <a:pt x="0" y="940891"/>
                </a:cubicBezTo>
                <a:cubicBezTo>
                  <a:pt x="-17277" y="746841"/>
                  <a:pt x="22069" y="702140"/>
                  <a:pt x="0" y="484559"/>
                </a:cubicBezTo>
                <a:cubicBezTo>
                  <a:pt x="-22069" y="266978"/>
                  <a:pt x="-2940" y="120784"/>
                  <a:pt x="0" y="0"/>
                </a:cubicBezTo>
                <a:close/>
              </a:path>
            </a:pathLst>
          </a:custGeom>
          <a:noFill/>
          <a:ln w="15875">
            <a:solidFill>
              <a:schemeClr val="bg1"/>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A16098D1-800D-42DC-AD68-13A8E69F1BB0}"/>
              </a:ext>
            </a:extLst>
          </p:cNvPr>
          <p:cNvSpPr/>
          <p:nvPr/>
        </p:nvSpPr>
        <p:spPr>
          <a:xfrm>
            <a:off x="2779737" y="5180370"/>
            <a:ext cx="1888670" cy="1411336"/>
          </a:xfrm>
          <a:custGeom>
            <a:avLst/>
            <a:gdLst>
              <a:gd name="connsiteX0" fmla="*/ 0 w 1888670"/>
              <a:gd name="connsiteY0" fmla="*/ 0 h 1411336"/>
              <a:gd name="connsiteX1" fmla="*/ 610670 w 1888670"/>
              <a:gd name="connsiteY1" fmla="*/ 0 h 1411336"/>
              <a:gd name="connsiteX2" fmla="*/ 1183567 w 1888670"/>
              <a:gd name="connsiteY2" fmla="*/ 0 h 1411336"/>
              <a:gd name="connsiteX3" fmla="*/ 1888670 w 1888670"/>
              <a:gd name="connsiteY3" fmla="*/ 0 h 1411336"/>
              <a:gd name="connsiteX4" fmla="*/ 1888670 w 1888670"/>
              <a:gd name="connsiteY4" fmla="*/ 456332 h 1411336"/>
              <a:gd name="connsiteX5" fmla="*/ 1888670 w 1888670"/>
              <a:gd name="connsiteY5" fmla="*/ 898551 h 1411336"/>
              <a:gd name="connsiteX6" fmla="*/ 1888670 w 1888670"/>
              <a:gd name="connsiteY6" fmla="*/ 1411336 h 1411336"/>
              <a:gd name="connsiteX7" fmla="*/ 1259113 w 1888670"/>
              <a:gd name="connsiteY7" fmla="*/ 1411336 h 1411336"/>
              <a:gd name="connsiteX8" fmla="*/ 591783 w 1888670"/>
              <a:gd name="connsiteY8" fmla="*/ 1411336 h 1411336"/>
              <a:gd name="connsiteX9" fmla="*/ 0 w 1888670"/>
              <a:gd name="connsiteY9" fmla="*/ 1411336 h 1411336"/>
              <a:gd name="connsiteX10" fmla="*/ 0 w 1888670"/>
              <a:gd name="connsiteY10" fmla="*/ 940891 h 1411336"/>
              <a:gd name="connsiteX11" fmla="*/ 0 w 1888670"/>
              <a:gd name="connsiteY11" fmla="*/ 484559 h 1411336"/>
              <a:gd name="connsiteX12" fmla="*/ 0 w 1888670"/>
              <a:gd name="connsiteY12" fmla="*/ 0 h 1411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8670" h="1411336" extrusionOk="0">
                <a:moveTo>
                  <a:pt x="0" y="0"/>
                </a:moveTo>
                <a:cubicBezTo>
                  <a:pt x="265159" y="-20886"/>
                  <a:pt x="428081" y="-13984"/>
                  <a:pt x="610670" y="0"/>
                </a:cubicBezTo>
                <a:cubicBezTo>
                  <a:pt x="793259" y="13984"/>
                  <a:pt x="1023789" y="16372"/>
                  <a:pt x="1183567" y="0"/>
                </a:cubicBezTo>
                <a:cubicBezTo>
                  <a:pt x="1343345" y="-16372"/>
                  <a:pt x="1606690" y="-4759"/>
                  <a:pt x="1888670" y="0"/>
                </a:cubicBezTo>
                <a:cubicBezTo>
                  <a:pt x="1899842" y="97675"/>
                  <a:pt x="1896249" y="356050"/>
                  <a:pt x="1888670" y="456332"/>
                </a:cubicBezTo>
                <a:cubicBezTo>
                  <a:pt x="1881091" y="556614"/>
                  <a:pt x="1875902" y="807633"/>
                  <a:pt x="1888670" y="898551"/>
                </a:cubicBezTo>
                <a:cubicBezTo>
                  <a:pt x="1901438" y="989469"/>
                  <a:pt x="1895220" y="1167747"/>
                  <a:pt x="1888670" y="1411336"/>
                </a:cubicBezTo>
                <a:cubicBezTo>
                  <a:pt x="1648295" y="1395815"/>
                  <a:pt x="1502676" y="1394639"/>
                  <a:pt x="1259113" y="1411336"/>
                </a:cubicBezTo>
                <a:cubicBezTo>
                  <a:pt x="1015550" y="1428033"/>
                  <a:pt x="829635" y="1416871"/>
                  <a:pt x="591783" y="1411336"/>
                </a:cubicBezTo>
                <a:cubicBezTo>
                  <a:pt x="353931" y="1405802"/>
                  <a:pt x="211710" y="1384037"/>
                  <a:pt x="0" y="1411336"/>
                </a:cubicBezTo>
                <a:cubicBezTo>
                  <a:pt x="-4734" y="1245747"/>
                  <a:pt x="17277" y="1134942"/>
                  <a:pt x="0" y="940891"/>
                </a:cubicBezTo>
                <a:cubicBezTo>
                  <a:pt x="-17277" y="746841"/>
                  <a:pt x="22069" y="702140"/>
                  <a:pt x="0" y="484559"/>
                </a:cubicBezTo>
                <a:cubicBezTo>
                  <a:pt x="-22069" y="266978"/>
                  <a:pt x="-2940" y="120784"/>
                  <a:pt x="0" y="0"/>
                </a:cubicBezTo>
                <a:close/>
              </a:path>
            </a:pathLst>
          </a:custGeom>
          <a:noFill/>
          <a:ln w="15875">
            <a:solidFill>
              <a:schemeClr val="bg1"/>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F9A95A9A-0C44-4804-9707-0F602862E9C5}"/>
              </a:ext>
            </a:extLst>
          </p:cNvPr>
          <p:cNvSpPr/>
          <p:nvPr/>
        </p:nvSpPr>
        <p:spPr>
          <a:xfrm>
            <a:off x="421723" y="5121724"/>
            <a:ext cx="1888670" cy="1411336"/>
          </a:xfrm>
          <a:custGeom>
            <a:avLst/>
            <a:gdLst>
              <a:gd name="connsiteX0" fmla="*/ 0 w 1888670"/>
              <a:gd name="connsiteY0" fmla="*/ 0 h 1411336"/>
              <a:gd name="connsiteX1" fmla="*/ 610670 w 1888670"/>
              <a:gd name="connsiteY1" fmla="*/ 0 h 1411336"/>
              <a:gd name="connsiteX2" fmla="*/ 1183567 w 1888670"/>
              <a:gd name="connsiteY2" fmla="*/ 0 h 1411336"/>
              <a:gd name="connsiteX3" fmla="*/ 1888670 w 1888670"/>
              <a:gd name="connsiteY3" fmla="*/ 0 h 1411336"/>
              <a:gd name="connsiteX4" fmla="*/ 1888670 w 1888670"/>
              <a:gd name="connsiteY4" fmla="*/ 456332 h 1411336"/>
              <a:gd name="connsiteX5" fmla="*/ 1888670 w 1888670"/>
              <a:gd name="connsiteY5" fmla="*/ 898551 h 1411336"/>
              <a:gd name="connsiteX6" fmla="*/ 1888670 w 1888670"/>
              <a:gd name="connsiteY6" fmla="*/ 1411336 h 1411336"/>
              <a:gd name="connsiteX7" fmla="*/ 1259113 w 1888670"/>
              <a:gd name="connsiteY7" fmla="*/ 1411336 h 1411336"/>
              <a:gd name="connsiteX8" fmla="*/ 591783 w 1888670"/>
              <a:gd name="connsiteY8" fmla="*/ 1411336 h 1411336"/>
              <a:gd name="connsiteX9" fmla="*/ 0 w 1888670"/>
              <a:gd name="connsiteY9" fmla="*/ 1411336 h 1411336"/>
              <a:gd name="connsiteX10" fmla="*/ 0 w 1888670"/>
              <a:gd name="connsiteY10" fmla="*/ 940891 h 1411336"/>
              <a:gd name="connsiteX11" fmla="*/ 0 w 1888670"/>
              <a:gd name="connsiteY11" fmla="*/ 484559 h 1411336"/>
              <a:gd name="connsiteX12" fmla="*/ 0 w 1888670"/>
              <a:gd name="connsiteY12" fmla="*/ 0 h 1411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8670" h="1411336" extrusionOk="0">
                <a:moveTo>
                  <a:pt x="0" y="0"/>
                </a:moveTo>
                <a:cubicBezTo>
                  <a:pt x="265159" y="-20886"/>
                  <a:pt x="428081" y="-13984"/>
                  <a:pt x="610670" y="0"/>
                </a:cubicBezTo>
                <a:cubicBezTo>
                  <a:pt x="793259" y="13984"/>
                  <a:pt x="1023789" y="16372"/>
                  <a:pt x="1183567" y="0"/>
                </a:cubicBezTo>
                <a:cubicBezTo>
                  <a:pt x="1343345" y="-16372"/>
                  <a:pt x="1606690" y="-4759"/>
                  <a:pt x="1888670" y="0"/>
                </a:cubicBezTo>
                <a:cubicBezTo>
                  <a:pt x="1899842" y="97675"/>
                  <a:pt x="1896249" y="356050"/>
                  <a:pt x="1888670" y="456332"/>
                </a:cubicBezTo>
                <a:cubicBezTo>
                  <a:pt x="1881091" y="556614"/>
                  <a:pt x="1875902" y="807633"/>
                  <a:pt x="1888670" y="898551"/>
                </a:cubicBezTo>
                <a:cubicBezTo>
                  <a:pt x="1901438" y="989469"/>
                  <a:pt x="1895220" y="1167747"/>
                  <a:pt x="1888670" y="1411336"/>
                </a:cubicBezTo>
                <a:cubicBezTo>
                  <a:pt x="1648295" y="1395815"/>
                  <a:pt x="1502676" y="1394639"/>
                  <a:pt x="1259113" y="1411336"/>
                </a:cubicBezTo>
                <a:cubicBezTo>
                  <a:pt x="1015550" y="1428033"/>
                  <a:pt x="829635" y="1416871"/>
                  <a:pt x="591783" y="1411336"/>
                </a:cubicBezTo>
                <a:cubicBezTo>
                  <a:pt x="353931" y="1405802"/>
                  <a:pt x="211710" y="1384037"/>
                  <a:pt x="0" y="1411336"/>
                </a:cubicBezTo>
                <a:cubicBezTo>
                  <a:pt x="-4734" y="1245747"/>
                  <a:pt x="17277" y="1134942"/>
                  <a:pt x="0" y="940891"/>
                </a:cubicBezTo>
                <a:cubicBezTo>
                  <a:pt x="-17277" y="746841"/>
                  <a:pt x="22069" y="702140"/>
                  <a:pt x="0" y="484559"/>
                </a:cubicBezTo>
                <a:cubicBezTo>
                  <a:pt x="-22069" y="266978"/>
                  <a:pt x="-2940" y="120784"/>
                  <a:pt x="0" y="0"/>
                </a:cubicBezTo>
                <a:close/>
              </a:path>
            </a:pathLst>
          </a:custGeom>
          <a:noFill/>
          <a:ln w="15875">
            <a:solidFill>
              <a:schemeClr val="bg1"/>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49216987"/>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1E00670D-C11A-984A-A0DB-BB3AF732AC38}"/>
              </a:ext>
            </a:extLst>
          </p:cNvPr>
          <p:cNvPicPr>
            <a:picLocks noChangeAspect="1"/>
          </p:cNvPicPr>
          <p:nvPr/>
        </p:nvPicPr>
        <p:blipFill>
          <a:blip r:embed="rId2"/>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980323"/>
            <a:ext cx="4627366" cy="461665"/>
          </a:xfrm>
          <a:prstGeom prst="rect">
            <a:avLst/>
          </a:prstGeom>
          <a:noFill/>
        </p:spPr>
        <p:txBody>
          <a:bodyPr wrap="square" rtlCol="0">
            <a:spAutoFit/>
          </a:bodyPr>
          <a:lstStyle/>
          <a:p>
            <a:r>
              <a:rPr lang="en-US" sz="2400" b="1">
                <a:solidFill>
                  <a:srgbClr val="004A6C"/>
                </a:solidFill>
                <a:latin typeface="Gilroy Black" pitchFamily="2" charset="77"/>
              </a:rPr>
              <a:t>Properties of materials</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3"/>
          <a:stretch>
            <a:fillRect/>
          </a:stretch>
        </p:blipFill>
        <p:spPr>
          <a:xfrm rot="10490513">
            <a:off x="2638534" y="1523655"/>
            <a:ext cx="659737" cy="771121"/>
          </a:xfrm>
          <a:prstGeom prst="rect">
            <a:avLst/>
          </a:prstGeom>
        </p:spPr>
      </p:pic>
      <p:sp>
        <p:nvSpPr>
          <p:cNvPr id="22" name="TextBox 21">
            <a:extLst>
              <a:ext uri="{FF2B5EF4-FFF2-40B4-BE49-F238E27FC236}">
                <a16:creationId xmlns:a16="http://schemas.microsoft.com/office/drawing/2014/main" id="{0568F092-A230-A540-A283-E83349FC9749}"/>
              </a:ext>
            </a:extLst>
          </p:cNvPr>
          <p:cNvSpPr txBox="1"/>
          <p:nvPr/>
        </p:nvSpPr>
        <p:spPr>
          <a:xfrm>
            <a:off x="582063" y="1866193"/>
            <a:ext cx="4627366" cy="769441"/>
          </a:xfrm>
          <a:prstGeom prst="rect">
            <a:avLst/>
          </a:prstGeom>
          <a:noFill/>
        </p:spPr>
        <p:txBody>
          <a:bodyPr wrap="square" rtlCol="0">
            <a:spAutoFit/>
          </a:bodyPr>
          <a:lstStyle/>
          <a:p>
            <a:r>
              <a:rPr lang="en-US" sz="4400" b="1">
                <a:solidFill>
                  <a:srgbClr val="F9F6ED"/>
                </a:solidFill>
                <a:latin typeface="Gilroy Black" pitchFamily="2" charset="77"/>
              </a:rPr>
              <a:t>Wood</a:t>
            </a:r>
          </a:p>
        </p:txBody>
      </p:sp>
      <p:sp>
        <p:nvSpPr>
          <p:cNvPr id="27" name="Rectangle 26">
            <a:extLst>
              <a:ext uri="{FF2B5EF4-FFF2-40B4-BE49-F238E27FC236}">
                <a16:creationId xmlns:a16="http://schemas.microsoft.com/office/drawing/2014/main" id="{C94AB708-1242-174F-8B95-0E87FE04B1B2}"/>
              </a:ext>
            </a:extLst>
          </p:cNvPr>
          <p:cNvSpPr/>
          <p:nvPr/>
        </p:nvSpPr>
        <p:spPr>
          <a:xfrm>
            <a:off x="568472" y="2830702"/>
            <a:ext cx="5526253" cy="275366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BFB3F91-0182-0F4E-81C2-464E58B05016}"/>
              </a:ext>
            </a:extLst>
          </p:cNvPr>
          <p:cNvSpPr/>
          <p:nvPr/>
        </p:nvSpPr>
        <p:spPr>
          <a:xfrm>
            <a:off x="772460" y="2912841"/>
            <a:ext cx="5122153" cy="2578206"/>
          </a:xfrm>
          <a:prstGeom prst="rect">
            <a:avLst/>
          </a:prstGeom>
        </p:spPr>
        <p:txBody>
          <a:bodyPr wrap="square">
            <a:spAutoFit/>
          </a:bodyPr>
          <a:lstStyle/>
          <a:p>
            <a:pPr marL="342900" indent="-342900">
              <a:lnSpc>
                <a:spcPct val="150000"/>
              </a:lnSpc>
              <a:buFont typeface="Arial" panose="020B0604020202020204" pitchFamily="34" charset="0"/>
              <a:buChar char="•"/>
            </a:pPr>
            <a:r>
              <a:rPr lang="en-US" sz="2200" b="1" dirty="0">
                <a:solidFill>
                  <a:srgbClr val="004A6C"/>
                </a:solidFill>
                <a:latin typeface="Gilroy Bold" pitchFamily="2" charset="77"/>
              </a:rPr>
              <a:t>Strong</a:t>
            </a:r>
          </a:p>
          <a:p>
            <a:pPr marL="342900" indent="-342900">
              <a:lnSpc>
                <a:spcPct val="150000"/>
              </a:lnSpc>
              <a:buFont typeface="Arial" panose="020B0604020202020204" pitchFamily="34" charset="0"/>
              <a:buChar char="•"/>
            </a:pPr>
            <a:r>
              <a:rPr lang="en-US" sz="2200" b="1" dirty="0">
                <a:solidFill>
                  <a:srgbClr val="004A6C"/>
                </a:solidFill>
                <a:latin typeface="Gilroy Bold" pitchFamily="2" charset="77"/>
              </a:rPr>
              <a:t>Flexible</a:t>
            </a:r>
          </a:p>
          <a:p>
            <a:pPr marL="342900" indent="-342900">
              <a:lnSpc>
                <a:spcPct val="150000"/>
              </a:lnSpc>
              <a:buFont typeface="Arial" panose="020B0604020202020204" pitchFamily="34" charset="0"/>
              <a:buChar char="•"/>
            </a:pPr>
            <a:r>
              <a:rPr lang="en-US" sz="2200" b="1" dirty="0">
                <a:solidFill>
                  <a:srgbClr val="004A6C"/>
                </a:solidFill>
                <a:latin typeface="Gilroy Bold" pitchFamily="2" charset="77"/>
              </a:rPr>
              <a:t>Long-lasting </a:t>
            </a:r>
          </a:p>
          <a:p>
            <a:pPr marL="342900" indent="-342900">
              <a:lnSpc>
                <a:spcPct val="150000"/>
              </a:lnSpc>
              <a:buFont typeface="Arial" panose="020B0604020202020204" pitchFamily="34" charset="0"/>
              <a:buChar char="•"/>
            </a:pPr>
            <a:r>
              <a:rPr lang="en-US" sz="2200" b="1" dirty="0">
                <a:solidFill>
                  <a:srgbClr val="004A6C"/>
                </a:solidFill>
                <a:latin typeface="Gilroy Bold" pitchFamily="2" charset="77"/>
              </a:rPr>
              <a:t>Insulator of heat and electricity</a:t>
            </a:r>
          </a:p>
          <a:p>
            <a:pPr marL="342900" indent="-342900">
              <a:lnSpc>
                <a:spcPct val="150000"/>
              </a:lnSpc>
              <a:buFont typeface="Arial" panose="020B0604020202020204" pitchFamily="34" charset="0"/>
              <a:buChar char="•"/>
            </a:pPr>
            <a:r>
              <a:rPr lang="en-US" sz="2200" b="1" dirty="0">
                <a:solidFill>
                  <a:srgbClr val="004A6C"/>
                </a:solidFill>
                <a:latin typeface="Gilroy Bold" pitchFamily="2" charset="77"/>
              </a:rPr>
              <a:t>Often used to make furniture </a:t>
            </a:r>
            <a:endParaRPr lang="en-GB" sz="2200" b="1" dirty="0">
              <a:solidFill>
                <a:srgbClr val="004A6C"/>
              </a:solidFill>
              <a:latin typeface="Gilroy Bold" pitchFamily="2" charset="77"/>
            </a:endParaRPr>
          </a:p>
        </p:txBody>
      </p:sp>
      <p:pic>
        <p:nvPicPr>
          <p:cNvPr id="5" name="Picture 4" descr="Icon&#10;&#10;Description automatically generated">
            <a:extLst>
              <a:ext uri="{FF2B5EF4-FFF2-40B4-BE49-F238E27FC236}">
                <a16:creationId xmlns:a16="http://schemas.microsoft.com/office/drawing/2014/main" id="{073F7B6C-7672-784D-9EFF-A0321F4F63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58742" y="1577296"/>
            <a:ext cx="1496000" cy="1253406"/>
          </a:xfrm>
          <a:prstGeom prst="rect">
            <a:avLst/>
          </a:prstGeom>
        </p:spPr>
      </p:pic>
      <p:pic>
        <p:nvPicPr>
          <p:cNvPr id="18" name="Picture 17" descr="Icon&#10;&#10;Description automatically generated">
            <a:extLst>
              <a:ext uri="{FF2B5EF4-FFF2-40B4-BE49-F238E27FC236}">
                <a16:creationId xmlns:a16="http://schemas.microsoft.com/office/drawing/2014/main" id="{07DFE457-C9DE-EC47-9F44-BCE2F7B263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3567683" y="1813624"/>
            <a:ext cx="753392" cy="646331"/>
          </a:xfrm>
          <a:prstGeom prst="rect">
            <a:avLst/>
          </a:prstGeom>
        </p:spPr>
      </p:pic>
      <p:pic>
        <p:nvPicPr>
          <p:cNvPr id="10" name="Picture 9" descr="A log cabin in a forest&#10;&#10;Description automatically generated with low confidence">
            <a:extLst>
              <a:ext uri="{FF2B5EF4-FFF2-40B4-BE49-F238E27FC236}">
                <a16:creationId xmlns:a16="http://schemas.microsoft.com/office/drawing/2014/main" id="{6D17AF5B-8696-244A-9F39-4C8B43AE035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222273" y="0"/>
            <a:ext cx="6969727" cy="6858000"/>
          </a:xfrm>
          <a:prstGeom prst="rect">
            <a:avLst/>
          </a:prstGeom>
        </p:spPr>
      </p:pic>
    </p:spTree>
    <p:extLst>
      <p:ext uri="{BB962C8B-B14F-4D97-AF65-F5344CB8AC3E}">
        <p14:creationId xmlns:p14="http://schemas.microsoft.com/office/powerpoint/2010/main" val="2333662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con&#10;&#10;Description automatically generated">
            <a:extLst>
              <a:ext uri="{FF2B5EF4-FFF2-40B4-BE49-F238E27FC236}">
                <a16:creationId xmlns:a16="http://schemas.microsoft.com/office/drawing/2014/main" id="{F4CE140B-846E-0644-9CEB-430798E199EA}"/>
              </a:ext>
            </a:extLst>
          </p:cNvPr>
          <p:cNvPicPr>
            <a:picLocks noChangeAspect="1"/>
          </p:cNvPicPr>
          <p:nvPr/>
        </p:nvPicPr>
        <p:blipFill>
          <a:blip r:embed="rId2"/>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980323"/>
            <a:ext cx="4627366" cy="461665"/>
          </a:xfrm>
          <a:prstGeom prst="rect">
            <a:avLst/>
          </a:prstGeom>
          <a:noFill/>
        </p:spPr>
        <p:txBody>
          <a:bodyPr wrap="square" rtlCol="0">
            <a:spAutoFit/>
          </a:bodyPr>
          <a:lstStyle/>
          <a:p>
            <a:r>
              <a:rPr lang="en-US" sz="2400" b="1">
                <a:solidFill>
                  <a:srgbClr val="004A6C"/>
                </a:solidFill>
                <a:latin typeface="Gilroy Black" pitchFamily="2" charset="77"/>
              </a:rPr>
              <a:t>Properties of materials</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3"/>
          <a:stretch>
            <a:fillRect/>
          </a:stretch>
        </p:blipFill>
        <p:spPr>
          <a:xfrm rot="10490513">
            <a:off x="2638534" y="1523655"/>
            <a:ext cx="659737" cy="771121"/>
          </a:xfrm>
          <a:prstGeom prst="rect">
            <a:avLst/>
          </a:prstGeom>
        </p:spPr>
      </p:pic>
      <p:sp>
        <p:nvSpPr>
          <p:cNvPr id="22" name="TextBox 21">
            <a:extLst>
              <a:ext uri="{FF2B5EF4-FFF2-40B4-BE49-F238E27FC236}">
                <a16:creationId xmlns:a16="http://schemas.microsoft.com/office/drawing/2014/main" id="{0568F092-A230-A540-A283-E83349FC9749}"/>
              </a:ext>
            </a:extLst>
          </p:cNvPr>
          <p:cNvSpPr txBox="1"/>
          <p:nvPr/>
        </p:nvSpPr>
        <p:spPr>
          <a:xfrm>
            <a:off x="582063" y="1866193"/>
            <a:ext cx="4627366" cy="769441"/>
          </a:xfrm>
          <a:prstGeom prst="rect">
            <a:avLst/>
          </a:prstGeom>
          <a:noFill/>
        </p:spPr>
        <p:txBody>
          <a:bodyPr wrap="square" rtlCol="0">
            <a:spAutoFit/>
          </a:bodyPr>
          <a:lstStyle/>
          <a:p>
            <a:r>
              <a:rPr lang="en-US" sz="4400" b="1">
                <a:solidFill>
                  <a:srgbClr val="F9F6ED"/>
                </a:solidFill>
                <a:latin typeface="Gilroy Black" pitchFamily="2" charset="77"/>
              </a:rPr>
              <a:t>Metal</a:t>
            </a:r>
          </a:p>
        </p:txBody>
      </p:sp>
      <p:sp>
        <p:nvSpPr>
          <p:cNvPr id="27" name="Rectangle 26">
            <a:extLst>
              <a:ext uri="{FF2B5EF4-FFF2-40B4-BE49-F238E27FC236}">
                <a16:creationId xmlns:a16="http://schemas.microsoft.com/office/drawing/2014/main" id="{C94AB708-1242-174F-8B95-0E87FE04B1B2}"/>
              </a:ext>
            </a:extLst>
          </p:cNvPr>
          <p:cNvSpPr/>
          <p:nvPr/>
        </p:nvSpPr>
        <p:spPr>
          <a:xfrm>
            <a:off x="568472" y="2830702"/>
            <a:ext cx="6062580" cy="338114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BFB3F91-0182-0F4E-81C2-464E58B05016}"/>
              </a:ext>
            </a:extLst>
          </p:cNvPr>
          <p:cNvSpPr/>
          <p:nvPr/>
        </p:nvSpPr>
        <p:spPr>
          <a:xfrm>
            <a:off x="772460" y="2912841"/>
            <a:ext cx="5122153" cy="3086038"/>
          </a:xfrm>
          <a:prstGeom prst="rect">
            <a:avLst/>
          </a:prstGeom>
        </p:spPr>
        <p:txBody>
          <a:bodyPr wrap="square">
            <a:spAutoFit/>
          </a:bodyPr>
          <a:lstStyle/>
          <a:p>
            <a:pPr marL="342900" indent="-342900">
              <a:lnSpc>
                <a:spcPct val="150000"/>
              </a:lnSpc>
              <a:buFont typeface="Arial" panose="020B0604020202020204" pitchFamily="34" charset="0"/>
              <a:buChar char="•"/>
            </a:pPr>
            <a:r>
              <a:rPr lang="en-US" sz="2200">
                <a:solidFill>
                  <a:srgbClr val="004A6C"/>
                </a:solidFill>
                <a:latin typeface="Gilroy Bold" pitchFamily="2" charset="77"/>
              </a:rPr>
              <a:t>Strong</a:t>
            </a:r>
          </a:p>
          <a:p>
            <a:pPr marL="342900" indent="-342900">
              <a:lnSpc>
                <a:spcPct val="150000"/>
              </a:lnSpc>
              <a:buFont typeface="Arial" panose="020B0604020202020204" pitchFamily="34" charset="0"/>
              <a:buChar char="•"/>
            </a:pPr>
            <a:r>
              <a:rPr lang="en-US" sz="2200">
                <a:solidFill>
                  <a:srgbClr val="004A6C"/>
                </a:solidFill>
                <a:latin typeface="Gilroy Bold" pitchFamily="2" charset="77"/>
              </a:rPr>
              <a:t>Hard</a:t>
            </a:r>
          </a:p>
          <a:p>
            <a:pPr marL="342900" indent="-342900">
              <a:lnSpc>
                <a:spcPct val="150000"/>
              </a:lnSpc>
              <a:buFont typeface="Arial" panose="020B0604020202020204" pitchFamily="34" charset="0"/>
              <a:buChar char="•"/>
            </a:pPr>
            <a:r>
              <a:rPr lang="en-US" sz="2200">
                <a:solidFill>
                  <a:srgbClr val="004A6C"/>
                </a:solidFill>
                <a:latin typeface="Gilroy Bold" pitchFamily="2" charset="77"/>
              </a:rPr>
              <a:t>Shiny</a:t>
            </a:r>
          </a:p>
          <a:p>
            <a:pPr marL="342900" indent="-342900">
              <a:lnSpc>
                <a:spcPct val="150000"/>
              </a:lnSpc>
              <a:buFont typeface="Arial" panose="020B0604020202020204" pitchFamily="34" charset="0"/>
              <a:buChar char="•"/>
            </a:pPr>
            <a:r>
              <a:rPr lang="en-US" sz="2200">
                <a:solidFill>
                  <a:srgbClr val="004A6C"/>
                </a:solidFill>
                <a:latin typeface="Gilroy Bold" pitchFamily="2" charset="77"/>
              </a:rPr>
              <a:t>Pliable</a:t>
            </a:r>
          </a:p>
          <a:p>
            <a:pPr marL="342900" indent="-342900">
              <a:lnSpc>
                <a:spcPct val="150000"/>
              </a:lnSpc>
              <a:buFont typeface="Arial" panose="020B0604020202020204" pitchFamily="34" charset="0"/>
              <a:buChar char="•"/>
            </a:pPr>
            <a:r>
              <a:rPr lang="en-US" sz="2200">
                <a:solidFill>
                  <a:srgbClr val="004A6C"/>
                </a:solidFill>
                <a:latin typeface="Gilroy Bold" pitchFamily="2" charset="77"/>
              </a:rPr>
              <a:t>Conductor of heat &amp; electricity</a:t>
            </a:r>
          </a:p>
          <a:p>
            <a:pPr marL="342900" indent="-342900">
              <a:lnSpc>
                <a:spcPct val="150000"/>
              </a:lnSpc>
              <a:buFont typeface="Arial" panose="020B0604020202020204" pitchFamily="34" charset="0"/>
              <a:buChar char="•"/>
            </a:pPr>
            <a:r>
              <a:rPr lang="en-US" sz="2200">
                <a:solidFill>
                  <a:srgbClr val="004A6C"/>
                </a:solidFill>
                <a:latin typeface="Gilroy Bold" pitchFamily="2" charset="77"/>
              </a:rPr>
              <a:t>Often used for cutlery, cars &amp; coins</a:t>
            </a:r>
            <a:endParaRPr lang="en-GB" sz="2200">
              <a:solidFill>
                <a:srgbClr val="004A6C"/>
              </a:solidFill>
              <a:latin typeface="Gilroy Bold" pitchFamily="2" charset="77"/>
            </a:endParaRPr>
          </a:p>
        </p:txBody>
      </p:sp>
      <p:pic>
        <p:nvPicPr>
          <p:cNvPr id="18" name="Picture 17" descr="Icon&#10;&#10;Description automatically generated">
            <a:extLst>
              <a:ext uri="{FF2B5EF4-FFF2-40B4-BE49-F238E27FC236}">
                <a16:creationId xmlns:a16="http://schemas.microsoft.com/office/drawing/2014/main" id="{07DFE457-C9DE-EC47-9F44-BCE2F7B263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6895975">
            <a:off x="4673673" y="1706198"/>
            <a:ext cx="753392" cy="646331"/>
          </a:xfrm>
          <a:prstGeom prst="rect">
            <a:avLst/>
          </a:prstGeom>
        </p:spPr>
      </p:pic>
      <p:pic>
        <p:nvPicPr>
          <p:cNvPr id="4" name="Picture 3">
            <a:extLst>
              <a:ext uri="{FF2B5EF4-FFF2-40B4-BE49-F238E27FC236}">
                <a16:creationId xmlns:a16="http://schemas.microsoft.com/office/drawing/2014/main" id="{227F4A64-62B2-2349-9B0B-CF5CD0E8124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16210" y="0"/>
            <a:ext cx="7675790" cy="6858000"/>
          </a:xfrm>
          <a:prstGeom prst="rect">
            <a:avLst/>
          </a:prstGeom>
        </p:spPr>
      </p:pic>
      <p:pic>
        <p:nvPicPr>
          <p:cNvPr id="12" name="Picture 11">
            <a:extLst>
              <a:ext uri="{FF2B5EF4-FFF2-40B4-BE49-F238E27FC236}">
                <a16:creationId xmlns:a16="http://schemas.microsoft.com/office/drawing/2014/main" id="{7A40F5A9-1FA4-F94C-814E-23B807864FC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877251">
            <a:off x="4717833" y="925916"/>
            <a:ext cx="1601612" cy="1707162"/>
          </a:xfrm>
          <a:prstGeom prst="rect">
            <a:avLst/>
          </a:prstGeom>
        </p:spPr>
      </p:pic>
    </p:spTree>
    <p:extLst>
      <p:ext uri="{BB962C8B-B14F-4D97-AF65-F5344CB8AC3E}">
        <p14:creationId xmlns:p14="http://schemas.microsoft.com/office/powerpoint/2010/main" val="4151473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980323"/>
            <a:ext cx="4627366" cy="461665"/>
          </a:xfrm>
          <a:prstGeom prst="rect">
            <a:avLst/>
          </a:prstGeom>
          <a:noFill/>
        </p:spPr>
        <p:txBody>
          <a:bodyPr wrap="square" rtlCol="0">
            <a:spAutoFit/>
          </a:bodyPr>
          <a:lstStyle/>
          <a:p>
            <a:r>
              <a:rPr lang="en-US" sz="2400" b="1">
                <a:solidFill>
                  <a:srgbClr val="004A6C"/>
                </a:solidFill>
                <a:latin typeface="Gilroy Black" pitchFamily="2" charset="77"/>
              </a:rPr>
              <a:t>Properties of materials</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2638534" y="1523655"/>
            <a:ext cx="659737" cy="771121"/>
          </a:xfrm>
          <a:prstGeom prst="rect">
            <a:avLst/>
          </a:prstGeom>
        </p:spPr>
      </p:pic>
      <p:pic>
        <p:nvPicPr>
          <p:cNvPr id="18" name="Picture 17" descr="Icon&#10;&#10;Description automatically generated">
            <a:extLst>
              <a:ext uri="{FF2B5EF4-FFF2-40B4-BE49-F238E27FC236}">
                <a16:creationId xmlns:a16="http://schemas.microsoft.com/office/drawing/2014/main" id="{07DFE457-C9DE-EC47-9F44-BCE2F7B2632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7892149">
            <a:off x="4795212" y="1545785"/>
            <a:ext cx="753392" cy="646331"/>
          </a:xfrm>
          <a:prstGeom prst="rect">
            <a:avLst/>
          </a:prstGeom>
        </p:spPr>
      </p:pic>
      <p:pic>
        <p:nvPicPr>
          <p:cNvPr id="4" name="Picture 3">
            <a:extLst>
              <a:ext uri="{FF2B5EF4-FFF2-40B4-BE49-F238E27FC236}">
                <a16:creationId xmlns:a16="http://schemas.microsoft.com/office/drawing/2014/main" id="{E69009A0-6200-5D44-97F5-2288E7314B8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3255382">
            <a:off x="3767430" y="1492332"/>
            <a:ext cx="1431971" cy="1530445"/>
          </a:xfrm>
          <a:prstGeom prst="rect">
            <a:avLst/>
          </a:prstGeom>
        </p:spPr>
      </p:pic>
      <p:sp>
        <p:nvSpPr>
          <p:cNvPr id="15" name="TextBox 14">
            <a:extLst>
              <a:ext uri="{FF2B5EF4-FFF2-40B4-BE49-F238E27FC236}">
                <a16:creationId xmlns:a16="http://schemas.microsoft.com/office/drawing/2014/main" id="{29D3D24B-A711-2E45-BB59-866D8D0BC686}"/>
              </a:ext>
            </a:extLst>
          </p:cNvPr>
          <p:cNvSpPr txBox="1"/>
          <p:nvPr/>
        </p:nvSpPr>
        <p:spPr>
          <a:xfrm>
            <a:off x="582063" y="1866193"/>
            <a:ext cx="4627366" cy="769441"/>
          </a:xfrm>
          <a:prstGeom prst="rect">
            <a:avLst/>
          </a:prstGeom>
          <a:noFill/>
        </p:spPr>
        <p:txBody>
          <a:bodyPr wrap="square" rtlCol="0">
            <a:spAutoFit/>
          </a:bodyPr>
          <a:lstStyle/>
          <a:p>
            <a:r>
              <a:rPr lang="en-US" sz="4400" b="1">
                <a:solidFill>
                  <a:srgbClr val="F9F6ED"/>
                </a:solidFill>
                <a:latin typeface="Gilroy Black" pitchFamily="2" charset="77"/>
              </a:rPr>
              <a:t>Glass</a:t>
            </a:r>
          </a:p>
        </p:txBody>
      </p:sp>
      <p:sp>
        <p:nvSpPr>
          <p:cNvPr id="19" name="Rectangle 18">
            <a:extLst>
              <a:ext uri="{FF2B5EF4-FFF2-40B4-BE49-F238E27FC236}">
                <a16:creationId xmlns:a16="http://schemas.microsoft.com/office/drawing/2014/main" id="{E97CD0CA-9E57-B54B-870D-4B4ECE972491}"/>
              </a:ext>
            </a:extLst>
          </p:cNvPr>
          <p:cNvSpPr/>
          <p:nvPr/>
        </p:nvSpPr>
        <p:spPr>
          <a:xfrm>
            <a:off x="568472" y="2830701"/>
            <a:ext cx="5938206" cy="339684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0" y="3059839"/>
            <a:ext cx="5122153" cy="3308598"/>
          </a:xfrm>
          <a:prstGeom prst="rect">
            <a:avLst/>
          </a:prstGeom>
        </p:spPr>
        <p:txBody>
          <a:bodyPr wrap="square">
            <a:spAutoFit/>
          </a:bodyPr>
          <a:lstStyle/>
          <a:p>
            <a:pPr marL="342900" indent="-342900">
              <a:lnSpc>
                <a:spcPct val="150000"/>
              </a:lnSpc>
              <a:buFont typeface="Arial" panose="020B0604020202020204" pitchFamily="34" charset="0"/>
              <a:buChar char="•"/>
            </a:pPr>
            <a:r>
              <a:rPr lang="en-US" sz="2200">
                <a:solidFill>
                  <a:srgbClr val="004A6C"/>
                </a:solidFill>
                <a:latin typeface="Gilroy Bold" pitchFamily="2" charset="77"/>
              </a:rPr>
              <a:t>Normally transparent</a:t>
            </a:r>
          </a:p>
          <a:p>
            <a:pPr marL="342900" indent="-342900">
              <a:lnSpc>
                <a:spcPct val="150000"/>
              </a:lnSpc>
              <a:buFont typeface="Arial" panose="020B0604020202020204" pitchFamily="34" charset="0"/>
              <a:buChar char="•"/>
            </a:pPr>
            <a:r>
              <a:rPr lang="en-US" sz="2200">
                <a:solidFill>
                  <a:srgbClr val="004A6C"/>
                </a:solidFill>
                <a:latin typeface="Gilroy Bold" pitchFamily="2" charset="77"/>
              </a:rPr>
              <a:t>Thick glass is strong, </a:t>
            </a:r>
            <a:br>
              <a:rPr lang="en-US" sz="2200">
                <a:solidFill>
                  <a:srgbClr val="004A6C"/>
                </a:solidFill>
                <a:latin typeface="Gilroy Bold" pitchFamily="2" charset="77"/>
              </a:rPr>
            </a:br>
            <a:r>
              <a:rPr lang="en-US" sz="2200">
                <a:solidFill>
                  <a:srgbClr val="004A6C"/>
                </a:solidFill>
                <a:latin typeface="Gilroy Bold" pitchFamily="2" charset="77"/>
              </a:rPr>
              <a:t>thin glass breaks easily</a:t>
            </a:r>
          </a:p>
          <a:p>
            <a:pPr marL="342900" indent="-342900">
              <a:lnSpc>
                <a:spcPct val="150000"/>
              </a:lnSpc>
              <a:buFont typeface="Arial" panose="020B0604020202020204" pitchFamily="34" charset="0"/>
              <a:buChar char="•"/>
            </a:pPr>
            <a:r>
              <a:rPr lang="en-US" sz="2200">
                <a:solidFill>
                  <a:srgbClr val="004A6C"/>
                </a:solidFill>
                <a:latin typeface="Gilroy Bold" pitchFamily="2" charset="77"/>
              </a:rPr>
              <a:t>Used for objects such as </a:t>
            </a:r>
            <a:br>
              <a:rPr lang="en-US" sz="2200">
                <a:solidFill>
                  <a:srgbClr val="004A6C"/>
                </a:solidFill>
                <a:latin typeface="Gilroy Bold" pitchFamily="2" charset="77"/>
              </a:rPr>
            </a:br>
            <a:r>
              <a:rPr lang="en-US" sz="2200">
                <a:solidFill>
                  <a:srgbClr val="004A6C"/>
                </a:solidFill>
                <a:latin typeface="Gilroy Bold" pitchFamily="2" charset="77"/>
              </a:rPr>
              <a:t>windows and spectacles</a:t>
            </a:r>
            <a:endParaRPr lang="en-GB" sz="2200">
              <a:solidFill>
                <a:srgbClr val="004A6C"/>
              </a:solidFill>
              <a:latin typeface="Gilroy Bold" pitchFamily="2" charset="77"/>
            </a:endParaRPr>
          </a:p>
          <a:p>
            <a:endParaRPr lang="en-US" sz="2200"/>
          </a:p>
          <a:p>
            <a:endParaRPr lang="en-US" sz="2200" b="1">
              <a:solidFill>
                <a:srgbClr val="004A6C"/>
              </a:solidFill>
              <a:latin typeface="Gilroy Bold" pitchFamily="2" charset="77"/>
            </a:endParaRPr>
          </a:p>
        </p:txBody>
      </p:sp>
      <p:pic>
        <p:nvPicPr>
          <p:cNvPr id="6" name="Picture 5">
            <a:extLst>
              <a:ext uri="{FF2B5EF4-FFF2-40B4-BE49-F238E27FC236}">
                <a16:creationId xmlns:a16="http://schemas.microsoft.com/office/drawing/2014/main" id="{67AC020B-2122-F647-A893-25A5C8787D6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83415" y="-1"/>
            <a:ext cx="7708585" cy="6858002"/>
          </a:xfrm>
          <a:prstGeom prst="rect">
            <a:avLst/>
          </a:prstGeom>
        </p:spPr>
      </p:pic>
    </p:spTree>
    <p:extLst>
      <p:ext uri="{BB962C8B-B14F-4D97-AF65-F5344CB8AC3E}">
        <p14:creationId xmlns:p14="http://schemas.microsoft.com/office/powerpoint/2010/main" val="1136423983"/>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C233702B-33F5-C146-AF81-AE5266602650}"/>
              </a:ext>
            </a:extLst>
          </p:cNvPr>
          <p:cNvPicPr>
            <a:picLocks noChangeAspect="1"/>
          </p:cNvPicPr>
          <p:nvPr/>
        </p:nvPicPr>
        <p:blipFill>
          <a:blip r:embed="rId4"/>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980323"/>
            <a:ext cx="4627366" cy="461665"/>
          </a:xfrm>
          <a:prstGeom prst="rect">
            <a:avLst/>
          </a:prstGeom>
          <a:noFill/>
        </p:spPr>
        <p:txBody>
          <a:bodyPr wrap="square" rtlCol="0">
            <a:spAutoFit/>
          </a:bodyPr>
          <a:lstStyle/>
          <a:p>
            <a:r>
              <a:rPr lang="en-US" sz="2400" b="1">
                <a:solidFill>
                  <a:srgbClr val="004A6C"/>
                </a:solidFill>
                <a:latin typeface="Gilroy Black" pitchFamily="2" charset="77"/>
              </a:rPr>
              <a:t>Properties of materials</a:t>
            </a: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10490513">
            <a:off x="2638534" y="1523655"/>
            <a:ext cx="659737" cy="771121"/>
          </a:xfrm>
          <a:prstGeom prst="rect">
            <a:avLst/>
          </a:prstGeom>
        </p:spPr>
      </p:pic>
      <p:pic>
        <p:nvPicPr>
          <p:cNvPr id="18" name="Picture 17" descr="Icon&#10;&#10;Description automatically generated">
            <a:extLst>
              <a:ext uri="{FF2B5EF4-FFF2-40B4-BE49-F238E27FC236}">
                <a16:creationId xmlns:a16="http://schemas.microsoft.com/office/drawing/2014/main" id="{07DFE457-C9DE-EC47-9F44-BCE2F7B2632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7892149">
            <a:off x="4795212" y="1545785"/>
            <a:ext cx="753392" cy="646331"/>
          </a:xfrm>
          <a:prstGeom prst="rect">
            <a:avLst/>
          </a:prstGeom>
        </p:spPr>
      </p:pic>
      <p:sp>
        <p:nvSpPr>
          <p:cNvPr id="15" name="TextBox 14">
            <a:extLst>
              <a:ext uri="{FF2B5EF4-FFF2-40B4-BE49-F238E27FC236}">
                <a16:creationId xmlns:a16="http://schemas.microsoft.com/office/drawing/2014/main" id="{29D3D24B-A711-2E45-BB59-866D8D0BC686}"/>
              </a:ext>
            </a:extLst>
          </p:cNvPr>
          <p:cNvSpPr txBox="1"/>
          <p:nvPr/>
        </p:nvSpPr>
        <p:spPr>
          <a:xfrm>
            <a:off x="582063" y="1866193"/>
            <a:ext cx="4627366" cy="769441"/>
          </a:xfrm>
          <a:prstGeom prst="rect">
            <a:avLst/>
          </a:prstGeom>
          <a:noFill/>
        </p:spPr>
        <p:txBody>
          <a:bodyPr wrap="square" rtlCol="0">
            <a:spAutoFit/>
          </a:bodyPr>
          <a:lstStyle/>
          <a:p>
            <a:r>
              <a:rPr lang="en-US" sz="4400" b="1">
                <a:solidFill>
                  <a:srgbClr val="F9F6ED"/>
                </a:solidFill>
                <a:latin typeface="Gilroy Black" pitchFamily="2" charset="77"/>
              </a:rPr>
              <a:t>Plastic</a:t>
            </a:r>
          </a:p>
        </p:txBody>
      </p:sp>
      <p:sp>
        <p:nvSpPr>
          <p:cNvPr id="14" name="Rectangle 13">
            <a:extLst>
              <a:ext uri="{FF2B5EF4-FFF2-40B4-BE49-F238E27FC236}">
                <a16:creationId xmlns:a16="http://schemas.microsoft.com/office/drawing/2014/main" id="{20FFF43F-1E9A-694D-9219-8C8D2E34B848}"/>
              </a:ext>
            </a:extLst>
          </p:cNvPr>
          <p:cNvSpPr/>
          <p:nvPr/>
        </p:nvSpPr>
        <p:spPr>
          <a:xfrm>
            <a:off x="568472" y="2830702"/>
            <a:ext cx="6005583" cy="353159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3B894-3FCA-A345-A161-F4748D33BED1}"/>
              </a:ext>
            </a:extLst>
          </p:cNvPr>
          <p:cNvSpPr/>
          <p:nvPr/>
        </p:nvSpPr>
        <p:spPr>
          <a:xfrm>
            <a:off x="772460" y="3124060"/>
            <a:ext cx="5138483" cy="3139321"/>
          </a:xfrm>
          <a:prstGeom prst="rect">
            <a:avLst/>
          </a:prstGeom>
        </p:spPr>
        <p:txBody>
          <a:bodyPr wrap="square">
            <a:spAutoFit/>
          </a:bodyPr>
          <a:lstStyle/>
          <a:p>
            <a:pPr marL="342900" indent="-342900">
              <a:buFont typeface="Arial" panose="020B0604020202020204" pitchFamily="34" charset="0"/>
              <a:buChar char="•"/>
            </a:pPr>
            <a:r>
              <a:rPr lang="en-US" sz="2200">
                <a:solidFill>
                  <a:srgbClr val="004A6C"/>
                </a:solidFill>
                <a:latin typeface="Gilroy Bold" pitchFamily="2" charset="77"/>
              </a:rPr>
              <a:t>Strong</a:t>
            </a:r>
          </a:p>
          <a:p>
            <a:pPr marL="342900" indent="-342900">
              <a:buFont typeface="Arial" panose="020B0604020202020204" pitchFamily="34" charset="0"/>
              <a:buChar char="•"/>
            </a:pPr>
            <a:r>
              <a:rPr lang="en-US" sz="2200">
                <a:solidFill>
                  <a:srgbClr val="004A6C"/>
                </a:solidFill>
                <a:latin typeface="Gilroy Bold" pitchFamily="2" charset="77"/>
              </a:rPr>
              <a:t>Waterproof</a:t>
            </a:r>
          </a:p>
          <a:p>
            <a:pPr marL="342900" indent="-342900">
              <a:buFont typeface="Arial" panose="020B0604020202020204" pitchFamily="34" charset="0"/>
              <a:buChar char="•"/>
            </a:pPr>
            <a:r>
              <a:rPr lang="en-US" sz="2200">
                <a:solidFill>
                  <a:srgbClr val="004A6C"/>
                </a:solidFill>
                <a:latin typeface="Gilroy Bold" pitchFamily="2" charset="77"/>
              </a:rPr>
              <a:t>Good insulators</a:t>
            </a:r>
          </a:p>
          <a:p>
            <a:pPr marL="342900" indent="-342900">
              <a:buFont typeface="Arial" panose="020B0604020202020204" pitchFamily="34" charset="0"/>
              <a:buChar char="•"/>
            </a:pPr>
            <a:r>
              <a:rPr lang="en-US" sz="2200">
                <a:solidFill>
                  <a:srgbClr val="004A6C"/>
                </a:solidFill>
                <a:latin typeface="Gilroy Bold" pitchFamily="2" charset="77"/>
              </a:rPr>
              <a:t>Does not conduct heat or electricity</a:t>
            </a:r>
          </a:p>
          <a:p>
            <a:pPr marL="342900" indent="-342900">
              <a:buFont typeface="Arial" panose="020B0604020202020204" pitchFamily="34" charset="0"/>
              <a:buChar char="•"/>
            </a:pPr>
            <a:r>
              <a:rPr lang="en-US" sz="2200">
                <a:solidFill>
                  <a:srgbClr val="004A6C"/>
                </a:solidFill>
                <a:latin typeface="Gilroy Bold" pitchFamily="2" charset="77"/>
              </a:rPr>
              <a:t>Used to make things like bottles, toys and computers</a:t>
            </a:r>
            <a:endParaRPr lang="en-GB" sz="2200">
              <a:solidFill>
                <a:srgbClr val="004A6C"/>
              </a:solidFill>
              <a:latin typeface="Gilroy Bold" pitchFamily="2" charset="77"/>
            </a:endParaRPr>
          </a:p>
          <a:p>
            <a:endParaRPr lang="en-US" sz="2200"/>
          </a:p>
          <a:p>
            <a:endParaRPr lang="en-US" sz="2200" b="1">
              <a:solidFill>
                <a:srgbClr val="004A6C"/>
              </a:solidFill>
              <a:latin typeface="Gilroy Bold" pitchFamily="2" charset="77"/>
            </a:endParaRPr>
          </a:p>
        </p:txBody>
      </p:sp>
      <p:pic>
        <p:nvPicPr>
          <p:cNvPr id="19" name="Picture 18" descr="Icon&#10;&#10;Description automatically generated">
            <a:extLst>
              <a:ext uri="{FF2B5EF4-FFF2-40B4-BE49-F238E27FC236}">
                <a16:creationId xmlns:a16="http://schemas.microsoft.com/office/drawing/2014/main" id="{CD9B4DE3-2622-CB4C-95CE-FEF408DE04E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66853" y="1698326"/>
            <a:ext cx="1785598" cy="1105174"/>
          </a:xfrm>
          <a:prstGeom prst="rect">
            <a:avLst/>
          </a:prstGeom>
        </p:spPr>
      </p:pic>
      <p:pic>
        <p:nvPicPr>
          <p:cNvPr id="4" name="Picture 3">
            <a:extLst>
              <a:ext uri="{FF2B5EF4-FFF2-40B4-BE49-F238E27FC236}">
                <a16:creationId xmlns:a16="http://schemas.microsoft.com/office/drawing/2014/main" id="{EA1C585D-B9BA-7D4B-82DA-88F1659B4CD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709085" y="0"/>
            <a:ext cx="7482915" cy="6858000"/>
          </a:xfrm>
          <a:prstGeom prst="rect">
            <a:avLst/>
          </a:prstGeom>
        </p:spPr>
      </p:pic>
    </p:spTree>
    <p:extLst>
      <p:ext uri="{BB962C8B-B14F-4D97-AF65-F5344CB8AC3E}">
        <p14:creationId xmlns:p14="http://schemas.microsoft.com/office/powerpoint/2010/main" val="357867546"/>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Icon&#10;&#10;Description automatically generated">
            <a:extLst>
              <a:ext uri="{FF2B5EF4-FFF2-40B4-BE49-F238E27FC236}">
                <a16:creationId xmlns:a16="http://schemas.microsoft.com/office/drawing/2014/main" id="{C27FFFE1-8619-2E4D-B32D-C633AC0D1CCB}"/>
              </a:ext>
            </a:extLst>
          </p:cNvPr>
          <p:cNvPicPr>
            <a:picLocks noChangeAspect="1"/>
          </p:cNvPicPr>
          <p:nvPr/>
        </p:nvPicPr>
        <p:blipFill>
          <a:blip r:embed="rId3"/>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4AC98397-D6B6-8945-A864-EB65A593B775}"/>
              </a:ext>
            </a:extLst>
          </p:cNvPr>
          <p:cNvSpPr txBox="1"/>
          <p:nvPr/>
        </p:nvSpPr>
        <p:spPr>
          <a:xfrm>
            <a:off x="582063" y="942616"/>
            <a:ext cx="4627366" cy="461665"/>
          </a:xfrm>
          <a:prstGeom prst="rect">
            <a:avLst/>
          </a:prstGeom>
          <a:noFill/>
        </p:spPr>
        <p:txBody>
          <a:bodyPr wrap="square" rtlCol="0">
            <a:spAutoFit/>
          </a:bodyPr>
          <a:lstStyle/>
          <a:p>
            <a:r>
              <a:rPr lang="en-US" sz="2400" b="1">
                <a:solidFill>
                  <a:srgbClr val="004A6C"/>
                </a:solidFill>
                <a:latin typeface="Gilroy Black" pitchFamily="2" charset="77"/>
              </a:rPr>
              <a:t>PET bottle production</a:t>
            </a:r>
          </a:p>
        </p:txBody>
      </p:sp>
      <p:sp>
        <p:nvSpPr>
          <p:cNvPr id="5" name="Rectangle 4">
            <a:hlinkClick r:id="rId4"/>
            <a:extLst>
              <a:ext uri="{FF2B5EF4-FFF2-40B4-BE49-F238E27FC236}">
                <a16:creationId xmlns:a16="http://schemas.microsoft.com/office/drawing/2014/main" id="{0B41B96D-6429-4301-A400-9AED2F4E5FEC}"/>
              </a:ext>
            </a:extLst>
          </p:cNvPr>
          <p:cNvSpPr/>
          <p:nvPr/>
        </p:nvSpPr>
        <p:spPr>
          <a:xfrm>
            <a:off x="2991775" y="1672801"/>
            <a:ext cx="6289580" cy="4044418"/>
          </a:xfrm>
          <a:prstGeom prst="rect">
            <a:avLst/>
          </a:prstGeom>
          <a:blipFill>
            <a:blip r:embed="rId5"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8" name="Picture 7">
            <a:extLst>
              <a:ext uri="{FF2B5EF4-FFF2-40B4-BE49-F238E27FC236}">
                <a16:creationId xmlns:a16="http://schemas.microsoft.com/office/drawing/2014/main" id="{E6B85B09-628B-BB4E-87BF-C9C2E3723E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630890">
            <a:off x="9320301" y="-18722"/>
            <a:ext cx="1534497" cy="1512808"/>
          </a:xfrm>
          <a:prstGeom prst="rect">
            <a:avLst/>
          </a:prstGeom>
        </p:spPr>
      </p:pic>
      <p:pic>
        <p:nvPicPr>
          <p:cNvPr id="9" name="Picture 8">
            <a:extLst>
              <a:ext uri="{FF2B5EF4-FFF2-40B4-BE49-F238E27FC236}">
                <a16:creationId xmlns:a16="http://schemas.microsoft.com/office/drawing/2014/main" id="{FA8E2863-3D89-954C-8105-1B7193B98C71}"/>
              </a:ext>
            </a:extLst>
          </p:cNvPr>
          <p:cNvPicPr>
            <a:picLocks noChangeAspect="1"/>
          </p:cNvPicPr>
          <p:nvPr/>
        </p:nvPicPr>
        <p:blipFill>
          <a:blip r:embed="rId7"/>
          <a:stretch>
            <a:fillRect/>
          </a:stretch>
        </p:blipFill>
        <p:spPr>
          <a:xfrm rot="12174213">
            <a:off x="9405402" y="1368222"/>
            <a:ext cx="659737" cy="771121"/>
          </a:xfrm>
          <a:prstGeom prst="rect">
            <a:avLst/>
          </a:prstGeom>
        </p:spPr>
      </p:pic>
      <p:sp>
        <p:nvSpPr>
          <p:cNvPr id="6" name="Rectangle 5">
            <a:extLst>
              <a:ext uri="{FF2B5EF4-FFF2-40B4-BE49-F238E27FC236}">
                <a16:creationId xmlns:a16="http://schemas.microsoft.com/office/drawing/2014/main" id="{E03E931E-EBF1-1D43-A419-0CCD3EDEA234}"/>
              </a:ext>
            </a:extLst>
          </p:cNvPr>
          <p:cNvSpPr/>
          <p:nvPr/>
        </p:nvSpPr>
        <p:spPr>
          <a:xfrm>
            <a:off x="8163517" y="794672"/>
            <a:ext cx="1861366" cy="73456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30F5212-1A85-B140-B6E2-52E242BE77B6}"/>
              </a:ext>
            </a:extLst>
          </p:cNvPr>
          <p:cNvSpPr/>
          <p:nvPr/>
        </p:nvSpPr>
        <p:spPr>
          <a:xfrm>
            <a:off x="8231238" y="807388"/>
            <a:ext cx="2279798" cy="707886"/>
          </a:xfrm>
          <a:prstGeom prst="rect">
            <a:avLst/>
          </a:prstGeom>
        </p:spPr>
        <p:txBody>
          <a:bodyPr wrap="square">
            <a:spAutoFit/>
          </a:bodyPr>
          <a:lstStyle/>
          <a:p>
            <a:r>
              <a:rPr lang="en-US" sz="2000" b="1" dirty="0">
                <a:solidFill>
                  <a:srgbClr val="004A6C"/>
                </a:solidFill>
                <a:latin typeface="Gilroy SemiBold" pitchFamily="2" charset="77"/>
              </a:rPr>
              <a:t>follow the link </a:t>
            </a:r>
            <a:br>
              <a:rPr lang="en-US" sz="2000" b="1" dirty="0">
                <a:solidFill>
                  <a:srgbClr val="004A6C"/>
                </a:solidFill>
                <a:latin typeface="Gilroy SemiBold" pitchFamily="2" charset="77"/>
              </a:rPr>
            </a:br>
            <a:r>
              <a:rPr lang="en-US" sz="2000" b="1" dirty="0">
                <a:solidFill>
                  <a:srgbClr val="004A6C"/>
                </a:solidFill>
                <a:latin typeface="Gilroy SemiBold" pitchFamily="2" charset="77"/>
              </a:rPr>
              <a:t>to see more</a:t>
            </a:r>
          </a:p>
        </p:txBody>
      </p:sp>
      <p:pic>
        <p:nvPicPr>
          <p:cNvPr id="3" name="Picture 2" descr="A picture containing text&#10;&#10;Description automatically generated">
            <a:hlinkClick r:id="rId8"/>
            <a:extLst>
              <a:ext uri="{FF2B5EF4-FFF2-40B4-BE49-F238E27FC236}">
                <a16:creationId xmlns:a16="http://schemas.microsoft.com/office/drawing/2014/main" id="{B734ED5D-7250-41C9-9E72-6229BEE5C7D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550476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7" ma:contentTypeDescription="Create a new document." ma:contentTypeScope="" ma:versionID="45387289818170a2abfe359cb0abbcf8">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f5b0215a64afade8cc991fdc94baf36c"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3B36463-8E2C-4AEB-B62E-DF2318D15B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7FB9D79-E3BA-4F63-80CE-63BAD07BAA45}">
  <ds:schemaRefs>
    <ds:schemaRef ds:uri="764ce334-4dea-4cda-96fd-5a46cc3154a2"/>
    <ds:schemaRef ds:uri="edf7c51f-8958-4cb5-b692-975806f17f3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40C6264-D9B2-4627-A979-5FE1A9F126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36</TotalTime>
  <Words>1568</Words>
  <Application>Microsoft Macintosh PowerPoint</Application>
  <PresentationFormat>Widescreen</PresentationFormat>
  <Paragraphs>262</Paragraphs>
  <Slides>19</Slides>
  <Notes>15</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19</vt:i4>
      </vt:variant>
    </vt:vector>
  </HeadingPairs>
  <TitlesOfParts>
    <vt:vector size="32" baseType="lpstr">
      <vt:lpstr>Arial</vt:lpstr>
      <vt:lpstr>Calibri</vt:lpstr>
      <vt:lpstr>Calibri Light</vt:lpstr>
      <vt:lpstr>EuclidSquare-Regular</vt:lpstr>
      <vt:lpstr>gilroy</vt:lpstr>
      <vt:lpstr>gilroy</vt:lpstr>
      <vt:lpstr>Gilroy Black</vt:lpstr>
      <vt:lpstr>Gilroy Bold</vt:lpstr>
      <vt:lpstr>Gilroy Medium</vt:lpstr>
      <vt:lpstr>Gilroy SemiBold</vt:lpstr>
      <vt:lpstr>Helvetica Neue Medium</vt:lpstr>
      <vt:lpstr>KG Second Chances Solid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Daniel Honey</cp:lastModifiedBy>
  <cp:revision>2</cp:revision>
  <dcterms:created xsi:type="dcterms:W3CDTF">2021-08-19T08:20:23Z</dcterms:created>
  <dcterms:modified xsi:type="dcterms:W3CDTF">2023-06-16T09:49:07Z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