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1"/>
  </p:notesMasterIdLst>
  <p:sldIdLst>
    <p:sldId id="256" r:id="rId5"/>
    <p:sldId id="257" r:id="rId6"/>
    <p:sldId id="258" r:id="rId7"/>
    <p:sldId id="263" r:id="rId8"/>
    <p:sldId id="271" r:id="rId9"/>
    <p:sldId id="269" r:id="rId10"/>
    <p:sldId id="275" r:id="rId11"/>
    <p:sldId id="276" r:id="rId12"/>
    <p:sldId id="267" r:id="rId13"/>
    <p:sldId id="277" r:id="rId14"/>
    <p:sldId id="278" r:id="rId15"/>
    <p:sldId id="260" r:id="rId16"/>
    <p:sldId id="279" r:id="rId17"/>
    <p:sldId id="273" r:id="rId18"/>
    <p:sldId id="262" r:id="rId19"/>
    <p:sldId id="274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h Duffy" initials="SD" lastIdx="16" clrIdx="0">
    <p:extLst>
      <p:ext uri="{19B8F6BF-5375-455C-9EA6-DF929625EA0E}">
        <p15:presenceInfo xmlns:p15="http://schemas.microsoft.com/office/powerpoint/2012/main" userId="S::sarah@commonseas.com::ca92ddb4-4620-4127-97b1-8232d187080b" providerId="AD"/>
      </p:ext>
    </p:extLst>
  </p:cmAuthor>
  <p:cmAuthor id="2" name="Becky Root" initials="BR" lastIdx="4" clrIdx="1">
    <p:extLst>
      <p:ext uri="{19B8F6BF-5375-455C-9EA6-DF929625EA0E}">
        <p15:presenceInfo xmlns:p15="http://schemas.microsoft.com/office/powerpoint/2012/main" userId="S::becky@commonseas.com::aae79a8e-4f34-44f0-938a-d9bdbc43ff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6ED"/>
    <a:srgbClr val="004A6C"/>
    <a:srgbClr val="0090D4"/>
    <a:srgbClr val="FAB546"/>
    <a:srgbClr val="44BDA9"/>
    <a:srgbClr val="EA50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4A4BBA9-C65C-4702-A7DB-A2D8874C1FBE}" v="19" dt="2021-11-24T12:48:17.69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94"/>
    <p:restoredTop sz="94694"/>
  </p:normalViewPr>
  <p:slideViewPr>
    <p:cSldViewPr snapToGrid="0">
      <p:cViewPr varScale="1">
        <p:scale>
          <a:sx n="121" d="100"/>
          <a:sy n="121" d="100"/>
        </p:scale>
        <p:origin x="122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rah Duffy" userId="ca92ddb4-4620-4127-97b1-8232d187080b" providerId="ADAL" clId="{54A4BBA9-C65C-4702-A7DB-A2D8874C1FBE}"/>
    <pc:docChg chg="undo custSel modSld sldOrd">
      <pc:chgData name="Sarah Duffy" userId="ca92ddb4-4620-4127-97b1-8232d187080b" providerId="ADAL" clId="{54A4BBA9-C65C-4702-A7DB-A2D8874C1FBE}" dt="2021-11-24T12:48:44.207" v="530"/>
      <pc:docMkLst>
        <pc:docMk/>
      </pc:docMkLst>
      <pc:sldChg chg="addCm modCm modNotesTx">
        <pc:chgData name="Sarah Duffy" userId="ca92ddb4-4620-4127-97b1-8232d187080b" providerId="ADAL" clId="{54A4BBA9-C65C-4702-A7DB-A2D8874C1FBE}" dt="2021-11-24T12:48:44.207" v="530"/>
        <pc:sldMkLst>
          <pc:docMk/>
          <pc:sldMk cId="312134143" sldId="256"/>
        </pc:sldMkLst>
      </pc:sldChg>
      <pc:sldChg chg="addSp modSp mod">
        <pc:chgData name="Sarah Duffy" userId="ca92ddb4-4620-4127-97b1-8232d187080b" providerId="ADAL" clId="{54A4BBA9-C65C-4702-A7DB-A2D8874C1FBE}" dt="2021-11-24T12:29:09.858" v="60" actId="962"/>
        <pc:sldMkLst>
          <pc:docMk/>
          <pc:sldMk cId="1539444185" sldId="258"/>
        </pc:sldMkLst>
        <pc:spChg chg="mod">
          <ac:chgData name="Sarah Duffy" userId="ca92ddb4-4620-4127-97b1-8232d187080b" providerId="ADAL" clId="{54A4BBA9-C65C-4702-A7DB-A2D8874C1FBE}" dt="2021-11-24T12:28:52.278" v="56" actId="1076"/>
          <ac:spMkLst>
            <pc:docMk/>
            <pc:sldMk cId="1539444185" sldId="258"/>
            <ac:spMk id="15" creationId="{334D4A5E-C1F0-EF44-8EBA-158841116A40}"/>
          </ac:spMkLst>
        </pc:spChg>
        <pc:spChg chg="mod">
          <ac:chgData name="Sarah Duffy" userId="ca92ddb4-4620-4127-97b1-8232d187080b" providerId="ADAL" clId="{54A4BBA9-C65C-4702-A7DB-A2D8874C1FBE}" dt="2021-11-24T12:28:52.278" v="56" actId="1076"/>
          <ac:spMkLst>
            <pc:docMk/>
            <pc:sldMk cId="1539444185" sldId="258"/>
            <ac:spMk id="17" creationId="{0BA5A165-CE94-0347-837E-45E6C8E53032}"/>
          </ac:spMkLst>
        </pc:spChg>
        <pc:spChg chg="mod">
          <ac:chgData name="Sarah Duffy" userId="ca92ddb4-4620-4127-97b1-8232d187080b" providerId="ADAL" clId="{54A4BBA9-C65C-4702-A7DB-A2D8874C1FBE}" dt="2021-11-24T12:29:01.769" v="57" actId="1076"/>
          <ac:spMkLst>
            <pc:docMk/>
            <pc:sldMk cId="1539444185" sldId="258"/>
            <ac:spMk id="18" creationId="{557E9252-9D9B-F447-BF54-F24A52DB4F3B}"/>
          </ac:spMkLst>
        </pc:spChg>
        <pc:spChg chg="mod">
          <ac:chgData name="Sarah Duffy" userId="ca92ddb4-4620-4127-97b1-8232d187080b" providerId="ADAL" clId="{54A4BBA9-C65C-4702-A7DB-A2D8874C1FBE}" dt="2021-11-24T12:29:01.769" v="57" actId="1076"/>
          <ac:spMkLst>
            <pc:docMk/>
            <pc:sldMk cId="1539444185" sldId="258"/>
            <ac:spMk id="20" creationId="{E6D8FAFF-98D2-A94E-A588-0A07038666DA}"/>
          </ac:spMkLst>
        </pc:spChg>
        <pc:spChg chg="mod">
          <ac:chgData name="Sarah Duffy" userId="ca92ddb4-4620-4127-97b1-8232d187080b" providerId="ADAL" clId="{54A4BBA9-C65C-4702-A7DB-A2D8874C1FBE}" dt="2021-11-24T12:29:01.769" v="57" actId="1076"/>
          <ac:spMkLst>
            <pc:docMk/>
            <pc:sldMk cId="1539444185" sldId="258"/>
            <ac:spMk id="21" creationId="{221E6713-3774-B141-8129-2FBA40A214B8}"/>
          </ac:spMkLst>
        </pc:spChg>
        <pc:spChg chg="mod">
          <ac:chgData name="Sarah Duffy" userId="ca92ddb4-4620-4127-97b1-8232d187080b" providerId="ADAL" clId="{54A4BBA9-C65C-4702-A7DB-A2D8874C1FBE}" dt="2021-11-24T12:29:01.769" v="57" actId="1076"/>
          <ac:spMkLst>
            <pc:docMk/>
            <pc:sldMk cId="1539444185" sldId="258"/>
            <ac:spMk id="22" creationId="{D982FE31-8A12-FF45-90C4-862ED89893DA}"/>
          </ac:spMkLst>
        </pc:spChg>
        <pc:spChg chg="mod">
          <ac:chgData name="Sarah Duffy" userId="ca92ddb4-4620-4127-97b1-8232d187080b" providerId="ADAL" clId="{54A4BBA9-C65C-4702-A7DB-A2D8874C1FBE}" dt="2021-11-24T12:28:45.951" v="55" actId="1076"/>
          <ac:spMkLst>
            <pc:docMk/>
            <pc:sldMk cId="1539444185" sldId="258"/>
            <ac:spMk id="23" creationId="{D7F2FD6E-9471-0D42-8297-C6D96ABD65C5}"/>
          </ac:spMkLst>
        </pc:spChg>
        <pc:spChg chg="mod">
          <ac:chgData name="Sarah Duffy" userId="ca92ddb4-4620-4127-97b1-8232d187080b" providerId="ADAL" clId="{54A4BBA9-C65C-4702-A7DB-A2D8874C1FBE}" dt="2021-11-24T12:28:45.951" v="55" actId="1076"/>
          <ac:spMkLst>
            <pc:docMk/>
            <pc:sldMk cId="1539444185" sldId="258"/>
            <ac:spMk id="24" creationId="{1949CEB5-FA62-7041-86E9-022B1864F192}"/>
          </ac:spMkLst>
        </pc:spChg>
        <pc:picChg chg="mod">
          <ac:chgData name="Sarah Duffy" userId="ca92ddb4-4620-4127-97b1-8232d187080b" providerId="ADAL" clId="{54A4BBA9-C65C-4702-A7DB-A2D8874C1FBE}" dt="2021-11-24T12:28:28.228" v="53" actId="1076"/>
          <ac:picMkLst>
            <pc:docMk/>
            <pc:sldMk cId="1539444185" sldId="258"/>
            <ac:picMk id="3" creationId="{5F9BE9A2-723D-1C42-9BC7-7EE359D9BB04}"/>
          </ac:picMkLst>
        </pc:picChg>
        <pc:picChg chg="add mod">
          <ac:chgData name="Sarah Duffy" userId="ca92ddb4-4620-4127-97b1-8232d187080b" providerId="ADAL" clId="{54A4BBA9-C65C-4702-A7DB-A2D8874C1FBE}" dt="2021-11-24T12:29:09.858" v="60" actId="962"/>
          <ac:picMkLst>
            <pc:docMk/>
            <pc:sldMk cId="1539444185" sldId="258"/>
            <ac:picMk id="4" creationId="{11B42932-2AE9-4C48-9C57-0D6AC16DA9FD}"/>
          </ac:picMkLst>
        </pc:picChg>
      </pc:sldChg>
      <pc:sldChg chg="addSp delSp modSp mod addCm modCm">
        <pc:chgData name="Sarah Duffy" userId="ca92ddb4-4620-4127-97b1-8232d187080b" providerId="ADAL" clId="{54A4BBA9-C65C-4702-A7DB-A2D8874C1FBE}" dt="2021-11-24T12:38:31.354" v="270" actId="732"/>
        <pc:sldMkLst>
          <pc:docMk/>
          <pc:sldMk cId="2088198683" sldId="260"/>
        </pc:sldMkLst>
        <pc:spChg chg="mod">
          <ac:chgData name="Sarah Duffy" userId="ca92ddb4-4620-4127-97b1-8232d187080b" providerId="ADAL" clId="{54A4BBA9-C65C-4702-A7DB-A2D8874C1FBE}" dt="2021-11-24T12:37:46.263" v="262" actId="1076"/>
          <ac:spMkLst>
            <pc:docMk/>
            <pc:sldMk cId="2088198683" sldId="260"/>
            <ac:spMk id="9" creationId="{7F304BC2-DF16-9946-8EF6-D54A1068C5A0}"/>
          </ac:spMkLst>
        </pc:spChg>
        <pc:spChg chg="mod">
          <ac:chgData name="Sarah Duffy" userId="ca92ddb4-4620-4127-97b1-8232d187080b" providerId="ADAL" clId="{54A4BBA9-C65C-4702-A7DB-A2D8874C1FBE}" dt="2021-11-24T12:38:08.505" v="266" actId="1076"/>
          <ac:spMkLst>
            <pc:docMk/>
            <pc:sldMk cId="2088198683" sldId="260"/>
            <ac:spMk id="18" creationId="{AFE62F2D-D11B-D94D-B559-2A0FB1FCA5DF}"/>
          </ac:spMkLst>
        </pc:spChg>
        <pc:spChg chg="mod">
          <ac:chgData name="Sarah Duffy" userId="ca92ddb4-4620-4127-97b1-8232d187080b" providerId="ADAL" clId="{54A4BBA9-C65C-4702-A7DB-A2D8874C1FBE}" dt="2021-11-24T12:37:56.628" v="263" actId="14100"/>
          <ac:spMkLst>
            <pc:docMk/>
            <pc:sldMk cId="2088198683" sldId="260"/>
            <ac:spMk id="31" creationId="{4EFA9503-3659-A247-AE78-7083D914D690}"/>
          </ac:spMkLst>
        </pc:spChg>
        <pc:grpChg chg="mod">
          <ac:chgData name="Sarah Duffy" userId="ca92ddb4-4620-4127-97b1-8232d187080b" providerId="ADAL" clId="{54A4BBA9-C65C-4702-A7DB-A2D8874C1FBE}" dt="2021-11-24T12:36:20.406" v="220" actId="1076"/>
          <ac:grpSpMkLst>
            <pc:docMk/>
            <pc:sldMk cId="2088198683" sldId="260"/>
            <ac:grpSpMk id="22" creationId="{ECB0FF5E-EF12-B14D-8832-25FF22875BFD}"/>
          </ac:grpSpMkLst>
        </pc:grpChg>
        <pc:grpChg chg="mod">
          <ac:chgData name="Sarah Duffy" userId="ca92ddb4-4620-4127-97b1-8232d187080b" providerId="ADAL" clId="{54A4BBA9-C65C-4702-A7DB-A2D8874C1FBE}" dt="2021-11-24T12:36:20.406" v="220" actId="1076"/>
          <ac:grpSpMkLst>
            <pc:docMk/>
            <pc:sldMk cId="2088198683" sldId="260"/>
            <ac:grpSpMk id="25" creationId="{2B75E53F-21C2-104E-AB25-32E6C256CE90}"/>
          </ac:grpSpMkLst>
        </pc:grpChg>
        <pc:grpChg chg="mod">
          <ac:chgData name="Sarah Duffy" userId="ca92ddb4-4620-4127-97b1-8232d187080b" providerId="ADAL" clId="{54A4BBA9-C65C-4702-A7DB-A2D8874C1FBE}" dt="2021-11-24T12:36:20.406" v="220" actId="1076"/>
          <ac:grpSpMkLst>
            <pc:docMk/>
            <pc:sldMk cId="2088198683" sldId="260"/>
            <ac:grpSpMk id="28" creationId="{45FF9B5B-40D2-3A4D-A017-70BE17F73DC5}"/>
          </ac:grpSpMkLst>
        </pc:grpChg>
        <pc:grpChg chg="mod">
          <ac:chgData name="Sarah Duffy" userId="ca92ddb4-4620-4127-97b1-8232d187080b" providerId="ADAL" clId="{54A4BBA9-C65C-4702-A7DB-A2D8874C1FBE}" dt="2021-11-24T12:36:20.406" v="220" actId="1076"/>
          <ac:grpSpMkLst>
            <pc:docMk/>
            <pc:sldMk cId="2088198683" sldId="260"/>
            <ac:grpSpMk id="33" creationId="{B1C868BE-F321-494B-BD10-48EA3A8E43A7}"/>
          </ac:grpSpMkLst>
        </pc:grpChg>
        <pc:grpChg chg="mod">
          <ac:chgData name="Sarah Duffy" userId="ca92ddb4-4620-4127-97b1-8232d187080b" providerId="ADAL" clId="{54A4BBA9-C65C-4702-A7DB-A2D8874C1FBE}" dt="2021-11-24T12:36:20.406" v="220" actId="1076"/>
          <ac:grpSpMkLst>
            <pc:docMk/>
            <pc:sldMk cId="2088198683" sldId="260"/>
            <ac:grpSpMk id="42" creationId="{C51FDD4F-AB02-4442-A539-896D87BF18B4}"/>
          </ac:grpSpMkLst>
        </pc:grpChg>
        <pc:grpChg chg="mod">
          <ac:chgData name="Sarah Duffy" userId="ca92ddb4-4620-4127-97b1-8232d187080b" providerId="ADAL" clId="{54A4BBA9-C65C-4702-A7DB-A2D8874C1FBE}" dt="2021-11-24T12:36:20.406" v="220" actId="1076"/>
          <ac:grpSpMkLst>
            <pc:docMk/>
            <pc:sldMk cId="2088198683" sldId="260"/>
            <ac:grpSpMk id="45" creationId="{59BB073E-F6A4-E148-9A8B-9A4A24D710B8}"/>
          </ac:grpSpMkLst>
        </pc:grpChg>
        <pc:picChg chg="add del mod">
          <ac:chgData name="Sarah Duffy" userId="ca92ddb4-4620-4127-97b1-8232d187080b" providerId="ADAL" clId="{54A4BBA9-C65C-4702-A7DB-A2D8874C1FBE}" dt="2021-11-24T12:35:56.082" v="217" actId="478"/>
          <ac:picMkLst>
            <pc:docMk/>
            <pc:sldMk cId="2088198683" sldId="260"/>
            <ac:picMk id="3" creationId="{C3B92739-FF60-4116-923C-A4A029755887}"/>
          </ac:picMkLst>
        </pc:picChg>
        <pc:picChg chg="mod modCrop">
          <ac:chgData name="Sarah Duffy" userId="ca92ddb4-4620-4127-97b1-8232d187080b" providerId="ADAL" clId="{54A4BBA9-C65C-4702-A7DB-A2D8874C1FBE}" dt="2021-11-24T12:38:31.354" v="270" actId="732"/>
          <ac:picMkLst>
            <pc:docMk/>
            <pc:sldMk cId="2088198683" sldId="260"/>
            <ac:picMk id="5" creationId="{817DDD76-085E-FE4E-A235-ED70D841D421}"/>
          </ac:picMkLst>
        </pc:picChg>
        <pc:picChg chg="add del mod">
          <ac:chgData name="Sarah Duffy" userId="ca92ddb4-4620-4127-97b1-8232d187080b" providerId="ADAL" clId="{54A4BBA9-C65C-4702-A7DB-A2D8874C1FBE}" dt="2021-11-24T12:36:38.321" v="225" actId="478"/>
          <ac:picMkLst>
            <pc:docMk/>
            <pc:sldMk cId="2088198683" sldId="260"/>
            <ac:picMk id="6" creationId="{6709C15B-78F5-4BA7-9103-D028D9F614F0}"/>
          </ac:picMkLst>
        </pc:picChg>
        <pc:picChg chg="add mod">
          <ac:chgData name="Sarah Duffy" userId="ca92ddb4-4620-4127-97b1-8232d187080b" providerId="ADAL" clId="{54A4BBA9-C65C-4702-A7DB-A2D8874C1FBE}" dt="2021-11-24T12:38:16.225" v="269" actId="962"/>
          <ac:picMkLst>
            <pc:docMk/>
            <pc:sldMk cId="2088198683" sldId="260"/>
            <ac:picMk id="8" creationId="{7DD0BC5C-A9C6-4014-8A15-B60F1C3FC00E}"/>
          </ac:picMkLst>
        </pc:picChg>
      </pc:sldChg>
      <pc:sldChg chg="addSp modSp mod modNotesTx">
        <pc:chgData name="Sarah Duffy" userId="ca92ddb4-4620-4127-97b1-8232d187080b" providerId="ADAL" clId="{54A4BBA9-C65C-4702-A7DB-A2D8874C1FBE}" dt="2021-11-24T12:41:12.409" v="376"/>
        <pc:sldMkLst>
          <pc:docMk/>
          <pc:sldMk cId="2912837112" sldId="262"/>
        </pc:sldMkLst>
        <pc:picChg chg="add mod">
          <ac:chgData name="Sarah Duffy" userId="ca92ddb4-4620-4127-97b1-8232d187080b" providerId="ADAL" clId="{54A4BBA9-C65C-4702-A7DB-A2D8874C1FBE}" dt="2021-11-24T12:40:54.142" v="295"/>
          <ac:picMkLst>
            <pc:docMk/>
            <pc:sldMk cId="2912837112" sldId="262"/>
            <ac:picMk id="4" creationId="{DB867027-475D-4963-8B28-73BA0F8A0C0D}"/>
          </ac:picMkLst>
        </pc:picChg>
      </pc:sldChg>
      <pc:sldChg chg="modSp mod ord">
        <pc:chgData name="Sarah Duffy" userId="ca92ddb4-4620-4127-97b1-8232d187080b" providerId="ADAL" clId="{54A4BBA9-C65C-4702-A7DB-A2D8874C1FBE}" dt="2021-11-24T12:44:53.396" v="524" actId="1076"/>
        <pc:sldMkLst>
          <pc:docMk/>
          <pc:sldMk cId="2333662292" sldId="263"/>
        </pc:sldMkLst>
        <pc:spChg chg="mod">
          <ac:chgData name="Sarah Duffy" userId="ca92ddb4-4620-4127-97b1-8232d187080b" providerId="ADAL" clId="{54A4BBA9-C65C-4702-A7DB-A2D8874C1FBE}" dt="2021-11-24T12:31:41.968" v="97" actId="1076"/>
          <ac:spMkLst>
            <pc:docMk/>
            <pc:sldMk cId="2333662292" sldId="263"/>
            <ac:spMk id="2" creationId="{B185DC75-0F1D-554A-BAB8-2475905A2226}"/>
          </ac:spMkLst>
        </pc:spChg>
        <pc:spChg chg="mod">
          <ac:chgData name="Sarah Duffy" userId="ca92ddb4-4620-4127-97b1-8232d187080b" providerId="ADAL" clId="{54A4BBA9-C65C-4702-A7DB-A2D8874C1FBE}" dt="2021-11-24T12:44:53.396" v="524" actId="1076"/>
          <ac:spMkLst>
            <pc:docMk/>
            <pc:sldMk cId="2333662292" sldId="263"/>
            <ac:spMk id="8" creationId="{C865FA09-D0B3-A246-8F5D-E70492540288}"/>
          </ac:spMkLst>
        </pc:spChg>
        <pc:spChg chg="mod">
          <ac:chgData name="Sarah Duffy" userId="ca92ddb4-4620-4127-97b1-8232d187080b" providerId="ADAL" clId="{54A4BBA9-C65C-4702-A7DB-A2D8874C1FBE}" dt="2021-11-24T12:31:41.968" v="97" actId="1076"/>
          <ac:spMkLst>
            <pc:docMk/>
            <pc:sldMk cId="2333662292" sldId="263"/>
            <ac:spMk id="12" creationId="{FE5EBE2E-BB4D-4946-A7C1-971EDF1B598B}"/>
          </ac:spMkLst>
        </pc:spChg>
        <pc:spChg chg="mod">
          <ac:chgData name="Sarah Duffy" userId="ca92ddb4-4620-4127-97b1-8232d187080b" providerId="ADAL" clId="{54A4BBA9-C65C-4702-A7DB-A2D8874C1FBE}" dt="2021-11-24T12:31:41.968" v="97" actId="1076"/>
          <ac:spMkLst>
            <pc:docMk/>
            <pc:sldMk cId="2333662292" sldId="263"/>
            <ac:spMk id="14" creationId="{55982440-F52A-A64F-A4DA-AF07F2CC1BEB}"/>
          </ac:spMkLst>
        </pc:spChg>
        <pc:spChg chg="mod">
          <ac:chgData name="Sarah Duffy" userId="ca92ddb4-4620-4127-97b1-8232d187080b" providerId="ADAL" clId="{54A4BBA9-C65C-4702-A7DB-A2D8874C1FBE}" dt="2021-11-24T12:31:41.968" v="97" actId="1076"/>
          <ac:spMkLst>
            <pc:docMk/>
            <pc:sldMk cId="2333662292" sldId="263"/>
            <ac:spMk id="15" creationId="{F2E0E2B9-5B78-9F48-ADE3-2E2DDA844E8C}"/>
          </ac:spMkLst>
        </pc:spChg>
        <pc:spChg chg="mod">
          <ac:chgData name="Sarah Duffy" userId="ca92ddb4-4620-4127-97b1-8232d187080b" providerId="ADAL" clId="{54A4BBA9-C65C-4702-A7DB-A2D8874C1FBE}" dt="2021-11-24T12:31:41.968" v="97" actId="1076"/>
          <ac:spMkLst>
            <pc:docMk/>
            <pc:sldMk cId="2333662292" sldId="263"/>
            <ac:spMk id="16" creationId="{9B39D0E7-7AB6-A04F-948D-298DC69F0775}"/>
          </ac:spMkLst>
        </pc:spChg>
        <pc:spChg chg="mod">
          <ac:chgData name="Sarah Duffy" userId="ca92ddb4-4620-4127-97b1-8232d187080b" providerId="ADAL" clId="{54A4BBA9-C65C-4702-A7DB-A2D8874C1FBE}" dt="2021-11-24T12:31:41.968" v="97" actId="1076"/>
          <ac:spMkLst>
            <pc:docMk/>
            <pc:sldMk cId="2333662292" sldId="263"/>
            <ac:spMk id="17" creationId="{54C9CCBB-E98A-CA47-96C5-D0F57851D6C7}"/>
          </ac:spMkLst>
        </pc:spChg>
        <pc:spChg chg="mod">
          <ac:chgData name="Sarah Duffy" userId="ca92ddb4-4620-4127-97b1-8232d187080b" providerId="ADAL" clId="{54A4BBA9-C65C-4702-A7DB-A2D8874C1FBE}" dt="2021-11-24T12:31:41.968" v="97" actId="1076"/>
          <ac:spMkLst>
            <pc:docMk/>
            <pc:sldMk cId="2333662292" sldId="263"/>
            <ac:spMk id="19" creationId="{0FC9B2A4-8A09-C143-8D6D-31D208F7A1AD}"/>
          </ac:spMkLst>
        </pc:spChg>
        <pc:spChg chg="mod">
          <ac:chgData name="Sarah Duffy" userId="ca92ddb4-4620-4127-97b1-8232d187080b" providerId="ADAL" clId="{54A4BBA9-C65C-4702-A7DB-A2D8874C1FBE}" dt="2021-11-24T12:31:41.968" v="97" actId="1076"/>
          <ac:spMkLst>
            <pc:docMk/>
            <pc:sldMk cId="2333662292" sldId="263"/>
            <ac:spMk id="20" creationId="{49ECFC10-B89B-C244-B5B4-A6A914DE8066}"/>
          </ac:spMkLst>
        </pc:spChg>
        <pc:spChg chg="mod">
          <ac:chgData name="Sarah Duffy" userId="ca92ddb4-4620-4127-97b1-8232d187080b" providerId="ADAL" clId="{54A4BBA9-C65C-4702-A7DB-A2D8874C1FBE}" dt="2021-11-24T12:31:41.968" v="97" actId="1076"/>
          <ac:spMkLst>
            <pc:docMk/>
            <pc:sldMk cId="2333662292" sldId="263"/>
            <ac:spMk id="23" creationId="{BBFB3F91-0182-0F4E-81C2-464E58B05016}"/>
          </ac:spMkLst>
        </pc:spChg>
        <pc:spChg chg="mod">
          <ac:chgData name="Sarah Duffy" userId="ca92ddb4-4620-4127-97b1-8232d187080b" providerId="ADAL" clId="{54A4BBA9-C65C-4702-A7DB-A2D8874C1FBE}" dt="2021-11-24T12:31:41.968" v="97" actId="1076"/>
          <ac:spMkLst>
            <pc:docMk/>
            <pc:sldMk cId="2333662292" sldId="263"/>
            <ac:spMk id="24" creationId="{F7068A45-3288-F248-BC62-9E310EC66571}"/>
          </ac:spMkLst>
        </pc:spChg>
        <pc:spChg chg="mod">
          <ac:chgData name="Sarah Duffy" userId="ca92ddb4-4620-4127-97b1-8232d187080b" providerId="ADAL" clId="{54A4BBA9-C65C-4702-A7DB-A2D8874C1FBE}" dt="2021-11-24T12:31:41.968" v="97" actId="1076"/>
          <ac:spMkLst>
            <pc:docMk/>
            <pc:sldMk cId="2333662292" sldId="263"/>
            <ac:spMk id="25" creationId="{7E99EB6F-349D-7E4F-A04F-DEDA5C19EE0C}"/>
          </ac:spMkLst>
        </pc:spChg>
        <pc:spChg chg="mod">
          <ac:chgData name="Sarah Duffy" userId="ca92ddb4-4620-4127-97b1-8232d187080b" providerId="ADAL" clId="{54A4BBA9-C65C-4702-A7DB-A2D8874C1FBE}" dt="2021-11-24T12:31:41.968" v="97" actId="1076"/>
          <ac:spMkLst>
            <pc:docMk/>
            <pc:sldMk cId="2333662292" sldId="263"/>
            <ac:spMk id="26" creationId="{2FCFDA0F-D2FF-5E4A-BC95-C6683BABEF1A}"/>
          </ac:spMkLst>
        </pc:spChg>
        <pc:spChg chg="mod">
          <ac:chgData name="Sarah Duffy" userId="ca92ddb4-4620-4127-97b1-8232d187080b" providerId="ADAL" clId="{54A4BBA9-C65C-4702-A7DB-A2D8874C1FBE}" dt="2021-11-24T12:31:41.968" v="97" actId="1076"/>
          <ac:spMkLst>
            <pc:docMk/>
            <pc:sldMk cId="2333662292" sldId="263"/>
            <ac:spMk id="27" creationId="{C94AB708-1242-174F-8B95-0E87FE04B1B2}"/>
          </ac:spMkLst>
        </pc:spChg>
        <pc:spChg chg="mod">
          <ac:chgData name="Sarah Duffy" userId="ca92ddb4-4620-4127-97b1-8232d187080b" providerId="ADAL" clId="{54A4BBA9-C65C-4702-A7DB-A2D8874C1FBE}" dt="2021-11-24T12:31:41.968" v="97" actId="1076"/>
          <ac:spMkLst>
            <pc:docMk/>
            <pc:sldMk cId="2333662292" sldId="263"/>
            <ac:spMk id="28" creationId="{576FE0F0-9CFB-CA4E-9AE4-715E72613225}"/>
          </ac:spMkLst>
        </pc:spChg>
        <pc:spChg chg="mod">
          <ac:chgData name="Sarah Duffy" userId="ca92ddb4-4620-4127-97b1-8232d187080b" providerId="ADAL" clId="{54A4BBA9-C65C-4702-A7DB-A2D8874C1FBE}" dt="2021-11-24T12:31:41.968" v="97" actId="1076"/>
          <ac:spMkLst>
            <pc:docMk/>
            <pc:sldMk cId="2333662292" sldId="263"/>
            <ac:spMk id="29" creationId="{F4243E57-ECDC-364A-9910-C66CA4416D05}"/>
          </ac:spMkLst>
        </pc:spChg>
        <pc:spChg chg="mod">
          <ac:chgData name="Sarah Duffy" userId="ca92ddb4-4620-4127-97b1-8232d187080b" providerId="ADAL" clId="{54A4BBA9-C65C-4702-A7DB-A2D8874C1FBE}" dt="2021-11-24T12:31:41.968" v="97" actId="1076"/>
          <ac:spMkLst>
            <pc:docMk/>
            <pc:sldMk cId="2333662292" sldId="263"/>
            <ac:spMk id="30" creationId="{0053BCE2-ED43-974F-9F1A-00F76108EC96}"/>
          </ac:spMkLst>
        </pc:spChg>
      </pc:sldChg>
      <pc:sldChg chg="addCm delCm modCm">
        <pc:chgData name="Sarah Duffy" userId="ca92ddb4-4620-4127-97b1-8232d187080b" providerId="ADAL" clId="{54A4BBA9-C65C-4702-A7DB-A2D8874C1FBE}" dt="2021-08-24T07:13:43.828" v="23" actId="1592"/>
        <pc:sldMkLst>
          <pc:docMk/>
          <pc:sldMk cId="4151473695" sldId="267"/>
        </pc:sldMkLst>
      </pc:sldChg>
      <pc:sldChg chg="addSp modSp mod">
        <pc:chgData name="Sarah Duffy" userId="ca92ddb4-4620-4127-97b1-8232d187080b" providerId="ADAL" clId="{54A4BBA9-C65C-4702-A7DB-A2D8874C1FBE}" dt="2021-11-24T12:31:30.879" v="95" actId="962"/>
        <pc:sldMkLst>
          <pc:docMk/>
          <pc:sldMk cId="4101477833" sldId="269"/>
        </pc:sldMkLst>
        <pc:spChg chg="mod">
          <ac:chgData name="Sarah Duffy" userId="ca92ddb4-4620-4127-97b1-8232d187080b" providerId="ADAL" clId="{54A4BBA9-C65C-4702-A7DB-A2D8874C1FBE}" dt="2021-11-24T12:31:23.339" v="92" actId="1076"/>
          <ac:spMkLst>
            <pc:docMk/>
            <pc:sldMk cId="4101477833" sldId="269"/>
            <ac:spMk id="2" creationId="{2A82270A-E3EB-304D-A52A-F62F435F9AB7}"/>
          </ac:spMkLst>
        </pc:spChg>
        <pc:spChg chg="mod">
          <ac:chgData name="Sarah Duffy" userId="ca92ddb4-4620-4127-97b1-8232d187080b" providerId="ADAL" clId="{54A4BBA9-C65C-4702-A7DB-A2D8874C1FBE}" dt="2021-11-24T12:31:23.339" v="92" actId="1076"/>
          <ac:spMkLst>
            <pc:docMk/>
            <pc:sldMk cId="4101477833" sldId="269"/>
            <ac:spMk id="15" creationId="{2B3713C1-3D8E-9542-8401-7BEE2CEA4B79}"/>
          </ac:spMkLst>
        </pc:spChg>
        <pc:spChg chg="mod">
          <ac:chgData name="Sarah Duffy" userId="ca92ddb4-4620-4127-97b1-8232d187080b" providerId="ADAL" clId="{54A4BBA9-C65C-4702-A7DB-A2D8874C1FBE}" dt="2021-11-24T12:31:23.339" v="92" actId="1076"/>
          <ac:spMkLst>
            <pc:docMk/>
            <pc:sldMk cId="4101477833" sldId="269"/>
            <ac:spMk id="21" creationId="{1786F649-0CE2-F442-9035-A380E5F791F8}"/>
          </ac:spMkLst>
        </pc:spChg>
        <pc:spChg chg="mod">
          <ac:chgData name="Sarah Duffy" userId="ca92ddb4-4620-4127-97b1-8232d187080b" providerId="ADAL" clId="{54A4BBA9-C65C-4702-A7DB-A2D8874C1FBE}" dt="2021-11-24T12:31:23.339" v="92" actId="1076"/>
          <ac:spMkLst>
            <pc:docMk/>
            <pc:sldMk cId="4101477833" sldId="269"/>
            <ac:spMk id="22" creationId="{9772F13B-066A-1D4B-96B6-E926193A7842}"/>
          </ac:spMkLst>
        </pc:spChg>
        <pc:spChg chg="mod">
          <ac:chgData name="Sarah Duffy" userId="ca92ddb4-4620-4127-97b1-8232d187080b" providerId="ADAL" clId="{54A4BBA9-C65C-4702-A7DB-A2D8874C1FBE}" dt="2021-11-24T12:31:23.339" v="92" actId="1076"/>
          <ac:spMkLst>
            <pc:docMk/>
            <pc:sldMk cId="4101477833" sldId="269"/>
            <ac:spMk id="34" creationId="{D756863A-2CE1-FD43-A86B-03BEE7B44880}"/>
          </ac:spMkLst>
        </pc:spChg>
        <pc:spChg chg="mod">
          <ac:chgData name="Sarah Duffy" userId="ca92ddb4-4620-4127-97b1-8232d187080b" providerId="ADAL" clId="{54A4BBA9-C65C-4702-A7DB-A2D8874C1FBE}" dt="2021-11-24T12:31:23.339" v="92" actId="1076"/>
          <ac:spMkLst>
            <pc:docMk/>
            <pc:sldMk cId="4101477833" sldId="269"/>
            <ac:spMk id="36" creationId="{4D2A8AB2-3E40-6B44-8656-877B474F3630}"/>
          </ac:spMkLst>
        </pc:spChg>
        <pc:spChg chg="mod">
          <ac:chgData name="Sarah Duffy" userId="ca92ddb4-4620-4127-97b1-8232d187080b" providerId="ADAL" clId="{54A4BBA9-C65C-4702-A7DB-A2D8874C1FBE}" dt="2021-11-24T12:31:16.307" v="91" actId="1076"/>
          <ac:spMkLst>
            <pc:docMk/>
            <pc:sldMk cId="4101477833" sldId="269"/>
            <ac:spMk id="38" creationId="{445B4B5E-C00D-1E4E-BC07-445AD99AA06F}"/>
          </ac:spMkLst>
        </pc:spChg>
        <pc:spChg chg="mod">
          <ac:chgData name="Sarah Duffy" userId="ca92ddb4-4620-4127-97b1-8232d187080b" providerId="ADAL" clId="{54A4BBA9-C65C-4702-A7DB-A2D8874C1FBE}" dt="2021-11-24T12:31:23.339" v="92" actId="1076"/>
          <ac:spMkLst>
            <pc:docMk/>
            <pc:sldMk cId="4101477833" sldId="269"/>
            <ac:spMk id="40" creationId="{A0B9C848-6A23-E24A-852D-03095CC9F89C}"/>
          </ac:spMkLst>
        </pc:spChg>
        <pc:spChg chg="mod">
          <ac:chgData name="Sarah Duffy" userId="ca92ddb4-4620-4127-97b1-8232d187080b" providerId="ADAL" clId="{54A4BBA9-C65C-4702-A7DB-A2D8874C1FBE}" dt="2021-11-24T12:31:23.339" v="92" actId="1076"/>
          <ac:spMkLst>
            <pc:docMk/>
            <pc:sldMk cId="4101477833" sldId="269"/>
            <ac:spMk id="41" creationId="{223E7AD0-99F4-0B45-81AF-09C4B9C35324}"/>
          </ac:spMkLst>
        </pc:spChg>
        <pc:spChg chg="mod">
          <ac:chgData name="Sarah Duffy" userId="ca92ddb4-4620-4127-97b1-8232d187080b" providerId="ADAL" clId="{54A4BBA9-C65C-4702-A7DB-A2D8874C1FBE}" dt="2021-11-24T12:31:23.339" v="92" actId="1076"/>
          <ac:spMkLst>
            <pc:docMk/>
            <pc:sldMk cId="4101477833" sldId="269"/>
            <ac:spMk id="43" creationId="{625AE9B0-B466-AB41-A065-763EBD3F512B}"/>
          </ac:spMkLst>
        </pc:spChg>
        <pc:spChg chg="mod">
          <ac:chgData name="Sarah Duffy" userId="ca92ddb4-4620-4127-97b1-8232d187080b" providerId="ADAL" clId="{54A4BBA9-C65C-4702-A7DB-A2D8874C1FBE}" dt="2021-11-24T12:31:23.339" v="92" actId="1076"/>
          <ac:spMkLst>
            <pc:docMk/>
            <pc:sldMk cId="4101477833" sldId="269"/>
            <ac:spMk id="45" creationId="{B47083F7-7BFE-C146-8D61-16FDD2870255}"/>
          </ac:spMkLst>
        </pc:spChg>
        <pc:spChg chg="mod">
          <ac:chgData name="Sarah Duffy" userId="ca92ddb4-4620-4127-97b1-8232d187080b" providerId="ADAL" clId="{54A4BBA9-C65C-4702-A7DB-A2D8874C1FBE}" dt="2021-11-24T12:31:23.339" v="92" actId="1076"/>
          <ac:spMkLst>
            <pc:docMk/>
            <pc:sldMk cId="4101477833" sldId="269"/>
            <ac:spMk id="48" creationId="{140D8A73-452A-9E44-8A49-0208398DC5E3}"/>
          </ac:spMkLst>
        </pc:spChg>
        <pc:spChg chg="mod">
          <ac:chgData name="Sarah Duffy" userId="ca92ddb4-4620-4127-97b1-8232d187080b" providerId="ADAL" clId="{54A4BBA9-C65C-4702-A7DB-A2D8874C1FBE}" dt="2021-11-24T12:31:23.339" v="92" actId="1076"/>
          <ac:spMkLst>
            <pc:docMk/>
            <pc:sldMk cId="4101477833" sldId="269"/>
            <ac:spMk id="49" creationId="{EDB7FD68-4755-6545-9591-D961B7A6C7A7}"/>
          </ac:spMkLst>
        </pc:spChg>
        <pc:spChg chg="mod">
          <ac:chgData name="Sarah Duffy" userId="ca92ddb4-4620-4127-97b1-8232d187080b" providerId="ADAL" clId="{54A4BBA9-C65C-4702-A7DB-A2D8874C1FBE}" dt="2021-11-24T12:31:23.339" v="92" actId="1076"/>
          <ac:spMkLst>
            <pc:docMk/>
            <pc:sldMk cId="4101477833" sldId="269"/>
            <ac:spMk id="50" creationId="{BD1769F6-570C-9F40-8E08-A0EB62C963AC}"/>
          </ac:spMkLst>
        </pc:spChg>
        <pc:spChg chg="mod">
          <ac:chgData name="Sarah Duffy" userId="ca92ddb4-4620-4127-97b1-8232d187080b" providerId="ADAL" clId="{54A4BBA9-C65C-4702-A7DB-A2D8874C1FBE}" dt="2021-11-24T12:31:23.339" v="92" actId="1076"/>
          <ac:spMkLst>
            <pc:docMk/>
            <pc:sldMk cId="4101477833" sldId="269"/>
            <ac:spMk id="51" creationId="{293CCA59-8C81-3549-A86E-60C006BD24AC}"/>
          </ac:spMkLst>
        </pc:spChg>
        <pc:spChg chg="mod">
          <ac:chgData name="Sarah Duffy" userId="ca92ddb4-4620-4127-97b1-8232d187080b" providerId="ADAL" clId="{54A4BBA9-C65C-4702-A7DB-A2D8874C1FBE}" dt="2021-11-24T12:31:23.339" v="92" actId="1076"/>
          <ac:spMkLst>
            <pc:docMk/>
            <pc:sldMk cId="4101477833" sldId="269"/>
            <ac:spMk id="52" creationId="{4D38CE4A-79CA-B84D-9C82-C95BACE278B1}"/>
          </ac:spMkLst>
        </pc:spChg>
        <pc:spChg chg="mod">
          <ac:chgData name="Sarah Duffy" userId="ca92ddb4-4620-4127-97b1-8232d187080b" providerId="ADAL" clId="{54A4BBA9-C65C-4702-A7DB-A2D8874C1FBE}" dt="2021-11-24T12:31:23.339" v="92" actId="1076"/>
          <ac:spMkLst>
            <pc:docMk/>
            <pc:sldMk cId="4101477833" sldId="269"/>
            <ac:spMk id="53" creationId="{C830DDF5-ACCB-5845-8F16-C31EA28D2C76}"/>
          </ac:spMkLst>
        </pc:spChg>
        <pc:spChg chg="mod">
          <ac:chgData name="Sarah Duffy" userId="ca92ddb4-4620-4127-97b1-8232d187080b" providerId="ADAL" clId="{54A4BBA9-C65C-4702-A7DB-A2D8874C1FBE}" dt="2021-11-24T12:31:23.339" v="92" actId="1076"/>
          <ac:spMkLst>
            <pc:docMk/>
            <pc:sldMk cId="4101477833" sldId="269"/>
            <ac:spMk id="54" creationId="{B57F71EB-BFC7-8546-AC03-5DBC370E4CDD}"/>
          </ac:spMkLst>
        </pc:spChg>
        <pc:spChg chg="mod">
          <ac:chgData name="Sarah Duffy" userId="ca92ddb4-4620-4127-97b1-8232d187080b" providerId="ADAL" clId="{54A4BBA9-C65C-4702-A7DB-A2D8874C1FBE}" dt="2021-11-24T12:31:23.339" v="92" actId="1076"/>
          <ac:spMkLst>
            <pc:docMk/>
            <pc:sldMk cId="4101477833" sldId="269"/>
            <ac:spMk id="55" creationId="{7349B19C-5BA0-D948-8F75-9C994C15026E}"/>
          </ac:spMkLst>
        </pc:spChg>
        <pc:picChg chg="add mod">
          <ac:chgData name="Sarah Duffy" userId="ca92ddb4-4620-4127-97b1-8232d187080b" providerId="ADAL" clId="{54A4BBA9-C65C-4702-A7DB-A2D8874C1FBE}" dt="2021-11-24T12:31:30.879" v="95" actId="962"/>
          <ac:picMkLst>
            <pc:docMk/>
            <pc:sldMk cId="4101477833" sldId="269"/>
            <ac:picMk id="4" creationId="{93B9E581-F49B-4E54-A2BE-25B08DD7FF61}"/>
          </ac:picMkLst>
        </pc:picChg>
        <pc:picChg chg="mod">
          <ac:chgData name="Sarah Duffy" userId="ca92ddb4-4620-4127-97b1-8232d187080b" providerId="ADAL" clId="{54A4BBA9-C65C-4702-A7DB-A2D8874C1FBE}" dt="2021-11-24T12:31:13.770" v="90" actId="1076"/>
          <ac:picMkLst>
            <pc:docMk/>
            <pc:sldMk cId="4101477833" sldId="269"/>
            <ac:picMk id="6" creationId="{188D993D-8855-9F44-A2C9-70AAFB2E1CA2}"/>
          </ac:picMkLst>
        </pc:picChg>
      </pc:sldChg>
      <pc:sldChg chg="addSp modSp mod modNotesTx">
        <pc:chgData name="Sarah Duffy" userId="ca92ddb4-4620-4127-97b1-8232d187080b" providerId="ADAL" clId="{54A4BBA9-C65C-4702-A7DB-A2D8874C1FBE}" dt="2021-11-24T12:31:02.389" v="89" actId="20577"/>
        <pc:sldMkLst>
          <pc:docMk/>
          <pc:sldMk cId="2224827757" sldId="271"/>
        </pc:sldMkLst>
        <pc:spChg chg="mod">
          <ac:chgData name="Sarah Duffy" userId="ca92ddb4-4620-4127-97b1-8232d187080b" providerId="ADAL" clId="{54A4BBA9-C65C-4702-A7DB-A2D8874C1FBE}" dt="2021-11-24T12:29:44.019" v="63" actId="1076"/>
          <ac:spMkLst>
            <pc:docMk/>
            <pc:sldMk cId="2224827757" sldId="271"/>
            <ac:spMk id="2" creationId="{A24FA5B3-037D-244A-8F18-5F94BCA8D036}"/>
          </ac:spMkLst>
        </pc:spChg>
        <pc:spChg chg="mod">
          <ac:chgData name="Sarah Duffy" userId="ca92ddb4-4620-4127-97b1-8232d187080b" providerId="ADAL" clId="{54A4BBA9-C65C-4702-A7DB-A2D8874C1FBE}" dt="2021-11-24T12:29:44.019" v="63" actId="1076"/>
          <ac:spMkLst>
            <pc:docMk/>
            <pc:sldMk cId="2224827757" sldId="271"/>
            <ac:spMk id="23" creationId="{AE0A7FEE-4F69-AA4D-A395-55D027FF4907}"/>
          </ac:spMkLst>
        </pc:spChg>
        <pc:picChg chg="mod">
          <ac:chgData name="Sarah Duffy" userId="ca92ddb4-4620-4127-97b1-8232d187080b" providerId="ADAL" clId="{54A4BBA9-C65C-4702-A7DB-A2D8874C1FBE}" dt="2021-11-24T12:29:30.727" v="61" actId="1076"/>
          <ac:picMkLst>
            <pc:docMk/>
            <pc:sldMk cId="2224827757" sldId="271"/>
            <ac:picMk id="6" creationId="{281DEDC5-82BC-694B-AA0E-76D3913504A1}"/>
          </ac:picMkLst>
        </pc:picChg>
        <pc:picChg chg="add mod">
          <ac:chgData name="Sarah Duffy" userId="ca92ddb4-4620-4127-97b1-8232d187080b" providerId="ADAL" clId="{54A4BBA9-C65C-4702-A7DB-A2D8874C1FBE}" dt="2021-11-24T12:30:49.012" v="66"/>
          <ac:picMkLst>
            <pc:docMk/>
            <pc:sldMk cId="2224827757" sldId="271"/>
            <ac:picMk id="7" creationId="{6A93CDD6-BC18-45A6-A132-4D507901BBF4}"/>
          </ac:picMkLst>
        </pc:picChg>
        <pc:picChg chg="mod">
          <ac:chgData name="Sarah Duffy" userId="ca92ddb4-4620-4127-97b1-8232d187080b" providerId="ADAL" clId="{54A4BBA9-C65C-4702-A7DB-A2D8874C1FBE}" dt="2021-11-24T12:29:30.727" v="61" actId="1076"/>
          <ac:picMkLst>
            <pc:docMk/>
            <pc:sldMk cId="2224827757" sldId="271"/>
            <ac:picMk id="8" creationId="{FAD1723A-4614-9A46-BE56-63941A677612}"/>
          </ac:picMkLst>
        </pc:picChg>
        <pc:picChg chg="mod">
          <ac:chgData name="Sarah Duffy" userId="ca92ddb4-4620-4127-97b1-8232d187080b" providerId="ADAL" clId="{54A4BBA9-C65C-4702-A7DB-A2D8874C1FBE}" dt="2021-11-24T12:29:30.727" v="61" actId="1076"/>
          <ac:picMkLst>
            <pc:docMk/>
            <pc:sldMk cId="2224827757" sldId="271"/>
            <ac:picMk id="9" creationId="{6E8E8F17-A086-3945-ACE1-1905645A558D}"/>
          </ac:picMkLst>
        </pc:picChg>
        <pc:picChg chg="mod">
          <ac:chgData name="Sarah Duffy" userId="ca92ddb4-4620-4127-97b1-8232d187080b" providerId="ADAL" clId="{54A4BBA9-C65C-4702-A7DB-A2D8874C1FBE}" dt="2021-11-24T12:29:30.727" v="61" actId="1076"/>
          <ac:picMkLst>
            <pc:docMk/>
            <pc:sldMk cId="2224827757" sldId="271"/>
            <ac:picMk id="10" creationId="{F894A2D4-A8DC-894D-B24C-A9D54A06C8D4}"/>
          </ac:picMkLst>
        </pc:picChg>
        <pc:picChg chg="mod">
          <ac:chgData name="Sarah Duffy" userId="ca92ddb4-4620-4127-97b1-8232d187080b" providerId="ADAL" clId="{54A4BBA9-C65C-4702-A7DB-A2D8874C1FBE}" dt="2021-11-24T12:29:30.727" v="61" actId="1076"/>
          <ac:picMkLst>
            <pc:docMk/>
            <pc:sldMk cId="2224827757" sldId="271"/>
            <ac:picMk id="12" creationId="{EF8E1E40-8A0C-B74E-AFF8-56114C0AAF96}"/>
          </ac:picMkLst>
        </pc:picChg>
        <pc:picChg chg="mod">
          <ac:chgData name="Sarah Duffy" userId="ca92ddb4-4620-4127-97b1-8232d187080b" providerId="ADAL" clId="{54A4BBA9-C65C-4702-A7DB-A2D8874C1FBE}" dt="2021-11-24T12:29:30.727" v="61" actId="1076"/>
          <ac:picMkLst>
            <pc:docMk/>
            <pc:sldMk cId="2224827757" sldId="271"/>
            <ac:picMk id="13" creationId="{49E87826-0249-5341-AE97-9200EA9E1496}"/>
          </ac:picMkLst>
        </pc:picChg>
        <pc:picChg chg="mod">
          <ac:chgData name="Sarah Duffy" userId="ca92ddb4-4620-4127-97b1-8232d187080b" providerId="ADAL" clId="{54A4BBA9-C65C-4702-A7DB-A2D8874C1FBE}" dt="2021-11-24T12:29:30.727" v="61" actId="1076"/>
          <ac:picMkLst>
            <pc:docMk/>
            <pc:sldMk cId="2224827757" sldId="271"/>
            <ac:picMk id="15" creationId="{231F1FD3-8FC4-EB40-BED5-62D055DD44E0}"/>
          </ac:picMkLst>
        </pc:picChg>
        <pc:picChg chg="mod">
          <ac:chgData name="Sarah Duffy" userId="ca92ddb4-4620-4127-97b1-8232d187080b" providerId="ADAL" clId="{54A4BBA9-C65C-4702-A7DB-A2D8874C1FBE}" dt="2021-11-24T12:29:30.727" v="61" actId="1076"/>
          <ac:picMkLst>
            <pc:docMk/>
            <pc:sldMk cId="2224827757" sldId="271"/>
            <ac:picMk id="17" creationId="{64EF97B2-09F4-554C-9A2C-2AC971C52B49}"/>
          </ac:picMkLst>
        </pc:picChg>
        <pc:picChg chg="mod">
          <ac:chgData name="Sarah Duffy" userId="ca92ddb4-4620-4127-97b1-8232d187080b" providerId="ADAL" clId="{54A4BBA9-C65C-4702-A7DB-A2D8874C1FBE}" dt="2021-11-24T12:29:30.727" v="61" actId="1076"/>
          <ac:picMkLst>
            <pc:docMk/>
            <pc:sldMk cId="2224827757" sldId="271"/>
            <ac:picMk id="21" creationId="{3163C220-CF61-5840-BF9C-B52696B174C1}"/>
          </ac:picMkLst>
        </pc:picChg>
        <pc:picChg chg="mod">
          <ac:chgData name="Sarah Duffy" userId="ca92ddb4-4620-4127-97b1-8232d187080b" providerId="ADAL" clId="{54A4BBA9-C65C-4702-A7DB-A2D8874C1FBE}" dt="2021-11-24T12:29:30.727" v="61" actId="1076"/>
          <ac:picMkLst>
            <pc:docMk/>
            <pc:sldMk cId="2224827757" sldId="271"/>
            <ac:picMk id="22" creationId="{CBA349C1-87CA-6147-A500-B63CEC9996F6}"/>
          </ac:picMkLst>
        </pc:picChg>
        <pc:picChg chg="mod">
          <ac:chgData name="Sarah Duffy" userId="ca92ddb4-4620-4127-97b1-8232d187080b" providerId="ADAL" clId="{54A4BBA9-C65C-4702-A7DB-A2D8874C1FBE}" dt="2021-11-24T12:29:34.008" v="62" actId="1076"/>
          <ac:picMkLst>
            <pc:docMk/>
            <pc:sldMk cId="2224827757" sldId="271"/>
            <ac:picMk id="24" creationId="{2489F872-0238-4A48-8ED1-5991D274DEF7}"/>
          </ac:picMkLst>
        </pc:picChg>
        <pc:picChg chg="mod">
          <ac:chgData name="Sarah Duffy" userId="ca92ddb4-4620-4127-97b1-8232d187080b" providerId="ADAL" clId="{54A4BBA9-C65C-4702-A7DB-A2D8874C1FBE}" dt="2021-11-24T12:29:30.727" v="61" actId="1076"/>
          <ac:picMkLst>
            <pc:docMk/>
            <pc:sldMk cId="2224827757" sldId="271"/>
            <ac:picMk id="26" creationId="{82A219B7-B393-504D-842F-D396D0966A89}"/>
          </ac:picMkLst>
        </pc:picChg>
        <pc:picChg chg="mod">
          <ac:chgData name="Sarah Duffy" userId="ca92ddb4-4620-4127-97b1-8232d187080b" providerId="ADAL" clId="{54A4BBA9-C65C-4702-A7DB-A2D8874C1FBE}" dt="2021-11-24T12:29:30.727" v="61" actId="1076"/>
          <ac:picMkLst>
            <pc:docMk/>
            <pc:sldMk cId="2224827757" sldId="271"/>
            <ac:picMk id="28" creationId="{710A96DF-D4C4-CF44-AD73-145F35FC04EB}"/>
          </ac:picMkLst>
        </pc:picChg>
      </pc:sldChg>
      <pc:sldChg chg="addSp delSp modSp mod">
        <pc:chgData name="Sarah Duffy" userId="ca92ddb4-4620-4127-97b1-8232d187080b" providerId="ADAL" clId="{54A4BBA9-C65C-4702-A7DB-A2D8874C1FBE}" dt="2021-11-24T12:40:26.479" v="291" actId="962"/>
        <pc:sldMkLst>
          <pc:docMk/>
          <pc:sldMk cId="4032615951" sldId="273"/>
        </pc:sldMkLst>
        <pc:spChg chg="del">
          <ac:chgData name="Sarah Duffy" userId="ca92ddb4-4620-4127-97b1-8232d187080b" providerId="ADAL" clId="{54A4BBA9-C65C-4702-A7DB-A2D8874C1FBE}" dt="2021-11-24T12:40:14.885" v="287" actId="478"/>
          <ac:spMkLst>
            <pc:docMk/>
            <pc:sldMk cId="4032615951" sldId="273"/>
            <ac:spMk id="22" creationId="{70672C19-53D3-2D4F-8A69-F4CAE2D6A520}"/>
          </ac:spMkLst>
        </pc:spChg>
        <pc:spChg chg="mod">
          <ac:chgData name="Sarah Duffy" userId="ca92ddb4-4620-4127-97b1-8232d187080b" providerId="ADAL" clId="{54A4BBA9-C65C-4702-A7DB-A2D8874C1FBE}" dt="2021-11-24T12:40:19.958" v="288" actId="1076"/>
          <ac:spMkLst>
            <pc:docMk/>
            <pc:sldMk cId="4032615951" sldId="273"/>
            <ac:spMk id="62" creationId="{F0DA2BD3-3BF5-C949-BD9A-0628373E8078}"/>
          </ac:spMkLst>
        </pc:spChg>
        <pc:spChg chg="mod">
          <ac:chgData name="Sarah Duffy" userId="ca92ddb4-4620-4127-97b1-8232d187080b" providerId="ADAL" clId="{54A4BBA9-C65C-4702-A7DB-A2D8874C1FBE}" dt="2021-11-24T12:40:10.792" v="286" actId="1076"/>
          <ac:spMkLst>
            <pc:docMk/>
            <pc:sldMk cId="4032615951" sldId="273"/>
            <ac:spMk id="63" creationId="{87AA5CA5-04B6-3240-B099-1E4AE7B4E0D9}"/>
          </ac:spMkLst>
        </pc:spChg>
        <pc:picChg chg="add mod">
          <ac:chgData name="Sarah Duffy" userId="ca92ddb4-4620-4127-97b1-8232d187080b" providerId="ADAL" clId="{54A4BBA9-C65C-4702-A7DB-A2D8874C1FBE}" dt="2021-11-24T12:40:26.479" v="291" actId="962"/>
          <ac:picMkLst>
            <pc:docMk/>
            <pc:sldMk cId="4032615951" sldId="273"/>
            <ac:picMk id="5" creationId="{51B6F521-BA1F-4813-AF2E-B791F57EBF3F}"/>
          </ac:picMkLst>
        </pc:picChg>
      </pc:sldChg>
      <pc:sldChg chg="addSp delSp modSp mod modNotesTx">
        <pc:chgData name="Sarah Duffy" userId="ca92ddb4-4620-4127-97b1-8232d187080b" providerId="ADAL" clId="{54A4BBA9-C65C-4702-A7DB-A2D8874C1FBE}" dt="2021-11-24T12:42:21.813" v="378"/>
        <pc:sldMkLst>
          <pc:docMk/>
          <pc:sldMk cId="1823250078" sldId="275"/>
        </pc:sldMkLst>
        <pc:spChg chg="mod">
          <ac:chgData name="Sarah Duffy" userId="ca92ddb4-4620-4127-97b1-8232d187080b" providerId="ADAL" clId="{54A4BBA9-C65C-4702-A7DB-A2D8874C1FBE}" dt="2021-09-14T07:48:55.198" v="46"/>
          <ac:spMkLst>
            <pc:docMk/>
            <pc:sldMk cId="1823250078" sldId="275"/>
            <ac:spMk id="10" creationId="{C8F8D12A-EDF9-7543-A50B-084C6FD51DB0}"/>
          </ac:spMkLst>
        </pc:spChg>
        <pc:spChg chg="mod">
          <ac:chgData name="Sarah Duffy" userId="ca92ddb4-4620-4127-97b1-8232d187080b" providerId="ADAL" clId="{54A4BBA9-C65C-4702-A7DB-A2D8874C1FBE}" dt="2021-09-14T07:48:39.884" v="45" actId="164"/>
          <ac:spMkLst>
            <pc:docMk/>
            <pc:sldMk cId="1823250078" sldId="275"/>
            <ac:spMk id="11" creationId="{93C13AE8-FB1C-2E44-897A-2C432A0403F3}"/>
          </ac:spMkLst>
        </pc:spChg>
        <pc:grpChg chg="add mod">
          <ac:chgData name="Sarah Duffy" userId="ca92ddb4-4620-4127-97b1-8232d187080b" providerId="ADAL" clId="{54A4BBA9-C65C-4702-A7DB-A2D8874C1FBE}" dt="2021-09-14T07:48:31.946" v="44" actId="164"/>
          <ac:grpSpMkLst>
            <pc:docMk/>
            <pc:sldMk cId="1823250078" sldId="275"/>
            <ac:grpSpMk id="2" creationId="{A829C463-66A8-4862-8906-6B09CD022D17}"/>
          </ac:grpSpMkLst>
        </pc:grpChg>
        <pc:grpChg chg="add mod">
          <ac:chgData name="Sarah Duffy" userId="ca92ddb4-4620-4127-97b1-8232d187080b" providerId="ADAL" clId="{54A4BBA9-C65C-4702-A7DB-A2D8874C1FBE}" dt="2021-11-24T12:32:10.085" v="101" actId="1076"/>
          <ac:grpSpMkLst>
            <pc:docMk/>
            <pc:sldMk cId="1823250078" sldId="275"/>
            <ac:grpSpMk id="3" creationId="{97DED5BC-EFF8-482C-8FA8-0286C78B2D10}"/>
          </ac:grpSpMkLst>
        </pc:grpChg>
        <pc:picChg chg="add mod">
          <ac:chgData name="Sarah Duffy" userId="ca92ddb4-4620-4127-97b1-8232d187080b" providerId="ADAL" clId="{54A4BBA9-C65C-4702-A7DB-A2D8874C1FBE}" dt="2021-11-24T12:32:47.664" v="110"/>
          <ac:picMkLst>
            <pc:docMk/>
            <pc:sldMk cId="1823250078" sldId="275"/>
            <ac:picMk id="4" creationId="{87F08927-CEA5-43F6-9FE9-28FE5F78D4E7}"/>
          </ac:picMkLst>
        </pc:picChg>
        <pc:picChg chg="mod">
          <ac:chgData name="Sarah Duffy" userId="ca92ddb4-4620-4127-97b1-8232d187080b" providerId="ADAL" clId="{54A4BBA9-C65C-4702-A7DB-A2D8874C1FBE}" dt="2021-11-24T12:31:53.771" v="100" actId="1076"/>
          <ac:picMkLst>
            <pc:docMk/>
            <pc:sldMk cId="1823250078" sldId="275"/>
            <ac:picMk id="7" creationId="{114C64B3-FC9D-3645-B3A1-13A5F1D7FDCF}"/>
          </ac:picMkLst>
        </pc:picChg>
        <pc:picChg chg="mod">
          <ac:chgData name="Sarah Duffy" userId="ca92ddb4-4620-4127-97b1-8232d187080b" providerId="ADAL" clId="{54A4BBA9-C65C-4702-A7DB-A2D8874C1FBE}" dt="2021-11-24T12:32:10.085" v="101" actId="1076"/>
          <ac:picMkLst>
            <pc:docMk/>
            <pc:sldMk cId="1823250078" sldId="275"/>
            <ac:picMk id="8" creationId="{F1BE3F39-CCCB-7A47-B624-FD36032630A0}"/>
          </ac:picMkLst>
        </pc:picChg>
        <pc:picChg chg="del mod">
          <ac:chgData name="Sarah Duffy" userId="ca92ddb4-4620-4127-97b1-8232d187080b" providerId="ADAL" clId="{54A4BBA9-C65C-4702-A7DB-A2D8874C1FBE}" dt="2021-11-24T12:32:22.015" v="106" actId="478"/>
          <ac:picMkLst>
            <pc:docMk/>
            <pc:sldMk cId="1823250078" sldId="275"/>
            <ac:picMk id="9" creationId="{8D2FFD6D-A9D4-D44C-A39D-C37C325835F8}"/>
          </ac:picMkLst>
        </pc:picChg>
        <pc:picChg chg="mod">
          <ac:chgData name="Sarah Duffy" userId="ca92ddb4-4620-4127-97b1-8232d187080b" providerId="ADAL" clId="{54A4BBA9-C65C-4702-A7DB-A2D8874C1FBE}" dt="2021-09-14T07:48:31.946" v="44" actId="164"/>
          <ac:picMkLst>
            <pc:docMk/>
            <pc:sldMk cId="1823250078" sldId="275"/>
            <ac:picMk id="13" creationId="{2804758A-94DF-584A-8287-3B588A19342D}"/>
          </ac:picMkLst>
        </pc:picChg>
      </pc:sldChg>
      <pc:sldChg chg="addSp modSp mod modNotesTx">
        <pc:chgData name="Sarah Duffy" userId="ca92ddb4-4620-4127-97b1-8232d187080b" providerId="ADAL" clId="{54A4BBA9-C65C-4702-A7DB-A2D8874C1FBE}" dt="2021-11-24T12:48:17.698" v="529"/>
        <pc:sldMkLst>
          <pc:docMk/>
          <pc:sldMk cId="654077936" sldId="276"/>
        </pc:sldMkLst>
        <pc:spChg chg="mod">
          <ac:chgData name="Sarah Duffy" userId="ca92ddb4-4620-4127-97b1-8232d187080b" providerId="ADAL" clId="{54A4BBA9-C65C-4702-A7DB-A2D8874C1FBE}" dt="2021-09-14T07:47:25.261" v="42" actId="20577"/>
          <ac:spMkLst>
            <pc:docMk/>
            <pc:sldMk cId="654077936" sldId="276"/>
            <ac:spMk id="5" creationId="{6E0E40E7-9F87-114A-9D9A-AD44BEFE3D84}"/>
          </ac:spMkLst>
        </pc:spChg>
        <pc:spChg chg="mod">
          <ac:chgData name="Sarah Duffy" userId="ca92ddb4-4620-4127-97b1-8232d187080b" providerId="ADAL" clId="{54A4BBA9-C65C-4702-A7DB-A2D8874C1FBE}" dt="2021-11-24T12:48:06.437" v="525" actId="1076"/>
          <ac:spMkLst>
            <pc:docMk/>
            <pc:sldMk cId="654077936" sldId="276"/>
            <ac:spMk id="13" creationId="{D478F016-CFCB-B24B-A041-60202EC9F50E}"/>
          </ac:spMkLst>
        </pc:spChg>
        <pc:picChg chg="add mod">
          <ac:chgData name="Sarah Duffy" userId="ca92ddb4-4620-4127-97b1-8232d187080b" providerId="ADAL" clId="{54A4BBA9-C65C-4702-A7DB-A2D8874C1FBE}" dt="2021-11-24T12:48:17.698" v="529"/>
          <ac:picMkLst>
            <pc:docMk/>
            <pc:sldMk cId="654077936" sldId="276"/>
            <ac:picMk id="3" creationId="{B4E2D886-726D-415A-8CB5-9F75E32A2B57}"/>
          </ac:picMkLst>
        </pc:picChg>
        <pc:picChg chg="mod">
          <ac:chgData name="Sarah Duffy" userId="ca92ddb4-4620-4127-97b1-8232d187080b" providerId="ADAL" clId="{54A4BBA9-C65C-4702-A7DB-A2D8874C1FBE}" dt="2021-09-14T07:49:40.807" v="48"/>
          <ac:picMkLst>
            <pc:docMk/>
            <pc:sldMk cId="654077936" sldId="276"/>
            <ac:picMk id="15" creationId="{7C854015-37AB-464B-8EEB-4208787C2A58}"/>
          </ac:picMkLst>
        </pc:picChg>
      </pc:sldChg>
      <pc:sldChg chg="addSp modSp mod">
        <pc:chgData name="Sarah Duffy" userId="ca92ddb4-4620-4127-97b1-8232d187080b" providerId="ADAL" clId="{54A4BBA9-C65C-4702-A7DB-A2D8874C1FBE}" dt="2021-11-24T12:33:34.757" v="114" actId="962"/>
        <pc:sldMkLst>
          <pc:docMk/>
          <pc:sldMk cId="309985455" sldId="277"/>
        </pc:sldMkLst>
        <pc:picChg chg="add mod">
          <ac:chgData name="Sarah Duffy" userId="ca92ddb4-4620-4127-97b1-8232d187080b" providerId="ADAL" clId="{54A4BBA9-C65C-4702-A7DB-A2D8874C1FBE}" dt="2021-11-24T12:33:34.757" v="114" actId="962"/>
          <ac:picMkLst>
            <pc:docMk/>
            <pc:sldMk cId="309985455" sldId="277"/>
            <ac:picMk id="4" creationId="{3CB4CA78-3C44-4163-81D1-6D068B5EFFF2}"/>
          </ac:picMkLst>
        </pc:picChg>
      </pc:sldChg>
      <pc:sldChg chg="addSp delSp modSp mod addCm modCm modNotesTx">
        <pc:chgData name="Sarah Duffy" userId="ca92ddb4-4620-4127-97b1-8232d187080b" providerId="ADAL" clId="{54A4BBA9-C65C-4702-A7DB-A2D8874C1FBE}" dt="2021-11-24T12:44:16.512" v="497" actId="20577"/>
        <pc:sldMkLst>
          <pc:docMk/>
          <pc:sldMk cId="2595809256" sldId="278"/>
        </pc:sldMkLst>
        <pc:picChg chg="mod">
          <ac:chgData name="Sarah Duffy" userId="ca92ddb4-4620-4127-97b1-8232d187080b" providerId="ADAL" clId="{54A4BBA9-C65C-4702-A7DB-A2D8874C1FBE}" dt="2021-11-24T12:34:01.787" v="122" actId="1076"/>
          <ac:picMkLst>
            <pc:docMk/>
            <pc:sldMk cId="2595809256" sldId="278"/>
            <ac:picMk id="4" creationId="{015D817A-FB37-014A-A491-80AF9B8391B4}"/>
          </ac:picMkLst>
        </pc:picChg>
        <pc:picChg chg="mod">
          <ac:chgData name="Sarah Duffy" userId="ca92ddb4-4620-4127-97b1-8232d187080b" providerId="ADAL" clId="{54A4BBA9-C65C-4702-A7DB-A2D8874C1FBE}" dt="2021-11-24T12:34:04.106" v="123" actId="1076"/>
          <ac:picMkLst>
            <pc:docMk/>
            <pc:sldMk cId="2595809256" sldId="278"/>
            <ac:picMk id="8" creationId="{8B819BEE-2525-9F4C-8313-C40CF142F555}"/>
          </ac:picMkLst>
        </pc:picChg>
        <pc:picChg chg="del mod">
          <ac:chgData name="Sarah Duffy" userId="ca92ddb4-4620-4127-97b1-8232d187080b" providerId="ADAL" clId="{54A4BBA9-C65C-4702-A7DB-A2D8874C1FBE}" dt="2021-11-24T12:34:00.074" v="121" actId="478"/>
          <ac:picMkLst>
            <pc:docMk/>
            <pc:sldMk cId="2595809256" sldId="278"/>
            <ac:picMk id="9" creationId="{673EC01F-19B0-7B4F-9572-59AD1E97F598}"/>
          </ac:picMkLst>
        </pc:picChg>
        <pc:picChg chg="add del mod">
          <ac:chgData name="Sarah Duffy" userId="ca92ddb4-4620-4127-97b1-8232d187080b" providerId="ADAL" clId="{54A4BBA9-C65C-4702-A7DB-A2D8874C1FBE}" dt="2021-11-24T12:33:52.952" v="118" actId="478"/>
          <ac:picMkLst>
            <pc:docMk/>
            <pc:sldMk cId="2595809256" sldId="278"/>
            <ac:picMk id="12" creationId="{628DBDAC-3CBF-4C10-8695-5CEEBCC6652D}"/>
          </ac:picMkLst>
        </pc:picChg>
        <pc:picChg chg="add mod">
          <ac:chgData name="Sarah Duffy" userId="ca92ddb4-4620-4127-97b1-8232d187080b" providerId="ADAL" clId="{54A4BBA9-C65C-4702-A7DB-A2D8874C1FBE}" dt="2021-11-24T12:34:50.659" v="127"/>
          <ac:picMkLst>
            <pc:docMk/>
            <pc:sldMk cId="2595809256" sldId="278"/>
            <ac:picMk id="14" creationId="{304C5E49-5F3F-4582-BDFC-D9E855CA0E8F}"/>
          </ac:picMkLst>
        </pc:picChg>
      </pc:sldChg>
      <pc:sldChg chg="addSp modSp mod addCm modCm">
        <pc:chgData name="Sarah Duffy" userId="ca92ddb4-4620-4127-97b1-8232d187080b" providerId="ADAL" clId="{54A4BBA9-C65C-4702-A7DB-A2D8874C1FBE}" dt="2021-11-24T12:40:01.956" v="285" actId="1076"/>
        <pc:sldMkLst>
          <pc:docMk/>
          <pc:sldMk cId="2921881020" sldId="279"/>
        </pc:sldMkLst>
        <pc:spChg chg="mod">
          <ac:chgData name="Sarah Duffy" userId="ca92ddb4-4620-4127-97b1-8232d187080b" providerId="ADAL" clId="{54A4BBA9-C65C-4702-A7DB-A2D8874C1FBE}" dt="2021-11-24T12:39:30.066" v="281" actId="1076"/>
          <ac:spMkLst>
            <pc:docMk/>
            <pc:sldMk cId="2921881020" sldId="279"/>
            <ac:spMk id="7" creationId="{0D4CD667-12E2-3D42-99F2-D1955A8A5846}"/>
          </ac:spMkLst>
        </pc:spChg>
        <pc:spChg chg="mod">
          <ac:chgData name="Sarah Duffy" userId="ca92ddb4-4620-4127-97b1-8232d187080b" providerId="ADAL" clId="{54A4BBA9-C65C-4702-A7DB-A2D8874C1FBE}" dt="2021-11-24T12:39:55.991" v="284" actId="14100"/>
          <ac:spMkLst>
            <pc:docMk/>
            <pc:sldMk cId="2921881020" sldId="279"/>
            <ac:spMk id="14" creationId="{89313611-7D86-FB41-A33C-CFC9658F909C}"/>
          </ac:spMkLst>
        </pc:spChg>
        <pc:spChg chg="mod">
          <ac:chgData name="Sarah Duffy" userId="ca92ddb4-4620-4127-97b1-8232d187080b" providerId="ADAL" clId="{54A4BBA9-C65C-4702-A7DB-A2D8874C1FBE}" dt="2021-11-24T12:39:24.801" v="280" actId="14100"/>
          <ac:spMkLst>
            <pc:docMk/>
            <pc:sldMk cId="2921881020" sldId="279"/>
            <ac:spMk id="15" creationId="{4A07A304-FD93-1142-991A-394DFEA7AF3B}"/>
          </ac:spMkLst>
        </pc:spChg>
        <pc:picChg chg="add mod">
          <ac:chgData name="Sarah Duffy" userId="ca92ddb4-4620-4127-97b1-8232d187080b" providerId="ADAL" clId="{54A4BBA9-C65C-4702-A7DB-A2D8874C1FBE}" dt="2021-11-24T12:40:01.956" v="285" actId="1076"/>
          <ac:picMkLst>
            <pc:docMk/>
            <pc:sldMk cId="2921881020" sldId="279"/>
            <ac:picMk id="3" creationId="{B406ED92-49FB-4DAF-BA4B-563F6755EF7B}"/>
          </ac:picMkLst>
        </pc:picChg>
      </pc:sldChg>
    </pc:docChg>
  </pc:docChgLst>
  <pc:docChgLst>
    <pc:chgData name="Becky Root" userId="aae79a8e-4f34-44f0-938a-d9bdbc43ff73" providerId="ADAL" clId="{1A5CE976-7385-C849-950F-F0749A64EA2F}"/>
    <pc:docChg chg="undo custSel addSld delSld modSld sldOrd">
      <pc:chgData name="Becky Root" userId="aae79a8e-4f34-44f0-938a-d9bdbc43ff73" providerId="ADAL" clId="{1A5CE976-7385-C849-950F-F0749A64EA2F}" dt="2021-08-27T08:48:53.145" v="2154" actId="2165"/>
      <pc:docMkLst>
        <pc:docMk/>
      </pc:docMkLst>
      <pc:sldChg chg="addSp delSp modSp mod delCm">
        <pc:chgData name="Becky Root" userId="aae79a8e-4f34-44f0-938a-d9bdbc43ff73" providerId="ADAL" clId="{1A5CE976-7385-C849-950F-F0749A64EA2F}" dt="2021-08-25T08:21:07.944" v="2000" actId="1076"/>
        <pc:sldMkLst>
          <pc:docMk/>
          <pc:sldMk cId="312134143" sldId="256"/>
        </pc:sldMkLst>
        <pc:picChg chg="del">
          <ac:chgData name="Becky Root" userId="aae79a8e-4f34-44f0-938a-d9bdbc43ff73" providerId="ADAL" clId="{1A5CE976-7385-C849-950F-F0749A64EA2F}" dt="2021-08-25T08:21:05.958" v="1999" actId="478"/>
          <ac:picMkLst>
            <pc:docMk/>
            <pc:sldMk cId="312134143" sldId="256"/>
            <ac:picMk id="5" creationId="{17A42227-A988-6541-B3B0-08EF62AF6EC1}"/>
          </ac:picMkLst>
        </pc:picChg>
        <pc:picChg chg="add mod">
          <ac:chgData name="Becky Root" userId="aae79a8e-4f34-44f0-938a-d9bdbc43ff73" providerId="ADAL" clId="{1A5CE976-7385-C849-950F-F0749A64EA2F}" dt="2021-08-25T08:21:07.944" v="2000" actId="1076"/>
          <ac:picMkLst>
            <pc:docMk/>
            <pc:sldMk cId="312134143" sldId="256"/>
            <ac:picMk id="6" creationId="{0E0169EA-37B7-0443-B44C-DE1F799D0FF9}"/>
          </ac:picMkLst>
        </pc:picChg>
        <pc:picChg chg="del mod">
          <ac:chgData name="Becky Root" userId="aae79a8e-4f34-44f0-938a-d9bdbc43ff73" providerId="ADAL" clId="{1A5CE976-7385-C849-950F-F0749A64EA2F}" dt="2021-08-23T09:55:37.022" v="6" actId="478"/>
          <ac:picMkLst>
            <pc:docMk/>
            <pc:sldMk cId="312134143" sldId="256"/>
            <ac:picMk id="6" creationId="{FC437EC1-50C9-1744-940C-B2238A005C3A}"/>
          </ac:picMkLst>
        </pc:picChg>
        <pc:picChg chg="add del mod">
          <ac:chgData name="Becky Root" userId="aae79a8e-4f34-44f0-938a-d9bdbc43ff73" providerId="ADAL" clId="{1A5CE976-7385-C849-950F-F0749A64EA2F}" dt="2021-08-25T08:21:05.326" v="1998" actId="478"/>
          <ac:picMkLst>
            <pc:docMk/>
            <pc:sldMk cId="312134143" sldId="256"/>
            <ac:picMk id="7" creationId="{3915C4F8-7CEE-CD43-B044-17BDEF12178E}"/>
          </ac:picMkLst>
        </pc:picChg>
        <pc:picChg chg="add del mod">
          <ac:chgData name="Becky Root" userId="aae79a8e-4f34-44f0-938a-d9bdbc43ff73" providerId="ADAL" clId="{1A5CE976-7385-C849-950F-F0749A64EA2F}" dt="2021-08-25T08:21:04.838" v="1997" actId="478"/>
          <ac:picMkLst>
            <pc:docMk/>
            <pc:sldMk cId="312134143" sldId="256"/>
            <ac:picMk id="9" creationId="{DFBB5DF3-B110-A247-9B5A-51BDD5715B05}"/>
          </ac:picMkLst>
        </pc:picChg>
      </pc:sldChg>
      <pc:sldChg chg="delSp modSp mod delCm">
        <pc:chgData name="Becky Root" userId="aae79a8e-4f34-44f0-938a-d9bdbc43ff73" providerId="ADAL" clId="{1A5CE976-7385-C849-950F-F0749A64EA2F}" dt="2021-08-23T14:00:37.395" v="1257" actId="1592"/>
        <pc:sldMkLst>
          <pc:docMk/>
          <pc:sldMk cId="74846918" sldId="257"/>
        </pc:sldMkLst>
        <pc:spChg chg="mod">
          <ac:chgData name="Becky Root" userId="aae79a8e-4f34-44f0-938a-d9bdbc43ff73" providerId="ADAL" clId="{1A5CE976-7385-C849-950F-F0749A64EA2F}" dt="2021-08-23T10:03:02.018" v="44" actId="20577"/>
          <ac:spMkLst>
            <pc:docMk/>
            <pc:sldMk cId="74846918" sldId="257"/>
            <ac:spMk id="14" creationId="{57FD6437-51D1-FA46-AF2C-C7FD6E5081B0}"/>
          </ac:spMkLst>
        </pc:spChg>
        <pc:spChg chg="mod">
          <ac:chgData name="Becky Root" userId="aae79a8e-4f34-44f0-938a-d9bdbc43ff73" providerId="ADAL" clId="{1A5CE976-7385-C849-950F-F0749A64EA2F}" dt="2021-08-23T10:02:47.817" v="39" actId="108"/>
          <ac:spMkLst>
            <pc:docMk/>
            <pc:sldMk cId="74846918" sldId="257"/>
            <ac:spMk id="16" creationId="{947CE0DC-081F-7A4A-BDD2-B8076F82B942}"/>
          </ac:spMkLst>
        </pc:spChg>
        <pc:spChg chg="mod">
          <ac:chgData name="Becky Root" userId="aae79a8e-4f34-44f0-938a-d9bdbc43ff73" providerId="ADAL" clId="{1A5CE976-7385-C849-950F-F0749A64EA2F}" dt="2021-08-23T10:03:03.684" v="45" actId="20577"/>
          <ac:spMkLst>
            <pc:docMk/>
            <pc:sldMk cId="74846918" sldId="257"/>
            <ac:spMk id="48" creationId="{1D44FC11-76D0-A249-8E35-44758408CAD0}"/>
          </ac:spMkLst>
        </pc:spChg>
        <pc:spChg chg="mod">
          <ac:chgData name="Becky Root" userId="aae79a8e-4f34-44f0-938a-d9bdbc43ff73" providerId="ADAL" clId="{1A5CE976-7385-C849-950F-F0749A64EA2F}" dt="2021-08-23T10:03:05.835" v="46" actId="20577"/>
          <ac:spMkLst>
            <pc:docMk/>
            <pc:sldMk cId="74846918" sldId="257"/>
            <ac:spMk id="55" creationId="{8E2EA91F-00D3-E340-8484-1EC50EAC21EC}"/>
          </ac:spMkLst>
        </pc:spChg>
        <pc:spChg chg="mod">
          <ac:chgData name="Becky Root" userId="aae79a8e-4f34-44f0-938a-d9bdbc43ff73" providerId="ADAL" clId="{1A5CE976-7385-C849-950F-F0749A64EA2F}" dt="2021-08-23T10:03:08.052" v="47" actId="20577"/>
          <ac:spMkLst>
            <pc:docMk/>
            <pc:sldMk cId="74846918" sldId="257"/>
            <ac:spMk id="60" creationId="{16984ACC-A77D-3249-A707-D0ABDDBCC8B1}"/>
          </ac:spMkLst>
        </pc:spChg>
        <pc:spChg chg="del mod">
          <ac:chgData name="Becky Root" userId="aae79a8e-4f34-44f0-938a-d9bdbc43ff73" providerId="ADAL" clId="{1A5CE976-7385-C849-950F-F0749A64EA2F}" dt="2021-08-23T10:03:13.452" v="50" actId="478"/>
          <ac:spMkLst>
            <pc:docMk/>
            <pc:sldMk cId="74846918" sldId="257"/>
            <ac:spMk id="65" creationId="{47E1C93E-FE3B-694B-A0F9-290A219C5BA5}"/>
          </ac:spMkLst>
        </pc:spChg>
        <pc:spChg chg="del">
          <ac:chgData name="Becky Root" userId="aae79a8e-4f34-44f0-938a-d9bdbc43ff73" providerId="ADAL" clId="{1A5CE976-7385-C849-950F-F0749A64EA2F}" dt="2021-08-23T10:03:15.233" v="52" actId="478"/>
          <ac:spMkLst>
            <pc:docMk/>
            <pc:sldMk cId="74846918" sldId="257"/>
            <ac:spMk id="66" creationId="{8525410D-2117-BE41-B633-17267AB96365}"/>
          </ac:spMkLst>
        </pc:spChg>
        <pc:spChg chg="del">
          <ac:chgData name="Becky Root" userId="aae79a8e-4f34-44f0-938a-d9bdbc43ff73" providerId="ADAL" clId="{1A5CE976-7385-C849-950F-F0749A64EA2F}" dt="2021-08-23T10:03:17.479" v="53" actId="478"/>
          <ac:spMkLst>
            <pc:docMk/>
            <pc:sldMk cId="74846918" sldId="257"/>
            <ac:spMk id="67" creationId="{07821A52-BD85-E644-8C4D-683D0CC65F41}"/>
          </ac:spMkLst>
        </pc:spChg>
        <pc:grpChg chg="mod">
          <ac:chgData name="Becky Root" userId="aae79a8e-4f34-44f0-938a-d9bdbc43ff73" providerId="ADAL" clId="{1A5CE976-7385-C849-950F-F0749A64EA2F}" dt="2021-08-23T10:02:24.069" v="32" actId="1076"/>
          <ac:grpSpMkLst>
            <pc:docMk/>
            <pc:sldMk cId="74846918" sldId="257"/>
            <ac:grpSpMk id="74" creationId="{F773FDD1-BA1E-E946-967D-CEF7A65A5577}"/>
          </ac:grpSpMkLst>
        </pc:grpChg>
        <pc:grpChg chg="del">
          <ac:chgData name="Becky Root" userId="aae79a8e-4f34-44f0-938a-d9bdbc43ff73" providerId="ADAL" clId="{1A5CE976-7385-C849-950F-F0749A64EA2F}" dt="2021-08-23T10:03:14.365" v="51" actId="478"/>
          <ac:grpSpMkLst>
            <pc:docMk/>
            <pc:sldMk cId="74846918" sldId="257"/>
            <ac:grpSpMk id="90" creationId="{91813134-5E31-C444-813A-24DB1CF9535D}"/>
          </ac:grpSpMkLst>
        </pc:grpChg>
        <pc:picChg chg="mod">
          <ac:chgData name="Becky Root" userId="aae79a8e-4f34-44f0-938a-d9bdbc43ff73" providerId="ADAL" clId="{1A5CE976-7385-C849-950F-F0749A64EA2F}" dt="2021-08-23T10:02:40.546" v="38" actId="1076"/>
          <ac:picMkLst>
            <pc:docMk/>
            <pc:sldMk cId="74846918" sldId="257"/>
            <ac:picMk id="4" creationId="{940FE044-1572-5946-A2CE-C04B6F4F0621}"/>
          </ac:picMkLst>
        </pc:picChg>
        <pc:picChg chg="mod">
          <ac:chgData name="Becky Root" userId="aae79a8e-4f34-44f0-938a-d9bdbc43ff73" providerId="ADAL" clId="{1A5CE976-7385-C849-950F-F0749A64EA2F}" dt="2021-08-23T10:03:27.483" v="56" actId="1076"/>
          <ac:picMkLst>
            <pc:docMk/>
            <pc:sldMk cId="74846918" sldId="257"/>
            <ac:picMk id="6" creationId="{97351D80-99AE-4D45-B694-F91CAC65C003}"/>
          </ac:picMkLst>
        </pc:picChg>
        <pc:picChg chg="mod">
          <ac:chgData name="Becky Root" userId="aae79a8e-4f34-44f0-938a-d9bdbc43ff73" providerId="ADAL" clId="{1A5CE976-7385-C849-950F-F0749A64EA2F}" dt="2021-08-23T10:03:27.483" v="56" actId="1076"/>
          <ac:picMkLst>
            <pc:docMk/>
            <pc:sldMk cId="74846918" sldId="257"/>
            <ac:picMk id="10" creationId="{D0659B90-A139-E940-B797-60C41842DDAE}"/>
          </ac:picMkLst>
        </pc:picChg>
        <pc:picChg chg="mod">
          <ac:chgData name="Becky Root" userId="aae79a8e-4f34-44f0-938a-d9bdbc43ff73" providerId="ADAL" clId="{1A5CE976-7385-C849-950F-F0749A64EA2F}" dt="2021-08-23T10:03:31.735" v="57" actId="1076"/>
          <ac:picMkLst>
            <pc:docMk/>
            <pc:sldMk cId="74846918" sldId="257"/>
            <ac:picMk id="15" creationId="{758FAF19-C01B-0946-8DEE-9A9A39EB666A}"/>
          </ac:picMkLst>
        </pc:picChg>
        <pc:picChg chg="mod">
          <ac:chgData name="Becky Root" userId="aae79a8e-4f34-44f0-938a-d9bdbc43ff73" providerId="ADAL" clId="{1A5CE976-7385-C849-950F-F0749A64EA2F}" dt="2021-08-23T10:03:20.620" v="54" actId="1076"/>
          <ac:picMkLst>
            <pc:docMk/>
            <pc:sldMk cId="74846918" sldId="257"/>
            <ac:picMk id="20" creationId="{5D1732E0-5CC5-CD4E-8240-0F84A3F684C7}"/>
          </ac:picMkLst>
        </pc:picChg>
        <pc:picChg chg="mod">
          <ac:chgData name="Becky Root" userId="aae79a8e-4f34-44f0-938a-d9bdbc43ff73" providerId="ADAL" clId="{1A5CE976-7385-C849-950F-F0749A64EA2F}" dt="2021-08-23T10:03:20.620" v="54" actId="1076"/>
          <ac:picMkLst>
            <pc:docMk/>
            <pc:sldMk cId="74846918" sldId="257"/>
            <ac:picMk id="53" creationId="{32161610-4C27-764A-BD99-3124FF05F8AC}"/>
          </ac:picMkLst>
        </pc:picChg>
        <pc:picChg chg="mod">
          <ac:chgData name="Becky Root" userId="aae79a8e-4f34-44f0-938a-d9bdbc43ff73" providerId="ADAL" clId="{1A5CE976-7385-C849-950F-F0749A64EA2F}" dt="2021-08-23T10:03:31.735" v="57" actId="1076"/>
          <ac:picMkLst>
            <pc:docMk/>
            <pc:sldMk cId="74846918" sldId="257"/>
            <ac:picMk id="71" creationId="{06570C4D-09B4-4446-AE3F-30C145622749}"/>
          </ac:picMkLst>
        </pc:picChg>
        <pc:picChg chg="del">
          <ac:chgData name="Becky Root" userId="aae79a8e-4f34-44f0-938a-d9bdbc43ff73" providerId="ADAL" clId="{1A5CE976-7385-C849-950F-F0749A64EA2F}" dt="2021-08-23T14:00:07.031" v="1256" actId="478"/>
          <ac:picMkLst>
            <pc:docMk/>
            <pc:sldMk cId="74846918" sldId="257"/>
            <ac:picMk id="72" creationId="{1DD671F9-2929-C246-990C-B3D4753E5ECC}"/>
          </ac:picMkLst>
        </pc:picChg>
      </pc:sldChg>
      <pc:sldChg chg="addSp delSp modSp mod">
        <pc:chgData name="Becky Root" userId="aae79a8e-4f34-44f0-938a-d9bdbc43ff73" providerId="ADAL" clId="{1A5CE976-7385-C849-950F-F0749A64EA2F}" dt="2021-08-23T10:07:08.130" v="173" actId="1076"/>
        <pc:sldMkLst>
          <pc:docMk/>
          <pc:sldMk cId="1539444185" sldId="258"/>
        </pc:sldMkLst>
        <pc:spChg chg="mod">
          <ac:chgData name="Becky Root" userId="aae79a8e-4f34-44f0-938a-d9bdbc43ff73" providerId="ADAL" clId="{1A5CE976-7385-C849-950F-F0749A64EA2F}" dt="2021-08-23T10:07:00.382" v="168" actId="1076"/>
          <ac:spMkLst>
            <pc:docMk/>
            <pc:sldMk cId="1539444185" sldId="258"/>
            <ac:spMk id="8" creationId="{96A07E27-2CC2-0849-A711-63CC28648F2F}"/>
          </ac:spMkLst>
        </pc:spChg>
        <pc:spChg chg="mod">
          <ac:chgData name="Becky Root" userId="aae79a8e-4f34-44f0-938a-d9bdbc43ff73" providerId="ADAL" clId="{1A5CE976-7385-C849-950F-F0749A64EA2F}" dt="2021-08-23T10:07:00.382" v="168" actId="1076"/>
          <ac:spMkLst>
            <pc:docMk/>
            <pc:sldMk cId="1539444185" sldId="258"/>
            <ac:spMk id="11" creationId="{185D8DC2-BD9A-3442-9FBD-9BAF22B3CFE8}"/>
          </ac:spMkLst>
        </pc:spChg>
        <pc:spChg chg="mod">
          <ac:chgData name="Becky Root" userId="aae79a8e-4f34-44f0-938a-d9bdbc43ff73" providerId="ADAL" clId="{1A5CE976-7385-C849-950F-F0749A64EA2F}" dt="2021-08-23T10:07:00.382" v="168" actId="1076"/>
          <ac:spMkLst>
            <pc:docMk/>
            <pc:sldMk cId="1539444185" sldId="258"/>
            <ac:spMk id="12" creationId="{0135AB48-64E2-0A47-9026-3F2AD5DBC8D5}"/>
          </ac:spMkLst>
        </pc:spChg>
        <pc:spChg chg="mod">
          <ac:chgData name="Becky Root" userId="aae79a8e-4f34-44f0-938a-d9bdbc43ff73" providerId="ADAL" clId="{1A5CE976-7385-C849-950F-F0749A64EA2F}" dt="2021-08-23T10:07:00.382" v="168" actId="1076"/>
          <ac:spMkLst>
            <pc:docMk/>
            <pc:sldMk cId="1539444185" sldId="258"/>
            <ac:spMk id="13" creationId="{9DFD22F9-F0D9-5447-99F9-7D4D1597CA6B}"/>
          </ac:spMkLst>
        </pc:spChg>
        <pc:spChg chg="add del mod">
          <ac:chgData name="Becky Root" userId="aae79a8e-4f34-44f0-938a-d9bdbc43ff73" providerId="ADAL" clId="{1A5CE976-7385-C849-950F-F0749A64EA2F}" dt="2021-08-23T10:05:03.471" v="104" actId="478"/>
          <ac:spMkLst>
            <pc:docMk/>
            <pc:sldMk cId="1539444185" sldId="258"/>
            <ac:spMk id="14" creationId="{615509AA-0127-564F-B0B0-BD1CE295C1D8}"/>
          </ac:spMkLst>
        </pc:spChg>
        <pc:spChg chg="add mod">
          <ac:chgData name="Becky Root" userId="aae79a8e-4f34-44f0-938a-d9bdbc43ff73" providerId="ADAL" clId="{1A5CE976-7385-C849-950F-F0749A64EA2F}" dt="2021-08-23T10:07:00.382" v="168" actId="1076"/>
          <ac:spMkLst>
            <pc:docMk/>
            <pc:sldMk cId="1539444185" sldId="258"/>
            <ac:spMk id="15" creationId="{334D4A5E-C1F0-EF44-8EBA-158841116A40}"/>
          </ac:spMkLst>
        </pc:spChg>
        <pc:spChg chg="mod">
          <ac:chgData name="Becky Root" userId="aae79a8e-4f34-44f0-938a-d9bdbc43ff73" providerId="ADAL" clId="{1A5CE976-7385-C849-950F-F0749A64EA2F}" dt="2021-08-23T10:07:05.423" v="172" actId="1076"/>
          <ac:spMkLst>
            <pc:docMk/>
            <pc:sldMk cId="1539444185" sldId="258"/>
            <ac:spMk id="16" creationId="{C87607EC-BBA8-5149-80C4-85E29FBFEEFF}"/>
          </ac:spMkLst>
        </pc:spChg>
        <pc:spChg chg="add mod">
          <ac:chgData name="Becky Root" userId="aae79a8e-4f34-44f0-938a-d9bdbc43ff73" providerId="ADAL" clId="{1A5CE976-7385-C849-950F-F0749A64EA2F}" dt="2021-08-23T10:07:00.382" v="168" actId="1076"/>
          <ac:spMkLst>
            <pc:docMk/>
            <pc:sldMk cId="1539444185" sldId="258"/>
            <ac:spMk id="17" creationId="{0BA5A165-CE94-0347-837E-45E6C8E53032}"/>
          </ac:spMkLst>
        </pc:spChg>
        <pc:spChg chg="add mod">
          <ac:chgData name="Becky Root" userId="aae79a8e-4f34-44f0-938a-d9bdbc43ff73" providerId="ADAL" clId="{1A5CE976-7385-C849-950F-F0749A64EA2F}" dt="2021-08-23T10:07:00.382" v="168" actId="1076"/>
          <ac:spMkLst>
            <pc:docMk/>
            <pc:sldMk cId="1539444185" sldId="258"/>
            <ac:spMk id="18" creationId="{557E9252-9D9B-F447-BF54-F24A52DB4F3B}"/>
          </ac:spMkLst>
        </pc:spChg>
        <pc:spChg chg="mod">
          <ac:chgData name="Becky Root" userId="aae79a8e-4f34-44f0-938a-d9bdbc43ff73" providerId="ADAL" clId="{1A5CE976-7385-C849-950F-F0749A64EA2F}" dt="2021-08-23T10:07:00.382" v="168" actId="1076"/>
          <ac:spMkLst>
            <pc:docMk/>
            <pc:sldMk cId="1539444185" sldId="258"/>
            <ac:spMk id="19" creationId="{7798956B-4D09-5846-8DD5-91132F7A39A6}"/>
          </ac:spMkLst>
        </pc:spChg>
        <pc:spChg chg="add mod">
          <ac:chgData name="Becky Root" userId="aae79a8e-4f34-44f0-938a-d9bdbc43ff73" providerId="ADAL" clId="{1A5CE976-7385-C849-950F-F0749A64EA2F}" dt="2021-08-23T10:07:00.382" v="168" actId="1076"/>
          <ac:spMkLst>
            <pc:docMk/>
            <pc:sldMk cId="1539444185" sldId="258"/>
            <ac:spMk id="20" creationId="{E6D8FAFF-98D2-A94E-A588-0A07038666DA}"/>
          </ac:spMkLst>
        </pc:spChg>
        <pc:spChg chg="add mod">
          <ac:chgData name="Becky Root" userId="aae79a8e-4f34-44f0-938a-d9bdbc43ff73" providerId="ADAL" clId="{1A5CE976-7385-C849-950F-F0749A64EA2F}" dt="2021-08-23T10:07:00.382" v="168" actId="1076"/>
          <ac:spMkLst>
            <pc:docMk/>
            <pc:sldMk cId="1539444185" sldId="258"/>
            <ac:spMk id="21" creationId="{221E6713-3774-B141-8129-2FBA40A214B8}"/>
          </ac:spMkLst>
        </pc:spChg>
        <pc:spChg chg="add mod">
          <ac:chgData name="Becky Root" userId="aae79a8e-4f34-44f0-938a-d9bdbc43ff73" providerId="ADAL" clId="{1A5CE976-7385-C849-950F-F0749A64EA2F}" dt="2021-08-23T10:07:00.382" v="168" actId="1076"/>
          <ac:spMkLst>
            <pc:docMk/>
            <pc:sldMk cId="1539444185" sldId="258"/>
            <ac:spMk id="22" creationId="{D982FE31-8A12-FF45-90C4-862ED89893DA}"/>
          </ac:spMkLst>
        </pc:spChg>
        <pc:spChg chg="add mod">
          <ac:chgData name="Becky Root" userId="aae79a8e-4f34-44f0-938a-d9bdbc43ff73" providerId="ADAL" clId="{1A5CE976-7385-C849-950F-F0749A64EA2F}" dt="2021-08-23T10:07:00.382" v="168" actId="1076"/>
          <ac:spMkLst>
            <pc:docMk/>
            <pc:sldMk cId="1539444185" sldId="258"/>
            <ac:spMk id="23" creationId="{D7F2FD6E-9471-0D42-8297-C6D96ABD65C5}"/>
          </ac:spMkLst>
        </pc:spChg>
        <pc:spChg chg="add mod">
          <ac:chgData name="Becky Root" userId="aae79a8e-4f34-44f0-938a-d9bdbc43ff73" providerId="ADAL" clId="{1A5CE976-7385-C849-950F-F0749A64EA2F}" dt="2021-08-23T10:07:00.382" v="168" actId="1076"/>
          <ac:spMkLst>
            <pc:docMk/>
            <pc:sldMk cId="1539444185" sldId="258"/>
            <ac:spMk id="24" creationId="{1949CEB5-FA62-7041-86E9-022B1864F192}"/>
          </ac:spMkLst>
        </pc:spChg>
        <pc:spChg chg="mod">
          <ac:chgData name="Becky Root" userId="aae79a8e-4f34-44f0-938a-d9bdbc43ff73" providerId="ADAL" clId="{1A5CE976-7385-C849-950F-F0749A64EA2F}" dt="2021-08-23T10:07:00.382" v="168" actId="1076"/>
          <ac:spMkLst>
            <pc:docMk/>
            <pc:sldMk cId="1539444185" sldId="258"/>
            <ac:spMk id="26" creationId="{636BB5BD-B32C-364E-85D5-FF1D99D1DB48}"/>
          </ac:spMkLst>
        </pc:spChg>
        <pc:spChg chg="mod">
          <ac:chgData name="Becky Root" userId="aae79a8e-4f34-44f0-938a-d9bdbc43ff73" providerId="ADAL" clId="{1A5CE976-7385-C849-950F-F0749A64EA2F}" dt="2021-08-23T10:06:38.115" v="161" actId="1076"/>
          <ac:spMkLst>
            <pc:docMk/>
            <pc:sldMk cId="1539444185" sldId="258"/>
            <ac:spMk id="39" creationId="{FEAEDD45-6916-8848-8723-9B2C27D41ECC}"/>
          </ac:spMkLst>
        </pc:spChg>
        <pc:picChg chg="mod">
          <ac:chgData name="Becky Root" userId="aae79a8e-4f34-44f0-938a-d9bdbc43ff73" providerId="ADAL" clId="{1A5CE976-7385-C849-950F-F0749A64EA2F}" dt="2021-08-23T10:07:08.130" v="173" actId="1076"/>
          <ac:picMkLst>
            <pc:docMk/>
            <pc:sldMk cId="1539444185" sldId="258"/>
            <ac:picMk id="3" creationId="{5F9BE9A2-723D-1C42-9BC7-7EE359D9BB04}"/>
          </ac:picMkLst>
        </pc:picChg>
      </pc:sldChg>
      <pc:sldChg chg="addSp delSp modSp mod ord delCm">
        <pc:chgData name="Becky Root" userId="aae79a8e-4f34-44f0-938a-d9bdbc43ff73" providerId="ADAL" clId="{1A5CE976-7385-C849-950F-F0749A64EA2F}" dt="2021-08-23T17:18:01.562" v="1978" actId="1592"/>
        <pc:sldMkLst>
          <pc:docMk/>
          <pc:sldMk cId="2088198683" sldId="260"/>
        </pc:sldMkLst>
        <pc:spChg chg="add del mod">
          <ac:chgData name="Becky Root" userId="aae79a8e-4f34-44f0-938a-d9bdbc43ff73" providerId="ADAL" clId="{1A5CE976-7385-C849-950F-F0749A64EA2F}" dt="2021-08-23T14:33:40.329" v="1492" actId="478"/>
          <ac:spMkLst>
            <pc:docMk/>
            <pc:sldMk cId="2088198683" sldId="260"/>
            <ac:spMk id="4" creationId="{05D4DC61-D82B-D24F-BD62-6899210A2CBF}"/>
          </ac:spMkLst>
        </pc:spChg>
        <pc:spChg chg="mod">
          <ac:chgData name="Becky Root" userId="aae79a8e-4f34-44f0-938a-d9bdbc43ff73" providerId="ADAL" clId="{1A5CE976-7385-C849-950F-F0749A64EA2F}" dt="2021-08-23T14:36:41.292" v="1553" actId="207"/>
          <ac:spMkLst>
            <pc:docMk/>
            <pc:sldMk cId="2088198683" sldId="260"/>
            <ac:spMk id="9" creationId="{7F304BC2-DF16-9946-8EF6-D54A1068C5A0}"/>
          </ac:spMkLst>
        </pc:spChg>
        <pc:spChg chg="del">
          <ac:chgData name="Becky Root" userId="aae79a8e-4f34-44f0-938a-d9bdbc43ff73" providerId="ADAL" clId="{1A5CE976-7385-C849-950F-F0749A64EA2F}" dt="2021-08-23T14:33:57.769" v="1505" actId="478"/>
          <ac:spMkLst>
            <pc:docMk/>
            <pc:sldMk cId="2088198683" sldId="260"/>
            <ac:spMk id="12" creationId="{10AA591C-ACEE-8C42-AFA3-F4A75D200DF1}"/>
          </ac:spMkLst>
        </pc:spChg>
        <pc:spChg chg="del mod">
          <ac:chgData name="Becky Root" userId="aae79a8e-4f34-44f0-938a-d9bdbc43ff73" providerId="ADAL" clId="{1A5CE976-7385-C849-950F-F0749A64EA2F}" dt="2021-08-23T14:33:51.035" v="1500" actId="478"/>
          <ac:spMkLst>
            <pc:docMk/>
            <pc:sldMk cId="2088198683" sldId="260"/>
            <ac:spMk id="14" creationId="{B1C5E8F3-2C0C-3C42-BA7C-99FEC1406B02}"/>
          </ac:spMkLst>
        </pc:spChg>
        <pc:spChg chg="del">
          <ac:chgData name="Becky Root" userId="aae79a8e-4f34-44f0-938a-d9bdbc43ff73" providerId="ADAL" clId="{1A5CE976-7385-C849-950F-F0749A64EA2F}" dt="2021-08-23T14:33:52.368" v="1501" actId="478"/>
          <ac:spMkLst>
            <pc:docMk/>
            <pc:sldMk cId="2088198683" sldId="260"/>
            <ac:spMk id="16" creationId="{5C8F6298-ABCF-E64E-8802-4C8097CF1961}"/>
          </ac:spMkLst>
        </pc:spChg>
        <pc:spChg chg="del">
          <ac:chgData name="Becky Root" userId="aae79a8e-4f34-44f0-938a-d9bdbc43ff73" providerId="ADAL" clId="{1A5CE976-7385-C849-950F-F0749A64EA2F}" dt="2021-08-23T14:33:45.866" v="1496" actId="478"/>
          <ac:spMkLst>
            <pc:docMk/>
            <pc:sldMk cId="2088198683" sldId="260"/>
            <ac:spMk id="17" creationId="{091D1259-6E3B-F948-8A1F-D023FF03202B}"/>
          </ac:spMkLst>
        </pc:spChg>
        <pc:spChg chg="mod">
          <ac:chgData name="Becky Root" userId="aae79a8e-4f34-44f0-938a-d9bdbc43ff73" providerId="ADAL" clId="{1A5CE976-7385-C849-950F-F0749A64EA2F}" dt="2021-08-23T14:50:06.992" v="1593"/>
          <ac:spMkLst>
            <pc:docMk/>
            <pc:sldMk cId="2088198683" sldId="260"/>
            <ac:spMk id="18" creationId="{AFE62F2D-D11B-D94D-B559-2A0FB1FCA5DF}"/>
          </ac:spMkLst>
        </pc:spChg>
        <pc:spChg chg="mod">
          <ac:chgData name="Becky Root" userId="aae79a8e-4f34-44f0-938a-d9bdbc43ff73" providerId="ADAL" clId="{1A5CE976-7385-C849-950F-F0749A64EA2F}" dt="2021-08-23T14:36:07.334" v="1538"/>
          <ac:spMkLst>
            <pc:docMk/>
            <pc:sldMk cId="2088198683" sldId="260"/>
            <ac:spMk id="23" creationId="{E51B7AB4-50A6-E348-AE99-E8DC6CCBDEB0}"/>
          </ac:spMkLst>
        </pc:spChg>
        <pc:spChg chg="mod">
          <ac:chgData name="Becky Root" userId="aae79a8e-4f34-44f0-938a-d9bdbc43ff73" providerId="ADAL" clId="{1A5CE976-7385-C849-950F-F0749A64EA2F}" dt="2021-08-23T14:36:07.334" v="1538"/>
          <ac:spMkLst>
            <pc:docMk/>
            <pc:sldMk cId="2088198683" sldId="260"/>
            <ac:spMk id="24" creationId="{04F8F2B7-0E6D-F946-BF35-02C9159CF579}"/>
          </ac:spMkLst>
        </pc:spChg>
        <pc:spChg chg="mod">
          <ac:chgData name="Becky Root" userId="aae79a8e-4f34-44f0-938a-d9bdbc43ff73" providerId="ADAL" clId="{1A5CE976-7385-C849-950F-F0749A64EA2F}" dt="2021-08-23T14:36:12.807" v="1540" actId="571"/>
          <ac:spMkLst>
            <pc:docMk/>
            <pc:sldMk cId="2088198683" sldId="260"/>
            <ac:spMk id="26" creationId="{99D7F5A4-D557-C546-8DB0-AE22263146D7}"/>
          </ac:spMkLst>
        </pc:spChg>
        <pc:spChg chg="mod">
          <ac:chgData name="Becky Root" userId="aae79a8e-4f34-44f0-938a-d9bdbc43ff73" providerId="ADAL" clId="{1A5CE976-7385-C849-950F-F0749A64EA2F}" dt="2021-08-23T14:36:28.683" v="1548" actId="20577"/>
          <ac:spMkLst>
            <pc:docMk/>
            <pc:sldMk cId="2088198683" sldId="260"/>
            <ac:spMk id="27" creationId="{60033AF0-682A-BE48-BFE8-0A146CC39506}"/>
          </ac:spMkLst>
        </pc:spChg>
        <pc:spChg chg="mod">
          <ac:chgData name="Becky Root" userId="aae79a8e-4f34-44f0-938a-d9bdbc43ff73" providerId="ADAL" clId="{1A5CE976-7385-C849-950F-F0749A64EA2F}" dt="2021-08-23T14:36:14.657" v="1541" actId="571"/>
          <ac:spMkLst>
            <pc:docMk/>
            <pc:sldMk cId="2088198683" sldId="260"/>
            <ac:spMk id="30" creationId="{F9F5F08D-C62E-BC4E-960A-6196C1057FBD}"/>
          </ac:spMkLst>
        </pc:spChg>
        <pc:spChg chg="mod">
          <ac:chgData name="Becky Root" userId="aae79a8e-4f34-44f0-938a-d9bdbc43ff73" providerId="ADAL" clId="{1A5CE976-7385-C849-950F-F0749A64EA2F}" dt="2021-08-23T14:36:46.760" v="1554" actId="14100"/>
          <ac:spMkLst>
            <pc:docMk/>
            <pc:sldMk cId="2088198683" sldId="260"/>
            <ac:spMk id="31" creationId="{4EFA9503-3659-A247-AE78-7083D914D690}"/>
          </ac:spMkLst>
        </pc:spChg>
        <pc:spChg chg="mod">
          <ac:chgData name="Becky Root" userId="aae79a8e-4f34-44f0-938a-d9bdbc43ff73" providerId="ADAL" clId="{1A5CE976-7385-C849-950F-F0749A64EA2F}" dt="2021-08-23T14:36:30.972" v="1549" actId="20577"/>
          <ac:spMkLst>
            <pc:docMk/>
            <pc:sldMk cId="2088198683" sldId="260"/>
            <ac:spMk id="32" creationId="{B16A12EF-043B-3547-AD5A-9437ABB11211}"/>
          </ac:spMkLst>
        </pc:spChg>
        <pc:spChg chg="mod">
          <ac:chgData name="Becky Root" userId="aae79a8e-4f34-44f0-938a-d9bdbc43ff73" providerId="ADAL" clId="{1A5CE976-7385-C849-950F-F0749A64EA2F}" dt="2021-08-23T14:36:16.320" v="1542" actId="571"/>
          <ac:spMkLst>
            <pc:docMk/>
            <pc:sldMk cId="2088198683" sldId="260"/>
            <ac:spMk id="34" creationId="{CF8A05FB-B948-E249-8A84-E4C723C800E7}"/>
          </ac:spMkLst>
        </pc:spChg>
        <pc:spChg chg="mod">
          <ac:chgData name="Becky Root" userId="aae79a8e-4f34-44f0-938a-d9bdbc43ff73" providerId="ADAL" clId="{1A5CE976-7385-C849-950F-F0749A64EA2F}" dt="2021-08-23T14:36:32.512" v="1550" actId="20577"/>
          <ac:spMkLst>
            <pc:docMk/>
            <pc:sldMk cId="2088198683" sldId="260"/>
            <ac:spMk id="35" creationId="{A5DEB3DD-2E5C-9A4D-BF94-DBDF7E2E2722}"/>
          </ac:spMkLst>
        </pc:spChg>
        <pc:spChg chg="del">
          <ac:chgData name="Becky Root" userId="aae79a8e-4f34-44f0-938a-d9bdbc43ff73" providerId="ADAL" clId="{1A5CE976-7385-C849-950F-F0749A64EA2F}" dt="2021-08-23T14:33:48.060" v="1497" actId="478"/>
          <ac:spMkLst>
            <pc:docMk/>
            <pc:sldMk cId="2088198683" sldId="260"/>
            <ac:spMk id="36" creationId="{3F252C47-399E-A741-86FC-806C20A76008}"/>
          </ac:spMkLst>
        </pc:spChg>
        <pc:spChg chg="del">
          <ac:chgData name="Becky Root" userId="aae79a8e-4f34-44f0-938a-d9bdbc43ff73" providerId="ADAL" clId="{1A5CE976-7385-C849-950F-F0749A64EA2F}" dt="2021-08-23T14:33:49.817" v="1499" actId="478"/>
          <ac:spMkLst>
            <pc:docMk/>
            <pc:sldMk cId="2088198683" sldId="260"/>
            <ac:spMk id="37" creationId="{32FFB92E-5681-9C4F-85BB-1DC8AE4448BD}"/>
          </ac:spMkLst>
        </pc:spChg>
        <pc:spChg chg="del">
          <ac:chgData name="Becky Root" userId="aae79a8e-4f34-44f0-938a-d9bdbc43ff73" providerId="ADAL" clId="{1A5CE976-7385-C849-950F-F0749A64EA2F}" dt="2021-08-23T14:33:55.201" v="1504" actId="478"/>
          <ac:spMkLst>
            <pc:docMk/>
            <pc:sldMk cId="2088198683" sldId="260"/>
            <ac:spMk id="38" creationId="{AF52CA75-BF91-BF4A-A0A8-A20DD5224812}"/>
          </ac:spMkLst>
        </pc:spChg>
        <pc:spChg chg="mod">
          <ac:chgData name="Becky Root" userId="aae79a8e-4f34-44f0-938a-d9bdbc43ff73" providerId="ADAL" clId="{1A5CE976-7385-C849-950F-F0749A64EA2F}" dt="2021-08-23T14:36:20.494" v="1544" actId="571"/>
          <ac:spMkLst>
            <pc:docMk/>
            <pc:sldMk cId="2088198683" sldId="260"/>
            <ac:spMk id="43" creationId="{F0120501-9645-2841-99E7-AAD6A3AE0654}"/>
          </ac:spMkLst>
        </pc:spChg>
        <pc:spChg chg="mod">
          <ac:chgData name="Becky Root" userId="aae79a8e-4f34-44f0-938a-d9bdbc43ff73" providerId="ADAL" clId="{1A5CE976-7385-C849-950F-F0749A64EA2F}" dt="2021-08-23T14:36:34.113" v="1551" actId="20577"/>
          <ac:spMkLst>
            <pc:docMk/>
            <pc:sldMk cId="2088198683" sldId="260"/>
            <ac:spMk id="44" creationId="{6C4B7F47-C839-F84B-8346-68DA4F2BE64A}"/>
          </ac:spMkLst>
        </pc:spChg>
        <pc:spChg chg="mod">
          <ac:chgData name="Becky Root" userId="aae79a8e-4f34-44f0-938a-d9bdbc43ff73" providerId="ADAL" clId="{1A5CE976-7385-C849-950F-F0749A64EA2F}" dt="2021-08-23T14:36:22.009" v="1545" actId="571"/>
          <ac:spMkLst>
            <pc:docMk/>
            <pc:sldMk cId="2088198683" sldId="260"/>
            <ac:spMk id="46" creationId="{261E35C6-4F24-5D45-9872-8040AD91DD21}"/>
          </ac:spMkLst>
        </pc:spChg>
        <pc:spChg chg="mod">
          <ac:chgData name="Becky Root" userId="aae79a8e-4f34-44f0-938a-d9bdbc43ff73" providerId="ADAL" clId="{1A5CE976-7385-C849-950F-F0749A64EA2F}" dt="2021-08-23T14:36:36.846" v="1552" actId="20577"/>
          <ac:spMkLst>
            <pc:docMk/>
            <pc:sldMk cId="2088198683" sldId="260"/>
            <ac:spMk id="47" creationId="{9BD8004A-E801-E747-B015-DD80A51EE704}"/>
          </ac:spMkLst>
        </pc:spChg>
        <pc:grpChg chg="add mod">
          <ac:chgData name="Becky Root" userId="aae79a8e-4f34-44f0-938a-d9bdbc43ff73" providerId="ADAL" clId="{1A5CE976-7385-C849-950F-F0749A64EA2F}" dt="2021-08-23T14:36:10.389" v="1539" actId="1076"/>
          <ac:grpSpMkLst>
            <pc:docMk/>
            <pc:sldMk cId="2088198683" sldId="260"/>
            <ac:grpSpMk id="22" creationId="{ECB0FF5E-EF12-B14D-8832-25FF22875BFD}"/>
          </ac:grpSpMkLst>
        </pc:grpChg>
        <pc:grpChg chg="add mod">
          <ac:chgData name="Becky Root" userId="aae79a8e-4f34-44f0-938a-d9bdbc43ff73" providerId="ADAL" clId="{1A5CE976-7385-C849-950F-F0749A64EA2F}" dt="2021-08-23T14:36:18.218" v="1543" actId="1076"/>
          <ac:grpSpMkLst>
            <pc:docMk/>
            <pc:sldMk cId="2088198683" sldId="260"/>
            <ac:grpSpMk id="25" creationId="{2B75E53F-21C2-104E-AB25-32E6C256CE90}"/>
          </ac:grpSpMkLst>
        </pc:grpChg>
        <pc:grpChg chg="add mod">
          <ac:chgData name="Becky Root" userId="aae79a8e-4f34-44f0-938a-d9bdbc43ff73" providerId="ADAL" clId="{1A5CE976-7385-C849-950F-F0749A64EA2F}" dt="2021-08-23T14:36:14.657" v="1541" actId="571"/>
          <ac:grpSpMkLst>
            <pc:docMk/>
            <pc:sldMk cId="2088198683" sldId="260"/>
            <ac:grpSpMk id="28" creationId="{45FF9B5B-40D2-3A4D-A017-70BE17F73DC5}"/>
          </ac:grpSpMkLst>
        </pc:grpChg>
        <pc:grpChg chg="add mod">
          <ac:chgData name="Becky Root" userId="aae79a8e-4f34-44f0-938a-d9bdbc43ff73" providerId="ADAL" clId="{1A5CE976-7385-C849-950F-F0749A64EA2F}" dt="2021-08-23T14:36:16.320" v="1542" actId="571"/>
          <ac:grpSpMkLst>
            <pc:docMk/>
            <pc:sldMk cId="2088198683" sldId="260"/>
            <ac:grpSpMk id="33" creationId="{B1C868BE-F321-494B-BD10-48EA3A8E43A7}"/>
          </ac:grpSpMkLst>
        </pc:grpChg>
        <pc:grpChg chg="add mod">
          <ac:chgData name="Becky Root" userId="aae79a8e-4f34-44f0-938a-d9bdbc43ff73" providerId="ADAL" clId="{1A5CE976-7385-C849-950F-F0749A64EA2F}" dt="2021-08-23T14:36:26.161" v="1547" actId="1076"/>
          <ac:grpSpMkLst>
            <pc:docMk/>
            <pc:sldMk cId="2088198683" sldId="260"/>
            <ac:grpSpMk id="42" creationId="{C51FDD4F-AB02-4442-A539-896D87BF18B4}"/>
          </ac:grpSpMkLst>
        </pc:grpChg>
        <pc:grpChg chg="add mod">
          <ac:chgData name="Becky Root" userId="aae79a8e-4f34-44f0-938a-d9bdbc43ff73" providerId="ADAL" clId="{1A5CE976-7385-C849-950F-F0749A64EA2F}" dt="2021-08-23T14:36:24.836" v="1546" actId="1076"/>
          <ac:grpSpMkLst>
            <pc:docMk/>
            <pc:sldMk cId="2088198683" sldId="260"/>
            <ac:grpSpMk id="45" creationId="{59BB073E-F6A4-E148-9A8B-9A4A24D710B8}"/>
          </ac:grpSpMkLst>
        </pc:grpChg>
        <pc:picChg chg="del">
          <ac:chgData name="Becky Root" userId="aae79a8e-4f34-44f0-938a-d9bdbc43ff73" providerId="ADAL" clId="{1A5CE976-7385-C849-950F-F0749A64EA2F}" dt="2021-08-23T14:33:41.881" v="1493" actId="478"/>
          <ac:picMkLst>
            <pc:docMk/>
            <pc:sldMk cId="2088198683" sldId="260"/>
            <ac:picMk id="3" creationId="{BA52D6C6-115D-8B41-8931-5EAE74E1D250}"/>
          </ac:picMkLst>
        </pc:picChg>
        <pc:picChg chg="add del">
          <ac:chgData name="Becky Root" userId="aae79a8e-4f34-44f0-938a-d9bdbc43ff73" providerId="ADAL" clId="{1A5CE976-7385-C849-950F-F0749A64EA2F}" dt="2021-08-23T14:33:54.180" v="1503" actId="478"/>
          <ac:picMkLst>
            <pc:docMk/>
            <pc:sldMk cId="2088198683" sldId="260"/>
            <ac:picMk id="5" creationId="{817DDD76-085E-FE4E-A235-ED70D841D421}"/>
          </ac:picMkLst>
        </pc:picChg>
        <pc:picChg chg="del">
          <ac:chgData name="Becky Root" userId="aae79a8e-4f34-44f0-938a-d9bdbc43ff73" providerId="ADAL" clId="{1A5CE976-7385-C849-950F-F0749A64EA2F}" dt="2021-08-23T14:33:42.807" v="1494" actId="478"/>
          <ac:picMkLst>
            <pc:docMk/>
            <pc:sldMk cId="2088198683" sldId="260"/>
            <ac:picMk id="7" creationId="{493A2243-E5DE-5E43-9B77-1DF1E0CF2388}"/>
          </ac:picMkLst>
        </pc:picChg>
        <pc:picChg chg="del">
          <ac:chgData name="Becky Root" userId="aae79a8e-4f34-44f0-938a-d9bdbc43ff73" providerId="ADAL" clId="{1A5CE976-7385-C849-950F-F0749A64EA2F}" dt="2021-08-23T14:33:34.433" v="1488" actId="478"/>
          <ac:picMkLst>
            <pc:docMk/>
            <pc:sldMk cId="2088198683" sldId="260"/>
            <ac:picMk id="8" creationId="{628013E0-EB1E-E34A-89DC-BF4466CAEEC1}"/>
          </ac:picMkLst>
        </pc:picChg>
        <pc:picChg chg="add mod modCrop">
          <ac:chgData name="Becky Root" userId="aae79a8e-4f34-44f0-938a-d9bdbc43ff73" providerId="ADAL" clId="{1A5CE976-7385-C849-950F-F0749A64EA2F}" dt="2021-08-23T14:39:23.448" v="1569" actId="1076"/>
          <ac:picMkLst>
            <pc:docMk/>
            <pc:sldMk cId="2088198683" sldId="260"/>
            <ac:picMk id="10" creationId="{CAC3A75D-4BD6-4940-9165-AA9F6D6A4A20}"/>
          </ac:picMkLst>
        </pc:picChg>
        <pc:picChg chg="del mod">
          <ac:chgData name="Becky Root" userId="aae79a8e-4f34-44f0-938a-d9bdbc43ff73" providerId="ADAL" clId="{1A5CE976-7385-C849-950F-F0749A64EA2F}" dt="2021-08-23T14:33:04.248" v="1474" actId="478"/>
          <ac:picMkLst>
            <pc:docMk/>
            <pc:sldMk cId="2088198683" sldId="260"/>
            <ac:picMk id="29" creationId="{CBC9E4AA-2033-4243-9E11-AEA9F1341870}"/>
          </ac:picMkLst>
        </pc:picChg>
        <pc:picChg chg="del">
          <ac:chgData name="Becky Root" userId="aae79a8e-4f34-44f0-938a-d9bdbc43ff73" providerId="ADAL" clId="{1A5CE976-7385-C849-950F-F0749A64EA2F}" dt="2021-08-23T14:33:37.059" v="1490" actId="478"/>
          <ac:picMkLst>
            <pc:docMk/>
            <pc:sldMk cId="2088198683" sldId="260"/>
            <ac:picMk id="39" creationId="{7A870321-CB68-A443-A099-6663C61067AC}"/>
          </ac:picMkLst>
        </pc:picChg>
        <pc:picChg chg="del">
          <ac:chgData name="Becky Root" userId="aae79a8e-4f34-44f0-938a-d9bdbc43ff73" providerId="ADAL" clId="{1A5CE976-7385-C849-950F-F0749A64EA2F}" dt="2021-08-23T14:33:36.171" v="1489" actId="478"/>
          <ac:picMkLst>
            <pc:docMk/>
            <pc:sldMk cId="2088198683" sldId="260"/>
            <ac:picMk id="40" creationId="{6B26F554-DF78-9246-8A29-E9DEA0C83BF1}"/>
          </ac:picMkLst>
        </pc:picChg>
        <pc:picChg chg="del">
          <ac:chgData name="Becky Root" userId="aae79a8e-4f34-44f0-938a-d9bdbc43ff73" providerId="ADAL" clId="{1A5CE976-7385-C849-950F-F0749A64EA2F}" dt="2021-08-23T14:33:43.984" v="1495" actId="478"/>
          <ac:picMkLst>
            <pc:docMk/>
            <pc:sldMk cId="2088198683" sldId="260"/>
            <ac:picMk id="41" creationId="{41BDBFDD-5DDA-1440-BE84-BC0BCB609FBF}"/>
          </ac:picMkLst>
        </pc:picChg>
        <pc:picChg chg="add mod">
          <ac:chgData name="Becky Root" userId="aae79a8e-4f34-44f0-938a-d9bdbc43ff73" providerId="ADAL" clId="{1A5CE976-7385-C849-950F-F0749A64EA2F}" dt="2021-08-23T14:39:23.448" v="1569" actId="1076"/>
          <ac:picMkLst>
            <pc:docMk/>
            <pc:sldMk cId="2088198683" sldId="260"/>
            <ac:picMk id="48" creationId="{26C300B8-8EC6-554F-96B5-553BD41F3B4E}"/>
          </ac:picMkLst>
        </pc:picChg>
        <pc:picChg chg="add mod">
          <ac:chgData name="Becky Root" userId="aae79a8e-4f34-44f0-938a-d9bdbc43ff73" providerId="ADAL" clId="{1A5CE976-7385-C849-950F-F0749A64EA2F}" dt="2021-08-23T14:39:23.448" v="1569" actId="1076"/>
          <ac:picMkLst>
            <pc:docMk/>
            <pc:sldMk cId="2088198683" sldId="260"/>
            <ac:picMk id="49" creationId="{E94D1DD7-7B1B-0D48-ACA0-3D8BEECD5C46}"/>
          </ac:picMkLst>
        </pc:picChg>
      </pc:sldChg>
      <pc:sldChg chg="del">
        <pc:chgData name="Becky Root" userId="aae79a8e-4f34-44f0-938a-d9bdbc43ff73" providerId="ADAL" clId="{1A5CE976-7385-C849-950F-F0749A64EA2F}" dt="2021-08-23T14:47:09.010" v="1578" actId="2696"/>
        <pc:sldMkLst>
          <pc:docMk/>
          <pc:sldMk cId="1888177972" sldId="261"/>
        </pc:sldMkLst>
      </pc:sldChg>
      <pc:sldChg chg="addSp delSp modSp mod delCm">
        <pc:chgData name="Becky Root" userId="aae79a8e-4f34-44f0-938a-d9bdbc43ff73" providerId="ADAL" clId="{1A5CE976-7385-C849-950F-F0749A64EA2F}" dt="2021-08-23T15:07:07.894" v="1823" actId="1076"/>
        <pc:sldMkLst>
          <pc:docMk/>
          <pc:sldMk cId="2912837112" sldId="262"/>
        </pc:sldMkLst>
        <pc:spChg chg="add del mod">
          <ac:chgData name="Becky Root" userId="aae79a8e-4f34-44f0-938a-d9bdbc43ff73" providerId="ADAL" clId="{1A5CE976-7385-C849-950F-F0749A64EA2F}" dt="2021-08-23T15:00:13.294" v="1753" actId="478"/>
          <ac:spMkLst>
            <pc:docMk/>
            <pc:sldMk cId="2912837112" sldId="262"/>
            <ac:spMk id="2" creationId="{B1D98277-E33B-D347-B541-A3DA5A5E453F}"/>
          </ac:spMkLst>
        </pc:spChg>
        <pc:spChg chg="add del mod">
          <ac:chgData name="Becky Root" userId="aae79a8e-4f34-44f0-938a-d9bdbc43ff73" providerId="ADAL" clId="{1A5CE976-7385-C849-950F-F0749A64EA2F}" dt="2021-08-23T15:01:41.541" v="1769" actId="478"/>
          <ac:spMkLst>
            <pc:docMk/>
            <pc:sldMk cId="2912837112" sldId="262"/>
            <ac:spMk id="8" creationId="{505896A8-1981-1C44-99FD-67F034471B9F}"/>
          </ac:spMkLst>
        </pc:spChg>
        <pc:spChg chg="add mod">
          <ac:chgData name="Becky Root" userId="aae79a8e-4f34-44f0-938a-d9bdbc43ff73" providerId="ADAL" clId="{1A5CE976-7385-C849-950F-F0749A64EA2F}" dt="2021-08-23T15:02:44.345" v="1782" actId="14100"/>
          <ac:spMkLst>
            <pc:docMk/>
            <pc:sldMk cId="2912837112" sldId="262"/>
            <ac:spMk id="9" creationId="{2E8D5B48-59B5-224C-80B8-BC12FC3E5A9A}"/>
          </ac:spMkLst>
        </pc:spChg>
        <pc:spChg chg="mod">
          <ac:chgData name="Becky Root" userId="aae79a8e-4f34-44f0-938a-d9bdbc43ff73" providerId="ADAL" clId="{1A5CE976-7385-C849-950F-F0749A64EA2F}" dt="2021-08-23T15:02:47.143" v="1783" actId="1076"/>
          <ac:spMkLst>
            <pc:docMk/>
            <pc:sldMk cId="2912837112" sldId="262"/>
            <ac:spMk id="13" creationId="{F5C94863-8202-AE43-881C-A5AA781A7045}"/>
          </ac:spMkLst>
        </pc:spChg>
        <pc:spChg chg="mod">
          <ac:chgData name="Becky Root" userId="aae79a8e-4f34-44f0-938a-d9bdbc43ff73" providerId="ADAL" clId="{1A5CE976-7385-C849-950F-F0749A64EA2F}" dt="2021-08-23T15:02:39.777" v="1780" actId="166"/>
          <ac:spMkLst>
            <pc:docMk/>
            <pc:sldMk cId="2912837112" sldId="262"/>
            <ac:spMk id="14" creationId="{81FE36DF-ACCF-704A-A823-1B2BA501799E}"/>
          </ac:spMkLst>
        </pc:spChg>
        <pc:spChg chg="mod">
          <ac:chgData name="Becky Root" userId="aae79a8e-4f34-44f0-938a-d9bdbc43ff73" providerId="ADAL" clId="{1A5CE976-7385-C849-950F-F0749A64EA2F}" dt="2021-08-23T15:03:00.629" v="1788" actId="1076"/>
          <ac:spMkLst>
            <pc:docMk/>
            <pc:sldMk cId="2912837112" sldId="262"/>
            <ac:spMk id="15" creationId="{42A1B6AA-F978-7C48-94C1-352D6A5A3D5F}"/>
          </ac:spMkLst>
        </pc:spChg>
        <pc:picChg chg="mod">
          <ac:chgData name="Becky Root" userId="aae79a8e-4f34-44f0-938a-d9bdbc43ff73" providerId="ADAL" clId="{1A5CE976-7385-C849-950F-F0749A64EA2F}" dt="2021-08-23T15:07:07.894" v="1823" actId="1076"/>
          <ac:picMkLst>
            <pc:docMk/>
            <pc:sldMk cId="2912837112" sldId="262"/>
            <ac:picMk id="5" creationId="{8A18E14A-2062-8049-9062-34BB63CCE768}"/>
          </ac:picMkLst>
        </pc:picChg>
        <pc:picChg chg="add mod modCrop">
          <ac:chgData name="Becky Root" userId="aae79a8e-4f34-44f0-938a-d9bdbc43ff73" providerId="ADAL" clId="{1A5CE976-7385-C849-950F-F0749A64EA2F}" dt="2021-08-23T15:01:51.002" v="1772" actId="1076"/>
          <ac:picMkLst>
            <pc:docMk/>
            <pc:sldMk cId="2912837112" sldId="262"/>
            <ac:picMk id="6" creationId="{015FD659-7744-744D-B03C-6A0CF8FAA94C}"/>
          </ac:picMkLst>
        </pc:picChg>
        <pc:picChg chg="del mod">
          <ac:chgData name="Becky Root" userId="aae79a8e-4f34-44f0-938a-d9bdbc43ff73" providerId="ADAL" clId="{1A5CE976-7385-C849-950F-F0749A64EA2F}" dt="2021-08-23T15:01:38.459" v="1768" actId="478"/>
          <ac:picMkLst>
            <pc:docMk/>
            <pc:sldMk cId="2912837112" sldId="262"/>
            <ac:picMk id="12" creationId="{5650F696-904F-9642-A2DF-6E4A4399FDFD}"/>
          </ac:picMkLst>
        </pc:picChg>
        <pc:picChg chg="mod">
          <ac:chgData name="Becky Root" userId="aae79a8e-4f34-44f0-938a-d9bdbc43ff73" providerId="ADAL" clId="{1A5CE976-7385-C849-950F-F0749A64EA2F}" dt="2021-08-23T15:02:49.339" v="1784" actId="1076"/>
          <ac:picMkLst>
            <pc:docMk/>
            <pc:sldMk cId="2912837112" sldId="262"/>
            <ac:picMk id="21" creationId="{C9DFB403-4886-0F49-B1E5-4D358CD86D9F}"/>
          </ac:picMkLst>
        </pc:picChg>
      </pc:sldChg>
      <pc:sldChg chg="addSp delSp modSp mod delCm">
        <pc:chgData name="Becky Root" userId="aae79a8e-4f34-44f0-938a-d9bdbc43ff73" providerId="ADAL" clId="{1A5CE976-7385-C849-950F-F0749A64EA2F}" dt="2021-08-23T15:10:20.461" v="1831" actId="1076"/>
        <pc:sldMkLst>
          <pc:docMk/>
          <pc:sldMk cId="2333662292" sldId="263"/>
        </pc:sldMkLst>
        <pc:spChg chg="add mod">
          <ac:chgData name="Becky Root" userId="aae79a8e-4f34-44f0-938a-d9bdbc43ff73" providerId="ADAL" clId="{1A5CE976-7385-C849-950F-F0749A64EA2F}" dt="2021-08-23T15:10:20.461" v="1831" actId="1076"/>
          <ac:spMkLst>
            <pc:docMk/>
            <pc:sldMk cId="2333662292" sldId="263"/>
            <ac:spMk id="2" creationId="{B185DC75-0F1D-554A-BAB8-2475905A2226}"/>
          </ac:spMkLst>
        </pc:spChg>
        <pc:spChg chg="mod">
          <ac:chgData name="Becky Root" userId="aae79a8e-4f34-44f0-938a-d9bdbc43ff73" providerId="ADAL" clId="{1A5CE976-7385-C849-950F-F0749A64EA2F}" dt="2021-08-23T10:43:39.439" v="827" actId="20577"/>
          <ac:spMkLst>
            <pc:docMk/>
            <pc:sldMk cId="2333662292" sldId="263"/>
            <ac:spMk id="8" creationId="{C865FA09-D0B3-A246-8F5D-E70492540288}"/>
          </ac:spMkLst>
        </pc:spChg>
        <pc:spChg chg="add mod">
          <ac:chgData name="Becky Root" userId="aae79a8e-4f34-44f0-938a-d9bdbc43ff73" providerId="ADAL" clId="{1A5CE976-7385-C849-950F-F0749A64EA2F}" dt="2021-08-23T10:46:30.406" v="1024" actId="1076"/>
          <ac:spMkLst>
            <pc:docMk/>
            <pc:sldMk cId="2333662292" sldId="263"/>
            <ac:spMk id="11" creationId="{5E79D32C-FB9C-D549-8EFC-214EC2E37428}"/>
          </ac:spMkLst>
        </pc:spChg>
        <pc:spChg chg="add mod">
          <ac:chgData name="Becky Root" userId="aae79a8e-4f34-44f0-938a-d9bdbc43ff73" providerId="ADAL" clId="{1A5CE976-7385-C849-950F-F0749A64EA2F}" dt="2021-08-23T10:46:27.120" v="1023" actId="1076"/>
          <ac:spMkLst>
            <pc:docMk/>
            <pc:sldMk cId="2333662292" sldId="263"/>
            <ac:spMk id="12" creationId="{FE5EBE2E-BB4D-4946-A7C1-971EDF1B598B}"/>
          </ac:spMkLst>
        </pc:spChg>
        <pc:spChg chg="add mod">
          <ac:chgData name="Becky Root" userId="aae79a8e-4f34-44f0-938a-d9bdbc43ff73" providerId="ADAL" clId="{1A5CE976-7385-C849-950F-F0749A64EA2F}" dt="2021-08-23T10:47:54.874" v="1086" actId="14100"/>
          <ac:spMkLst>
            <pc:docMk/>
            <pc:sldMk cId="2333662292" sldId="263"/>
            <ac:spMk id="14" creationId="{55982440-F52A-A64F-A4DA-AF07F2CC1BEB}"/>
          </ac:spMkLst>
        </pc:spChg>
        <pc:spChg chg="add mod">
          <ac:chgData name="Becky Root" userId="aae79a8e-4f34-44f0-938a-d9bdbc43ff73" providerId="ADAL" clId="{1A5CE976-7385-C849-950F-F0749A64EA2F}" dt="2021-08-23T10:46:39.508" v="1032" actId="20577"/>
          <ac:spMkLst>
            <pc:docMk/>
            <pc:sldMk cId="2333662292" sldId="263"/>
            <ac:spMk id="15" creationId="{F2E0E2B9-5B78-9F48-ADE3-2E2DDA844E8C}"/>
          </ac:spMkLst>
        </pc:spChg>
        <pc:spChg chg="add mod">
          <ac:chgData name="Becky Root" userId="aae79a8e-4f34-44f0-938a-d9bdbc43ff73" providerId="ADAL" clId="{1A5CE976-7385-C849-950F-F0749A64EA2F}" dt="2021-08-23T10:47:43.678" v="1081" actId="20577"/>
          <ac:spMkLst>
            <pc:docMk/>
            <pc:sldMk cId="2333662292" sldId="263"/>
            <ac:spMk id="16" creationId="{9B39D0E7-7AB6-A04F-948D-298DC69F0775}"/>
          </ac:spMkLst>
        </pc:spChg>
        <pc:spChg chg="add mod">
          <ac:chgData name="Becky Root" userId="aae79a8e-4f34-44f0-938a-d9bdbc43ff73" providerId="ADAL" clId="{1A5CE976-7385-C849-950F-F0749A64EA2F}" dt="2021-08-23T15:10:20.461" v="1831" actId="1076"/>
          <ac:spMkLst>
            <pc:docMk/>
            <pc:sldMk cId="2333662292" sldId="263"/>
            <ac:spMk id="17" creationId="{54C9CCBB-E98A-CA47-96C5-D0F57851D6C7}"/>
          </ac:spMkLst>
        </pc:spChg>
        <pc:spChg chg="add mod">
          <ac:chgData name="Becky Root" userId="aae79a8e-4f34-44f0-938a-d9bdbc43ff73" providerId="ADAL" clId="{1A5CE976-7385-C849-950F-F0749A64EA2F}" dt="2021-08-23T10:47:46.322" v="1082" actId="1076"/>
          <ac:spMkLst>
            <pc:docMk/>
            <pc:sldMk cId="2333662292" sldId="263"/>
            <ac:spMk id="19" creationId="{0FC9B2A4-8A09-C143-8D6D-31D208F7A1AD}"/>
          </ac:spMkLst>
        </pc:spChg>
        <pc:spChg chg="add mod">
          <ac:chgData name="Becky Root" userId="aae79a8e-4f34-44f0-938a-d9bdbc43ff73" providerId="ADAL" clId="{1A5CE976-7385-C849-950F-F0749A64EA2F}" dt="2021-08-23T10:47:46.322" v="1082" actId="1076"/>
          <ac:spMkLst>
            <pc:docMk/>
            <pc:sldMk cId="2333662292" sldId="263"/>
            <ac:spMk id="20" creationId="{49ECFC10-B89B-C244-B5B4-A6A914DE8066}"/>
          </ac:spMkLst>
        </pc:spChg>
        <pc:spChg chg="del">
          <ac:chgData name="Becky Root" userId="aae79a8e-4f34-44f0-938a-d9bdbc43ff73" providerId="ADAL" clId="{1A5CE976-7385-C849-950F-F0749A64EA2F}" dt="2021-08-23T10:43:44.306" v="828" actId="478"/>
          <ac:spMkLst>
            <pc:docMk/>
            <pc:sldMk cId="2333662292" sldId="263"/>
            <ac:spMk id="22" creationId="{0568F092-A230-A540-A283-E83349FC9749}"/>
          </ac:spMkLst>
        </pc:spChg>
        <pc:spChg chg="mod">
          <ac:chgData name="Becky Root" userId="aae79a8e-4f34-44f0-938a-d9bdbc43ff73" providerId="ADAL" clId="{1A5CE976-7385-C849-950F-F0749A64EA2F}" dt="2021-08-23T10:46:27.120" v="1023" actId="1076"/>
          <ac:spMkLst>
            <pc:docMk/>
            <pc:sldMk cId="2333662292" sldId="263"/>
            <ac:spMk id="23" creationId="{BBFB3F91-0182-0F4E-81C2-464E58B05016}"/>
          </ac:spMkLst>
        </pc:spChg>
        <pc:spChg chg="add mod">
          <ac:chgData name="Becky Root" userId="aae79a8e-4f34-44f0-938a-d9bdbc43ff73" providerId="ADAL" clId="{1A5CE976-7385-C849-950F-F0749A64EA2F}" dt="2021-08-23T10:47:47.572" v="1083" actId="571"/>
          <ac:spMkLst>
            <pc:docMk/>
            <pc:sldMk cId="2333662292" sldId="263"/>
            <ac:spMk id="24" creationId="{F7068A45-3288-F248-BC62-9E310EC66571}"/>
          </ac:spMkLst>
        </pc:spChg>
        <pc:spChg chg="add mod">
          <ac:chgData name="Becky Root" userId="aae79a8e-4f34-44f0-938a-d9bdbc43ff73" providerId="ADAL" clId="{1A5CE976-7385-C849-950F-F0749A64EA2F}" dt="2021-08-23T10:47:47.572" v="1083" actId="571"/>
          <ac:spMkLst>
            <pc:docMk/>
            <pc:sldMk cId="2333662292" sldId="263"/>
            <ac:spMk id="25" creationId="{7E99EB6F-349D-7E4F-A04F-DEDA5C19EE0C}"/>
          </ac:spMkLst>
        </pc:spChg>
        <pc:spChg chg="add mod">
          <ac:chgData name="Becky Root" userId="aae79a8e-4f34-44f0-938a-d9bdbc43ff73" providerId="ADAL" clId="{1A5CE976-7385-C849-950F-F0749A64EA2F}" dt="2021-08-23T10:47:49.203" v="1084" actId="571"/>
          <ac:spMkLst>
            <pc:docMk/>
            <pc:sldMk cId="2333662292" sldId="263"/>
            <ac:spMk id="26" creationId="{2FCFDA0F-D2FF-5E4A-BC95-C6683BABEF1A}"/>
          </ac:spMkLst>
        </pc:spChg>
        <pc:spChg chg="mod">
          <ac:chgData name="Becky Root" userId="aae79a8e-4f34-44f0-938a-d9bdbc43ff73" providerId="ADAL" clId="{1A5CE976-7385-C849-950F-F0749A64EA2F}" dt="2021-08-23T10:46:27.120" v="1023" actId="1076"/>
          <ac:spMkLst>
            <pc:docMk/>
            <pc:sldMk cId="2333662292" sldId="263"/>
            <ac:spMk id="27" creationId="{C94AB708-1242-174F-8B95-0E87FE04B1B2}"/>
          </ac:spMkLst>
        </pc:spChg>
        <pc:spChg chg="add mod">
          <ac:chgData name="Becky Root" userId="aae79a8e-4f34-44f0-938a-d9bdbc43ff73" providerId="ADAL" clId="{1A5CE976-7385-C849-950F-F0749A64EA2F}" dt="2021-08-23T10:47:49.203" v="1084" actId="571"/>
          <ac:spMkLst>
            <pc:docMk/>
            <pc:sldMk cId="2333662292" sldId="263"/>
            <ac:spMk id="28" creationId="{576FE0F0-9CFB-CA4E-9AE4-715E72613225}"/>
          </ac:spMkLst>
        </pc:spChg>
        <pc:spChg chg="add mod">
          <ac:chgData name="Becky Root" userId="aae79a8e-4f34-44f0-938a-d9bdbc43ff73" providerId="ADAL" clId="{1A5CE976-7385-C849-950F-F0749A64EA2F}" dt="2021-08-23T10:47:50.598" v="1085" actId="571"/>
          <ac:spMkLst>
            <pc:docMk/>
            <pc:sldMk cId="2333662292" sldId="263"/>
            <ac:spMk id="29" creationId="{F4243E57-ECDC-364A-9910-C66CA4416D05}"/>
          </ac:spMkLst>
        </pc:spChg>
        <pc:spChg chg="add mod">
          <ac:chgData name="Becky Root" userId="aae79a8e-4f34-44f0-938a-d9bdbc43ff73" providerId="ADAL" clId="{1A5CE976-7385-C849-950F-F0749A64EA2F}" dt="2021-08-23T10:47:50.598" v="1085" actId="571"/>
          <ac:spMkLst>
            <pc:docMk/>
            <pc:sldMk cId="2333662292" sldId="263"/>
            <ac:spMk id="30" creationId="{0053BCE2-ED43-974F-9F1A-00F76108EC96}"/>
          </ac:spMkLst>
        </pc:spChg>
        <pc:picChg chg="del">
          <ac:chgData name="Becky Root" userId="aae79a8e-4f34-44f0-938a-d9bdbc43ff73" providerId="ADAL" clId="{1A5CE976-7385-C849-950F-F0749A64EA2F}" dt="2021-08-23T10:43:46.575" v="831" actId="478"/>
          <ac:picMkLst>
            <pc:docMk/>
            <pc:sldMk cId="2333662292" sldId="263"/>
            <ac:picMk id="5" creationId="{073F7B6C-7672-784D-9EFF-A0321F4F6330}"/>
          </ac:picMkLst>
        </pc:picChg>
        <pc:picChg chg="del">
          <ac:chgData name="Becky Root" userId="aae79a8e-4f34-44f0-938a-d9bdbc43ff73" providerId="ADAL" clId="{1A5CE976-7385-C849-950F-F0749A64EA2F}" dt="2021-08-23T10:43:47.542" v="832" actId="478"/>
          <ac:picMkLst>
            <pc:docMk/>
            <pc:sldMk cId="2333662292" sldId="263"/>
            <ac:picMk id="13" creationId="{882BB2F4-3C6E-2746-83D6-57C6FB76D2CB}"/>
          </ac:picMkLst>
        </pc:picChg>
        <pc:picChg chg="del">
          <ac:chgData name="Becky Root" userId="aae79a8e-4f34-44f0-938a-d9bdbc43ff73" providerId="ADAL" clId="{1A5CE976-7385-C849-950F-F0749A64EA2F}" dt="2021-08-23T10:43:46.012" v="830" actId="478"/>
          <ac:picMkLst>
            <pc:docMk/>
            <pc:sldMk cId="2333662292" sldId="263"/>
            <ac:picMk id="18" creationId="{07DFE457-C9DE-EC47-9F44-BCE2F7B2632F}"/>
          </ac:picMkLst>
        </pc:picChg>
        <pc:picChg chg="del">
          <ac:chgData name="Becky Root" userId="aae79a8e-4f34-44f0-938a-d9bdbc43ff73" providerId="ADAL" clId="{1A5CE976-7385-C849-950F-F0749A64EA2F}" dt="2021-08-23T10:43:45.382" v="829" actId="478"/>
          <ac:picMkLst>
            <pc:docMk/>
            <pc:sldMk cId="2333662292" sldId="263"/>
            <ac:picMk id="21" creationId="{D9196D72-C359-5347-BEF4-E4A6639CF86C}"/>
          </ac:picMkLst>
        </pc:picChg>
      </pc:sldChg>
      <pc:sldChg chg="addSp delSp modSp del">
        <pc:chgData name="Becky Root" userId="aae79a8e-4f34-44f0-938a-d9bdbc43ff73" providerId="ADAL" clId="{1A5CE976-7385-C849-950F-F0749A64EA2F}" dt="2021-08-23T14:47:09.010" v="1578" actId="2696"/>
        <pc:sldMkLst>
          <pc:docMk/>
          <pc:sldMk cId="1136423983" sldId="264"/>
        </pc:sldMkLst>
        <pc:spChg chg="add del mod">
          <ac:chgData name="Becky Root" userId="aae79a8e-4f34-44f0-938a-d9bdbc43ff73" providerId="ADAL" clId="{1A5CE976-7385-C849-950F-F0749A64EA2F}" dt="2021-08-23T14:46:51.113" v="1573"/>
          <ac:spMkLst>
            <pc:docMk/>
            <pc:sldMk cId="1136423983" sldId="264"/>
            <ac:spMk id="14" creationId="{837AD0C4-CBB6-6546-939E-09C48556FC53}"/>
          </ac:spMkLst>
        </pc:spChg>
        <pc:spChg chg="add del mod">
          <ac:chgData name="Becky Root" userId="aae79a8e-4f34-44f0-938a-d9bdbc43ff73" providerId="ADAL" clId="{1A5CE976-7385-C849-950F-F0749A64EA2F}" dt="2021-08-23T14:46:57.256" v="1575"/>
          <ac:spMkLst>
            <pc:docMk/>
            <pc:sldMk cId="1136423983" sldId="264"/>
            <ac:spMk id="16" creationId="{C52C581F-BE6A-EE45-9270-A5C789945F08}"/>
          </ac:spMkLst>
        </pc:spChg>
      </pc:sldChg>
      <pc:sldChg chg="del">
        <pc:chgData name="Becky Root" userId="aae79a8e-4f34-44f0-938a-d9bdbc43ff73" providerId="ADAL" clId="{1A5CE976-7385-C849-950F-F0749A64EA2F}" dt="2021-08-23T14:47:09.010" v="1578" actId="2696"/>
        <pc:sldMkLst>
          <pc:docMk/>
          <pc:sldMk cId="357867546" sldId="265"/>
        </pc:sldMkLst>
      </pc:sldChg>
      <pc:sldChg chg="del">
        <pc:chgData name="Becky Root" userId="aae79a8e-4f34-44f0-938a-d9bdbc43ff73" providerId="ADAL" clId="{1A5CE976-7385-C849-950F-F0749A64EA2F}" dt="2021-08-23T14:47:09.010" v="1578" actId="2696"/>
        <pc:sldMkLst>
          <pc:docMk/>
          <pc:sldMk cId="1649216987" sldId="266"/>
        </pc:sldMkLst>
      </pc:sldChg>
      <pc:sldChg chg="addSp delSp modSp mod delCm">
        <pc:chgData name="Becky Root" userId="aae79a8e-4f34-44f0-938a-d9bdbc43ff73" providerId="ADAL" clId="{1A5CE976-7385-C849-950F-F0749A64EA2F}" dt="2021-08-24T11:00:44.970" v="1995" actId="1592"/>
        <pc:sldMkLst>
          <pc:docMk/>
          <pc:sldMk cId="4151473695" sldId="267"/>
        </pc:sldMkLst>
        <pc:spChg chg="add mod">
          <ac:chgData name="Becky Root" userId="aae79a8e-4f34-44f0-938a-d9bdbc43ff73" providerId="ADAL" clId="{1A5CE976-7385-C849-950F-F0749A64EA2F}" dt="2021-08-23T17:11:12.278" v="1875" actId="1076"/>
          <ac:spMkLst>
            <pc:docMk/>
            <pc:sldMk cId="4151473695" sldId="267"/>
            <ac:spMk id="7" creationId="{1F44A839-B8EB-4847-A5DC-309C89CA3C05}"/>
          </ac:spMkLst>
        </pc:spChg>
        <pc:spChg chg="mod">
          <ac:chgData name="Becky Root" userId="aae79a8e-4f34-44f0-938a-d9bdbc43ff73" providerId="ADAL" clId="{1A5CE976-7385-C849-950F-F0749A64EA2F}" dt="2021-08-23T13:58:50.178" v="1246" actId="207"/>
          <ac:spMkLst>
            <pc:docMk/>
            <pc:sldMk cId="4151473695" sldId="267"/>
            <ac:spMk id="8" creationId="{C865FA09-D0B3-A246-8F5D-E70492540288}"/>
          </ac:spMkLst>
        </pc:spChg>
        <pc:spChg chg="add mod">
          <ac:chgData name="Becky Root" userId="aae79a8e-4f34-44f0-938a-d9bdbc43ff73" providerId="ADAL" clId="{1A5CE976-7385-C849-950F-F0749A64EA2F}" dt="2021-08-23T17:11:12.278" v="1875" actId="1076"/>
          <ac:spMkLst>
            <pc:docMk/>
            <pc:sldMk cId="4151473695" sldId="267"/>
            <ac:spMk id="17" creationId="{C66CAA95-8A64-864F-A51B-03A195A01164}"/>
          </ac:spMkLst>
        </pc:spChg>
        <pc:spChg chg="del">
          <ac:chgData name="Becky Root" userId="aae79a8e-4f34-44f0-938a-d9bdbc43ff73" providerId="ADAL" clId="{1A5CE976-7385-C849-950F-F0749A64EA2F}" dt="2021-08-23T12:49:38.033" v="1190" actId="478"/>
          <ac:spMkLst>
            <pc:docMk/>
            <pc:sldMk cId="4151473695" sldId="267"/>
            <ac:spMk id="22" creationId="{0568F092-A230-A540-A283-E83349FC9749}"/>
          </ac:spMkLst>
        </pc:spChg>
        <pc:spChg chg="del mod">
          <ac:chgData name="Becky Root" userId="aae79a8e-4f34-44f0-938a-d9bdbc43ff73" providerId="ADAL" clId="{1A5CE976-7385-C849-950F-F0749A64EA2F}" dt="2021-08-23T12:49:43.632" v="1194" actId="478"/>
          <ac:spMkLst>
            <pc:docMk/>
            <pc:sldMk cId="4151473695" sldId="267"/>
            <ac:spMk id="23" creationId="{BBFB3F91-0182-0F4E-81C2-464E58B05016}"/>
          </ac:spMkLst>
        </pc:spChg>
        <pc:spChg chg="del">
          <ac:chgData name="Becky Root" userId="aae79a8e-4f34-44f0-938a-d9bdbc43ff73" providerId="ADAL" clId="{1A5CE976-7385-C849-950F-F0749A64EA2F}" dt="2021-08-23T12:49:40.545" v="1193" actId="478"/>
          <ac:spMkLst>
            <pc:docMk/>
            <pc:sldMk cId="4151473695" sldId="267"/>
            <ac:spMk id="27" creationId="{C94AB708-1242-174F-8B95-0E87FE04B1B2}"/>
          </ac:spMkLst>
        </pc:spChg>
        <pc:picChg chg="del">
          <ac:chgData name="Becky Root" userId="aae79a8e-4f34-44f0-938a-d9bdbc43ff73" providerId="ADAL" clId="{1A5CE976-7385-C849-950F-F0749A64EA2F}" dt="2021-08-23T12:50:57.450" v="1204" actId="478"/>
          <ac:picMkLst>
            <pc:docMk/>
            <pc:sldMk cId="4151473695" sldId="267"/>
            <ac:picMk id="3" creationId="{87B8DA93-71F9-4246-ABA4-1C1C8C7C4462}"/>
          </ac:picMkLst>
        </pc:picChg>
        <pc:picChg chg="add mod">
          <ac:chgData name="Becky Root" userId="aae79a8e-4f34-44f0-938a-d9bdbc43ff73" providerId="ADAL" clId="{1A5CE976-7385-C849-950F-F0749A64EA2F}" dt="2021-08-23T16:57:02.298" v="1843" actId="167"/>
          <ac:picMkLst>
            <pc:docMk/>
            <pc:sldMk cId="4151473695" sldId="267"/>
            <ac:picMk id="3" creationId="{EC0FBABF-DFCA-2246-9FD8-8E77D328F0E0}"/>
          </ac:picMkLst>
        </pc:picChg>
        <pc:picChg chg="add del mod modCrop">
          <ac:chgData name="Becky Root" userId="aae79a8e-4f34-44f0-938a-d9bdbc43ff73" providerId="ADAL" clId="{1A5CE976-7385-C849-950F-F0749A64EA2F}" dt="2021-08-23T16:56:47.812" v="1838" actId="478"/>
          <ac:picMkLst>
            <pc:docMk/>
            <pc:sldMk cId="4151473695" sldId="267"/>
            <ac:picMk id="4" creationId="{69D91707-DAAB-D74D-A3A5-6E6BC2736B84}"/>
          </ac:picMkLst>
        </pc:picChg>
        <pc:picChg chg="add mod modCrop">
          <ac:chgData name="Becky Root" userId="aae79a8e-4f34-44f0-938a-d9bdbc43ff73" providerId="ADAL" clId="{1A5CE976-7385-C849-950F-F0749A64EA2F}" dt="2021-08-24T11:00:36.577" v="1994" actId="732"/>
          <ac:picMkLst>
            <pc:docMk/>
            <pc:sldMk cId="4151473695" sldId="267"/>
            <ac:picMk id="4" creationId="{B7B0B118-5FB4-6549-8B57-E1FBF3F4226D}"/>
          </ac:picMkLst>
        </pc:picChg>
        <pc:picChg chg="add del mod">
          <ac:chgData name="Becky Root" userId="aae79a8e-4f34-44f0-938a-d9bdbc43ff73" providerId="ADAL" clId="{1A5CE976-7385-C849-950F-F0749A64EA2F}" dt="2021-08-23T16:56:45.175" v="1837" actId="478"/>
          <ac:picMkLst>
            <pc:docMk/>
            <pc:sldMk cId="4151473695" sldId="267"/>
            <ac:picMk id="6" creationId="{523C5358-9E1F-6748-962F-873A54B0DD4D}"/>
          </ac:picMkLst>
        </pc:picChg>
        <pc:picChg chg="add del mod modCrop">
          <ac:chgData name="Becky Root" userId="aae79a8e-4f34-44f0-938a-d9bdbc43ff73" providerId="ADAL" clId="{1A5CE976-7385-C849-950F-F0749A64EA2F}" dt="2021-08-24T11:00:26.319" v="1990" actId="478"/>
          <ac:picMkLst>
            <pc:docMk/>
            <pc:sldMk cId="4151473695" sldId="267"/>
            <ac:picMk id="9" creationId="{6EF08B14-8CC3-FB40-A87B-1F4FE4C5BF43}"/>
          </ac:picMkLst>
        </pc:picChg>
        <pc:picChg chg="del">
          <ac:chgData name="Becky Root" userId="aae79a8e-4f34-44f0-938a-d9bdbc43ff73" providerId="ADAL" clId="{1A5CE976-7385-C849-950F-F0749A64EA2F}" dt="2021-08-23T12:49:33.992" v="1186" actId="478"/>
          <ac:picMkLst>
            <pc:docMk/>
            <pc:sldMk cId="4151473695" sldId="267"/>
            <ac:picMk id="10" creationId="{9C578494-9512-9843-B58F-AB1CE7C9C9AF}"/>
          </ac:picMkLst>
        </pc:picChg>
        <pc:picChg chg="del">
          <ac:chgData name="Becky Root" userId="aae79a8e-4f34-44f0-938a-d9bdbc43ff73" providerId="ADAL" clId="{1A5CE976-7385-C849-950F-F0749A64EA2F}" dt="2021-08-23T12:49:34.903" v="1187" actId="478"/>
          <ac:picMkLst>
            <pc:docMk/>
            <pc:sldMk cId="4151473695" sldId="267"/>
            <ac:picMk id="12" creationId="{7A40F5A9-1FA4-F94C-814E-23B807864FC6}"/>
          </ac:picMkLst>
        </pc:picChg>
        <pc:picChg chg="del">
          <ac:chgData name="Becky Root" userId="aae79a8e-4f34-44f0-938a-d9bdbc43ff73" providerId="ADAL" clId="{1A5CE976-7385-C849-950F-F0749A64EA2F}" dt="2021-08-23T12:49:35.492" v="1188" actId="478"/>
          <ac:picMkLst>
            <pc:docMk/>
            <pc:sldMk cId="4151473695" sldId="267"/>
            <ac:picMk id="13" creationId="{882BB2F4-3C6E-2746-83D6-57C6FB76D2CB}"/>
          </ac:picMkLst>
        </pc:picChg>
        <pc:picChg chg="del">
          <ac:chgData name="Becky Root" userId="aae79a8e-4f34-44f0-938a-d9bdbc43ff73" providerId="ADAL" clId="{1A5CE976-7385-C849-950F-F0749A64EA2F}" dt="2021-08-23T12:49:36.295" v="1189" actId="478"/>
          <ac:picMkLst>
            <pc:docMk/>
            <pc:sldMk cId="4151473695" sldId="267"/>
            <ac:picMk id="18" creationId="{07DFE457-C9DE-EC47-9F44-BCE2F7B2632F}"/>
          </ac:picMkLst>
        </pc:picChg>
        <pc:picChg chg="del">
          <ac:chgData name="Becky Root" userId="aae79a8e-4f34-44f0-938a-d9bdbc43ff73" providerId="ADAL" clId="{1A5CE976-7385-C849-950F-F0749A64EA2F}" dt="2021-08-23T12:49:38.885" v="1191" actId="478"/>
          <ac:picMkLst>
            <pc:docMk/>
            <pc:sldMk cId="4151473695" sldId="267"/>
            <ac:picMk id="21" creationId="{D9196D72-C359-5347-BEF4-E4A6639CF86C}"/>
          </ac:picMkLst>
        </pc:picChg>
      </pc:sldChg>
      <pc:sldChg chg="del">
        <pc:chgData name="Becky Root" userId="aae79a8e-4f34-44f0-938a-d9bdbc43ff73" providerId="ADAL" clId="{1A5CE976-7385-C849-950F-F0749A64EA2F}" dt="2021-08-23T14:47:09.010" v="1578" actId="2696"/>
        <pc:sldMkLst>
          <pc:docMk/>
          <pc:sldMk cId="2155047680" sldId="268"/>
        </pc:sldMkLst>
      </pc:sldChg>
      <pc:sldChg chg="addSp delSp modSp mod ord">
        <pc:chgData name="Becky Root" userId="aae79a8e-4f34-44f0-938a-d9bdbc43ff73" providerId="ADAL" clId="{1A5CE976-7385-C849-950F-F0749A64EA2F}" dt="2021-08-23T14:01:42.487" v="1281" actId="1076"/>
        <pc:sldMkLst>
          <pc:docMk/>
          <pc:sldMk cId="4101477833" sldId="269"/>
        </pc:sldMkLst>
        <pc:spChg chg="mod">
          <ac:chgData name="Becky Root" userId="aae79a8e-4f34-44f0-938a-d9bdbc43ff73" providerId="ADAL" clId="{1A5CE976-7385-C849-950F-F0749A64EA2F}" dt="2021-08-23T12:36:02.766" v="1111" actId="1076"/>
          <ac:spMkLst>
            <pc:docMk/>
            <pc:sldMk cId="4101477833" sldId="269"/>
            <ac:spMk id="2" creationId="{2A82270A-E3EB-304D-A52A-F62F435F9AB7}"/>
          </ac:spMkLst>
        </pc:spChg>
        <pc:spChg chg="del">
          <ac:chgData name="Becky Root" userId="aae79a8e-4f34-44f0-938a-d9bdbc43ff73" providerId="ADAL" clId="{1A5CE976-7385-C849-950F-F0749A64EA2F}" dt="2021-08-23T10:29:01.695" v="546" actId="478"/>
          <ac:spMkLst>
            <pc:docMk/>
            <pc:sldMk cId="4101477833" sldId="269"/>
            <ac:spMk id="3" creationId="{3D5FD8E4-AFB6-594F-A6B2-B60786DF0BAD}"/>
          </ac:spMkLst>
        </pc:spChg>
        <pc:spChg chg="del">
          <ac:chgData name="Becky Root" userId="aae79a8e-4f34-44f0-938a-d9bdbc43ff73" providerId="ADAL" clId="{1A5CE976-7385-C849-950F-F0749A64EA2F}" dt="2021-08-23T10:23:09.003" v="374" actId="478"/>
          <ac:spMkLst>
            <pc:docMk/>
            <pc:sldMk cId="4101477833" sldId="269"/>
            <ac:spMk id="5" creationId="{1783C864-B995-0244-AFF9-72C6BD40D291}"/>
          </ac:spMkLst>
        </pc:spChg>
        <pc:spChg chg="mod">
          <ac:chgData name="Becky Root" userId="aae79a8e-4f34-44f0-938a-d9bdbc43ff73" providerId="ADAL" clId="{1A5CE976-7385-C849-950F-F0749A64EA2F}" dt="2021-08-23T12:36:36.291" v="1117" actId="1076"/>
          <ac:spMkLst>
            <pc:docMk/>
            <pc:sldMk cId="4101477833" sldId="269"/>
            <ac:spMk id="7" creationId="{4A42D307-2E98-A543-8B7E-5B8206602BF0}"/>
          </ac:spMkLst>
        </pc:spChg>
        <pc:spChg chg="mod">
          <ac:chgData name="Becky Root" userId="aae79a8e-4f34-44f0-938a-d9bdbc43ff73" providerId="ADAL" clId="{1A5CE976-7385-C849-950F-F0749A64EA2F}" dt="2021-08-23T12:35:51.128" v="1107" actId="14100"/>
          <ac:spMkLst>
            <pc:docMk/>
            <pc:sldMk cId="4101477833" sldId="269"/>
            <ac:spMk id="15" creationId="{2B3713C1-3D8E-9542-8401-7BEE2CEA4B79}"/>
          </ac:spMkLst>
        </pc:spChg>
        <pc:spChg chg="del">
          <ac:chgData name="Becky Root" userId="aae79a8e-4f34-44f0-938a-d9bdbc43ff73" providerId="ADAL" clId="{1A5CE976-7385-C849-950F-F0749A64EA2F}" dt="2021-08-23T10:29:06.929" v="552" actId="478"/>
          <ac:spMkLst>
            <pc:docMk/>
            <pc:sldMk cId="4101477833" sldId="269"/>
            <ac:spMk id="16" creationId="{4137808F-3ABC-B04D-A741-2F8D4E779B29}"/>
          </ac:spMkLst>
        </pc:spChg>
        <pc:spChg chg="del">
          <ac:chgData name="Becky Root" userId="aae79a8e-4f34-44f0-938a-d9bdbc43ff73" providerId="ADAL" clId="{1A5CE976-7385-C849-950F-F0749A64EA2F}" dt="2021-08-23T10:29:06.268" v="551" actId="478"/>
          <ac:spMkLst>
            <pc:docMk/>
            <pc:sldMk cId="4101477833" sldId="269"/>
            <ac:spMk id="17" creationId="{3F7E0F46-843A-4C47-A99B-30E2303DF0FE}"/>
          </ac:spMkLst>
        </pc:spChg>
        <pc:spChg chg="del">
          <ac:chgData name="Becky Root" userId="aae79a8e-4f34-44f0-938a-d9bdbc43ff73" providerId="ADAL" clId="{1A5CE976-7385-C849-950F-F0749A64EA2F}" dt="2021-08-23T10:29:05.847" v="550" actId="478"/>
          <ac:spMkLst>
            <pc:docMk/>
            <pc:sldMk cId="4101477833" sldId="269"/>
            <ac:spMk id="18" creationId="{2E0D8118-3B5D-204E-8059-A7504C1746A9}"/>
          </ac:spMkLst>
        </pc:spChg>
        <pc:spChg chg="del">
          <ac:chgData name="Becky Root" userId="aae79a8e-4f34-44f0-938a-d9bdbc43ff73" providerId="ADAL" clId="{1A5CE976-7385-C849-950F-F0749A64EA2F}" dt="2021-08-23T10:29:05.346" v="549" actId="478"/>
          <ac:spMkLst>
            <pc:docMk/>
            <pc:sldMk cId="4101477833" sldId="269"/>
            <ac:spMk id="19" creationId="{AECD6183-98DE-F945-9B1D-88299D330B7C}"/>
          </ac:spMkLst>
        </pc:spChg>
        <pc:spChg chg="del">
          <ac:chgData name="Becky Root" userId="aae79a8e-4f34-44f0-938a-d9bdbc43ff73" providerId="ADAL" clId="{1A5CE976-7385-C849-950F-F0749A64EA2F}" dt="2021-08-23T10:29:04.894" v="548" actId="478"/>
          <ac:spMkLst>
            <pc:docMk/>
            <pc:sldMk cId="4101477833" sldId="269"/>
            <ac:spMk id="20" creationId="{C2281D84-7BD9-3D41-8F7F-0EF45C81B244}"/>
          </ac:spMkLst>
        </pc:spChg>
        <pc:spChg chg="mod">
          <ac:chgData name="Becky Root" userId="aae79a8e-4f34-44f0-938a-d9bdbc43ff73" providerId="ADAL" clId="{1A5CE976-7385-C849-950F-F0749A64EA2F}" dt="2021-08-23T14:00:55.479" v="1266" actId="1035"/>
          <ac:spMkLst>
            <pc:docMk/>
            <pc:sldMk cId="4101477833" sldId="269"/>
            <ac:spMk id="21" creationId="{1786F649-0CE2-F442-9035-A380E5F791F8}"/>
          </ac:spMkLst>
        </pc:spChg>
        <pc:spChg chg="mod">
          <ac:chgData name="Becky Root" userId="aae79a8e-4f34-44f0-938a-d9bdbc43ff73" providerId="ADAL" clId="{1A5CE976-7385-C849-950F-F0749A64EA2F}" dt="2021-08-23T14:00:55.479" v="1266" actId="1035"/>
          <ac:spMkLst>
            <pc:docMk/>
            <pc:sldMk cId="4101477833" sldId="269"/>
            <ac:spMk id="22" creationId="{9772F13B-066A-1D4B-96B6-E926193A7842}"/>
          </ac:spMkLst>
        </pc:spChg>
        <pc:spChg chg="del">
          <ac:chgData name="Becky Root" userId="aae79a8e-4f34-44f0-938a-d9bdbc43ff73" providerId="ADAL" clId="{1A5CE976-7385-C849-950F-F0749A64EA2F}" dt="2021-08-23T10:28:36.670" v="538" actId="478"/>
          <ac:spMkLst>
            <pc:docMk/>
            <pc:sldMk cId="4101477833" sldId="269"/>
            <ac:spMk id="25" creationId="{FEDC4357-1390-414E-AF5C-2CC224B910D1}"/>
          </ac:spMkLst>
        </pc:spChg>
        <pc:spChg chg="del">
          <ac:chgData name="Becky Root" userId="aae79a8e-4f34-44f0-938a-d9bdbc43ff73" providerId="ADAL" clId="{1A5CE976-7385-C849-950F-F0749A64EA2F}" dt="2021-08-23T10:28:42.346" v="541" actId="478"/>
          <ac:spMkLst>
            <pc:docMk/>
            <pc:sldMk cId="4101477833" sldId="269"/>
            <ac:spMk id="26" creationId="{F32E58D4-A7B3-1948-AF65-C106C2980CC3}"/>
          </ac:spMkLst>
        </pc:spChg>
        <pc:spChg chg="del">
          <ac:chgData name="Becky Root" userId="aae79a8e-4f34-44f0-938a-d9bdbc43ff73" providerId="ADAL" clId="{1A5CE976-7385-C849-950F-F0749A64EA2F}" dt="2021-08-23T10:28:34.224" v="536" actId="478"/>
          <ac:spMkLst>
            <pc:docMk/>
            <pc:sldMk cId="4101477833" sldId="269"/>
            <ac:spMk id="27" creationId="{0621F58E-3C37-D647-8CEB-A7AEE63EED6A}"/>
          </ac:spMkLst>
        </pc:spChg>
        <pc:spChg chg="del">
          <ac:chgData name="Becky Root" userId="aae79a8e-4f34-44f0-938a-d9bdbc43ff73" providerId="ADAL" clId="{1A5CE976-7385-C849-950F-F0749A64EA2F}" dt="2021-08-23T10:28:35.944" v="537" actId="478"/>
          <ac:spMkLst>
            <pc:docMk/>
            <pc:sldMk cId="4101477833" sldId="269"/>
            <ac:spMk id="28" creationId="{6EB34419-CD83-8643-9855-674917DFB1DC}"/>
          </ac:spMkLst>
        </pc:spChg>
        <pc:spChg chg="del">
          <ac:chgData name="Becky Root" userId="aae79a8e-4f34-44f0-938a-d9bdbc43ff73" providerId="ADAL" clId="{1A5CE976-7385-C849-950F-F0749A64EA2F}" dt="2021-08-23T10:28:31.612" v="534" actId="478"/>
          <ac:spMkLst>
            <pc:docMk/>
            <pc:sldMk cId="4101477833" sldId="269"/>
            <ac:spMk id="29" creationId="{F8BC05E4-AFCE-5445-A320-647935273345}"/>
          </ac:spMkLst>
        </pc:spChg>
        <pc:spChg chg="del">
          <ac:chgData name="Becky Root" userId="aae79a8e-4f34-44f0-938a-d9bdbc43ff73" providerId="ADAL" clId="{1A5CE976-7385-C849-950F-F0749A64EA2F}" dt="2021-08-23T10:28:32.946" v="535" actId="478"/>
          <ac:spMkLst>
            <pc:docMk/>
            <pc:sldMk cId="4101477833" sldId="269"/>
            <ac:spMk id="30" creationId="{4CFDFB74-634C-6F44-A74A-DEBCE219D09F}"/>
          </ac:spMkLst>
        </pc:spChg>
        <pc:spChg chg="del">
          <ac:chgData name="Becky Root" userId="aae79a8e-4f34-44f0-938a-d9bdbc43ff73" providerId="ADAL" clId="{1A5CE976-7385-C849-950F-F0749A64EA2F}" dt="2021-08-23T10:28:29.429" v="533" actId="478"/>
          <ac:spMkLst>
            <pc:docMk/>
            <pc:sldMk cId="4101477833" sldId="269"/>
            <ac:spMk id="31" creationId="{993E44AC-3BF4-834D-ACE3-BF9F34AB7406}"/>
          </ac:spMkLst>
        </pc:spChg>
        <pc:spChg chg="del">
          <ac:chgData name="Becky Root" userId="aae79a8e-4f34-44f0-938a-d9bdbc43ff73" providerId="ADAL" clId="{1A5CE976-7385-C849-950F-F0749A64EA2F}" dt="2021-08-23T10:28:28.711" v="532" actId="478"/>
          <ac:spMkLst>
            <pc:docMk/>
            <pc:sldMk cId="4101477833" sldId="269"/>
            <ac:spMk id="32" creationId="{43D73E69-B612-C14A-9352-1BA46A7B18B9}"/>
          </ac:spMkLst>
        </pc:spChg>
        <pc:spChg chg="del">
          <ac:chgData name="Becky Root" userId="aae79a8e-4f34-44f0-938a-d9bdbc43ff73" providerId="ADAL" clId="{1A5CE976-7385-C849-950F-F0749A64EA2F}" dt="2021-08-23T10:28:26.304" v="531" actId="478"/>
          <ac:spMkLst>
            <pc:docMk/>
            <pc:sldMk cId="4101477833" sldId="269"/>
            <ac:spMk id="33" creationId="{6200D80C-1671-E441-BF3A-F4BA4B6C0484}"/>
          </ac:spMkLst>
        </pc:spChg>
        <pc:spChg chg="mod">
          <ac:chgData name="Becky Root" userId="aae79a8e-4f34-44f0-938a-d9bdbc43ff73" providerId="ADAL" clId="{1A5CE976-7385-C849-950F-F0749A64EA2F}" dt="2021-08-23T10:28:25.608" v="530" actId="20577"/>
          <ac:spMkLst>
            <pc:docMk/>
            <pc:sldMk cId="4101477833" sldId="269"/>
            <ac:spMk id="34" creationId="{D756863A-2CE1-FD43-A86B-03BEE7B44880}"/>
          </ac:spMkLst>
        </pc:spChg>
        <pc:spChg chg="del">
          <ac:chgData name="Becky Root" userId="aae79a8e-4f34-44f0-938a-d9bdbc43ff73" providerId="ADAL" clId="{1A5CE976-7385-C849-950F-F0749A64EA2F}" dt="2021-08-23T10:28:24.310" v="529" actId="478"/>
          <ac:spMkLst>
            <pc:docMk/>
            <pc:sldMk cId="4101477833" sldId="269"/>
            <ac:spMk id="35" creationId="{9FA653EE-4F00-7D4A-BD34-822276843E33}"/>
          </ac:spMkLst>
        </pc:spChg>
        <pc:spChg chg="mod">
          <ac:chgData name="Becky Root" userId="aae79a8e-4f34-44f0-938a-d9bdbc43ff73" providerId="ADAL" clId="{1A5CE976-7385-C849-950F-F0749A64EA2F}" dt="2021-08-23T10:28:22.336" v="528" actId="20577"/>
          <ac:spMkLst>
            <pc:docMk/>
            <pc:sldMk cId="4101477833" sldId="269"/>
            <ac:spMk id="36" creationId="{4D2A8AB2-3E40-6B44-8656-877B474F3630}"/>
          </ac:spMkLst>
        </pc:spChg>
        <pc:spChg chg="add del mod">
          <ac:chgData name="Becky Root" userId="aae79a8e-4f34-44f0-938a-d9bdbc43ff73" providerId="ADAL" clId="{1A5CE976-7385-C849-950F-F0749A64EA2F}" dt="2021-08-23T10:23:06.690" v="373"/>
          <ac:spMkLst>
            <pc:docMk/>
            <pc:sldMk cId="4101477833" sldId="269"/>
            <ac:spMk id="37" creationId="{FC220F6B-C572-D141-8B75-A6B8EC0E541A}"/>
          </ac:spMkLst>
        </pc:spChg>
        <pc:spChg chg="add mod">
          <ac:chgData name="Becky Root" userId="aae79a8e-4f34-44f0-938a-d9bdbc43ff73" providerId="ADAL" clId="{1A5CE976-7385-C849-950F-F0749A64EA2F}" dt="2021-08-23T14:01:38.202" v="1279" actId="166"/>
          <ac:spMkLst>
            <pc:docMk/>
            <pc:sldMk cId="4101477833" sldId="269"/>
            <ac:spMk id="38" creationId="{445B4B5E-C00D-1E4E-BC07-445AD99AA06F}"/>
          </ac:spMkLst>
        </pc:spChg>
        <pc:spChg chg="add mod">
          <ac:chgData name="Becky Root" userId="aae79a8e-4f34-44f0-938a-d9bdbc43ff73" providerId="ADAL" clId="{1A5CE976-7385-C849-950F-F0749A64EA2F}" dt="2021-08-23T12:35:54.343" v="1108" actId="14100"/>
          <ac:spMkLst>
            <pc:docMk/>
            <pc:sldMk cId="4101477833" sldId="269"/>
            <ac:spMk id="40" creationId="{A0B9C848-6A23-E24A-852D-03095CC9F89C}"/>
          </ac:spMkLst>
        </pc:spChg>
        <pc:spChg chg="add mod">
          <ac:chgData name="Becky Root" userId="aae79a8e-4f34-44f0-938a-d9bdbc43ff73" providerId="ADAL" clId="{1A5CE976-7385-C849-950F-F0749A64EA2F}" dt="2021-08-23T14:01:06.136" v="1273" actId="1076"/>
          <ac:spMkLst>
            <pc:docMk/>
            <pc:sldMk cId="4101477833" sldId="269"/>
            <ac:spMk id="41" creationId="{223E7AD0-99F4-0B45-81AF-09C4B9C35324}"/>
          </ac:spMkLst>
        </pc:spChg>
        <pc:spChg chg="add mod">
          <ac:chgData name="Becky Root" userId="aae79a8e-4f34-44f0-938a-d9bdbc43ff73" providerId="ADAL" clId="{1A5CE976-7385-C849-950F-F0749A64EA2F}" dt="2021-08-23T14:01:06.136" v="1273" actId="1076"/>
          <ac:spMkLst>
            <pc:docMk/>
            <pc:sldMk cId="4101477833" sldId="269"/>
            <ac:spMk id="43" creationId="{625AE9B0-B466-AB41-A065-763EBD3F512B}"/>
          </ac:spMkLst>
        </pc:spChg>
        <pc:spChg chg="add del mod">
          <ac:chgData name="Becky Root" userId="aae79a8e-4f34-44f0-938a-d9bdbc43ff73" providerId="ADAL" clId="{1A5CE976-7385-C849-950F-F0749A64EA2F}" dt="2021-08-23T10:38:50.957" v="761" actId="1076"/>
          <ac:spMkLst>
            <pc:docMk/>
            <pc:sldMk cId="4101477833" sldId="269"/>
            <ac:spMk id="44" creationId="{E44CACBA-2A9F-024F-86AF-8CD32F063DA8}"/>
          </ac:spMkLst>
        </pc:spChg>
        <pc:spChg chg="add mod">
          <ac:chgData name="Becky Root" userId="aae79a8e-4f34-44f0-938a-d9bdbc43ff73" providerId="ADAL" clId="{1A5CE976-7385-C849-950F-F0749A64EA2F}" dt="2021-08-23T12:35:56.990" v="1109" actId="14100"/>
          <ac:spMkLst>
            <pc:docMk/>
            <pc:sldMk cId="4101477833" sldId="269"/>
            <ac:spMk id="45" creationId="{B47083F7-7BFE-C146-8D61-16FDD2870255}"/>
          </ac:spMkLst>
        </pc:spChg>
        <pc:spChg chg="add mod">
          <ac:chgData name="Becky Root" userId="aae79a8e-4f34-44f0-938a-d9bdbc43ff73" providerId="ADAL" clId="{1A5CE976-7385-C849-950F-F0749A64EA2F}" dt="2021-08-23T10:32:38.228" v="612" actId="571"/>
          <ac:spMkLst>
            <pc:docMk/>
            <pc:sldMk cId="4101477833" sldId="269"/>
            <ac:spMk id="46" creationId="{E7EF6C34-92B5-A04A-ABEE-985A2D01881D}"/>
          </ac:spMkLst>
        </pc:spChg>
        <pc:spChg chg="add mod">
          <ac:chgData name="Becky Root" userId="aae79a8e-4f34-44f0-938a-d9bdbc43ff73" providerId="ADAL" clId="{1A5CE976-7385-C849-950F-F0749A64EA2F}" dt="2021-08-23T10:32:38.228" v="612" actId="571"/>
          <ac:spMkLst>
            <pc:docMk/>
            <pc:sldMk cId="4101477833" sldId="269"/>
            <ac:spMk id="47" creationId="{FD6B257C-120D-4F49-8303-1085F9148BFC}"/>
          </ac:spMkLst>
        </pc:spChg>
        <pc:spChg chg="add mod">
          <ac:chgData name="Becky Root" userId="aae79a8e-4f34-44f0-938a-d9bdbc43ff73" providerId="ADAL" clId="{1A5CE976-7385-C849-950F-F0749A64EA2F}" dt="2021-08-23T12:35:59.663" v="1110" actId="14100"/>
          <ac:spMkLst>
            <pc:docMk/>
            <pc:sldMk cId="4101477833" sldId="269"/>
            <ac:spMk id="48" creationId="{140D8A73-452A-9E44-8A49-0208398DC5E3}"/>
          </ac:spMkLst>
        </pc:spChg>
        <pc:spChg chg="add mod">
          <ac:chgData name="Becky Root" userId="aae79a8e-4f34-44f0-938a-d9bdbc43ff73" providerId="ADAL" clId="{1A5CE976-7385-C849-950F-F0749A64EA2F}" dt="2021-08-23T12:35:16.917" v="1101" actId="1038"/>
          <ac:spMkLst>
            <pc:docMk/>
            <pc:sldMk cId="4101477833" sldId="269"/>
            <ac:spMk id="49" creationId="{EDB7FD68-4755-6545-9591-D961B7A6C7A7}"/>
          </ac:spMkLst>
        </pc:spChg>
        <pc:spChg chg="add mod">
          <ac:chgData name="Becky Root" userId="aae79a8e-4f34-44f0-938a-d9bdbc43ff73" providerId="ADAL" clId="{1A5CE976-7385-C849-950F-F0749A64EA2F}" dt="2021-08-23T10:39:25.247" v="768" actId="1076"/>
          <ac:spMkLst>
            <pc:docMk/>
            <pc:sldMk cId="4101477833" sldId="269"/>
            <ac:spMk id="50" creationId="{BD1769F6-570C-9F40-8E08-A0EB62C963AC}"/>
          </ac:spMkLst>
        </pc:spChg>
        <pc:spChg chg="add mod">
          <ac:chgData name="Becky Root" userId="aae79a8e-4f34-44f0-938a-d9bdbc43ff73" providerId="ADAL" clId="{1A5CE976-7385-C849-950F-F0749A64EA2F}" dt="2021-08-23T10:39:25.247" v="768" actId="1076"/>
          <ac:spMkLst>
            <pc:docMk/>
            <pc:sldMk cId="4101477833" sldId="269"/>
            <ac:spMk id="51" creationId="{293CCA59-8C81-3549-A86E-60C006BD24AC}"/>
          </ac:spMkLst>
        </pc:spChg>
        <pc:spChg chg="add mod">
          <ac:chgData name="Becky Root" userId="aae79a8e-4f34-44f0-938a-d9bdbc43ff73" providerId="ADAL" clId="{1A5CE976-7385-C849-950F-F0749A64EA2F}" dt="2021-08-23T10:39:29.523" v="769" actId="571"/>
          <ac:spMkLst>
            <pc:docMk/>
            <pc:sldMk cId="4101477833" sldId="269"/>
            <ac:spMk id="52" creationId="{4D38CE4A-79CA-B84D-9C82-C95BACE278B1}"/>
          </ac:spMkLst>
        </pc:spChg>
        <pc:spChg chg="add mod">
          <ac:chgData name="Becky Root" userId="aae79a8e-4f34-44f0-938a-d9bdbc43ff73" providerId="ADAL" clId="{1A5CE976-7385-C849-950F-F0749A64EA2F}" dt="2021-08-23T10:39:30.741" v="770" actId="20577"/>
          <ac:spMkLst>
            <pc:docMk/>
            <pc:sldMk cId="4101477833" sldId="269"/>
            <ac:spMk id="53" creationId="{C830DDF5-ACCB-5845-8F16-C31EA28D2C76}"/>
          </ac:spMkLst>
        </pc:spChg>
        <pc:spChg chg="add mod">
          <ac:chgData name="Becky Root" userId="aae79a8e-4f34-44f0-938a-d9bdbc43ff73" providerId="ADAL" clId="{1A5CE976-7385-C849-950F-F0749A64EA2F}" dt="2021-08-23T10:39:35.363" v="771" actId="571"/>
          <ac:spMkLst>
            <pc:docMk/>
            <pc:sldMk cId="4101477833" sldId="269"/>
            <ac:spMk id="54" creationId="{B57F71EB-BFC7-8546-AC03-5DBC370E4CDD}"/>
          </ac:spMkLst>
        </pc:spChg>
        <pc:spChg chg="add mod">
          <ac:chgData name="Becky Root" userId="aae79a8e-4f34-44f0-938a-d9bdbc43ff73" providerId="ADAL" clId="{1A5CE976-7385-C849-950F-F0749A64EA2F}" dt="2021-08-23T10:39:36.485" v="772" actId="20577"/>
          <ac:spMkLst>
            <pc:docMk/>
            <pc:sldMk cId="4101477833" sldId="269"/>
            <ac:spMk id="55" creationId="{7349B19C-5BA0-D948-8F75-9C994C15026E}"/>
          </ac:spMkLst>
        </pc:spChg>
        <pc:spChg chg="add mod">
          <ac:chgData name="Becky Root" userId="aae79a8e-4f34-44f0-938a-d9bdbc43ff73" providerId="ADAL" clId="{1A5CE976-7385-C849-950F-F0749A64EA2F}" dt="2021-08-23T12:36:36.291" v="1117" actId="1076"/>
          <ac:spMkLst>
            <pc:docMk/>
            <pc:sldMk cId="4101477833" sldId="269"/>
            <ac:spMk id="56" creationId="{2974CDEA-8F26-9643-ABB6-8635A238B282}"/>
          </ac:spMkLst>
        </pc:spChg>
        <pc:picChg chg="add mod">
          <ac:chgData name="Becky Root" userId="aae79a8e-4f34-44f0-938a-d9bdbc43ff73" providerId="ADAL" clId="{1A5CE976-7385-C849-950F-F0749A64EA2F}" dt="2021-08-23T14:01:42.487" v="1281" actId="1076"/>
          <ac:picMkLst>
            <pc:docMk/>
            <pc:sldMk cId="4101477833" sldId="269"/>
            <ac:picMk id="6" creationId="{188D993D-8855-9F44-A2C9-70AAFB2E1CA2}"/>
          </ac:picMkLst>
        </pc:picChg>
        <pc:picChg chg="mod">
          <ac:chgData name="Becky Root" userId="aae79a8e-4f34-44f0-938a-d9bdbc43ff73" providerId="ADAL" clId="{1A5CE976-7385-C849-950F-F0749A64EA2F}" dt="2021-08-23T12:34:40.091" v="1088" actId="1076"/>
          <ac:picMkLst>
            <pc:docMk/>
            <pc:sldMk cId="4101477833" sldId="269"/>
            <ac:picMk id="42" creationId="{D510695E-2523-1640-957E-033A54150DEA}"/>
          </ac:picMkLst>
        </pc:picChg>
      </pc:sldChg>
      <pc:sldChg chg="del">
        <pc:chgData name="Becky Root" userId="aae79a8e-4f34-44f0-938a-d9bdbc43ff73" providerId="ADAL" clId="{1A5CE976-7385-C849-950F-F0749A64EA2F}" dt="2021-08-23T14:47:09.010" v="1578" actId="2696"/>
        <pc:sldMkLst>
          <pc:docMk/>
          <pc:sldMk cId="4292747281" sldId="270"/>
        </pc:sldMkLst>
      </pc:sldChg>
      <pc:sldChg chg="addSp delSp modSp mod ord">
        <pc:chgData name="Becky Root" userId="aae79a8e-4f34-44f0-938a-d9bdbc43ff73" providerId="ADAL" clId="{1A5CE976-7385-C849-950F-F0749A64EA2F}" dt="2021-08-23T10:19:57.096" v="370" actId="1076"/>
        <pc:sldMkLst>
          <pc:docMk/>
          <pc:sldMk cId="2224827757" sldId="271"/>
        </pc:sldMkLst>
        <pc:spChg chg="add mod">
          <ac:chgData name="Becky Root" userId="aae79a8e-4f34-44f0-938a-d9bdbc43ff73" providerId="ADAL" clId="{1A5CE976-7385-C849-950F-F0749A64EA2F}" dt="2021-08-23T10:09:30.070" v="294" actId="1076"/>
          <ac:spMkLst>
            <pc:docMk/>
            <pc:sldMk cId="2224827757" sldId="271"/>
            <ac:spMk id="2" creationId="{A24FA5B3-037D-244A-8F18-5F94BCA8D036}"/>
          </ac:spMkLst>
        </pc:spChg>
        <pc:spChg chg="mod">
          <ac:chgData name="Becky Root" userId="aae79a8e-4f34-44f0-938a-d9bdbc43ff73" providerId="ADAL" clId="{1A5CE976-7385-C849-950F-F0749A64EA2F}" dt="2021-08-23T10:08:02.471" v="202" actId="1076"/>
          <ac:spMkLst>
            <pc:docMk/>
            <pc:sldMk cId="2224827757" sldId="271"/>
            <ac:spMk id="5" creationId="{71FC29CB-5693-9649-AE01-67F04284D683}"/>
          </ac:spMkLst>
        </pc:spChg>
        <pc:spChg chg="add del mod">
          <ac:chgData name="Becky Root" userId="aae79a8e-4f34-44f0-938a-d9bdbc43ff73" providerId="ADAL" clId="{1A5CE976-7385-C849-950F-F0749A64EA2F}" dt="2021-08-23T10:09:37.239" v="297" actId="478"/>
          <ac:spMkLst>
            <pc:docMk/>
            <pc:sldMk cId="2224827757" sldId="271"/>
            <ac:spMk id="6" creationId="{270BEA96-A89B-6547-B19B-8B0CF6A264BA}"/>
          </ac:spMkLst>
        </pc:spChg>
        <pc:spChg chg="add mod">
          <ac:chgData name="Becky Root" userId="aae79a8e-4f34-44f0-938a-d9bdbc43ff73" providerId="ADAL" clId="{1A5CE976-7385-C849-950F-F0749A64EA2F}" dt="2021-08-23T10:09:30.070" v="294" actId="1076"/>
          <ac:spMkLst>
            <pc:docMk/>
            <pc:sldMk cId="2224827757" sldId="271"/>
            <ac:spMk id="23" creationId="{AE0A7FEE-4F69-AA4D-A395-55D027FF4907}"/>
          </ac:spMkLst>
        </pc:spChg>
        <pc:picChg chg="add mod">
          <ac:chgData name="Becky Root" userId="aae79a8e-4f34-44f0-938a-d9bdbc43ff73" providerId="ADAL" clId="{1A5CE976-7385-C849-950F-F0749A64EA2F}" dt="2021-08-23T10:18:18.400" v="321" actId="1076"/>
          <ac:picMkLst>
            <pc:docMk/>
            <pc:sldMk cId="2224827757" sldId="271"/>
            <ac:picMk id="6" creationId="{281DEDC5-82BC-694B-AA0E-76D3913504A1}"/>
          </ac:picMkLst>
        </pc:picChg>
        <pc:picChg chg="del">
          <ac:chgData name="Becky Root" userId="aae79a8e-4f34-44f0-938a-d9bdbc43ff73" providerId="ADAL" clId="{1A5CE976-7385-C849-950F-F0749A64EA2F}" dt="2021-08-23T10:09:34.585" v="295" actId="478"/>
          <ac:picMkLst>
            <pc:docMk/>
            <pc:sldMk cId="2224827757" sldId="271"/>
            <ac:picMk id="7" creationId="{C74D6D50-296F-BA49-9B66-378F3A6AF704}"/>
          </ac:picMkLst>
        </pc:picChg>
        <pc:picChg chg="del">
          <ac:chgData name="Becky Root" userId="aae79a8e-4f34-44f0-938a-d9bdbc43ff73" providerId="ADAL" clId="{1A5CE976-7385-C849-950F-F0749A64EA2F}" dt="2021-08-23T10:09:51.498" v="304" actId="478"/>
          <ac:picMkLst>
            <pc:docMk/>
            <pc:sldMk cId="2224827757" sldId="271"/>
            <ac:picMk id="8" creationId="{1C4F54E7-A728-0B49-B80B-52F822E93FAE}"/>
          </ac:picMkLst>
        </pc:picChg>
        <pc:picChg chg="add mod">
          <ac:chgData name="Becky Root" userId="aae79a8e-4f34-44f0-938a-d9bdbc43ff73" providerId="ADAL" clId="{1A5CE976-7385-C849-950F-F0749A64EA2F}" dt="2021-08-23T10:18:27.973" v="327" actId="14100"/>
          <ac:picMkLst>
            <pc:docMk/>
            <pc:sldMk cId="2224827757" sldId="271"/>
            <ac:picMk id="8" creationId="{FAD1723A-4614-9A46-BE56-63941A677612}"/>
          </ac:picMkLst>
        </pc:picChg>
        <pc:picChg chg="mod">
          <ac:chgData name="Becky Root" userId="aae79a8e-4f34-44f0-938a-d9bdbc43ff73" providerId="ADAL" clId="{1A5CE976-7385-C849-950F-F0749A64EA2F}" dt="2021-08-23T10:10:09.698" v="312" actId="1076"/>
          <ac:picMkLst>
            <pc:docMk/>
            <pc:sldMk cId="2224827757" sldId="271"/>
            <ac:picMk id="9" creationId="{6E8E8F17-A086-3945-ACE1-1905645A558D}"/>
          </ac:picMkLst>
        </pc:picChg>
        <pc:picChg chg="mod">
          <ac:chgData name="Becky Root" userId="aae79a8e-4f34-44f0-938a-d9bdbc43ff73" providerId="ADAL" clId="{1A5CE976-7385-C849-950F-F0749A64EA2F}" dt="2021-08-23T10:10:09.698" v="312" actId="1076"/>
          <ac:picMkLst>
            <pc:docMk/>
            <pc:sldMk cId="2224827757" sldId="271"/>
            <ac:picMk id="10" creationId="{F894A2D4-A8DC-894D-B24C-A9D54A06C8D4}"/>
          </ac:picMkLst>
        </pc:picChg>
        <pc:picChg chg="del">
          <ac:chgData name="Becky Root" userId="aae79a8e-4f34-44f0-938a-d9bdbc43ff73" providerId="ADAL" clId="{1A5CE976-7385-C849-950F-F0749A64EA2F}" dt="2021-08-23T10:09:40.162" v="299" actId="478"/>
          <ac:picMkLst>
            <pc:docMk/>
            <pc:sldMk cId="2224827757" sldId="271"/>
            <ac:picMk id="11" creationId="{9EF22DFE-8C61-0C4D-8B17-095F8B9CE7AE}"/>
          </ac:picMkLst>
        </pc:picChg>
        <pc:picChg chg="mod">
          <ac:chgData name="Becky Root" userId="aae79a8e-4f34-44f0-938a-d9bdbc43ff73" providerId="ADAL" clId="{1A5CE976-7385-C849-950F-F0749A64EA2F}" dt="2021-08-23T10:10:09.698" v="312" actId="1076"/>
          <ac:picMkLst>
            <pc:docMk/>
            <pc:sldMk cId="2224827757" sldId="271"/>
            <ac:picMk id="12" creationId="{EF8E1E40-8A0C-B74E-AFF8-56114C0AAF96}"/>
          </ac:picMkLst>
        </pc:picChg>
        <pc:picChg chg="del">
          <ac:chgData name="Becky Root" userId="aae79a8e-4f34-44f0-938a-d9bdbc43ff73" providerId="ADAL" clId="{1A5CE976-7385-C849-950F-F0749A64EA2F}" dt="2021-08-23T10:10:04.498" v="310" actId="478"/>
          <ac:picMkLst>
            <pc:docMk/>
            <pc:sldMk cId="2224827757" sldId="271"/>
            <ac:picMk id="13" creationId="{04C17ABF-B48B-F246-9919-DF3498D89D11}"/>
          </ac:picMkLst>
        </pc:picChg>
        <pc:picChg chg="add mod">
          <ac:chgData name="Becky Root" userId="aae79a8e-4f34-44f0-938a-d9bdbc43ff73" providerId="ADAL" clId="{1A5CE976-7385-C849-950F-F0749A64EA2F}" dt="2021-08-23T10:18:36.030" v="334" actId="1076"/>
          <ac:picMkLst>
            <pc:docMk/>
            <pc:sldMk cId="2224827757" sldId="271"/>
            <ac:picMk id="13" creationId="{49E87826-0249-5341-AE97-9200EA9E1496}"/>
          </ac:picMkLst>
        </pc:picChg>
        <pc:picChg chg="del">
          <ac:chgData name="Becky Root" userId="aae79a8e-4f34-44f0-938a-d9bdbc43ff73" providerId="ADAL" clId="{1A5CE976-7385-C849-950F-F0749A64EA2F}" dt="2021-08-23T10:10:04.981" v="311" actId="478"/>
          <ac:picMkLst>
            <pc:docMk/>
            <pc:sldMk cId="2224827757" sldId="271"/>
            <ac:picMk id="14" creationId="{EFBEC91B-216D-7949-8421-D57F0373D2A5}"/>
          </ac:picMkLst>
        </pc:picChg>
        <pc:picChg chg="add mod">
          <ac:chgData name="Becky Root" userId="aae79a8e-4f34-44f0-938a-d9bdbc43ff73" providerId="ADAL" clId="{1A5CE976-7385-C849-950F-F0749A64EA2F}" dt="2021-08-23T10:18:43.984" v="341" actId="1076"/>
          <ac:picMkLst>
            <pc:docMk/>
            <pc:sldMk cId="2224827757" sldId="271"/>
            <ac:picMk id="15" creationId="{231F1FD3-8FC4-EB40-BED5-62D055DD44E0}"/>
          </ac:picMkLst>
        </pc:picChg>
        <pc:picChg chg="del">
          <ac:chgData name="Becky Root" userId="aae79a8e-4f34-44f0-938a-d9bdbc43ff73" providerId="ADAL" clId="{1A5CE976-7385-C849-950F-F0749A64EA2F}" dt="2021-08-23T10:09:45.698" v="303" actId="478"/>
          <ac:picMkLst>
            <pc:docMk/>
            <pc:sldMk cId="2224827757" sldId="271"/>
            <ac:picMk id="16" creationId="{AE30EBA6-6A1F-6E48-B253-43FEE2780E18}"/>
          </ac:picMkLst>
        </pc:picChg>
        <pc:picChg chg="add mod">
          <ac:chgData name="Becky Root" userId="aae79a8e-4f34-44f0-938a-d9bdbc43ff73" providerId="ADAL" clId="{1A5CE976-7385-C849-950F-F0749A64EA2F}" dt="2021-08-23T10:18:54.356" v="349" actId="14100"/>
          <ac:picMkLst>
            <pc:docMk/>
            <pc:sldMk cId="2224827757" sldId="271"/>
            <ac:picMk id="17" creationId="{64EF97B2-09F4-554C-9A2C-2AC971C52B49}"/>
          </ac:picMkLst>
        </pc:picChg>
        <pc:picChg chg="del mod">
          <ac:chgData name="Becky Root" userId="aae79a8e-4f34-44f0-938a-d9bdbc43ff73" providerId="ADAL" clId="{1A5CE976-7385-C849-950F-F0749A64EA2F}" dt="2021-08-23T10:09:55.946" v="307" actId="478"/>
          <ac:picMkLst>
            <pc:docMk/>
            <pc:sldMk cId="2224827757" sldId="271"/>
            <ac:picMk id="18" creationId="{537E13B7-2519-5A46-8B2A-8D7BC4ADBA07}"/>
          </ac:picMkLst>
        </pc:picChg>
        <pc:picChg chg="del mod">
          <ac:chgData name="Becky Root" userId="aae79a8e-4f34-44f0-938a-d9bdbc43ff73" providerId="ADAL" clId="{1A5CE976-7385-C849-950F-F0749A64EA2F}" dt="2021-08-23T10:09:55.946" v="307" actId="478"/>
          <ac:picMkLst>
            <pc:docMk/>
            <pc:sldMk cId="2224827757" sldId="271"/>
            <ac:picMk id="20" creationId="{688BD285-9E50-7C43-B484-F3A6A376B032}"/>
          </ac:picMkLst>
        </pc:picChg>
        <pc:picChg chg="add mod">
          <ac:chgData name="Becky Root" userId="aae79a8e-4f34-44f0-938a-d9bdbc43ff73" providerId="ADAL" clId="{1A5CE976-7385-C849-950F-F0749A64EA2F}" dt="2021-08-23T10:19:43.395" v="364" actId="1076"/>
          <ac:picMkLst>
            <pc:docMk/>
            <pc:sldMk cId="2224827757" sldId="271"/>
            <ac:picMk id="21" creationId="{3163C220-CF61-5840-BF9C-B52696B174C1}"/>
          </ac:picMkLst>
        </pc:picChg>
        <pc:picChg chg="del">
          <ac:chgData name="Becky Root" userId="aae79a8e-4f34-44f0-938a-d9bdbc43ff73" providerId="ADAL" clId="{1A5CE976-7385-C849-950F-F0749A64EA2F}" dt="2021-08-23T10:09:39.697" v="298" actId="478"/>
          <ac:picMkLst>
            <pc:docMk/>
            <pc:sldMk cId="2224827757" sldId="271"/>
            <ac:picMk id="22" creationId="{78C210CB-F9CD-4A42-8632-B7B5F3850FDA}"/>
          </ac:picMkLst>
        </pc:picChg>
        <pc:picChg chg="add mod">
          <ac:chgData name="Becky Root" userId="aae79a8e-4f34-44f0-938a-d9bdbc43ff73" providerId="ADAL" clId="{1A5CE976-7385-C849-950F-F0749A64EA2F}" dt="2021-08-23T10:19:20.885" v="354" actId="1076"/>
          <ac:picMkLst>
            <pc:docMk/>
            <pc:sldMk cId="2224827757" sldId="271"/>
            <ac:picMk id="22" creationId="{CBA349C1-87CA-6147-A500-B63CEC9996F6}"/>
          </ac:picMkLst>
        </pc:picChg>
        <pc:picChg chg="add mod">
          <ac:chgData name="Becky Root" userId="aae79a8e-4f34-44f0-938a-d9bdbc43ff73" providerId="ADAL" clId="{1A5CE976-7385-C849-950F-F0749A64EA2F}" dt="2021-08-23T10:19:57.096" v="370" actId="1076"/>
          <ac:picMkLst>
            <pc:docMk/>
            <pc:sldMk cId="2224827757" sldId="271"/>
            <ac:picMk id="24" creationId="{2489F872-0238-4A48-8ED1-5991D274DEF7}"/>
          </ac:picMkLst>
        </pc:picChg>
        <pc:picChg chg="add del">
          <ac:chgData name="Becky Root" userId="aae79a8e-4f34-44f0-938a-d9bdbc43ff73" providerId="ADAL" clId="{1A5CE976-7385-C849-950F-F0749A64EA2F}" dt="2021-08-23T10:09:44.955" v="302" actId="478"/>
          <ac:picMkLst>
            <pc:docMk/>
            <pc:sldMk cId="2224827757" sldId="271"/>
            <ac:picMk id="24" creationId="{8A32BB9B-EBCF-CE4F-B209-1E662B05A2A0}"/>
          </ac:picMkLst>
        </pc:picChg>
        <pc:picChg chg="mod">
          <ac:chgData name="Becky Root" userId="aae79a8e-4f34-44f0-938a-d9bdbc43ff73" providerId="ADAL" clId="{1A5CE976-7385-C849-950F-F0749A64EA2F}" dt="2021-08-23T10:10:09.698" v="312" actId="1076"/>
          <ac:picMkLst>
            <pc:docMk/>
            <pc:sldMk cId="2224827757" sldId="271"/>
            <ac:picMk id="26" creationId="{82A219B7-B393-504D-842F-D396D0966A89}"/>
          </ac:picMkLst>
        </pc:picChg>
        <pc:picChg chg="mod">
          <ac:chgData name="Becky Root" userId="aae79a8e-4f34-44f0-938a-d9bdbc43ff73" providerId="ADAL" clId="{1A5CE976-7385-C849-950F-F0749A64EA2F}" dt="2021-08-23T10:10:09.698" v="312" actId="1076"/>
          <ac:picMkLst>
            <pc:docMk/>
            <pc:sldMk cId="2224827757" sldId="271"/>
            <ac:picMk id="28" creationId="{710A96DF-D4C4-CF44-AD73-145F35FC04EB}"/>
          </ac:picMkLst>
        </pc:picChg>
        <pc:picChg chg="del">
          <ac:chgData name="Becky Root" userId="aae79a8e-4f34-44f0-938a-d9bdbc43ff73" providerId="ADAL" clId="{1A5CE976-7385-C849-950F-F0749A64EA2F}" dt="2021-08-23T10:09:53.331" v="305" actId="478"/>
          <ac:picMkLst>
            <pc:docMk/>
            <pc:sldMk cId="2224827757" sldId="271"/>
            <ac:picMk id="29" creationId="{57A57DD7-0386-C044-A1F6-EA4683D440B0}"/>
          </ac:picMkLst>
        </pc:picChg>
        <pc:picChg chg="del mod">
          <ac:chgData name="Becky Root" userId="aae79a8e-4f34-44f0-938a-d9bdbc43ff73" providerId="ADAL" clId="{1A5CE976-7385-C849-950F-F0749A64EA2F}" dt="2021-08-23T10:10:21.235" v="314" actId="478"/>
          <ac:picMkLst>
            <pc:docMk/>
            <pc:sldMk cId="2224827757" sldId="271"/>
            <ac:picMk id="30" creationId="{2032AECB-3CA6-7845-A009-953F1C6983BE}"/>
          </ac:picMkLst>
        </pc:picChg>
        <pc:picChg chg="del">
          <ac:chgData name="Becky Root" userId="aae79a8e-4f34-44f0-938a-d9bdbc43ff73" providerId="ADAL" clId="{1A5CE976-7385-C849-950F-F0749A64EA2F}" dt="2021-08-23T10:09:36.066" v="296" actId="478"/>
          <ac:picMkLst>
            <pc:docMk/>
            <pc:sldMk cId="2224827757" sldId="271"/>
            <ac:picMk id="31" creationId="{DCBEC94E-1ECC-9C4C-AB04-263D10C321D8}"/>
          </ac:picMkLst>
        </pc:picChg>
      </pc:sldChg>
      <pc:sldChg chg="del">
        <pc:chgData name="Becky Root" userId="aae79a8e-4f34-44f0-938a-d9bdbc43ff73" providerId="ADAL" clId="{1A5CE976-7385-C849-950F-F0749A64EA2F}" dt="2021-08-23T14:47:09.010" v="1578" actId="2696"/>
        <pc:sldMkLst>
          <pc:docMk/>
          <pc:sldMk cId="1244090139" sldId="272"/>
        </pc:sldMkLst>
      </pc:sldChg>
      <pc:sldChg chg="modSp mod modNotesTx">
        <pc:chgData name="Becky Root" userId="aae79a8e-4f34-44f0-938a-d9bdbc43ff73" providerId="ADAL" clId="{1A5CE976-7385-C849-950F-F0749A64EA2F}" dt="2021-08-23T14:58:34.356" v="1716" actId="1076"/>
        <pc:sldMkLst>
          <pc:docMk/>
          <pc:sldMk cId="4032615951" sldId="273"/>
        </pc:sldMkLst>
        <pc:spChg chg="mod">
          <ac:chgData name="Becky Root" userId="aae79a8e-4f34-44f0-938a-d9bdbc43ff73" providerId="ADAL" clId="{1A5CE976-7385-C849-950F-F0749A64EA2F}" dt="2021-08-23T14:58:08.243" v="1707" actId="14100"/>
          <ac:spMkLst>
            <pc:docMk/>
            <pc:sldMk cId="4032615951" sldId="273"/>
            <ac:spMk id="62" creationId="{F0DA2BD3-3BF5-C949-BD9A-0628373E8078}"/>
          </ac:spMkLst>
        </pc:spChg>
        <pc:spChg chg="mod">
          <ac:chgData name="Becky Root" userId="aae79a8e-4f34-44f0-938a-d9bdbc43ff73" providerId="ADAL" clId="{1A5CE976-7385-C849-950F-F0749A64EA2F}" dt="2021-08-23T14:58:28.901" v="1715" actId="14100"/>
          <ac:spMkLst>
            <pc:docMk/>
            <pc:sldMk cId="4032615951" sldId="273"/>
            <ac:spMk id="63" creationId="{87AA5CA5-04B6-3240-B099-1E4AE7B4E0D9}"/>
          </ac:spMkLst>
        </pc:spChg>
        <pc:picChg chg="mod">
          <ac:chgData name="Becky Root" userId="aae79a8e-4f34-44f0-938a-d9bdbc43ff73" providerId="ADAL" clId="{1A5CE976-7385-C849-950F-F0749A64EA2F}" dt="2021-08-23T14:58:18.728" v="1712" actId="1076"/>
          <ac:picMkLst>
            <pc:docMk/>
            <pc:sldMk cId="4032615951" sldId="273"/>
            <ac:picMk id="68" creationId="{E622B296-BD72-104B-AE7A-714F0823712B}"/>
          </ac:picMkLst>
        </pc:picChg>
        <pc:picChg chg="mod">
          <ac:chgData name="Becky Root" userId="aae79a8e-4f34-44f0-938a-d9bdbc43ff73" providerId="ADAL" clId="{1A5CE976-7385-C849-950F-F0749A64EA2F}" dt="2021-08-23T14:58:18.728" v="1712" actId="1076"/>
          <ac:picMkLst>
            <pc:docMk/>
            <pc:sldMk cId="4032615951" sldId="273"/>
            <ac:picMk id="69" creationId="{6444CAAA-97C3-1D49-90F7-E8BB783B55A3}"/>
          </ac:picMkLst>
        </pc:picChg>
        <pc:picChg chg="mod">
          <ac:chgData name="Becky Root" userId="aae79a8e-4f34-44f0-938a-d9bdbc43ff73" providerId="ADAL" clId="{1A5CE976-7385-C849-950F-F0749A64EA2F}" dt="2021-08-23T14:58:34.356" v="1716" actId="1076"/>
          <ac:picMkLst>
            <pc:docMk/>
            <pc:sldMk cId="4032615951" sldId="273"/>
            <ac:picMk id="70" creationId="{474D311C-AFFB-C04A-BADC-C53DF79F3163}"/>
          </ac:picMkLst>
        </pc:picChg>
        <pc:picChg chg="mod">
          <ac:chgData name="Becky Root" userId="aae79a8e-4f34-44f0-938a-d9bdbc43ff73" providerId="ADAL" clId="{1A5CE976-7385-C849-950F-F0749A64EA2F}" dt="2021-08-23T14:58:34.356" v="1716" actId="1076"/>
          <ac:picMkLst>
            <pc:docMk/>
            <pc:sldMk cId="4032615951" sldId="273"/>
            <ac:picMk id="71" creationId="{BB3428D6-F852-F24F-B737-23CFDBE8E134}"/>
          </ac:picMkLst>
        </pc:picChg>
      </pc:sldChg>
      <pc:sldChg chg="addSp delSp modSp mod">
        <pc:chgData name="Becky Root" userId="aae79a8e-4f34-44f0-938a-d9bdbc43ff73" providerId="ADAL" clId="{1A5CE976-7385-C849-950F-F0749A64EA2F}" dt="2021-08-27T08:48:53.145" v="2154" actId="2165"/>
        <pc:sldMkLst>
          <pc:docMk/>
          <pc:sldMk cId="271819165" sldId="274"/>
        </pc:sldMkLst>
        <pc:spChg chg="add del mod">
          <ac:chgData name="Becky Root" userId="aae79a8e-4f34-44f0-938a-d9bdbc43ff73" providerId="ADAL" clId="{1A5CE976-7385-C849-950F-F0749A64EA2F}" dt="2021-08-23T15:07:11.011" v="1825"/>
          <ac:spMkLst>
            <pc:docMk/>
            <pc:sldMk cId="271819165" sldId="274"/>
            <ac:spMk id="3" creationId="{4737D8BB-7089-214B-A1E0-133F5C410339}"/>
          </ac:spMkLst>
        </pc:spChg>
        <pc:spChg chg="add del mod">
          <ac:chgData name="Becky Root" userId="aae79a8e-4f34-44f0-938a-d9bdbc43ff73" providerId="ADAL" clId="{1A5CE976-7385-C849-950F-F0749A64EA2F}" dt="2021-08-27T08:39:58.191" v="2003"/>
          <ac:spMkLst>
            <pc:docMk/>
            <pc:sldMk cId="271819165" sldId="274"/>
            <ac:spMk id="3" creationId="{7C969720-A8C3-E941-B6E1-A9A284FCEA15}"/>
          </ac:spMkLst>
        </pc:spChg>
        <pc:spChg chg="mod">
          <ac:chgData name="Becky Root" userId="aae79a8e-4f34-44f0-938a-d9bdbc43ff73" providerId="ADAL" clId="{1A5CE976-7385-C849-950F-F0749A64EA2F}" dt="2021-08-23T15:07:12.096" v="1826" actId="14100"/>
          <ac:spMkLst>
            <pc:docMk/>
            <pc:sldMk cId="271819165" sldId="274"/>
            <ac:spMk id="7" creationId="{20C0A2D1-11C3-7441-B8E9-1A6C22EE17B6}"/>
          </ac:spMkLst>
        </pc:spChg>
        <pc:graphicFrameChg chg="add del mod modGraphic">
          <ac:chgData name="Becky Root" userId="aae79a8e-4f34-44f0-938a-d9bdbc43ff73" providerId="ADAL" clId="{1A5CE976-7385-C849-950F-F0749A64EA2F}" dt="2021-08-27T08:39:56.678" v="2001" actId="478"/>
          <ac:graphicFrameMkLst>
            <pc:docMk/>
            <pc:sldMk cId="271819165" sldId="274"/>
            <ac:graphicFrameMk id="2" creationId="{E27F4239-ADEC-414F-8532-7FDA22CB1F47}"/>
          </ac:graphicFrameMkLst>
        </pc:graphicFrameChg>
        <pc:graphicFrameChg chg="del mod">
          <ac:chgData name="Becky Root" userId="aae79a8e-4f34-44f0-938a-d9bdbc43ff73" providerId="ADAL" clId="{1A5CE976-7385-C849-950F-F0749A64EA2F}" dt="2021-08-23T15:05:10.645" v="1813" actId="478"/>
          <ac:graphicFrameMkLst>
            <pc:docMk/>
            <pc:sldMk cId="271819165" sldId="274"/>
            <ac:graphicFrameMk id="8" creationId="{7D185C09-36CB-D94C-B155-428F4A7655D3}"/>
          </ac:graphicFrameMkLst>
        </pc:graphicFrameChg>
        <pc:graphicFrameChg chg="add mod modGraphic">
          <ac:chgData name="Becky Root" userId="aae79a8e-4f34-44f0-938a-d9bdbc43ff73" providerId="ADAL" clId="{1A5CE976-7385-C849-950F-F0749A64EA2F}" dt="2021-08-27T08:48:53.145" v="2154" actId="2165"/>
          <ac:graphicFrameMkLst>
            <pc:docMk/>
            <pc:sldMk cId="271819165" sldId="274"/>
            <ac:graphicFrameMk id="14" creationId="{98869510-617E-A84D-8646-E750100BAD46}"/>
          </ac:graphicFrameMkLst>
        </pc:graphicFrameChg>
        <pc:picChg chg="mod">
          <ac:chgData name="Becky Root" userId="aae79a8e-4f34-44f0-938a-d9bdbc43ff73" providerId="ADAL" clId="{1A5CE976-7385-C849-950F-F0749A64EA2F}" dt="2021-08-23T15:07:16.083" v="1828" actId="1076"/>
          <ac:picMkLst>
            <pc:docMk/>
            <pc:sldMk cId="271819165" sldId="274"/>
            <ac:picMk id="15" creationId="{32A4EB42-237E-5947-A159-3E5425980048}"/>
          </ac:picMkLst>
        </pc:picChg>
      </pc:sldChg>
      <pc:sldChg chg="addSp delSp modSp new mod">
        <pc:chgData name="Becky Root" userId="aae79a8e-4f34-44f0-938a-d9bdbc43ff73" providerId="ADAL" clId="{1A5CE976-7385-C849-950F-F0749A64EA2F}" dt="2021-08-23T14:02:14.341" v="1287" actId="478"/>
        <pc:sldMkLst>
          <pc:docMk/>
          <pc:sldMk cId="1823250078" sldId="275"/>
        </pc:sldMkLst>
        <pc:spChg chg="del">
          <ac:chgData name="Becky Root" userId="aae79a8e-4f34-44f0-938a-d9bdbc43ff73" providerId="ADAL" clId="{1A5CE976-7385-C849-950F-F0749A64EA2F}" dt="2021-08-23T12:39:09.553" v="1150" actId="478"/>
          <ac:spMkLst>
            <pc:docMk/>
            <pc:sldMk cId="1823250078" sldId="275"/>
            <ac:spMk id="2" creationId="{96C9C5EA-B01F-E342-B3B7-CFABC639911F}"/>
          </ac:spMkLst>
        </pc:spChg>
        <pc:spChg chg="del">
          <ac:chgData name="Becky Root" userId="aae79a8e-4f34-44f0-938a-d9bdbc43ff73" providerId="ADAL" clId="{1A5CE976-7385-C849-950F-F0749A64EA2F}" dt="2021-08-23T12:39:01.439" v="1146"/>
          <ac:spMkLst>
            <pc:docMk/>
            <pc:sldMk cId="1823250078" sldId="275"/>
            <ac:spMk id="3" creationId="{6ADCEF52-E526-3A49-8584-9DD3BAA68AFC}"/>
          </ac:spMkLst>
        </pc:spChg>
        <pc:spChg chg="add mod">
          <ac:chgData name="Becky Root" userId="aae79a8e-4f34-44f0-938a-d9bdbc43ff73" providerId="ADAL" clId="{1A5CE976-7385-C849-950F-F0749A64EA2F}" dt="2021-08-23T12:38:24.004" v="1144" actId="1076"/>
          <ac:spMkLst>
            <pc:docMk/>
            <pc:sldMk cId="1823250078" sldId="275"/>
            <ac:spMk id="5" creationId="{6E0E40E7-9F87-114A-9D9A-AD44BEFE3D84}"/>
          </ac:spMkLst>
        </pc:spChg>
        <pc:spChg chg="add mod">
          <ac:chgData name="Becky Root" userId="aae79a8e-4f34-44f0-938a-d9bdbc43ff73" providerId="ADAL" clId="{1A5CE976-7385-C849-950F-F0749A64EA2F}" dt="2021-08-23T12:46:06.232" v="1153" actId="1076"/>
          <ac:spMkLst>
            <pc:docMk/>
            <pc:sldMk cId="1823250078" sldId="275"/>
            <ac:spMk id="10" creationId="{C8F8D12A-EDF9-7543-A50B-084C6FD51DB0}"/>
          </ac:spMkLst>
        </pc:spChg>
        <pc:spChg chg="add mod">
          <ac:chgData name="Becky Root" userId="aae79a8e-4f34-44f0-938a-d9bdbc43ff73" providerId="ADAL" clId="{1A5CE976-7385-C849-950F-F0749A64EA2F}" dt="2021-08-23T12:46:06.232" v="1153" actId="1076"/>
          <ac:spMkLst>
            <pc:docMk/>
            <pc:sldMk cId="1823250078" sldId="275"/>
            <ac:spMk id="11" creationId="{93C13AE8-FB1C-2E44-897A-2C432A0403F3}"/>
          </ac:spMkLst>
        </pc:spChg>
        <pc:picChg chg="add del mod">
          <ac:chgData name="Becky Root" userId="aae79a8e-4f34-44f0-938a-d9bdbc43ff73" providerId="ADAL" clId="{1A5CE976-7385-C849-950F-F0749A64EA2F}" dt="2021-08-23T14:02:14.341" v="1287" actId="478"/>
          <ac:picMkLst>
            <pc:docMk/>
            <pc:sldMk cId="1823250078" sldId="275"/>
            <ac:picMk id="4" creationId="{D9CD384A-2AC4-9943-8230-8533C064213A}"/>
          </ac:picMkLst>
        </pc:picChg>
        <pc:picChg chg="add mod ord">
          <ac:chgData name="Becky Root" userId="aae79a8e-4f34-44f0-938a-d9bdbc43ff73" providerId="ADAL" clId="{1A5CE976-7385-C849-950F-F0749A64EA2F}" dt="2021-08-23T12:39:12.065" v="1151" actId="1076"/>
          <ac:picMkLst>
            <pc:docMk/>
            <pc:sldMk cId="1823250078" sldId="275"/>
            <ac:picMk id="7" creationId="{114C64B3-FC9D-3645-B3A1-13A5F1D7FDCF}"/>
          </ac:picMkLst>
        </pc:picChg>
        <pc:picChg chg="add mod">
          <ac:chgData name="Becky Root" userId="aae79a8e-4f34-44f0-938a-d9bdbc43ff73" providerId="ADAL" clId="{1A5CE976-7385-C849-950F-F0749A64EA2F}" dt="2021-08-23T12:46:06.232" v="1153" actId="1076"/>
          <ac:picMkLst>
            <pc:docMk/>
            <pc:sldMk cId="1823250078" sldId="275"/>
            <ac:picMk id="8" creationId="{F1BE3F39-CCCB-7A47-B624-FD36032630A0}"/>
          </ac:picMkLst>
        </pc:picChg>
        <pc:picChg chg="add mod">
          <ac:chgData name="Becky Root" userId="aae79a8e-4f34-44f0-938a-d9bdbc43ff73" providerId="ADAL" clId="{1A5CE976-7385-C849-950F-F0749A64EA2F}" dt="2021-08-23T12:46:06.232" v="1153" actId="1076"/>
          <ac:picMkLst>
            <pc:docMk/>
            <pc:sldMk cId="1823250078" sldId="275"/>
            <ac:picMk id="9" creationId="{8D2FFD6D-A9D4-D44C-A39D-C37C325835F8}"/>
          </ac:picMkLst>
        </pc:picChg>
        <pc:picChg chg="add mod">
          <ac:chgData name="Becky Root" userId="aae79a8e-4f34-44f0-938a-d9bdbc43ff73" providerId="ADAL" clId="{1A5CE976-7385-C849-950F-F0749A64EA2F}" dt="2021-08-23T14:02:13.131" v="1286" actId="167"/>
          <ac:picMkLst>
            <pc:docMk/>
            <pc:sldMk cId="1823250078" sldId="275"/>
            <ac:picMk id="13" creationId="{2804758A-94DF-584A-8287-3B588A19342D}"/>
          </ac:picMkLst>
        </pc:picChg>
      </pc:sldChg>
      <pc:sldChg chg="addSp delSp modSp add mod">
        <pc:chgData name="Becky Root" userId="aae79a8e-4f34-44f0-938a-d9bdbc43ff73" providerId="ADAL" clId="{1A5CE976-7385-C849-950F-F0749A64EA2F}" dt="2021-08-23T14:21:56.604" v="1397" actId="1076"/>
        <pc:sldMkLst>
          <pc:docMk/>
          <pc:sldMk cId="654077936" sldId="276"/>
        </pc:sldMkLst>
        <pc:spChg chg="mod">
          <ac:chgData name="Becky Root" userId="aae79a8e-4f34-44f0-938a-d9bdbc43ff73" providerId="ADAL" clId="{1A5CE976-7385-C849-950F-F0749A64EA2F}" dt="2021-08-23T12:48:48.354" v="1185" actId="1076"/>
          <ac:spMkLst>
            <pc:docMk/>
            <pc:sldMk cId="654077936" sldId="276"/>
            <ac:spMk id="10" creationId="{C8F8D12A-EDF9-7543-A50B-084C6FD51DB0}"/>
          </ac:spMkLst>
        </pc:spChg>
        <pc:spChg chg="mod">
          <ac:chgData name="Becky Root" userId="aae79a8e-4f34-44f0-938a-d9bdbc43ff73" providerId="ADAL" clId="{1A5CE976-7385-C849-950F-F0749A64EA2F}" dt="2021-08-23T12:48:48.354" v="1185" actId="1076"/>
          <ac:spMkLst>
            <pc:docMk/>
            <pc:sldMk cId="654077936" sldId="276"/>
            <ac:spMk id="11" creationId="{93C13AE8-FB1C-2E44-897A-2C432A0403F3}"/>
          </ac:spMkLst>
        </pc:spChg>
        <pc:spChg chg="add del mod">
          <ac:chgData name="Becky Root" userId="aae79a8e-4f34-44f0-938a-d9bdbc43ff73" providerId="ADAL" clId="{1A5CE976-7385-C849-950F-F0749A64EA2F}" dt="2021-08-23T12:47:23.024" v="1163" actId="478"/>
          <ac:spMkLst>
            <pc:docMk/>
            <pc:sldMk cId="654077936" sldId="276"/>
            <ac:spMk id="12" creationId="{1CCAE6C4-B16D-A341-99F6-A142B223ED60}"/>
          </ac:spMkLst>
        </pc:spChg>
        <pc:spChg chg="add mod">
          <ac:chgData name="Becky Root" userId="aae79a8e-4f34-44f0-938a-d9bdbc43ff73" providerId="ADAL" clId="{1A5CE976-7385-C849-950F-F0749A64EA2F}" dt="2021-08-23T12:48:31.910" v="1181" actId="14100"/>
          <ac:spMkLst>
            <pc:docMk/>
            <pc:sldMk cId="654077936" sldId="276"/>
            <ac:spMk id="13" creationId="{D478F016-CFCB-B24B-A041-60202EC9F50E}"/>
          </ac:spMkLst>
        </pc:spChg>
        <pc:picChg chg="add del mod">
          <ac:chgData name="Becky Root" userId="aae79a8e-4f34-44f0-938a-d9bdbc43ff73" providerId="ADAL" clId="{1A5CE976-7385-C849-950F-F0749A64EA2F}" dt="2021-08-23T14:21:53.804" v="1395" actId="478"/>
          <ac:picMkLst>
            <pc:docMk/>
            <pc:sldMk cId="654077936" sldId="276"/>
            <ac:picMk id="3" creationId="{2E1B78C4-D899-E54F-82C3-D4E5961A1400}"/>
          </ac:picMkLst>
        </pc:picChg>
        <pc:picChg chg="del">
          <ac:chgData name="Becky Root" userId="aae79a8e-4f34-44f0-938a-d9bdbc43ff73" providerId="ADAL" clId="{1A5CE976-7385-C849-950F-F0749A64EA2F}" dt="2021-08-23T12:47:20.349" v="1162" actId="478"/>
          <ac:picMkLst>
            <pc:docMk/>
            <pc:sldMk cId="654077936" sldId="276"/>
            <ac:picMk id="7" creationId="{114C64B3-FC9D-3645-B3A1-13A5F1D7FDCF}"/>
          </ac:picMkLst>
        </pc:picChg>
        <pc:picChg chg="mod">
          <ac:chgData name="Becky Root" userId="aae79a8e-4f34-44f0-938a-d9bdbc43ff73" providerId="ADAL" clId="{1A5CE976-7385-C849-950F-F0749A64EA2F}" dt="2021-08-23T12:48:48.354" v="1185" actId="1076"/>
          <ac:picMkLst>
            <pc:docMk/>
            <pc:sldMk cId="654077936" sldId="276"/>
            <ac:picMk id="8" creationId="{F1BE3F39-CCCB-7A47-B624-FD36032630A0}"/>
          </ac:picMkLst>
        </pc:picChg>
        <pc:picChg chg="mod">
          <ac:chgData name="Becky Root" userId="aae79a8e-4f34-44f0-938a-d9bdbc43ff73" providerId="ADAL" clId="{1A5CE976-7385-C849-950F-F0749A64EA2F}" dt="2021-08-23T12:48:48.354" v="1185" actId="1076"/>
          <ac:picMkLst>
            <pc:docMk/>
            <pc:sldMk cId="654077936" sldId="276"/>
            <ac:picMk id="9" creationId="{8D2FFD6D-A9D4-D44C-A39D-C37C325835F8}"/>
          </ac:picMkLst>
        </pc:picChg>
        <pc:picChg chg="add del mod">
          <ac:chgData name="Becky Root" userId="aae79a8e-4f34-44f0-938a-d9bdbc43ff73" providerId="ADAL" clId="{1A5CE976-7385-C849-950F-F0749A64EA2F}" dt="2021-08-23T14:21:23.609" v="1387"/>
          <ac:picMkLst>
            <pc:docMk/>
            <pc:sldMk cId="654077936" sldId="276"/>
            <ac:picMk id="14" creationId="{E7ED7782-E1CB-9541-B43B-ADD38850D6B2}"/>
          </ac:picMkLst>
        </pc:picChg>
        <pc:picChg chg="add mod modCrop">
          <ac:chgData name="Becky Root" userId="aae79a8e-4f34-44f0-938a-d9bdbc43ff73" providerId="ADAL" clId="{1A5CE976-7385-C849-950F-F0749A64EA2F}" dt="2021-08-23T14:21:56.604" v="1397" actId="1076"/>
          <ac:picMkLst>
            <pc:docMk/>
            <pc:sldMk cId="654077936" sldId="276"/>
            <ac:picMk id="15" creationId="{7C854015-37AB-464B-8EEB-4208787C2A58}"/>
          </ac:picMkLst>
        </pc:picChg>
      </pc:sldChg>
      <pc:sldChg chg="addSp delSp modSp new mod setBg">
        <pc:chgData name="Becky Root" userId="aae79a8e-4f34-44f0-938a-d9bdbc43ff73" providerId="ADAL" clId="{1A5CE976-7385-C849-950F-F0749A64EA2F}" dt="2021-08-23T14:17:28.259" v="1385" actId="1076"/>
        <pc:sldMkLst>
          <pc:docMk/>
          <pc:sldMk cId="309985455" sldId="277"/>
        </pc:sldMkLst>
        <pc:spChg chg="mod">
          <ac:chgData name="Becky Root" userId="aae79a8e-4f34-44f0-938a-d9bdbc43ff73" providerId="ADAL" clId="{1A5CE976-7385-C849-950F-F0749A64EA2F}" dt="2021-08-23T14:10:41.981" v="1329"/>
          <ac:spMkLst>
            <pc:docMk/>
            <pc:sldMk cId="309985455" sldId="277"/>
            <ac:spMk id="2" creationId="{871C5D93-B995-8247-9C7D-B99C1990A6CA}"/>
          </ac:spMkLst>
        </pc:spChg>
        <pc:spChg chg="del">
          <ac:chgData name="Becky Root" userId="aae79a8e-4f34-44f0-938a-d9bdbc43ff73" providerId="ADAL" clId="{1A5CE976-7385-C849-950F-F0749A64EA2F}" dt="2021-08-23T14:07:51.156" v="1290"/>
          <ac:spMkLst>
            <pc:docMk/>
            <pc:sldMk cId="309985455" sldId="277"/>
            <ac:spMk id="3" creationId="{44723019-A817-2443-BE82-39AA71D961B7}"/>
          </ac:spMkLst>
        </pc:spChg>
        <pc:spChg chg="add del mod">
          <ac:chgData name="Becky Root" userId="aae79a8e-4f34-44f0-938a-d9bdbc43ff73" providerId="ADAL" clId="{1A5CE976-7385-C849-950F-F0749A64EA2F}" dt="2021-08-23T14:09:03.535" v="1304"/>
          <ac:spMkLst>
            <pc:docMk/>
            <pc:sldMk cId="309985455" sldId="277"/>
            <ac:spMk id="7" creationId="{372F2563-DE51-D849-9EDC-62FF29ED15DE}"/>
          </ac:spMkLst>
        </pc:spChg>
        <pc:spChg chg="add mod">
          <ac:chgData name="Becky Root" userId="aae79a8e-4f34-44f0-938a-d9bdbc43ff73" providerId="ADAL" clId="{1A5CE976-7385-C849-950F-F0749A64EA2F}" dt="2021-08-23T14:12:31.708" v="1352" actId="1076"/>
          <ac:spMkLst>
            <pc:docMk/>
            <pc:sldMk cId="309985455" sldId="277"/>
            <ac:spMk id="12" creationId="{8A294B46-1EC9-A347-95DB-DA5420C65773}"/>
          </ac:spMkLst>
        </pc:spChg>
        <pc:spChg chg="add mod">
          <ac:chgData name="Becky Root" userId="aae79a8e-4f34-44f0-938a-d9bdbc43ff73" providerId="ADAL" clId="{1A5CE976-7385-C849-950F-F0749A64EA2F}" dt="2021-08-23T14:12:53.473" v="1358" actId="14100"/>
          <ac:spMkLst>
            <pc:docMk/>
            <pc:sldMk cId="309985455" sldId="277"/>
            <ac:spMk id="13" creationId="{A82F568B-32E1-7440-ABD5-B4C43135A1ED}"/>
          </ac:spMkLst>
        </pc:spChg>
        <pc:spChg chg="add mod">
          <ac:chgData name="Becky Root" userId="aae79a8e-4f34-44f0-938a-d9bdbc43ff73" providerId="ADAL" clId="{1A5CE976-7385-C849-950F-F0749A64EA2F}" dt="2021-08-23T14:12:58.342" v="1359" actId="20577"/>
          <ac:spMkLst>
            <pc:docMk/>
            <pc:sldMk cId="309985455" sldId="277"/>
            <ac:spMk id="14" creationId="{6BFCF045-229A-EE43-826A-6AAB6C526BEC}"/>
          </ac:spMkLst>
        </pc:spChg>
        <pc:picChg chg="add del mod ord modCrop">
          <ac:chgData name="Becky Root" userId="aae79a8e-4f34-44f0-938a-d9bdbc43ff73" providerId="ADAL" clId="{1A5CE976-7385-C849-950F-F0749A64EA2F}" dt="2021-08-23T14:08:48.440" v="1302" actId="478"/>
          <ac:picMkLst>
            <pc:docMk/>
            <pc:sldMk cId="309985455" sldId="277"/>
            <ac:picMk id="5" creationId="{4BA7FAF9-A998-A140-AA46-C84A984B8475}"/>
          </ac:picMkLst>
        </pc:picChg>
        <pc:picChg chg="add mod ord modCrop">
          <ac:chgData name="Becky Root" userId="aae79a8e-4f34-44f0-938a-d9bdbc43ff73" providerId="ADAL" clId="{1A5CE976-7385-C849-950F-F0749A64EA2F}" dt="2021-08-23T14:12:18.042" v="1348" actId="732"/>
          <ac:picMkLst>
            <pc:docMk/>
            <pc:sldMk cId="309985455" sldId="277"/>
            <ac:picMk id="9" creationId="{87A12C6E-91FD-914C-AC39-F4A5AE240A43}"/>
          </ac:picMkLst>
        </pc:picChg>
        <pc:picChg chg="add mod">
          <ac:chgData name="Becky Root" userId="aae79a8e-4f34-44f0-938a-d9bdbc43ff73" providerId="ADAL" clId="{1A5CE976-7385-C849-950F-F0749A64EA2F}" dt="2021-08-23T14:17:09.597" v="1376" actId="1076"/>
          <ac:picMkLst>
            <pc:docMk/>
            <pc:sldMk cId="309985455" sldId="277"/>
            <ac:picMk id="11" creationId="{9D11A878-5DFD-2644-8DA2-B712C31A7F62}"/>
          </ac:picMkLst>
        </pc:picChg>
        <pc:picChg chg="add del mod">
          <ac:chgData name="Becky Root" userId="aae79a8e-4f34-44f0-938a-d9bdbc43ff73" providerId="ADAL" clId="{1A5CE976-7385-C849-950F-F0749A64EA2F}" dt="2021-08-23T14:15:04.438" v="1372" actId="478"/>
          <ac:picMkLst>
            <pc:docMk/>
            <pc:sldMk cId="309985455" sldId="277"/>
            <ac:picMk id="15" creationId="{7841FD9F-25B5-CE47-907C-B9E7E30685B8}"/>
          </ac:picMkLst>
        </pc:picChg>
        <pc:picChg chg="add mod">
          <ac:chgData name="Becky Root" userId="aae79a8e-4f34-44f0-938a-d9bdbc43ff73" providerId="ADAL" clId="{1A5CE976-7385-C849-950F-F0749A64EA2F}" dt="2021-08-23T14:17:28.259" v="1385" actId="1076"/>
          <ac:picMkLst>
            <pc:docMk/>
            <pc:sldMk cId="309985455" sldId="277"/>
            <ac:picMk id="17" creationId="{3DA027EB-A3C8-A64B-B204-795E324AC5EC}"/>
          </ac:picMkLst>
        </pc:picChg>
      </pc:sldChg>
      <pc:sldChg chg="addSp delSp modSp new mod delCm">
        <pc:chgData name="Becky Root" userId="aae79a8e-4f34-44f0-938a-d9bdbc43ff73" providerId="ADAL" clId="{1A5CE976-7385-C849-950F-F0749A64EA2F}" dt="2021-08-23T17:17:54.582" v="1977" actId="1592"/>
        <pc:sldMkLst>
          <pc:docMk/>
          <pc:sldMk cId="2595809256" sldId="278"/>
        </pc:sldMkLst>
        <pc:spChg chg="del">
          <ac:chgData name="Becky Root" userId="aae79a8e-4f34-44f0-938a-d9bdbc43ff73" providerId="ADAL" clId="{1A5CE976-7385-C849-950F-F0749A64EA2F}" dt="2021-08-23T14:22:45.575" v="1402"/>
          <ac:spMkLst>
            <pc:docMk/>
            <pc:sldMk cId="2595809256" sldId="278"/>
            <ac:spMk id="3" creationId="{D8DB9462-527B-D043-B9AA-7A37A9B189FA}"/>
          </ac:spMkLst>
        </pc:spChg>
        <pc:spChg chg="add mod">
          <ac:chgData name="Becky Root" userId="aae79a8e-4f34-44f0-938a-d9bdbc43ff73" providerId="ADAL" clId="{1A5CE976-7385-C849-950F-F0749A64EA2F}" dt="2021-08-23T14:23:37.969" v="1428" actId="20577"/>
          <ac:spMkLst>
            <pc:docMk/>
            <pc:sldMk cId="2595809256" sldId="278"/>
            <ac:spMk id="7" creationId="{4455633A-1990-6A41-918C-C55E77BCB664}"/>
          </ac:spMkLst>
        </pc:spChg>
        <pc:spChg chg="add mod">
          <ac:chgData name="Becky Root" userId="aae79a8e-4f34-44f0-938a-d9bdbc43ff73" providerId="ADAL" clId="{1A5CE976-7385-C849-950F-F0749A64EA2F}" dt="2021-08-23T17:17:40.677" v="1975" actId="1076"/>
          <ac:spMkLst>
            <pc:docMk/>
            <pc:sldMk cId="2595809256" sldId="278"/>
            <ac:spMk id="10" creationId="{7AF13A15-5740-6248-99F0-C58126C4A678}"/>
          </ac:spMkLst>
        </pc:spChg>
        <pc:spChg chg="add mod">
          <ac:chgData name="Becky Root" userId="aae79a8e-4f34-44f0-938a-d9bdbc43ff73" providerId="ADAL" clId="{1A5CE976-7385-C849-950F-F0749A64EA2F}" dt="2021-08-23T17:17:40.677" v="1975" actId="1076"/>
          <ac:spMkLst>
            <pc:docMk/>
            <pc:sldMk cId="2595809256" sldId="278"/>
            <ac:spMk id="11" creationId="{D9FCE3C1-E248-5E4F-9B6C-D881281FEC06}"/>
          </ac:spMkLst>
        </pc:spChg>
        <pc:picChg chg="add mod">
          <ac:chgData name="Becky Root" userId="aae79a8e-4f34-44f0-938a-d9bdbc43ff73" providerId="ADAL" clId="{1A5CE976-7385-C849-950F-F0749A64EA2F}" dt="2021-08-23T17:17:40.677" v="1975" actId="1076"/>
          <ac:picMkLst>
            <pc:docMk/>
            <pc:sldMk cId="2595809256" sldId="278"/>
            <ac:picMk id="4" creationId="{015D817A-FB37-014A-A491-80AF9B8391B4}"/>
          </ac:picMkLst>
        </pc:picChg>
        <pc:picChg chg="add mod ord modCrop">
          <ac:chgData name="Becky Root" userId="aae79a8e-4f34-44f0-938a-d9bdbc43ff73" providerId="ADAL" clId="{1A5CE976-7385-C849-950F-F0749A64EA2F}" dt="2021-08-23T14:23:23.907" v="1412" actId="732"/>
          <ac:picMkLst>
            <pc:docMk/>
            <pc:sldMk cId="2595809256" sldId="278"/>
            <ac:picMk id="5" creationId="{C85A453F-3406-A24A-89A6-EA7C6DF105C8}"/>
          </ac:picMkLst>
        </pc:picChg>
        <pc:picChg chg="add mod">
          <ac:chgData name="Becky Root" userId="aae79a8e-4f34-44f0-938a-d9bdbc43ff73" providerId="ADAL" clId="{1A5CE976-7385-C849-950F-F0749A64EA2F}" dt="2021-08-23T17:16:32.182" v="1942" actId="1076"/>
          <ac:picMkLst>
            <pc:docMk/>
            <pc:sldMk cId="2595809256" sldId="278"/>
            <ac:picMk id="6" creationId="{746A84CE-2B47-7748-9863-22E3A1715730}"/>
          </ac:picMkLst>
        </pc:picChg>
        <pc:picChg chg="add mod">
          <ac:chgData name="Becky Root" userId="aae79a8e-4f34-44f0-938a-d9bdbc43ff73" providerId="ADAL" clId="{1A5CE976-7385-C849-950F-F0749A64EA2F}" dt="2021-08-23T17:17:43.620" v="1976" actId="1076"/>
          <ac:picMkLst>
            <pc:docMk/>
            <pc:sldMk cId="2595809256" sldId="278"/>
            <ac:picMk id="8" creationId="{8B819BEE-2525-9F4C-8313-C40CF142F555}"/>
          </ac:picMkLst>
        </pc:picChg>
        <pc:picChg chg="add mod">
          <ac:chgData name="Becky Root" userId="aae79a8e-4f34-44f0-938a-d9bdbc43ff73" providerId="ADAL" clId="{1A5CE976-7385-C849-950F-F0749A64EA2F}" dt="2021-08-23T17:17:40.677" v="1975" actId="1076"/>
          <ac:picMkLst>
            <pc:docMk/>
            <pc:sldMk cId="2595809256" sldId="278"/>
            <ac:picMk id="9" creationId="{673EC01F-19B0-7B4F-9572-59AD1E97F598}"/>
          </ac:picMkLst>
        </pc:picChg>
      </pc:sldChg>
      <pc:sldChg chg="new del">
        <pc:chgData name="Becky Root" userId="aae79a8e-4f34-44f0-938a-d9bdbc43ff73" providerId="ADAL" clId="{1A5CE976-7385-C849-950F-F0749A64EA2F}" dt="2021-08-23T14:47:20.544" v="1580" actId="680"/>
        <pc:sldMkLst>
          <pc:docMk/>
          <pc:sldMk cId="129670346" sldId="279"/>
        </pc:sldMkLst>
      </pc:sldChg>
      <pc:sldChg chg="addSp delSp modSp add mod delCm">
        <pc:chgData name="Becky Root" userId="aae79a8e-4f34-44f0-938a-d9bdbc43ff73" providerId="ADAL" clId="{1A5CE976-7385-C849-950F-F0749A64EA2F}" dt="2021-08-23T17:18:06.785" v="1979" actId="1592"/>
        <pc:sldMkLst>
          <pc:docMk/>
          <pc:sldMk cId="2921881020" sldId="279"/>
        </pc:sldMkLst>
        <pc:spChg chg="add mod">
          <ac:chgData name="Becky Root" userId="aae79a8e-4f34-44f0-938a-d9bdbc43ff73" providerId="ADAL" clId="{1A5CE976-7385-C849-950F-F0749A64EA2F}" dt="2021-08-23T17:14:20.866" v="1921" actId="1076"/>
          <ac:spMkLst>
            <pc:docMk/>
            <pc:sldMk cId="2921881020" sldId="279"/>
            <ac:spMk id="7" creationId="{0D4CD667-12E2-3D42-99F2-D1955A8A5846}"/>
          </ac:spMkLst>
        </pc:spChg>
        <pc:spChg chg="del mod">
          <ac:chgData name="Becky Root" userId="aae79a8e-4f34-44f0-938a-d9bdbc43ff73" providerId="ADAL" clId="{1A5CE976-7385-C849-950F-F0749A64EA2F}" dt="2021-08-23T14:55:27.430" v="1666" actId="478"/>
          <ac:spMkLst>
            <pc:docMk/>
            <pc:sldMk cId="2921881020" sldId="279"/>
            <ac:spMk id="9" creationId="{7F304BC2-DF16-9946-8EF6-D54A1068C5A0}"/>
          </ac:spMkLst>
        </pc:spChg>
        <pc:spChg chg="add mod">
          <ac:chgData name="Becky Root" userId="aae79a8e-4f34-44f0-938a-d9bdbc43ff73" providerId="ADAL" clId="{1A5CE976-7385-C849-950F-F0749A64EA2F}" dt="2021-08-23T17:14:03.250" v="1916" actId="14100"/>
          <ac:spMkLst>
            <pc:docMk/>
            <pc:sldMk cId="2921881020" sldId="279"/>
            <ac:spMk id="14" creationId="{89313611-7D86-FB41-A33C-CFC9658F909C}"/>
          </ac:spMkLst>
        </pc:spChg>
        <pc:spChg chg="add mod">
          <ac:chgData name="Becky Root" userId="aae79a8e-4f34-44f0-938a-d9bdbc43ff73" providerId="ADAL" clId="{1A5CE976-7385-C849-950F-F0749A64EA2F}" dt="2021-08-23T17:14:22.724" v="1922" actId="1076"/>
          <ac:spMkLst>
            <pc:docMk/>
            <pc:sldMk cId="2921881020" sldId="279"/>
            <ac:spMk id="15" creationId="{4A07A304-FD93-1142-991A-394DFEA7AF3B}"/>
          </ac:spMkLst>
        </pc:spChg>
        <pc:spChg chg="mod">
          <ac:chgData name="Becky Root" userId="aae79a8e-4f34-44f0-938a-d9bdbc43ff73" providerId="ADAL" clId="{1A5CE976-7385-C849-950F-F0749A64EA2F}" dt="2021-08-23T14:56:27.074" v="1681" actId="1076"/>
          <ac:spMkLst>
            <pc:docMk/>
            <pc:sldMk cId="2921881020" sldId="279"/>
            <ac:spMk id="18" creationId="{AFE62F2D-D11B-D94D-B559-2A0FB1FCA5DF}"/>
          </ac:spMkLst>
        </pc:spChg>
        <pc:spChg chg="mod">
          <ac:chgData name="Becky Root" userId="aae79a8e-4f34-44f0-938a-d9bdbc43ff73" providerId="ADAL" clId="{1A5CE976-7385-C849-950F-F0749A64EA2F}" dt="2021-08-23T14:53:24.139" v="1629" actId="20577"/>
          <ac:spMkLst>
            <pc:docMk/>
            <pc:sldMk cId="2921881020" sldId="279"/>
            <ac:spMk id="27" creationId="{60033AF0-682A-BE48-BFE8-0A146CC39506}"/>
          </ac:spMkLst>
        </pc:spChg>
        <pc:spChg chg="add del mod">
          <ac:chgData name="Becky Root" userId="aae79a8e-4f34-44f0-938a-d9bdbc43ff73" providerId="ADAL" clId="{1A5CE976-7385-C849-950F-F0749A64EA2F}" dt="2021-08-23T14:47:27.978" v="1583"/>
          <ac:spMkLst>
            <pc:docMk/>
            <pc:sldMk cId="2921881020" sldId="279"/>
            <ac:spMk id="29" creationId="{3632B6A2-66F0-EF4C-89BC-87C27C7D421E}"/>
          </ac:spMkLst>
        </pc:spChg>
        <pc:spChg chg="del mod">
          <ac:chgData name="Becky Root" userId="aae79a8e-4f34-44f0-938a-d9bdbc43ff73" providerId="ADAL" clId="{1A5CE976-7385-C849-950F-F0749A64EA2F}" dt="2021-08-23T14:55:28.094" v="1667" actId="478"/>
          <ac:spMkLst>
            <pc:docMk/>
            <pc:sldMk cId="2921881020" sldId="279"/>
            <ac:spMk id="31" creationId="{4EFA9503-3659-A247-AE78-7083D914D690}"/>
          </ac:spMkLst>
        </pc:spChg>
        <pc:spChg chg="mod">
          <ac:chgData name="Becky Root" userId="aae79a8e-4f34-44f0-938a-d9bdbc43ff73" providerId="ADAL" clId="{1A5CE976-7385-C849-950F-F0749A64EA2F}" dt="2021-08-23T14:53:34.828" v="1633" actId="20577"/>
          <ac:spMkLst>
            <pc:docMk/>
            <pc:sldMk cId="2921881020" sldId="279"/>
            <ac:spMk id="35" creationId="{A5DEB3DD-2E5C-9A4D-BF94-DBDF7E2E2722}"/>
          </ac:spMkLst>
        </pc:spChg>
        <pc:spChg chg="add del mod">
          <ac:chgData name="Becky Root" userId="aae79a8e-4f34-44f0-938a-d9bdbc43ff73" providerId="ADAL" clId="{1A5CE976-7385-C849-950F-F0749A64EA2F}" dt="2021-08-23T14:47:31.112" v="1585"/>
          <ac:spMkLst>
            <pc:docMk/>
            <pc:sldMk cId="2921881020" sldId="279"/>
            <ac:spMk id="36" creationId="{623281EA-3B3D-3747-AD41-86ABC0598B98}"/>
          </ac:spMkLst>
        </pc:spChg>
        <pc:spChg chg="add del mod">
          <ac:chgData name="Becky Root" userId="aae79a8e-4f34-44f0-938a-d9bdbc43ff73" providerId="ADAL" clId="{1A5CE976-7385-C849-950F-F0749A64EA2F}" dt="2021-08-23T17:13:28.183" v="1906" actId="478"/>
          <ac:spMkLst>
            <pc:docMk/>
            <pc:sldMk cId="2921881020" sldId="279"/>
            <ac:spMk id="37" creationId="{B13970F4-02E2-804C-B923-8091A728132C}"/>
          </ac:spMkLst>
        </pc:spChg>
        <pc:spChg chg="add del mod">
          <ac:chgData name="Becky Root" userId="aae79a8e-4f34-44f0-938a-d9bdbc43ff73" providerId="ADAL" clId="{1A5CE976-7385-C849-950F-F0749A64EA2F}" dt="2021-08-23T17:14:24.775" v="1924"/>
          <ac:spMkLst>
            <pc:docMk/>
            <pc:sldMk cId="2921881020" sldId="279"/>
            <ac:spMk id="38" creationId="{BC825F00-ADD3-6144-B083-F583297CA8B8}"/>
          </ac:spMkLst>
        </pc:spChg>
        <pc:grpChg chg="del">
          <ac:chgData name="Becky Root" userId="aae79a8e-4f34-44f0-938a-d9bdbc43ff73" providerId="ADAL" clId="{1A5CE976-7385-C849-950F-F0749A64EA2F}" dt="2021-08-23T14:53:22.851" v="1628" actId="478"/>
          <ac:grpSpMkLst>
            <pc:docMk/>
            <pc:sldMk cId="2921881020" sldId="279"/>
            <ac:grpSpMk id="22" creationId="{ECB0FF5E-EF12-B14D-8832-25FF22875BFD}"/>
          </ac:grpSpMkLst>
        </pc:grpChg>
        <pc:grpChg chg="del">
          <ac:chgData name="Becky Root" userId="aae79a8e-4f34-44f0-938a-d9bdbc43ff73" providerId="ADAL" clId="{1A5CE976-7385-C849-950F-F0749A64EA2F}" dt="2021-08-23T14:53:25.963" v="1630" actId="478"/>
          <ac:grpSpMkLst>
            <pc:docMk/>
            <pc:sldMk cId="2921881020" sldId="279"/>
            <ac:grpSpMk id="25" creationId="{2B75E53F-21C2-104E-AB25-32E6C256CE90}"/>
          </ac:grpSpMkLst>
        </pc:grpChg>
        <pc:grpChg chg="del">
          <ac:chgData name="Becky Root" userId="aae79a8e-4f34-44f0-938a-d9bdbc43ff73" providerId="ADAL" clId="{1A5CE976-7385-C849-950F-F0749A64EA2F}" dt="2021-08-23T14:53:26.671" v="1631" actId="478"/>
          <ac:grpSpMkLst>
            <pc:docMk/>
            <pc:sldMk cId="2921881020" sldId="279"/>
            <ac:grpSpMk id="28" creationId="{45FF9B5B-40D2-3A4D-A017-70BE17F73DC5}"/>
          </ac:grpSpMkLst>
        </pc:grpChg>
        <pc:grpChg chg="del">
          <ac:chgData name="Becky Root" userId="aae79a8e-4f34-44f0-938a-d9bdbc43ff73" providerId="ADAL" clId="{1A5CE976-7385-C849-950F-F0749A64EA2F}" dt="2021-08-23T14:53:37.572" v="1634" actId="478"/>
          <ac:grpSpMkLst>
            <pc:docMk/>
            <pc:sldMk cId="2921881020" sldId="279"/>
            <ac:grpSpMk id="33" creationId="{B1C868BE-F321-494B-BD10-48EA3A8E43A7}"/>
          </ac:grpSpMkLst>
        </pc:grpChg>
        <pc:grpChg chg="del">
          <ac:chgData name="Becky Root" userId="aae79a8e-4f34-44f0-938a-d9bdbc43ff73" providerId="ADAL" clId="{1A5CE976-7385-C849-950F-F0749A64EA2F}" dt="2021-08-23T14:53:30.592" v="1632" actId="478"/>
          <ac:grpSpMkLst>
            <pc:docMk/>
            <pc:sldMk cId="2921881020" sldId="279"/>
            <ac:grpSpMk id="42" creationId="{C51FDD4F-AB02-4442-A539-896D87BF18B4}"/>
          </ac:grpSpMkLst>
        </pc:grpChg>
        <pc:grpChg chg="del">
          <ac:chgData name="Becky Root" userId="aae79a8e-4f34-44f0-938a-d9bdbc43ff73" providerId="ADAL" clId="{1A5CE976-7385-C849-950F-F0749A64EA2F}" dt="2021-08-23T14:53:38.613" v="1635" actId="478"/>
          <ac:grpSpMkLst>
            <pc:docMk/>
            <pc:sldMk cId="2921881020" sldId="279"/>
            <ac:grpSpMk id="45" creationId="{59BB073E-F6A4-E148-9A8B-9A4A24D710B8}"/>
          </ac:grpSpMkLst>
        </pc:grpChg>
        <pc:picChg chg="add del mod modCrop">
          <ac:chgData name="Becky Root" userId="aae79a8e-4f34-44f0-938a-d9bdbc43ff73" providerId="ADAL" clId="{1A5CE976-7385-C849-950F-F0749A64EA2F}" dt="2021-08-23T17:12:36.135" v="1896" actId="478"/>
          <ac:picMkLst>
            <pc:docMk/>
            <pc:sldMk cId="2921881020" sldId="279"/>
            <ac:picMk id="3" creationId="{3C7CF590-D09B-904D-908E-361D65CBE125}"/>
          </ac:picMkLst>
        </pc:picChg>
        <pc:picChg chg="add mod modCrop">
          <ac:chgData name="Becky Root" userId="aae79a8e-4f34-44f0-938a-d9bdbc43ff73" providerId="ADAL" clId="{1A5CE976-7385-C849-950F-F0749A64EA2F}" dt="2021-08-23T17:14:06.070" v="1917" actId="166"/>
          <ac:picMkLst>
            <pc:docMk/>
            <pc:sldMk cId="2921881020" sldId="279"/>
            <ac:picMk id="4" creationId="{87A787A2-E68B-C24A-8193-C6527107819D}"/>
          </ac:picMkLst>
        </pc:picChg>
        <pc:picChg chg="del">
          <ac:chgData name="Becky Root" userId="aae79a8e-4f34-44f0-938a-d9bdbc43ff73" providerId="ADAL" clId="{1A5CE976-7385-C849-950F-F0749A64EA2F}" dt="2021-08-23T14:52:17.117" v="1612" actId="478"/>
          <ac:picMkLst>
            <pc:docMk/>
            <pc:sldMk cId="2921881020" sldId="279"/>
            <ac:picMk id="5" creationId="{817DDD76-085E-FE4E-A235-ED70D841D421}"/>
          </ac:picMkLst>
        </pc:picChg>
        <pc:picChg chg="add del mod">
          <ac:chgData name="Becky Root" userId="aae79a8e-4f34-44f0-938a-d9bdbc43ff73" providerId="ADAL" clId="{1A5CE976-7385-C849-950F-F0749A64EA2F}" dt="2021-08-23T17:12:34.790" v="1895" actId="478"/>
          <ac:picMkLst>
            <pc:docMk/>
            <pc:sldMk cId="2921881020" sldId="279"/>
            <ac:picMk id="6" creationId="{14910589-A68E-7549-80AD-46FC566B99F9}"/>
          </ac:picMkLst>
        </pc:picChg>
        <pc:picChg chg="add mod">
          <ac:chgData name="Becky Root" userId="aae79a8e-4f34-44f0-938a-d9bdbc43ff73" providerId="ADAL" clId="{1A5CE976-7385-C849-950F-F0749A64EA2F}" dt="2021-08-23T17:12:47.651" v="1901" actId="167"/>
          <ac:picMkLst>
            <pc:docMk/>
            <pc:sldMk cId="2921881020" sldId="279"/>
            <ac:picMk id="8" creationId="{756BFCDA-B3E5-6441-B4CA-5B0D7DAECAA0}"/>
          </ac:picMkLst>
        </pc:picChg>
        <pc:picChg chg="del">
          <ac:chgData name="Becky Root" userId="aae79a8e-4f34-44f0-938a-d9bdbc43ff73" providerId="ADAL" clId="{1A5CE976-7385-C849-950F-F0749A64EA2F}" dt="2021-08-23T14:52:16.279" v="1611" actId="478"/>
          <ac:picMkLst>
            <pc:docMk/>
            <pc:sldMk cId="2921881020" sldId="279"/>
            <ac:picMk id="10" creationId="{CAC3A75D-4BD6-4940-9165-AA9F6D6A4A20}"/>
          </ac:picMkLst>
        </pc:picChg>
        <pc:picChg chg="add del mod">
          <ac:chgData name="Becky Root" userId="aae79a8e-4f34-44f0-938a-d9bdbc43ff73" providerId="ADAL" clId="{1A5CE976-7385-C849-950F-F0749A64EA2F}" dt="2021-08-23T17:12:10.399" v="1889" actId="478"/>
          <ac:picMkLst>
            <pc:docMk/>
            <pc:sldMk cId="2921881020" sldId="279"/>
            <ac:picMk id="11" creationId="{63A5326A-29F7-E94F-B82C-DC00F9054414}"/>
          </ac:picMkLst>
        </pc:picChg>
        <pc:picChg chg="add mod">
          <ac:chgData name="Becky Root" userId="aae79a8e-4f34-44f0-938a-d9bdbc43ff73" providerId="ADAL" clId="{1A5CE976-7385-C849-950F-F0749A64EA2F}" dt="2021-08-23T14:56:43.319" v="1684" actId="1076"/>
          <ac:picMkLst>
            <pc:docMk/>
            <pc:sldMk cId="2921881020" sldId="279"/>
            <ac:picMk id="39" creationId="{A47D3C5F-697E-1546-8FFA-6B34E5F88D73}"/>
          </ac:picMkLst>
        </pc:picChg>
        <pc:picChg chg="del">
          <ac:chgData name="Becky Root" userId="aae79a8e-4f34-44f0-938a-d9bdbc43ff73" providerId="ADAL" clId="{1A5CE976-7385-C849-950F-F0749A64EA2F}" dt="2021-08-23T14:52:19.232" v="1614" actId="478"/>
          <ac:picMkLst>
            <pc:docMk/>
            <pc:sldMk cId="2921881020" sldId="279"/>
            <ac:picMk id="48" creationId="{26C300B8-8EC6-554F-96B5-553BD41F3B4E}"/>
          </ac:picMkLst>
        </pc:picChg>
        <pc:picChg chg="del">
          <ac:chgData name="Becky Root" userId="aae79a8e-4f34-44f0-938a-d9bdbc43ff73" providerId="ADAL" clId="{1A5CE976-7385-C849-950F-F0749A64EA2F}" dt="2021-08-23T14:52:18.089" v="1613" actId="478"/>
          <ac:picMkLst>
            <pc:docMk/>
            <pc:sldMk cId="2921881020" sldId="279"/>
            <ac:picMk id="49" creationId="{E94D1DD7-7B1B-0D48-ACA0-3D8BEECD5C46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6BE03B-1F2B-2A4E-85D5-4A94C00D2210}" type="datetimeFigureOut">
              <a:rPr lang="en-US" smtClean="0"/>
              <a:t>6/16/23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DB4481-7055-C944-BF5F-CDA050E8C9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4602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800" b="0" i="0" u="none" strike="noStrike" baseline="0" dirty="0">
                <a:solidFill>
                  <a:srgbClr val="13123A"/>
                </a:solidFill>
                <a:latin typeface="EuclidSquare-Regular"/>
              </a:rPr>
              <a:t>Plastic is not just one product but comes in many different</a:t>
            </a:r>
          </a:p>
          <a:p>
            <a:pPr algn="l"/>
            <a:r>
              <a:rPr lang="en-US" sz="1800" b="0" i="0" u="none" strike="noStrike" baseline="0" dirty="0">
                <a:solidFill>
                  <a:srgbClr val="13123A"/>
                </a:solidFill>
                <a:latin typeface="EuclidSquare-Regular"/>
              </a:rPr>
              <a:t>forms. In this lesson, students will learn about the different types</a:t>
            </a:r>
          </a:p>
          <a:p>
            <a:pPr algn="l"/>
            <a:r>
              <a:rPr lang="en-US" sz="1800" b="0" i="0" u="none" strike="noStrike" baseline="0" dirty="0">
                <a:solidFill>
                  <a:srgbClr val="13123A"/>
                </a:solidFill>
                <a:latin typeface="EuclidSquare-Regular"/>
              </a:rPr>
              <a:t>of plastic and why each type might be useful. Students will then</a:t>
            </a:r>
          </a:p>
          <a:p>
            <a:pPr algn="l"/>
            <a:r>
              <a:rPr lang="en-US" sz="1800" b="0" i="0" u="none" strike="noStrike" baseline="0" dirty="0">
                <a:solidFill>
                  <a:srgbClr val="13123A"/>
                </a:solidFill>
                <a:latin typeface="EuclidSquare-Regular"/>
              </a:rPr>
              <a:t>complete a practical activity creating their own plastic slime</a:t>
            </a:r>
          </a:p>
          <a:p>
            <a:pPr algn="l"/>
            <a:r>
              <a:rPr lang="en-US" sz="1800" b="0" i="0" u="none" strike="noStrike" baseline="0" dirty="0">
                <a:solidFill>
                  <a:srgbClr val="13123A"/>
                </a:solidFill>
                <a:latin typeface="EuclidSquare-Regular"/>
              </a:rPr>
              <a:t>using PVA and borax (which makes a polymer) and reflect on</a:t>
            </a:r>
          </a:p>
          <a:p>
            <a:pPr algn="l"/>
            <a:r>
              <a:rPr lang="en-US" sz="1800" b="0" i="0" u="none" strike="noStrike" baseline="0">
                <a:solidFill>
                  <a:srgbClr val="13123A"/>
                </a:solidFill>
                <a:latin typeface="EuclidSquare-Regular"/>
              </a:rPr>
              <a:t>the variety of uses for plastics.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B4481-7055-C944-BF5F-CDA050E8C92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0237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B4481-7055-C944-BF5F-CDA050E8C92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4201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B4481-7055-C944-BF5F-CDA050E8C92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2030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br>
              <a:rPr lang="en-US"/>
            </a:br>
            <a:br>
              <a:rPr lang="en-US"/>
            </a:b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B4481-7055-C944-BF5F-CDA050E8C92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4670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Share the home learning link for activity instructions https://encounteredu.com/steam-activities/fantastic-plastic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B4481-7055-C944-BF5F-CDA050E8C92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8780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B4481-7055-C944-BF5F-CDA050E8C92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7551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/>
              <a:t>You could either give students the meaning of these words, or you could do a short activity with them at/before the start of the lesson if you have the time. </a:t>
            </a:r>
          </a:p>
          <a:p>
            <a:r>
              <a:rPr lang="en-US" sz="1200"/>
              <a:t>Monomer – a single molecule</a:t>
            </a:r>
            <a:endParaRPr lang="en-GB" sz="1000"/>
          </a:p>
          <a:p>
            <a:r>
              <a:rPr lang="en-US" sz="1200"/>
              <a:t>Polymer – a string of monomers.</a:t>
            </a:r>
          </a:p>
          <a:p>
            <a:r>
              <a:rPr lang="en-US" sz="1200"/>
              <a:t>Molecule - </a:t>
            </a:r>
            <a:r>
              <a:rPr lang="en-GB" sz="1200"/>
              <a:t>a molecule is the smallest unit of a substance that has all the properties of that substance. For example, a water molecule is the smallest unit that is still water. A water molecule can be divided into tiny parts called atoms.</a:t>
            </a:r>
          </a:p>
          <a:p>
            <a:r>
              <a:rPr lang="en-US" sz="1200"/>
              <a:t>Insulator - </a:t>
            </a:r>
            <a:r>
              <a:rPr lang="en-GB" sz="1200"/>
              <a:t>Materials that stop electricity and heat from passing through them easily are called insulators. Examples of these materials include plastic, rubber, wood, and glass. Air is also an insulator. </a:t>
            </a:r>
          </a:p>
          <a:p>
            <a:r>
              <a:rPr lang="en-US" sz="1200"/>
              <a:t>Conductor - </a:t>
            </a:r>
            <a:r>
              <a:rPr lang="en-GB" sz="1200"/>
              <a:t>Materials that allow electricity and heat to pass through them easily are called conductors. Examples of these materials include many metals, such as iron, steel, copper, and </a:t>
            </a:r>
            <a:r>
              <a:rPr lang="en-GB" sz="1200" err="1"/>
              <a:t>aluminum</a:t>
            </a:r>
            <a:r>
              <a:rPr lang="en-GB" sz="1200"/>
              <a:t>.</a:t>
            </a:r>
          </a:p>
          <a:p>
            <a:r>
              <a:rPr lang="en-GB" sz="1200"/>
              <a:t>Degrade – to break down or deteriorate</a:t>
            </a:r>
          </a:p>
          <a:p>
            <a:pPr marL="0" marR="0" lvl="0" indent="0" defTabSz="91403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/>
              <a:t>Properties - a characteristic or trait that you can use to describe matter by observation, measurement, or combination.</a:t>
            </a:r>
            <a:endParaRPr lang="en-US" sz="120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B4481-7055-C944-BF5F-CDA050E8C92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5027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Monomer means “one part”, monomers are small molecules containing one part. These molecules can join with other molecules to make a whole chain – i.e. a polymer.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B4481-7055-C944-BF5F-CDA050E8C92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1467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See what students can remember about plastic production from Lesson 1. Follow the link to re-cap the process of plastic production again, encouraging students to make notes.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B4481-7055-C944-BF5F-CDA050E8C92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7809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Complete this as a partner or group activity using mini-whiteboards. 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B4481-7055-C944-BF5F-CDA050E8C92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9837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Click on the link and explore each different type of plastic. Encourage students to make notes about the different types, how they can be identified, what their properties are etc. </a:t>
            </a:r>
          </a:p>
          <a:p>
            <a:r>
              <a:rPr lang="en-US" dirty="0"/>
              <a:t>Click on the symbols in ‘Details’ to find out the recyclability, properties and toxicity of each type of plastic. </a:t>
            </a:r>
          </a:p>
          <a:p>
            <a:pPr algn="l"/>
            <a:r>
              <a:rPr lang="en-GB" sz="1800" b="0" i="0" u="none" strike="noStrike" baseline="0" dirty="0">
                <a:solidFill>
                  <a:srgbClr val="13123A"/>
                </a:solidFill>
                <a:latin typeface="EuclidSquare-Regular"/>
              </a:rPr>
              <a:t>Students understand that plastic</a:t>
            </a:r>
          </a:p>
          <a:p>
            <a:pPr algn="l"/>
            <a:r>
              <a:rPr lang="en-US" sz="1800" b="0" i="0" u="none" strike="noStrike" baseline="0" dirty="0">
                <a:solidFill>
                  <a:srgbClr val="13123A"/>
                </a:solidFill>
                <a:latin typeface="EuclidSquare-Regular"/>
              </a:rPr>
              <a:t>comes in seven different forms</a:t>
            </a:r>
          </a:p>
          <a:p>
            <a:pPr algn="l"/>
            <a:r>
              <a:rPr lang="en-US" sz="1800" b="0" i="0" u="none" strike="noStrike" baseline="0" dirty="0">
                <a:solidFill>
                  <a:srgbClr val="13123A"/>
                </a:solidFill>
                <a:latin typeface="EuclidSquare-Regular"/>
              </a:rPr>
              <a:t>and can be identified by looking</a:t>
            </a:r>
          </a:p>
          <a:p>
            <a:pPr algn="l"/>
            <a:r>
              <a:rPr lang="en-US" sz="1800" b="0" i="0" u="none" strike="noStrike" baseline="0" dirty="0">
                <a:solidFill>
                  <a:srgbClr val="13123A"/>
                </a:solidFill>
                <a:latin typeface="EuclidSquare-Regular"/>
              </a:rPr>
              <a:t>for a number, usually on the</a:t>
            </a:r>
          </a:p>
          <a:p>
            <a:pPr algn="l"/>
            <a:r>
              <a:rPr lang="en-US" sz="1800" b="0" i="0" u="none" strike="noStrike" baseline="0" dirty="0">
                <a:solidFill>
                  <a:srgbClr val="13123A"/>
                </a:solidFill>
                <a:latin typeface="EuclidSquare-Regular"/>
              </a:rPr>
              <a:t>underside of a product. Students</a:t>
            </a:r>
          </a:p>
          <a:p>
            <a:pPr algn="l"/>
            <a:r>
              <a:rPr lang="en-GB" sz="1800" b="0" i="0" u="none" strike="noStrike" baseline="0" dirty="0">
                <a:solidFill>
                  <a:srgbClr val="13123A"/>
                </a:solidFill>
                <a:latin typeface="EuclidSquare-Regular"/>
              </a:rPr>
              <a:t>examine different plastics and</a:t>
            </a:r>
          </a:p>
          <a:p>
            <a:pPr algn="l"/>
            <a:r>
              <a:rPr lang="en-GB" sz="1800" b="0" i="0" u="none" strike="noStrike" baseline="0" dirty="0">
                <a:solidFill>
                  <a:srgbClr val="13123A"/>
                </a:solidFill>
                <a:latin typeface="EuclidSquare-Regular"/>
              </a:rPr>
              <a:t>group them accordingly.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B4481-7055-C944-BF5F-CDA050E8C92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7740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Encourage students to make notes as you go through the slides in the gallery.</a:t>
            </a:r>
          </a:p>
          <a:p>
            <a:endParaRPr lang="en-US" dirty="0"/>
          </a:p>
          <a:p>
            <a:r>
              <a:rPr lang="en-US" dirty="0"/>
              <a:t>Ask children to feed back what they found out about the recycling of plastic and what surprised them about it. </a:t>
            </a:r>
          </a:p>
          <a:p>
            <a:pPr algn="l"/>
            <a:r>
              <a:rPr lang="en-GB" sz="1800" b="0" i="0" u="none" strike="noStrike" baseline="0" dirty="0">
                <a:solidFill>
                  <a:srgbClr val="13123A"/>
                </a:solidFill>
                <a:latin typeface="EuclidSquare-Semibold"/>
              </a:rPr>
              <a:t>Plastic recycling (10 mins)</a:t>
            </a:r>
          </a:p>
          <a:p>
            <a:pPr algn="l"/>
            <a:r>
              <a:rPr lang="en-US" sz="1800" b="0" i="0" u="none" strike="noStrike" baseline="0" dirty="0">
                <a:solidFill>
                  <a:srgbClr val="13123A"/>
                </a:solidFill>
                <a:latin typeface="EuclidSquare-Regular"/>
              </a:rPr>
              <a:t>Students look at Gallery: Plastic</a:t>
            </a:r>
          </a:p>
          <a:p>
            <a:pPr algn="l"/>
            <a:r>
              <a:rPr lang="en-GB" sz="1800" b="0" i="0" u="none" strike="noStrike" baseline="0" dirty="0">
                <a:solidFill>
                  <a:srgbClr val="13123A"/>
                </a:solidFill>
                <a:latin typeface="EuclidSquare-Regular"/>
              </a:rPr>
              <a:t>recycling which demonstrates</a:t>
            </a:r>
          </a:p>
          <a:p>
            <a:pPr algn="l"/>
            <a:r>
              <a:rPr lang="en-US" sz="1800" b="0" i="0" u="none" strike="noStrike" baseline="0" dirty="0">
                <a:solidFill>
                  <a:srgbClr val="13123A"/>
                </a:solidFill>
                <a:latin typeface="EuclidSquare-Regular"/>
              </a:rPr>
              <a:t>how plastic is sorted, washed,</a:t>
            </a:r>
          </a:p>
          <a:p>
            <a:pPr algn="l"/>
            <a:r>
              <a:rPr lang="en-US" sz="1800" b="0" i="0" u="none" strike="noStrike" baseline="0" dirty="0">
                <a:solidFill>
                  <a:srgbClr val="13123A"/>
                </a:solidFill>
                <a:latin typeface="EuclidSquare-Regular"/>
              </a:rPr>
              <a:t>shredded and reused in a</a:t>
            </a:r>
          </a:p>
          <a:p>
            <a:pPr algn="l"/>
            <a:r>
              <a:rPr lang="en-GB" sz="1800" b="0" i="0" u="none" strike="noStrike" baseline="0" dirty="0">
                <a:solidFill>
                  <a:srgbClr val="13123A"/>
                </a:solidFill>
                <a:latin typeface="EuclidSquare-Regular"/>
              </a:rPr>
              <a:t>down-cycling process.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B4481-7055-C944-BF5F-CDA050E8C92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2259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B4481-7055-C944-BF5F-CDA050E8C92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7705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Find out about the science of plastics called polymerisation by making your own slime using Borax and PVA glue! Follow the link to watch the activity explained by 13-year-old George </a:t>
            </a:r>
          </a:p>
          <a:p>
            <a:r>
              <a:rPr lang="en-GB" dirty="0"/>
              <a:t>https://encounteredu.com/steam-activities/slimy-chains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B4481-7055-C944-BF5F-CDA050E8C92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772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84070-4140-1A4E-B9F5-BD9454BD87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0D4B0F-109A-C840-901B-C373782375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9FA954-AEA9-B14E-AF6D-B75B257124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6/16/23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1A6355-7E9B-0B4B-9F7F-B27982AA3E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A0FAB5-44ED-A94B-BF2C-BB1187E18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609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362CD0-96A9-104D-AF3A-6AEDDB65E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8BB7C5-7E14-0848-8C15-56CE0ABF13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B2EE3F-F79D-B344-9B42-2A848CBCC7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6/16/23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5670DD-1469-3342-AEF7-9B76985BA6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38536E-00AC-7C44-8B51-53317CA04B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669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A27D87B-B11B-714D-A3B5-E855D7ED50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276766A-292A-7D45-8B5B-6DFADE17A2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B0034-A1B7-9A45-8D47-7B47CC762D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6/16/23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C8C26C-5AE0-5E44-94F5-57F1ED31D1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75ADDA-CA80-7C43-8CCB-CD5CD94E4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5053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42ECDF-0EEC-5742-A8C0-38CF4368F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C1678D-A0DE-9F4F-9AE7-14EC25C8DA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A420A1-A459-EF45-883D-EB7C4C38B4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6/16/23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BC253B-A35A-A448-A570-928C26BB63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D781DA-990B-2F4B-9605-EEE9F2C104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204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DFD2FE-CAD0-F04D-A461-131421450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193729-9CA6-614D-9776-CFD8438B0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A64095-1336-C241-8491-FC048F5019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6/16/23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5FB0B4-CF10-3E49-A0F2-C77971254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3AF445-D4E4-CA46-A8C1-38AD3B165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162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876EE9-DE65-8248-BE64-F75B5E901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75B853-3C22-4544-A961-45382EE8DF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697B0C-493F-3941-88D6-024D2E3D76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86AE39-C0D6-3644-AECF-FF8ABEDE7A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6/16/23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1829EE-1261-2B4C-9AD0-3B66D8808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86DC16-91E2-054E-A857-6C3855934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3194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F98117-6187-9F4F-868A-605A6E5619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75496F-E7E8-3941-B07A-5D2DAB4C26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39F1A0-1895-284A-B98F-9A8BB2B5B7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F74487-A560-A448-8D24-EB0D62AD57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F883039-BEE5-E24A-93CA-142CA60805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A3FD70B-7766-254E-BEDB-9F35D003D0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6/16/23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3CF061-D733-3943-9062-68C005B9AB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911711E-C5E7-E24C-A849-DC3A4EF62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51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F1CF18-5B1F-E347-9D4E-2007EF0CD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0F4183D-05B8-8F44-A9E4-5EEAF7E7D4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6/16/23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B1C9D7-FB5D-6540-967B-37714EAFD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07ECC3E-533E-EE42-9098-2809BE6A0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161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C078CDE-7361-E349-A458-472DCF6CB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6/16/23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59D96CA-2ADA-FF4D-AEA8-2FCC1B37E4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C8F37E-E278-C640-A8F4-22631B2F4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7806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77A5D3-FB85-264C-8E16-E2A094A011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A2F808-2F08-9446-B366-01C48E79A1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D68618-AE4C-1149-A196-7BD9F1CFC4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C98F20-F401-404C-931B-374732C65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6/16/23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3D4897-544F-6145-9E87-8C51B2590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D8076F-C643-2E40-9FC1-77C622C71A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287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1BCE2B-8B9B-2347-AAE8-5E05F85E08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A968DC-5904-1542-88E8-89E856932E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2202C5-E330-DD47-B0CD-F5ED59556E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B9055D-50A3-4249-8805-47A532B31D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6/16/23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C6BCE9-4D96-154A-B470-15455C707F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7D3174-7061-BC43-977A-96300E8D76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372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009CEE6-F7BB-AD45-B0F8-DE0813858C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BDBC69-E607-9F4D-A291-3919159B44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ABBC24-78F7-0840-87C9-9E4FC683D7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5437E-0F0A-4645-A0B8-CC1476C0C3C0}" type="datetimeFigureOut">
              <a:rPr lang="en-US" smtClean="0"/>
              <a:t>6/16/23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3D9436-E850-B548-B8CA-06EECD16F9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E1035D-198C-EC47-B257-A3F8470273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56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2.png"/><Relationship Id="rId5" Type="http://schemas.openxmlformats.org/officeDocument/2006/relationships/image" Target="../media/image30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1.pn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counteredu.com/steam-activities/slimy-chains" TargetMode="External"/><Relationship Id="rId5" Type="http://schemas.openxmlformats.org/officeDocument/2006/relationships/image" Target="../media/image21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5.png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35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6.jpe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9.jpeg"/><Relationship Id="rId7" Type="http://schemas.openxmlformats.org/officeDocument/2006/relationships/image" Target="../media/image41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counteredu.com/steam-activities/fantastic-plastic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42.jpe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emf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hyperlink" Target="https://encounteredu.com/multimedia/images/how-are-plastic-bottles-made" TargetMode="External"/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4.jpeg"/><Relationship Id="rId4" Type="http://schemas.openxmlformats.org/officeDocument/2006/relationships/hyperlink" Target="https://encounteredu.com/multimedia/images/seven-different-types-of-plastic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counteredu.com/multimedia/images/how-is-plastic-recycled" TargetMode="External"/><Relationship Id="rId5" Type="http://schemas.openxmlformats.org/officeDocument/2006/relationships/image" Target="../media/image25.emf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467707-5413-C84C-94F3-27FA7A5DA5D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>
              <a:solidFill>
                <a:srgbClr val="44BDA9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99DEF1-A470-5742-BCC0-B0D372E373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 descr="A toy truck on a gravel road&#10;&#10;Description automatically generated with low confidence">
            <a:extLst>
              <a:ext uri="{FF2B5EF4-FFF2-40B4-BE49-F238E27FC236}">
                <a16:creationId xmlns:a16="http://schemas.microsoft.com/office/drawing/2014/main" id="{0E0169EA-37B7-0443-B44C-DE1F799D0F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341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1C5D93-B995-8247-9C7D-B99C1990A6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Content Placeholder 8" descr="A picture containing sky, outdoor&#10;&#10;Description automatically generated">
            <a:extLst>
              <a:ext uri="{FF2B5EF4-FFF2-40B4-BE49-F238E27FC236}">
                <a16:creationId xmlns:a16="http://schemas.microsoft.com/office/drawing/2014/main" id="{87A12C6E-91FD-914C-AC39-F4A5AE240A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6247" cy="6858000"/>
          </a:xfr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D11A878-5DFD-2644-8DA2-B712C31A7F6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A294B46-1EC9-A347-95DB-DA5420C65773}"/>
              </a:ext>
            </a:extLst>
          </p:cNvPr>
          <p:cNvSpPr txBox="1"/>
          <p:nvPr/>
        </p:nvSpPr>
        <p:spPr>
          <a:xfrm>
            <a:off x="582063" y="880994"/>
            <a:ext cx="46273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rgbClr val="004A6C"/>
                </a:solidFill>
                <a:latin typeface="Gilroy Black" pitchFamily="2" charset="77"/>
              </a:rPr>
              <a:t>Recycling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2F568B-32E1-7440-ABD5-B4C43135A1ED}"/>
              </a:ext>
            </a:extLst>
          </p:cNvPr>
          <p:cNvSpPr/>
          <p:nvPr/>
        </p:nvSpPr>
        <p:spPr>
          <a:xfrm>
            <a:off x="7543800" y="1870364"/>
            <a:ext cx="3927764" cy="4343400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BFCF045-229A-EE43-826A-6AAB6C526BEC}"/>
              </a:ext>
            </a:extLst>
          </p:cNvPr>
          <p:cNvSpPr/>
          <p:nvPr/>
        </p:nvSpPr>
        <p:spPr>
          <a:xfrm>
            <a:off x="7793182" y="2044147"/>
            <a:ext cx="3558778" cy="4103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rgbClr val="004A6C"/>
                </a:solidFill>
                <a:latin typeface="Gilroy SemiBold" pitchFamily="2" charset="77"/>
              </a:rPr>
              <a:t>PET and HDPE plastics can not </a:t>
            </a:r>
            <a:br>
              <a:rPr lang="en-US" sz="2800" b="1">
                <a:solidFill>
                  <a:srgbClr val="004A6C"/>
                </a:solidFill>
                <a:latin typeface="Gilroy SemiBold" pitchFamily="2" charset="77"/>
              </a:rPr>
            </a:br>
            <a:r>
              <a:rPr lang="en-US" sz="2800" b="1">
                <a:solidFill>
                  <a:srgbClr val="004A6C"/>
                </a:solidFill>
                <a:latin typeface="Gilroy SemiBold" pitchFamily="2" charset="77"/>
              </a:rPr>
              <a:t>be used as liquid containers indefinitely as light and water degrade the plastic and can cause it to leach harmful chemicals.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3DA027EB-A3C8-A64B-B204-795E324AC5E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6314772" y="5037767"/>
            <a:ext cx="1113473" cy="1105375"/>
          </a:xfrm>
          <a:prstGeom prst="rect">
            <a:avLst/>
          </a:prstGeom>
        </p:spPr>
      </p:pic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3CB4CA78-3C44-4163-81D1-6D068B5EFFF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854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886A42-2D45-5643-8F05-5043BF7069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picture containing person&#10;&#10;Description automatically generated">
            <a:extLst>
              <a:ext uri="{FF2B5EF4-FFF2-40B4-BE49-F238E27FC236}">
                <a16:creationId xmlns:a16="http://schemas.microsoft.com/office/drawing/2014/main" id="{C85A453F-3406-A24A-89A6-EA7C6DF105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46A84CE-2B47-7748-9863-22E3A171573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455633A-1990-6A41-918C-C55E77BCB664}"/>
              </a:ext>
            </a:extLst>
          </p:cNvPr>
          <p:cNvSpPr txBox="1"/>
          <p:nvPr/>
        </p:nvSpPr>
        <p:spPr>
          <a:xfrm>
            <a:off x="582063" y="880994"/>
            <a:ext cx="46273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rgbClr val="004A6C"/>
                </a:solidFill>
                <a:latin typeface="Gilroy Black" pitchFamily="2" charset="77"/>
              </a:rPr>
              <a:t>Making plastic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B819BEE-2525-9F4C-8313-C40CF142F55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630890">
            <a:off x="10586551" y="2440926"/>
            <a:ext cx="1534497" cy="1512808"/>
          </a:xfrm>
          <a:prstGeom prst="rect">
            <a:avLst/>
          </a:prstGeom>
        </p:spPr>
      </p:pic>
      <p:pic>
        <p:nvPicPr>
          <p:cNvPr id="4" name="Picture 3" descr="A picture containing text, indoor, plastic, vegetable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015D817A-FB37-014A-A491-80AF9B8391B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2875">
            <a:off x="7707956" y="3186935"/>
            <a:ext cx="3474119" cy="1954192"/>
          </a:xfrm>
          <a:prstGeom prst="rect">
            <a:avLst/>
          </a:prstGeom>
          <a:ln w="60325">
            <a:solidFill>
              <a:srgbClr val="F9F6ED"/>
            </a:solidFill>
          </a:ln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AF13A15-5740-6248-99F0-C58126C4A678}"/>
              </a:ext>
            </a:extLst>
          </p:cNvPr>
          <p:cNvSpPr/>
          <p:nvPr/>
        </p:nvSpPr>
        <p:spPr>
          <a:xfrm>
            <a:off x="6739210" y="5207219"/>
            <a:ext cx="3710491" cy="1122589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9FCE3C1-E248-5E4F-9B6C-D881281FEC06}"/>
              </a:ext>
            </a:extLst>
          </p:cNvPr>
          <p:cNvSpPr/>
          <p:nvPr/>
        </p:nvSpPr>
        <p:spPr>
          <a:xfrm>
            <a:off x="6861797" y="5275130"/>
            <a:ext cx="34653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>
                <a:solidFill>
                  <a:srgbClr val="004A6C"/>
                </a:solidFill>
                <a:latin typeface="Gilroy SemiBold" pitchFamily="2" charset="77"/>
              </a:rPr>
              <a:t>follow the link to learn more about polymers and how to make your own slime!</a:t>
            </a:r>
          </a:p>
        </p:txBody>
      </p:sp>
      <p:pic>
        <p:nvPicPr>
          <p:cNvPr id="14" name="Picture 13" descr="Text&#10;&#10;Description automatically generated with low confidence">
            <a:hlinkClick r:id="rId6"/>
            <a:extLst>
              <a:ext uri="{FF2B5EF4-FFF2-40B4-BE49-F238E27FC236}">
                <a16:creationId xmlns:a16="http://schemas.microsoft.com/office/drawing/2014/main" id="{304C5E49-5F3F-4582-BDFC-D9E855CA0E8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8092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17DDD76-085E-FE4E-A235-ED70D841D42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FE62F2D-D11B-D94D-B559-2A0FB1FCA5DF}"/>
              </a:ext>
            </a:extLst>
          </p:cNvPr>
          <p:cNvSpPr txBox="1"/>
          <p:nvPr/>
        </p:nvSpPr>
        <p:spPr>
          <a:xfrm>
            <a:off x="528797" y="864912"/>
            <a:ext cx="46273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4A6C"/>
                </a:solidFill>
                <a:latin typeface="Gilroy Black" pitchFamily="2" charset="77"/>
              </a:rPr>
              <a:t>Your task: </a:t>
            </a:r>
            <a:r>
              <a:rPr lang="en-US" sz="2400" b="1" dirty="0">
                <a:solidFill>
                  <a:srgbClr val="0090D4"/>
                </a:solidFill>
                <a:latin typeface="Gilroy Black" pitchFamily="2" charset="77"/>
              </a:rPr>
              <a:t>make plastic!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EFA9503-3659-A247-AE78-7083D914D690}"/>
              </a:ext>
            </a:extLst>
          </p:cNvPr>
          <p:cNvSpPr/>
          <p:nvPr/>
        </p:nvSpPr>
        <p:spPr>
          <a:xfrm>
            <a:off x="1025161" y="1791277"/>
            <a:ext cx="7909366" cy="3970978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F304BC2-DF16-9946-8EF6-D54A1068C5A0}"/>
              </a:ext>
            </a:extLst>
          </p:cNvPr>
          <p:cNvSpPr txBox="1"/>
          <p:nvPr/>
        </p:nvSpPr>
        <p:spPr>
          <a:xfrm>
            <a:off x="1814464" y="1791937"/>
            <a:ext cx="707293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004A6C"/>
                </a:solidFill>
                <a:latin typeface="Gilroy Medium" pitchFamily="2" charset="77"/>
              </a:rPr>
              <a:t>Fill one small cup with water and add a spoonful of </a:t>
            </a:r>
            <a:br>
              <a:rPr lang="en-GB" dirty="0">
                <a:solidFill>
                  <a:srgbClr val="004A6C"/>
                </a:solidFill>
                <a:latin typeface="Gilroy Medium" pitchFamily="2" charset="77"/>
              </a:rPr>
            </a:br>
            <a:r>
              <a:rPr lang="en-GB" dirty="0">
                <a:solidFill>
                  <a:srgbClr val="004A6C"/>
                </a:solidFill>
                <a:latin typeface="Gilroy Medium" pitchFamily="2" charset="77"/>
              </a:rPr>
              <a:t>the borax powder and stir it together. Set it aside. </a:t>
            </a:r>
          </a:p>
          <a:p>
            <a:endParaRPr lang="en-GB" dirty="0">
              <a:solidFill>
                <a:srgbClr val="004A6C"/>
              </a:solidFill>
              <a:latin typeface="Gilroy Medium" pitchFamily="2" charset="77"/>
            </a:endParaRPr>
          </a:p>
          <a:p>
            <a:r>
              <a:rPr lang="en-GB" dirty="0">
                <a:solidFill>
                  <a:srgbClr val="004A6C"/>
                </a:solidFill>
                <a:latin typeface="Gilroy Medium" pitchFamily="2" charset="77"/>
              </a:rPr>
              <a:t>Fill the other small cup with about 2.5 cm of glue. </a:t>
            </a:r>
          </a:p>
          <a:p>
            <a:endParaRPr lang="en-GB" dirty="0">
              <a:solidFill>
                <a:srgbClr val="004A6C"/>
              </a:solidFill>
              <a:latin typeface="Gilroy Medium" pitchFamily="2" charset="77"/>
            </a:endParaRPr>
          </a:p>
          <a:p>
            <a:r>
              <a:rPr lang="en-GB" dirty="0">
                <a:solidFill>
                  <a:srgbClr val="004A6C"/>
                </a:solidFill>
                <a:latin typeface="Gilroy Medium" pitchFamily="2" charset="77"/>
              </a:rPr>
              <a:t>Add three tablespoons (20 ml) of water to the glue and stir. </a:t>
            </a:r>
          </a:p>
          <a:p>
            <a:endParaRPr lang="en-GB" dirty="0">
              <a:solidFill>
                <a:srgbClr val="004A6C"/>
              </a:solidFill>
              <a:latin typeface="Gilroy Medium" pitchFamily="2" charset="77"/>
            </a:endParaRPr>
          </a:p>
          <a:p>
            <a:r>
              <a:rPr lang="en-GB" dirty="0">
                <a:solidFill>
                  <a:srgbClr val="004A6C"/>
                </a:solidFill>
                <a:latin typeface="Gilroy Medium" pitchFamily="2" charset="77"/>
              </a:rPr>
              <a:t>Add a few drops of the food colouring and stir it until mixed. </a:t>
            </a:r>
          </a:p>
          <a:p>
            <a:endParaRPr lang="en-GB" dirty="0">
              <a:solidFill>
                <a:srgbClr val="004A6C"/>
              </a:solidFill>
              <a:latin typeface="Gilroy Medium" pitchFamily="2" charset="77"/>
            </a:endParaRPr>
          </a:p>
          <a:p>
            <a:r>
              <a:rPr lang="en-GB" dirty="0">
                <a:solidFill>
                  <a:srgbClr val="004A6C"/>
                </a:solidFill>
                <a:latin typeface="Gilroy Medium" pitchFamily="2" charset="77"/>
              </a:rPr>
              <a:t>Add one tablespoon of the Borax solution you made earlier and stir well. Watch the slime form. </a:t>
            </a:r>
          </a:p>
          <a:p>
            <a:endParaRPr lang="en-GB" dirty="0">
              <a:solidFill>
                <a:srgbClr val="004A6C"/>
              </a:solidFill>
              <a:latin typeface="Gilroy Medium" pitchFamily="2" charset="77"/>
            </a:endParaRPr>
          </a:p>
          <a:p>
            <a:r>
              <a:rPr lang="en-GB" dirty="0">
                <a:solidFill>
                  <a:srgbClr val="004A6C"/>
                </a:solidFill>
                <a:latin typeface="Gilroy Medium" pitchFamily="2" charset="77"/>
              </a:rPr>
              <a:t>After the slime forms let it sit for about 30 seconds and then pull it off the spoon and play with it! 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CB0FF5E-EF12-B14D-8832-25FF22875BFD}"/>
              </a:ext>
            </a:extLst>
          </p:cNvPr>
          <p:cNvGrpSpPr/>
          <p:nvPr/>
        </p:nvGrpSpPr>
        <p:grpSpPr>
          <a:xfrm>
            <a:off x="1271427" y="1876148"/>
            <a:ext cx="510215" cy="523220"/>
            <a:chOff x="683140" y="4598754"/>
            <a:chExt cx="510215" cy="523220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E51B7AB4-50A6-E348-AE99-E8DC6CCBDEB0}"/>
                </a:ext>
              </a:extLst>
            </p:cNvPr>
            <p:cNvSpPr/>
            <p:nvPr/>
          </p:nvSpPr>
          <p:spPr>
            <a:xfrm>
              <a:off x="683140" y="4609116"/>
              <a:ext cx="510215" cy="510215"/>
            </a:xfrm>
            <a:prstGeom prst="ellipse">
              <a:avLst/>
            </a:prstGeom>
            <a:solidFill>
              <a:srgbClr val="FAB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4F8F2B7-0E6D-F946-BF35-02C9159CF579}"/>
                </a:ext>
              </a:extLst>
            </p:cNvPr>
            <p:cNvSpPr/>
            <p:nvPr/>
          </p:nvSpPr>
          <p:spPr>
            <a:xfrm>
              <a:off x="762329" y="4598754"/>
              <a:ext cx="27390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b="1">
                  <a:solidFill>
                    <a:srgbClr val="004A6C"/>
                  </a:solidFill>
                  <a:latin typeface="Gilroy Bold" pitchFamily="2" charset="77"/>
                </a:rPr>
                <a:t>1 </a:t>
              </a:r>
              <a:endParaRPr lang="en-US" sz="2800">
                <a:solidFill>
                  <a:srgbClr val="004A6C"/>
                </a:solidFill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2B75E53F-21C2-104E-AB25-32E6C256CE90}"/>
              </a:ext>
            </a:extLst>
          </p:cNvPr>
          <p:cNvGrpSpPr/>
          <p:nvPr/>
        </p:nvGrpSpPr>
        <p:grpSpPr>
          <a:xfrm>
            <a:off x="1271427" y="2476970"/>
            <a:ext cx="510215" cy="523220"/>
            <a:chOff x="683140" y="4598754"/>
            <a:chExt cx="510215" cy="523220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99D7F5A4-D557-C546-8DB0-AE22263146D7}"/>
                </a:ext>
              </a:extLst>
            </p:cNvPr>
            <p:cNvSpPr/>
            <p:nvPr/>
          </p:nvSpPr>
          <p:spPr>
            <a:xfrm>
              <a:off x="683140" y="4609116"/>
              <a:ext cx="510215" cy="510215"/>
            </a:xfrm>
            <a:prstGeom prst="ellipse">
              <a:avLst/>
            </a:prstGeom>
            <a:solidFill>
              <a:srgbClr val="FAB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0033AF0-682A-BE48-BFE8-0A146CC39506}"/>
                </a:ext>
              </a:extLst>
            </p:cNvPr>
            <p:cNvSpPr/>
            <p:nvPr/>
          </p:nvSpPr>
          <p:spPr>
            <a:xfrm>
              <a:off x="762329" y="4598754"/>
              <a:ext cx="27390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b="1">
                  <a:solidFill>
                    <a:srgbClr val="004A6C"/>
                  </a:solidFill>
                  <a:latin typeface="Gilroy Bold" pitchFamily="2" charset="77"/>
                </a:rPr>
                <a:t>2 </a:t>
              </a:r>
              <a:endParaRPr lang="en-US" sz="2800">
                <a:solidFill>
                  <a:srgbClr val="004A6C"/>
                </a:solidFill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45FF9B5B-40D2-3A4D-A017-70BE17F73DC5}"/>
              </a:ext>
            </a:extLst>
          </p:cNvPr>
          <p:cNvGrpSpPr/>
          <p:nvPr/>
        </p:nvGrpSpPr>
        <p:grpSpPr>
          <a:xfrm>
            <a:off x="1271427" y="3112667"/>
            <a:ext cx="510215" cy="523220"/>
            <a:chOff x="683140" y="4598754"/>
            <a:chExt cx="510215" cy="523220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F9F5F08D-C62E-BC4E-960A-6196C1057FBD}"/>
                </a:ext>
              </a:extLst>
            </p:cNvPr>
            <p:cNvSpPr/>
            <p:nvPr/>
          </p:nvSpPr>
          <p:spPr>
            <a:xfrm>
              <a:off x="683140" y="4609116"/>
              <a:ext cx="510215" cy="510215"/>
            </a:xfrm>
            <a:prstGeom prst="ellipse">
              <a:avLst/>
            </a:prstGeom>
            <a:solidFill>
              <a:srgbClr val="FAB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B16A12EF-043B-3547-AD5A-9437ABB11211}"/>
                </a:ext>
              </a:extLst>
            </p:cNvPr>
            <p:cNvSpPr/>
            <p:nvPr/>
          </p:nvSpPr>
          <p:spPr>
            <a:xfrm>
              <a:off x="762329" y="4598754"/>
              <a:ext cx="27390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b="1">
                  <a:solidFill>
                    <a:srgbClr val="004A6C"/>
                  </a:solidFill>
                  <a:latin typeface="Gilroy Bold" pitchFamily="2" charset="77"/>
                </a:rPr>
                <a:t>3 </a:t>
              </a:r>
              <a:endParaRPr lang="en-US" sz="2800">
                <a:solidFill>
                  <a:srgbClr val="004A6C"/>
                </a:solidFill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B1C868BE-F321-494B-BD10-48EA3A8E43A7}"/>
              </a:ext>
            </a:extLst>
          </p:cNvPr>
          <p:cNvGrpSpPr/>
          <p:nvPr/>
        </p:nvGrpSpPr>
        <p:grpSpPr>
          <a:xfrm>
            <a:off x="1271427" y="3715340"/>
            <a:ext cx="510215" cy="523220"/>
            <a:chOff x="683140" y="4598754"/>
            <a:chExt cx="510215" cy="523220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CF8A05FB-B948-E249-8A84-E4C723C800E7}"/>
                </a:ext>
              </a:extLst>
            </p:cNvPr>
            <p:cNvSpPr/>
            <p:nvPr/>
          </p:nvSpPr>
          <p:spPr>
            <a:xfrm>
              <a:off x="683140" y="4609116"/>
              <a:ext cx="510215" cy="510215"/>
            </a:xfrm>
            <a:prstGeom prst="ellipse">
              <a:avLst/>
            </a:prstGeom>
            <a:solidFill>
              <a:srgbClr val="FAB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A5DEB3DD-2E5C-9A4D-BF94-DBDF7E2E2722}"/>
                </a:ext>
              </a:extLst>
            </p:cNvPr>
            <p:cNvSpPr/>
            <p:nvPr/>
          </p:nvSpPr>
          <p:spPr>
            <a:xfrm>
              <a:off x="762329" y="4598754"/>
              <a:ext cx="27390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b="1">
                  <a:solidFill>
                    <a:srgbClr val="004A6C"/>
                  </a:solidFill>
                  <a:latin typeface="Gilroy Bold" pitchFamily="2" charset="77"/>
                </a:rPr>
                <a:t>4 </a:t>
              </a:r>
              <a:endParaRPr lang="en-US" sz="2800">
                <a:solidFill>
                  <a:srgbClr val="004A6C"/>
                </a:solidFill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C51FDD4F-AB02-4442-A539-896D87BF18B4}"/>
              </a:ext>
            </a:extLst>
          </p:cNvPr>
          <p:cNvGrpSpPr/>
          <p:nvPr/>
        </p:nvGrpSpPr>
        <p:grpSpPr>
          <a:xfrm>
            <a:off x="1271427" y="4404027"/>
            <a:ext cx="510215" cy="523220"/>
            <a:chOff x="683140" y="4598754"/>
            <a:chExt cx="510215" cy="523220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F0120501-9645-2841-99E7-AAD6A3AE0654}"/>
                </a:ext>
              </a:extLst>
            </p:cNvPr>
            <p:cNvSpPr/>
            <p:nvPr/>
          </p:nvSpPr>
          <p:spPr>
            <a:xfrm>
              <a:off x="683140" y="4609116"/>
              <a:ext cx="510215" cy="510215"/>
            </a:xfrm>
            <a:prstGeom prst="ellipse">
              <a:avLst/>
            </a:prstGeom>
            <a:solidFill>
              <a:srgbClr val="FAB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6C4B7F47-C839-F84B-8346-68DA4F2BE64A}"/>
                </a:ext>
              </a:extLst>
            </p:cNvPr>
            <p:cNvSpPr/>
            <p:nvPr/>
          </p:nvSpPr>
          <p:spPr>
            <a:xfrm>
              <a:off x="762329" y="4598754"/>
              <a:ext cx="27390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b="1">
                  <a:solidFill>
                    <a:srgbClr val="004A6C"/>
                  </a:solidFill>
                  <a:latin typeface="Gilroy Bold" pitchFamily="2" charset="77"/>
                </a:rPr>
                <a:t>5 </a:t>
              </a:r>
              <a:endParaRPr lang="en-US" sz="2800">
                <a:solidFill>
                  <a:srgbClr val="004A6C"/>
                </a:solidFill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59BB073E-F6A4-E148-9A8B-9A4A24D710B8}"/>
              </a:ext>
            </a:extLst>
          </p:cNvPr>
          <p:cNvGrpSpPr/>
          <p:nvPr/>
        </p:nvGrpSpPr>
        <p:grpSpPr>
          <a:xfrm>
            <a:off x="1271427" y="5157327"/>
            <a:ext cx="510215" cy="523220"/>
            <a:chOff x="683140" y="4598754"/>
            <a:chExt cx="510215" cy="523220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261E35C6-4F24-5D45-9872-8040AD91DD21}"/>
                </a:ext>
              </a:extLst>
            </p:cNvPr>
            <p:cNvSpPr/>
            <p:nvPr/>
          </p:nvSpPr>
          <p:spPr>
            <a:xfrm>
              <a:off x="683140" y="4609116"/>
              <a:ext cx="510215" cy="510215"/>
            </a:xfrm>
            <a:prstGeom prst="ellipse">
              <a:avLst/>
            </a:prstGeom>
            <a:solidFill>
              <a:srgbClr val="FAB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9BD8004A-E801-E747-B015-DD80A51EE704}"/>
                </a:ext>
              </a:extLst>
            </p:cNvPr>
            <p:cNvSpPr/>
            <p:nvPr/>
          </p:nvSpPr>
          <p:spPr>
            <a:xfrm>
              <a:off x="762329" y="4598754"/>
              <a:ext cx="27390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b="1">
                  <a:solidFill>
                    <a:srgbClr val="004A6C"/>
                  </a:solidFill>
                  <a:latin typeface="Gilroy Bold" pitchFamily="2" charset="77"/>
                </a:rPr>
                <a:t>6 </a:t>
              </a:r>
              <a:endParaRPr lang="en-US" sz="2800">
                <a:solidFill>
                  <a:srgbClr val="004A6C"/>
                </a:solidFill>
              </a:endParaRP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CAC3A75D-4BD6-4940-9165-AA9F6D6A4A2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9850"/>
          <a:stretch/>
        </p:blipFill>
        <p:spPr>
          <a:xfrm>
            <a:off x="5538748" y="0"/>
            <a:ext cx="6971589" cy="5902036"/>
          </a:xfrm>
          <a:prstGeom prst="rect">
            <a:avLst/>
          </a:prstGeom>
        </p:spPr>
      </p:pic>
      <p:pic>
        <p:nvPicPr>
          <p:cNvPr id="48" name="Picture 47" descr="Icon&#10;&#10;Description automatically generated">
            <a:extLst>
              <a:ext uri="{FF2B5EF4-FFF2-40B4-BE49-F238E27FC236}">
                <a16:creationId xmlns:a16="http://schemas.microsoft.com/office/drawing/2014/main" id="{26C300B8-8EC6-554F-96B5-553BD41F3B4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93252" y="4703695"/>
            <a:ext cx="753392" cy="646331"/>
          </a:xfrm>
          <a:prstGeom prst="rect">
            <a:avLst/>
          </a:prstGeom>
        </p:spPr>
      </p:pic>
      <p:pic>
        <p:nvPicPr>
          <p:cNvPr id="49" name="Picture 48" descr="Icon&#10;&#10;Description automatically generated">
            <a:extLst>
              <a:ext uri="{FF2B5EF4-FFF2-40B4-BE49-F238E27FC236}">
                <a16:creationId xmlns:a16="http://schemas.microsoft.com/office/drawing/2014/main" id="{E94D1DD7-7B1B-0D48-ACA0-3D8BEECD5C4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904133">
            <a:off x="9255519" y="2031122"/>
            <a:ext cx="753392" cy="646331"/>
          </a:xfrm>
          <a:prstGeom prst="rect">
            <a:avLst/>
          </a:prstGeom>
        </p:spPr>
      </p:pic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7DD0BC5C-A9C6-4014-8A15-B60F1C3FC00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1986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icon&#10;&#10;Description automatically generated">
            <a:extLst>
              <a:ext uri="{FF2B5EF4-FFF2-40B4-BE49-F238E27FC236}">
                <a16:creationId xmlns:a16="http://schemas.microsoft.com/office/drawing/2014/main" id="{756BFCDA-B3E5-6441-B4CA-5B0D7DAECA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FE62F2D-D11B-D94D-B559-2A0FB1FCA5DF}"/>
              </a:ext>
            </a:extLst>
          </p:cNvPr>
          <p:cNvSpPr txBox="1"/>
          <p:nvPr/>
        </p:nvSpPr>
        <p:spPr>
          <a:xfrm>
            <a:off x="582062" y="911428"/>
            <a:ext cx="4956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rgbClr val="004A6C"/>
                </a:solidFill>
                <a:latin typeface="Gilroy Black" pitchFamily="2" charset="77"/>
              </a:rPr>
              <a:t>Plenary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A47D3C5F-697E-1546-8FFA-6B34E5F88D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630890">
            <a:off x="6206999" y="1702755"/>
            <a:ext cx="1534497" cy="151280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89313611-7D86-FB41-A33C-CFC9658F909C}"/>
              </a:ext>
            </a:extLst>
          </p:cNvPr>
          <p:cNvSpPr/>
          <p:nvPr/>
        </p:nvSpPr>
        <p:spPr>
          <a:xfrm>
            <a:off x="443883" y="2422311"/>
            <a:ext cx="6729274" cy="4191553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A07A304-FD93-1142-991A-394DFEA7AF3B}"/>
              </a:ext>
            </a:extLst>
          </p:cNvPr>
          <p:cNvSpPr/>
          <p:nvPr/>
        </p:nvSpPr>
        <p:spPr>
          <a:xfrm>
            <a:off x="651850" y="3142645"/>
            <a:ext cx="432138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4A6C"/>
                </a:solidFill>
                <a:latin typeface="Gilroy SemiBold" pitchFamily="2" charset="77"/>
              </a:rPr>
              <a:t>Can you describe the reversible and irreversible changes that occur in plastic production and recycling?</a:t>
            </a:r>
            <a:endParaRPr lang="en-GB" sz="2400" b="1" dirty="0">
              <a:solidFill>
                <a:srgbClr val="004A6C"/>
              </a:solidFill>
              <a:latin typeface="Gilroy SemiBold" pitchFamily="2" charset="77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D4CD667-12E2-3D42-99F2-D1955A8A5846}"/>
              </a:ext>
            </a:extLst>
          </p:cNvPr>
          <p:cNvSpPr/>
          <p:nvPr/>
        </p:nvSpPr>
        <p:spPr>
          <a:xfrm>
            <a:off x="651850" y="2636613"/>
            <a:ext cx="39837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4A6C"/>
                </a:solidFill>
                <a:latin typeface="Gilroy SemiBold" pitchFamily="2" charset="77"/>
              </a:rPr>
              <a:t>Reversible and irreversible changes</a:t>
            </a:r>
          </a:p>
        </p:txBody>
      </p:sp>
      <p:pic>
        <p:nvPicPr>
          <p:cNvPr id="4" name="Picture 3" descr="A picture containing window&#10;&#10;Description automatically generated">
            <a:extLst>
              <a:ext uri="{FF2B5EF4-FFF2-40B4-BE49-F238E27FC236}">
                <a16:creationId xmlns:a16="http://schemas.microsoft.com/office/drawing/2014/main" id="{87A787A2-E68B-C24A-8193-C6527107819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82336" y="-12955"/>
            <a:ext cx="7664638" cy="6858001"/>
          </a:xfrm>
          <a:prstGeom prst="rect">
            <a:avLst/>
          </a:prstGeom>
        </p:spPr>
      </p:pic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B406ED92-49FB-4DAF-BA4B-563F6755EF7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8810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B1C83AC-CFC4-7F49-9556-62C15F5CFCF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ACBFBCD1-26BB-9843-8288-E5860311B094}"/>
              </a:ext>
            </a:extLst>
          </p:cNvPr>
          <p:cNvSpPr/>
          <p:nvPr/>
        </p:nvSpPr>
        <p:spPr>
          <a:xfrm>
            <a:off x="2331483" y="5347695"/>
            <a:ext cx="1383778" cy="1018914"/>
          </a:xfrm>
          <a:prstGeom prst="rect">
            <a:avLst/>
          </a:prstGeom>
          <a:solidFill>
            <a:srgbClr val="004A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851A341-3818-AF47-9804-57F19F2CAEE7}"/>
              </a:ext>
            </a:extLst>
          </p:cNvPr>
          <p:cNvSpPr/>
          <p:nvPr/>
        </p:nvSpPr>
        <p:spPr>
          <a:xfrm>
            <a:off x="4012193" y="5347695"/>
            <a:ext cx="1397341" cy="1020936"/>
          </a:xfrm>
          <a:prstGeom prst="rect">
            <a:avLst/>
          </a:prstGeom>
          <a:solidFill>
            <a:srgbClr val="004A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0DD6BC8-D695-DE48-8A13-4F3FDC6D0659}"/>
              </a:ext>
            </a:extLst>
          </p:cNvPr>
          <p:cNvSpPr/>
          <p:nvPr/>
        </p:nvSpPr>
        <p:spPr>
          <a:xfrm>
            <a:off x="5671639" y="5347695"/>
            <a:ext cx="1397341" cy="1020936"/>
          </a:xfrm>
          <a:prstGeom prst="rect">
            <a:avLst/>
          </a:prstGeom>
          <a:solidFill>
            <a:srgbClr val="004A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06D5E18-21D5-C142-9AB2-3CE22022BD03}"/>
              </a:ext>
            </a:extLst>
          </p:cNvPr>
          <p:cNvSpPr/>
          <p:nvPr/>
        </p:nvSpPr>
        <p:spPr>
          <a:xfrm>
            <a:off x="7345421" y="5347695"/>
            <a:ext cx="1302565" cy="1020936"/>
          </a:xfrm>
          <a:prstGeom prst="rect">
            <a:avLst/>
          </a:prstGeom>
          <a:solidFill>
            <a:srgbClr val="004A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38EEC88-E82E-AB47-BD6A-AEEF8FCA2441}"/>
              </a:ext>
            </a:extLst>
          </p:cNvPr>
          <p:cNvSpPr/>
          <p:nvPr/>
        </p:nvSpPr>
        <p:spPr>
          <a:xfrm>
            <a:off x="8857886" y="5347695"/>
            <a:ext cx="1302565" cy="1020936"/>
          </a:xfrm>
          <a:prstGeom prst="rect">
            <a:avLst/>
          </a:prstGeom>
          <a:solidFill>
            <a:srgbClr val="004A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AD19B49-2637-AC4F-B2AC-DD41AEDA0158}"/>
              </a:ext>
            </a:extLst>
          </p:cNvPr>
          <p:cNvSpPr/>
          <p:nvPr/>
        </p:nvSpPr>
        <p:spPr>
          <a:xfrm>
            <a:off x="10450015" y="5349718"/>
            <a:ext cx="1302565" cy="1020936"/>
          </a:xfrm>
          <a:prstGeom prst="rect">
            <a:avLst/>
          </a:prstGeom>
          <a:solidFill>
            <a:srgbClr val="004A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7B76DD5-9C1A-2448-89BE-0487DF6B5AD3}"/>
              </a:ext>
            </a:extLst>
          </p:cNvPr>
          <p:cNvSpPr/>
          <p:nvPr/>
        </p:nvSpPr>
        <p:spPr>
          <a:xfrm>
            <a:off x="574554" y="4792150"/>
            <a:ext cx="273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rgbClr val="004A6C"/>
                </a:solidFill>
                <a:latin typeface="Gilroy Bold" pitchFamily="2" charset="77"/>
              </a:rPr>
              <a:t>1 </a:t>
            </a:r>
            <a:endParaRPr lang="en-US" sz="2800">
              <a:solidFill>
                <a:srgbClr val="004A6C"/>
              </a:solidFill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184D2F4-2181-9D47-BC51-0C91040CCDCD}"/>
              </a:ext>
            </a:extLst>
          </p:cNvPr>
          <p:cNvSpPr/>
          <p:nvPr/>
        </p:nvSpPr>
        <p:spPr>
          <a:xfrm>
            <a:off x="2243565" y="4792150"/>
            <a:ext cx="273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rgbClr val="004A6C"/>
                </a:solidFill>
                <a:latin typeface="Gilroy Bold" pitchFamily="2" charset="77"/>
              </a:rPr>
              <a:t>2 </a:t>
            </a:r>
            <a:endParaRPr lang="en-US" sz="2800">
              <a:solidFill>
                <a:srgbClr val="004A6C"/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8A4256F-0848-F742-A616-3E00BF12F990}"/>
              </a:ext>
            </a:extLst>
          </p:cNvPr>
          <p:cNvSpPr/>
          <p:nvPr/>
        </p:nvSpPr>
        <p:spPr>
          <a:xfrm>
            <a:off x="3900775" y="4792150"/>
            <a:ext cx="273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rgbClr val="004A6C"/>
                </a:solidFill>
                <a:latin typeface="Gilroy Bold" pitchFamily="2" charset="77"/>
              </a:rPr>
              <a:t>3 </a:t>
            </a:r>
            <a:endParaRPr lang="en-US" sz="2800">
              <a:solidFill>
                <a:srgbClr val="004A6C"/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7754B7D-5167-2D43-8D9C-781EEDEC5414}"/>
              </a:ext>
            </a:extLst>
          </p:cNvPr>
          <p:cNvSpPr/>
          <p:nvPr/>
        </p:nvSpPr>
        <p:spPr>
          <a:xfrm>
            <a:off x="5667549" y="4792150"/>
            <a:ext cx="273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rgbClr val="004A6C"/>
                </a:solidFill>
                <a:latin typeface="Gilroy Bold" pitchFamily="2" charset="77"/>
              </a:rPr>
              <a:t>4</a:t>
            </a:r>
            <a:endParaRPr lang="en-US" sz="2800">
              <a:solidFill>
                <a:srgbClr val="004A6C"/>
              </a:solidFill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9FD3055F-75F7-E44D-A16C-6FEE66C41281}"/>
              </a:ext>
            </a:extLst>
          </p:cNvPr>
          <p:cNvSpPr/>
          <p:nvPr/>
        </p:nvSpPr>
        <p:spPr>
          <a:xfrm>
            <a:off x="7304963" y="4792150"/>
            <a:ext cx="273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rgbClr val="004A6C"/>
                </a:solidFill>
                <a:latin typeface="Gilroy Bold" pitchFamily="2" charset="77"/>
              </a:rPr>
              <a:t>5</a:t>
            </a:r>
            <a:endParaRPr lang="en-US" sz="2800">
              <a:solidFill>
                <a:srgbClr val="004A6C"/>
              </a:solidFill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866D1F13-D002-7E4B-94ED-5C864747F841}"/>
              </a:ext>
            </a:extLst>
          </p:cNvPr>
          <p:cNvSpPr/>
          <p:nvPr/>
        </p:nvSpPr>
        <p:spPr>
          <a:xfrm>
            <a:off x="8872269" y="4792150"/>
            <a:ext cx="273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rgbClr val="004A6C"/>
                </a:solidFill>
                <a:latin typeface="Gilroy Bold" pitchFamily="2" charset="77"/>
              </a:rPr>
              <a:t>6</a:t>
            </a:r>
            <a:endParaRPr lang="en-US" sz="2800">
              <a:solidFill>
                <a:srgbClr val="004A6C"/>
              </a:solidFill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B75849AA-A3CE-1F4D-8994-60CA771CE48A}"/>
              </a:ext>
            </a:extLst>
          </p:cNvPr>
          <p:cNvSpPr/>
          <p:nvPr/>
        </p:nvSpPr>
        <p:spPr>
          <a:xfrm>
            <a:off x="10424622" y="4792150"/>
            <a:ext cx="273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rgbClr val="004A6C"/>
                </a:solidFill>
                <a:latin typeface="Gilroy Bold" pitchFamily="2" charset="77"/>
              </a:rPr>
              <a:t>7</a:t>
            </a:r>
            <a:endParaRPr lang="en-US" sz="2800">
              <a:solidFill>
                <a:srgbClr val="004A6C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8564381-AAAD-0849-8CB9-9A4B643A8DD1}"/>
              </a:ext>
            </a:extLst>
          </p:cNvPr>
          <p:cNvSpPr txBox="1"/>
          <p:nvPr/>
        </p:nvSpPr>
        <p:spPr>
          <a:xfrm>
            <a:off x="574554" y="902812"/>
            <a:ext cx="4400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rgbClr val="004A6C"/>
                </a:solidFill>
                <a:latin typeface="Gilroy Black" pitchFamily="2" charset="77"/>
              </a:rPr>
              <a:t>Innovation diary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E0B8F87-16A2-604F-B502-0C06B0F976D6}"/>
              </a:ext>
            </a:extLst>
          </p:cNvPr>
          <p:cNvSpPr/>
          <p:nvPr/>
        </p:nvSpPr>
        <p:spPr>
          <a:xfrm>
            <a:off x="762329" y="4598754"/>
            <a:ext cx="273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rgbClr val="004A6C"/>
                </a:solidFill>
                <a:latin typeface="Gilroy Bold" pitchFamily="2" charset="77"/>
              </a:rPr>
              <a:t> </a:t>
            </a:r>
            <a:endParaRPr lang="en-US" sz="2800">
              <a:solidFill>
                <a:srgbClr val="004A6C"/>
              </a:solidFill>
            </a:endParaRP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18A2C905-06CA-3946-9A02-0505462F443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7980" y="266700"/>
            <a:ext cx="6324600" cy="6324600"/>
          </a:xfrm>
          <a:prstGeom prst="rect">
            <a:avLst/>
          </a:prstGeom>
        </p:spPr>
      </p:pic>
      <p:sp>
        <p:nvSpPr>
          <p:cNvPr id="62" name="Rectangle 61">
            <a:extLst>
              <a:ext uri="{FF2B5EF4-FFF2-40B4-BE49-F238E27FC236}">
                <a16:creationId xmlns:a16="http://schemas.microsoft.com/office/drawing/2014/main" id="{F0DA2BD3-3BF5-C949-BD9A-0628373E8078}"/>
              </a:ext>
            </a:extLst>
          </p:cNvPr>
          <p:cNvSpPr/>
          <p:nvPr/>
        </p:nvSpPr>
        <p:spPr>
          <a:xfrm>
            <a:off x="458419" y="2088344"/>
            <a:ext cx="4561844" cy="3325048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87AA5CA5-04B6-3240-B099-1E4AE7B4E0D9}"/>
              </a:ext>
            </a:extLst>
          </p:cNvPr>
          <p:cNvSpPr txBox="1"/>
          <p:nvPr/>
        </p:nvSpPr>
        <p:spPr>
          <a:xfrm>
            <a:off x="729467" y="2302898"/>
            <a:ext cx="420486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2400" dirty="0">
                <a:solidFill>
                  <a:srgbClr val="004A6C"/>
                </a:solidFill>
                <a:latin typeface="Gilroy Medium" pitchFamily="2" charset="77"/>
              </a:rPr>
              <a:t>Reflect on what you know about recycling plastic.</a:t>
            </a:r>
          </a:p>
          <a:p>
            <a:pPr lvl="0"/>
            <a:endParaRPr lang="en-GB" sz="2400" dirty="0">
              <a:solidFill>
                <a:srgbClr val="004A6C"/>
              </a:solidFill>
              <a:latin typeface="Gilroy Medium" pitchFamily="2" charset="77"/>
            </a:endParaRPr>
          </a:p>
          <a:p>
            <a:pPr lvl="0"/>
            <a:r>
              <a:rPr lang="en-GB" sz="2400" dirty="0">
                <a:solidFill>
                  <a:srgbClr val="004A6C"/>
                </a:solidFill>
                <a:latin typeface="Gilroy Medium" pitchFamily="2" charset="77"/>
              </a:rPr>
              <a:t>What are the alternatives </a:t>
            </a:r>
            <a:br>
              <a:rPr lang="en-GB" sz="2400" dirty="0">
                <a:solidFill>
                  <a:srgbClr val="004A6C"/>
                </a:solidFill>
                <a:latin typeface="Gilroy Medium" pitchFamily="2" charset="77"/>
              </a:rPr>
            </a:br>
            <a:r>
              <a:rPr lang="en-GB" sz="2400" dirty="0">
                <a:solidFill>
                  <a:srgbClr val="004A6C"/>
                </a:solidFill>
                <a:latin typeface="Gilroy Medium" pitchFamily="2" charset="77"/>
              </a:rPr>
              <a:t>to PET bottles? </a:t>
            </a:r>
          </a:p>
          <a:p>
            <a:pPr lvl="0"/>
            <a:r>
              <a:rPr lang="en-GB" sz="2400" dirty="0">
                <a:solidFill>
                  <a:srgbClr val="004A6C"/>
                </a:solidFill>
                <a:latin typeface="Gilroy Medium" pitchFamily="2" charset="77"/>
              </a:rPr>
              <a:t>Are they are sustainable? </a:t>
            </a:r>
          </a:p>
          <a:p>
            <a:r>
              <a:rPr lang="en-GB" sz="2400" dirty="0">
                <a:solidFill>
                  <a:srgbClr val="004A6C"/>
                </a:solidFill>
                <a:latin typeface="Gilroy Medium" pitchFamily="2" charset="77"/>
              </a:rPr>
              <a:t>What impact will</a:t>
            </a:r>
            <a:br>
              <a:rPr lang="en-GB" sz="2400" dirty="0">
                <a:solidFill>
                  <a:srgbClr val="004A6C"/>
                </a:solidFill>
                <a:latin typeface="Gilroy Medium" pitchFamily="2" charset="77"/>
              </a:rPr>
            </a:br>
            <a:r>
              <a:rPr lang="en-GB" sz="2400" dirty="0">
                <a:solidFill>
                  <a:srgbClr val="004A6C"/>
                </a:solidFill>
                <a:latin typeface="Gilroy Medium" pitchFamily="2" charset="77"/>
              </a:rPr>
              <a:t>sustainability have on price?</a:t>
            </a:r>
          </a:p>
          <a:p>
            <a:r>
              <a:rPr lang="en-US" sz="3200" b="1" dirty="0">
                <a:solidFill>
                  <a:srgbClr val="004A6C"/>
                </a:solidFill>
                <a:latin typeface="Gilroy Bold" pitchFamily="2" charset="77"/>
              </a:rPr>
              <a:t> </a:t>
            </a:r>
          </a:p>
        </p:txBody>
      </p:sp>
      <p:pic>
        <p:nvPicPr>
          <p:cNvPr id="68" name="Picture 67" descr="Icon&#10;&#10;Description automatically generated">
            <a:extLst>
              <a:ext uri="{FF2B5EF4-FFF2-40B4-BE49-F238E27FC236}">
                <a16:creationId xmlns:a16="http://schemas.microsoft.com/office/drawing/2014/main" id="{E622B296-BD72-104B-AE7A-714F0823712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8116" y="5511413"/>
            <a:ext cx="1785598" cy="1105174"/>
          </a:xfrm>
          <a:prstGeom prst="rect">
            <a:avLst/>
          </a:prstGeom>
        </p:spPr>
      </p:pic>
      <p:pic>
        <p:nvPicPr>
          <p:cNvPr id="69" name="Picture 68" descr="Icon&#10;&#10;Description automatically generated">
            <a:extLst>
              <a:ext uri="{FF2B5EF4-FFF2-40B4-BE49-F238E27FC236}">
                <a16:creationId xmlns:a16="http://schemas.microsoft.com/office/drawing/2014/main" id="{6444CAAA-97C3-1D49-90F7-E8BB783B55A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996113">
            <a:off x="4798982" y="5868290"/>
            <a:ext cx="753392" cy="646331"/>
          </a:xfrm>
          <a:prstGeom prst="rect">
            <a:avLst/>
          </a:prstGeom>
        </p:spPr>
      </p:pic>
      <p:pic>
        <p:nvPicPr>
          <p:cNvPr id="70" name="Picture 69" descr="Icon&#10;&#10;Description automatically generated">
            <a:extLst>
              <a:ext uri="{FF2B5EF4-FFF2-40B4-BE49-F238E27FC236}">
                <a16:creationId xmlns:a16="http://schemas.microsoft.com/office/drawing/2014/main" id="{474D311C-AFFB-C04A-BADC-C53DF79F316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588226">
            <a:off x="5559232" y="666257"/>
            <a:ext cx="753392" cy="646331"/>
          </a:xfrm>
          <a:prstGeom prst="rect">
            <a:avLst/>
          </a:prstGeom>
        </p:spPr>
      </p:pic>
      <p:pic>
        <p:nvPicPr>
          <p:cNvPr id="71" name="Picture 70" descr="Icon&#10;&#10;Description automatically generated">
            <a:extLst>
              <a:ext uri="{FF2B5EF4-FFF2-40B4-BE49-F238E27FC236}">
                <a16:creationId xmlns:a16="http://schemas.microsoft.com/office/drawing/2014/main" id="{BB3428D6-F852-F24F-B737-23CFDBE8E13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74398">
            <a:off x="4878706" y="847376"/>
            <a:ext cx="1011475" cy="1101297"/>
          </a:xfrm>
          <a:prstGeom prst="rect">
            <a:avLst/>
          </a:prstGeom>
        </p:spPr>
      </p:pic>
      <p:pic>
        <p:nvPicPr>
          <p:cNvPr id="5" name="Picture 4" descr="Text&#10;&#10;Description automatically generated with low confidence">
            <a:extLst>
              <a:ext uri="{FF2B5EF4-FFF2-40B4-BE49-F238E27FC236}">
                <a16:creationId xmlns:a16="http://schemas.microsoft.com/office/drawing/2014/main" id="{51B6F521-BA1F-4813-AF2E-B791F57EBF3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6159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015FD659-7744-744D-B03C-6A0CF8FAA94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DFDC229A-0E87-1747-9E8C-34D6732AC2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7480" y="3030937"/>
            <a:ext cx="1501543" cy="144907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A18E14A-2062-8049-9062-34BB63CCE76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2A1B6AA-F978-7C48-94C1-352D6A5A3D5F}"/>
              </a:ext>
            </a:extLst>
          </p:cNvPr>
          <p:cNvSpPr txBox="1"/>
          <p:nvPr/>
        </p:nvSpPr>
        <p:spPr>
          <a:xfrm>
            <a:off x="574554" y="902812"/>
            <a:ext cx="4400026" cy="60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rgbClr val="004A6C"/>
                </a:solidFill>
                <a:latin typeface="Gilroy Black" pitchFamily="2" charset="77"/>
              </a:rPr>
              <a:t>Home learning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E8D5B48-59B5-224C-80B8-BC12FC3E5A9A}"/>
              </a:ext>
            </a:extLst>
          </p:cNvPr>
          <p:cNvSpPr/>
          <p:nvPr/>
        </p:nvSpPr>
        <p:spPr>
          <a:xfrm>
            <a:off x="574554" y="2202401"/>
            <a:ext cx="10273402" cy="1905812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5C94863-8202-AE43-881C-A5AA781A7045}"/>
              </a:ext>
            </a:extLst>
          </p:cNvPr>
          <p:cNvSpPr/>
          <p:nvPr/>
        </p:nvSpPr>
        <p:spPr>
          <a:xfrm>
            <a:off x="782372" y="2653171"/>
            <a:ext cx="44865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u="sng">
                <a:solidFill>
                  <a:srgbClr val="004A6C"/>
                </a:solidFill>
                <a:latin typeface="Gilroy Bold" pitchFamily="2" charset="77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Fantastic plastic</a:t>
            </a:r>
            <a:endParaRPr lang="en-US" u="sng">
              <a:solidFill>
                <a:srgbClr val="004A6C"/>
              </a:solidFill>
              <a:latin typeface="Gilroy" pitchFamily="2" charset="77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C9DFB403-4886-0F49-B1E5-4D358CD86D9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199229">
            <a:off x="4376250" y="2776596"/>
            <a:ext cx="1387317" cy="508683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81FE36DF-ACCF-704A-A823-1B2BA501799E}"/>
              </a:ext>
            </a:extLst>
          </p:cNvPr>
          <p:cNvSpPr/>
          <p:nvPr/>
        </p:nvSpPr>
        <p:spPr>
          <a:xfrm>
            <a:off x="6096000" y="2555143"/>
            <a:ext cx="475195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>
                <a:solidFill>
                  <a:srgbClr val="004A6C"/>
                </a:solidFill>
                <a:latin typeface="Gilroy SemiBold" pitchFamily="2" charset="77"/>
              </a:rPr>
              <a:t>In this activity, you are going to build </a:t>
            </a:r>
            <a:br>
              <a:rPr lang="en-GB" b="1">
                <a:solidFill>
                  <a:srgbClr val="004A6C"/>
                </a:solidFill>
                <a:latin typeface="Gilroy SemiBold" pitchFamily="2" charset="77"/>
              </a:rPr>
            </a:br>
            <a:r>
              <a:rPr lang="en-GB" b="1">
                <a:solidFill>
                  <a:srgbClr val="004A6C"/>
                </a:solidFill>
                <a:latin typeface="Gilroy SemiBold" pitchFamily="2" charset="77"/>
              </a:rPr>
              <a:t>a really strong bridge, one with plastic </a:t>
            </a:r>
            <a:br>
              <a:rPr lang="en-GB" b="1">
                <a:solidFill>
                  <a:srgbClr val="004A6C"/>
                </a:solidFill>
                <a:latin typeface="Gilroy SemiBold" pitchFamily="2" charset="77"/>
              </a:rPr>
            </a:br>
            <a:r>
              <a:rPr lang="en-GB" b="1">
                <a:solidFill>
                  <a:srgbClr val="004A6C"/>
                </a:solidFill>
                <a:latin typeface="Gilroy SemiBold" pitchFamily="2" charset="77"/>
              </a:rPr>
              <a:t>and one with paper. You will investigate how strong each material is.</a:t>
            </a:r>
          </a:p>
        </p:txBody>
      </p:sp>
      <p:pic>
        <p:nvPicPr>
          <p:cNvPr id="4" name="Picture 3" descr="Text&#10;&#10;Description automatically generated with low confidence">
            <a:hlinkClick r:id="rId6"/>
            <a:extLst>
              <a:ext uri="{FF2B5EF4-FFF2-40B4-BE49-F238E27FC236}">
                <a16:creationId xmlns:a16="http://schemas.microsoft.com/office/drawing/2014/main" id="{DB867027-475D-4963-8B28-73BA0F8A0C0D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8371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night sky, ocean floor&#10;&#10;Description automatically generated">
            <a:extLst>
              <a:ext uri="{FF2B5EF4-FFF2-40B4-BE49-F238E27FC236}">
                <a16:creationId xmlns:a16="http://schemas.microsoft.com/office/drawing/2014/main" id="{9BA78B48-F89E-0B4E-B627-307593E071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143" y="1"/>
            <a:ext cx="12195143" cy="6858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2A4EB42-237E-5947-A159-3E542598004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43" y="-1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C0A2D1-11C3-7441-B8E9-1A6C22EE17B6}"/>
              </a:ext>
            </a:extLst>
          </p:cNvPr>
          <p:cNvSpPr txBox="1"/>
          <p:nvPr/>
        </p:nvSpPr>
        <p:spPr>
          <a:xfrm>
            <a:off x="574554" y="902813"/>
            <a:ext cx="4413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rgbClr val="004A6C"/>
                </a:solidFill>
                <a:latin typeface="Gilroy Black" pitchFamily="2" charset="77"/>
              </a:rPr>
              <a:t>Image credits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911A11B-B2DC-1C40-9A41-7D46D28D1AF4}"/>
              </a:ext>
            </a:extLst>
          </p:cNvPr>
          <p:cNvSpPr txBox="1"/>
          <p:nvPr/>
        </p:nvSpPr>
        <p:spPr>
          <a:xfrm>
            <a:off x="665137" y="6078960"/>
            <a:ext cx="40105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  <a:latin typeface="Gilroy Medium" pitchFamily="2" charset="77"/>
              </a:rPr>
              <a:t>All other images are courtesy of Encounter Edu</a:t>
            </a:r>
          </a:p>
        </p:txBody>
      </p:sp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5A8049A9-CC55-1D4B-80C3-95B50B43A6E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26185" y="4915833"/>
            <a:ext cx="1452800" cy="1046641"/>
          </a:xfrm>
          <a:prstGeom prst="rect">
            <a:avLst/>
          </a:prstGeom>
        </p:spPr>
      </p:pic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id="{BAF801EF-7DF3-F048-8469-309A71A2DC4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07617" y="5564280"/>
            <a:ext cx="753392" cy="64633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1257456-A0B5-6442-B7A5-1CD19902DD8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64606">
            <a:off x="6051591" y="549652"/>
            <a:ext cx="1431971" cy="1530445"/>
          </a:xfrm>
          <a:prstGeom prst="rect">
            <a:avLst/>
          </a:prstGeom>
        </p:spPr>
      </p:pic>
      <p:pic>
        <p:nvPicPr>
          <p:cNvPr id="20" name="Picture 19" descr="Icon&#10;&#10;Description automatically generated">
            <a:extLst>
              <a:ext uri="{FF2B5EF4-FFF2-40B4-BE49-F238E27FC236}">
                <a16:creationId xmlns:a16="http://schemas.microsoft.com/office/drawing/2014/main" id="{ACD18851-2063-AF45-A663-E3570E46DBB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1295" y="1454194"/>
            <a:ext cx="753392" cy="64633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C0A3AE3-4C80-3A47-810B-D33620C7AE2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77251">
            <a:off x="7921360" y="2817250"/>
            <a:ext cx="1421755" cy="1515452"/>
          </a:xfrm>
          <a:prstGeom prst="rect">
            <a:avLst/>
          </a:prstGeom>
        </p:spPr>
      </p:pic>
      <p:pic>
        <p:nvPicPr>
          <p:cNvPr id="22" name="Picture 21" descr="Icon&#10;&#10;Description automatically generated">
            <a:extLst>
              <a:ext uri="{FF2B5EF4-FFF2-40B4-BE49-F238E27FC236}">
                <a16:creationId xmlns:a16="http://schemas.microsoft.com/office/drawing/2014/main" id="{8269EB8F-062B-1644-A570-290DEC1A30B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315553">
            <a:off x="7409076" y="3207865"/>
            <a:ext cx="753392" cy="646331"/>
          </a:xfrm>
          <a:prstGeom prst="rect">
            <a:avLst/>
          </a:prstGeom>
        </p:spPr>
      </p:pic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98869510-617E-A84D-8646-E750100BAD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912451"/>
              </p:ext>
            </p:extLst>
          </p:nvPr>
        </p:nvGraphicFramePr>
        <p:xfrm>
          <a:off x="760521" y="1948755"/>
          <a:ext cx="8428117" cy="12846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3585">
                  <a:extLst>
                    <a:ext uri="{9D8B030D-6E8A-4147-A177-3AD203B41FA5}">
                      <a16:colId xmlns:a16="http://schemas.microsoft.com/office/drawing/2014/main" val="4199838736"/>
                    </a:ext>
                  </a:extLst>
                </a:gridCol>
                <a:gridCol w="2192941">
                  <a:extLst>
                    <a:ext uri="{9D8B030D-6E8A-4147-A177-3AD203B41FA5}">
                      <a16:colId xmlns:a16="http://schemas.microsoft.com/office/drawing/2014/main" val="2078807229"/>
                    </a:ext>
                  </a:extLst>
                </a:gridCol>
                <a:gridCol w="5221591">
                  <a:extLst>
                    <a:ext uri="{9D8B030D-6E8A-4147-A177-3AD203B41FA5}">
                      <a16:colId xmlns:a16="http://schemas.microsoft.com/office/drawing/2014/main" val="2424726316"/>
                    </a:ext>
                  </a:extLst>
                </a:gridCol>
              </a:tblGrid>
              <a:tr h="309252">
                <a:tc>
                  <a:txBody>
                    <a:bodyPr/>
                    <a:lstStyle/>
                    <a:p>
                      <a:pPr algn="l"/>
                      <a:r>
                        <a:rPr lang="en-US" sz="1400" b="1" i="0" dirty="0">
                          <a:solidFill>
                            <a:schemeClr val="bg1"/>
                          </a:solidFill>
                          <a:latin typeface="Gilroy SemiBold" pitchFamily="2" charset="77"/>
                        </a:rPr>
                        <a:t>Slide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i="0">
                          <a:solidFill>
                            <a:schemeClr val="bg1"/>
                          </a:solidFill>
                          <a:latin typeface="Gilroy SemiBold" pitchFamily="2" charset="77"/>
                        </a:rPr>
                        <a:t>Title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i="0">
                          <a:solidFill>
                            <a:schemeClr val="bg1"/>
                          </a:solidFill>
                          <a:latin typeface="Gilroy SemiBold" pitchFamily="2" charset="77"/>
                        </a:rPr>
                        <a:t>Attribution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92835009"/>
                  </a:ext>
                </a:extLst>
              </a:tr>
              <a:tr h="195176">
                <a:tc>
                  <a:txBody>
                    <a:bodyPr/>
                    <a:lstStyle/>
                    <a:p>
                      <a:pPr algn="l"/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 pitchFamily="2" charset="77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 pitchFamily="2" charset="77"/>
                        </a:rPr>
                        <a:t>Toy truck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 pitchFamily="2" charset="77"/>
                        </a:rPr>
                        <a:t>By Adi Nugroho via </a:t>
                      </a:r>
                      <a:r>
                        <a:rPr lang="en-US" sz="1000" b="1" i="0" dirty="0" err="1">
                          <a:solidFill>
                            <a:schemeClr val="bg1"/>
                          </a:solidFill>
                          <a:latin typeface="Gilroy SemiBold" pitchFamily="2" charset="77"/>
                        </a:rPr>
                        <a:t>Unsplash</a:t>
                      </a:r>
                      <a:endParaRPr lang="en-US" sz="1000" b="1" i="0" dirty="0">
                        <a:solidFill>
                          <a:schemeClr val="bg1"/>
                        </a:solidFill>
                        <a:latin typeface="Gilroy SemiBold" pitchFamily="2" charset="77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368999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000" b="1" i="0">
                          <a:solidFill>
                            <a:schemeClr val="bg1"/>
                          </a:solidFill>
                          <a:latin typeface="Gilroy SemiBold" pitchFamily="2" charset="77"/>
                        </a:rPr>
                        <a:t>3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 pitchFamily="2" charset="77"/>
                        </a:rPr>
                        <a:t>Bottle production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 pitchFamily="2" charset="77"/>
                        </a:rPr>
                        <a:t>By Jonathan </a:t>
                      </a:r>
                      <a:r>
                        <a:rPr lang="en-US" sz="1000" b="1" i="0" dirty="0" err="1">
                          <a:solidFill>
                            <a:schemeClr val="bg1"/>
                          </a:solidFill>
                          <a:latin typeface="Gilroy SemiBold" pitchFamily="2" charset="77"/>
                        </a:rPr>
                        <a:t>Chng</a:t>
                      </a:r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 pitchFamily="2" charset="77"/>
                        </a:rPr>
                        <a:t> via </a:t>
                      </a:r>
                      <a:r>
                        <a:rPr lang="en-US" sz="1000" b="1" i="0" dirty="0" err="1">
                          <a:solidFill>
                            <a:schemeClr val="bg1"/>
                          </a:solidFill>
                          <a:latin typeface="Gilroy SemiBold" pitchFamily="2" charset="77"/>
                        </a:rPr>
                        <a:t>Unsplash</a:t>
                      </a:r>
                      <a:endParaRPr lang="en-US" sz="1000" b="1" i="0" dirty="0">
                        <a:solidFill>
                          <a:schemeClr val="bg1"/>
                        </a:solidFill>
                        <a:latin typeface="Gilroy SemiBold" pitchFamily="2" charset="77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478355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 pitchFamily="2" charset="77"/>
                        </a:rPr>
                        <a:t>10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 pitchFamily="2" charset="77"/>
                        </a:rPr>
                        <a:t>Plastic bottle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 pitchFamily="2" charset="77"/>
                        </a:rPr>
                        <a:t>By Hong Feng via </a:t>
                      </a:r>
                      <a:r>
                        <a:rPr lang="en-US" sz="1000" b="1" i="0" dirty="0" err="1">
                          <a:solidFill>
                            <a:schemeClr val="bg1"/>
                          </a:solidFill>
                          <a:latin typeface="Gilroy SemiBold" pitchFamily="2" charset="77"/>
                        </a:rPr>
                        <a:t>Unsplash</a:t>
                      </a:r>
                      <a:endParaRPr lang="en-US" sz="1000" b="1" i="0" dirty="0">
                        <a:solidFill>
                          <a:schemeClr val="bg1"/>
                        </a:solidFill>
                        <a:latin typeface="Gilroy SemiBold" pitchFamily="2" charset="77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794646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 pitchFamily="2" charset="77"/>
                        </a:rPr>
                        <a:t>13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 pitchFamily="2" charset="77"/>
                        </a:rPr>
                        <a:t>Plastic cubes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 pitchFamily="2" charset="77"/>
                        </a:rPr>
                        <a:t>By Nick Fewings via </a:t>
                      </a:r>
                      <a:r>
                        <a:rPr lang="en-US" sz="1000" b="1" i="0" dirty="0" err="1">
                          <a:solidFill>
                            <a:schemeClr val="bg1"/>
                          </a:solidFill>
                          <a:latin typeface="Gilroy SemiBold" pitchFamily="2" charset="77"/>
                        </a:rPr>
                        <a:t>Unsplash</a:t>
                      </a:r>
                      <a:endParaRPr lang="en-US" sz="1000" b="1" i="0" dirty="0">
                        <a:solidFill>
                          <a:schemeClr val="bg1"/>
                        </a:solidFill>
                        <a:latin typeface="Gilroy SemiBold" pitchFamily="2" charset="77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252049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8191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icon&#10;&#10;Description automatically generated">
            <a:extLst>
              <a:ext uri="{FF2B5EF4-FFF2-40B4-BE49-F238E27FC236}">
                <a16:creationId xmlns:a16="http://schemas.microsoft.com/office/drawing/2014/main" id="{940FE044-1572-5946-A2CE-C04B6F4F062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57FD6437-51D1-FA46-AF2C-C7FD6E5081B0}"/>
              </a:ext>
            </a:extLst>
          </p:cNvPr>
          <p:cNvSpPr/>
          <p:nvPr/>
        </p:nvSpPr>
        <p:spPr>
          <a:xfrm>
            <a:off x="1427491" y="2268076"/>
            <a:ext cx="31646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>
                <a:solidFill>
                  <a:schemeClr val="bg1"/>
                </a:solidFill>
                <a:latin typeface="Gilroy Bold" pitchFamily="2" charset="77"/>
              </a:rPr>
              <a:t>Understand how to identify </a:t>
            </a:r>
            <a:br>
              <a:rPr lang="en-GB" b="1">
                <a:solidFill>
                  <a:schemeClr val="bg1"/>
                </a:solidFill>
                <a:latin typeface="Gilroy Bold" pitchFamily="2" charset="77"/>
              </a:rPr>
            </a:br>
            <a:r>
              <a:rPr lang="en-GB" b="1">
                <a:solidFill>
                  <a:schemeClr val="bg1"/>
                </a:solidFill>
                <a:latin typeface="Gilroy Bold" pitchFamily="2" charset="77"/>
              </a:rPr>
              <a:t>the seven types of plastic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47CE0DC-081F-7A4A-BDD2-B8076F82B942}"/>
              </a:ext>
            </a:extLst>
          </p:cNvPr>
          <p:cNvSpPr/>
          <p:nvPr/>
        </p:nvSpPr>
        <p:spPr>
          <a:xfrm>
            <a:off x="6486429" y="2304397"/>
            <a:ext cx="20714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>
                <a:solidFill>
                  <a:schemeClr val="bg1"/>
                </a:solidFill>
                <a:latin typeface="Gilroy Bold" pitchFamily="2" charset="77"/>
              </a:rPr>
              <a:t>Create a polymer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A6D8A67-7835-6347-8684-807561328A0B}"/>
              </a:ext>
            </a:extLst>
          </p:cNvPr>
          <p:cNvSpPr/>
          <p:nvPr/>
        </p:nvSpPr>
        <p:spPr>
          <a:xfrm>
            <a:off x="644404" y="3488035"/>
            <a:ext cx="578110" cy="570451"/>
          </a:xfrm>
          <a:prstGeom prst="rect">
            <a:avLst/>
          </a:prstGeom>
          <a:solidFill>
            <a:srgbClr val="0090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20A55B9-A2AE-604B-8460-BDD4765F9856}"/>
              </a:ext>
            </a:extLst>
          </p:cNvPr>
          <p:cNvSpPr/>
          <p:nvPr/>
        </p:nvSpPr>
        <p:spPr>
          <a:xfrm>
            <a:off x="644404" y="4889452"/>
            <a:ext cx="578110" cy="570451"/>
          </a:xfrm>
          <a:prstGeom prst="rect">
            <a:avLst/>
          </a:prstGeom>
          <a:solidFill>
            <a:srgbClr val="0090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7C0994B-3F98-3445-A5B9-9F08364DB173}"/>
              </a:ext>
            </a:extLst>
          </p:cNvPr>
          <p:cNvSpPr txBox="1"/>
          <p:nvPr/>
        </p:nvSpPr>
        <p:spPr>
          <a:xfrm>
            <a:off x="574554" y="902812"/>
            <a:ext cx="4400026" cy="60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rgbClr val="004A6C"/>
                </a:solidFill>
                <a:latin typeface="Gilroy Black" pitchFamily="2" charset="77"/>
              </a:rPr>
              <a:t>Learning outcomes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9F50FBB-0269-4543-AC0F-554217A64100}"/>
              </a:ext>
            </a:extLst>
          </p:cNvPr>
          <p:cNvSpPr/>
          <p:nvPr/>
        </p:nvSpPr>
        <p:spPr>
          <a:xfrm>
            <a:off x="678351" y="2335400"/>
            <a:ext cx="510215" cy="510215"/>
          </a:xfrm>
          <a:prstGeom prst="ellipse">
            <a:avLst/>
          </a:prstGeom>
          <a:solidFill>
            <a:srgbClr val="FAB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4485E06-AD02-5F4E-B8CF-E686B1A41200}"/>
              </a:ext>
            </a:extLst>
          </p:cNvPr>
          <p:cNvSpPr/>
          <p:nvPr/>
        </p:nvSpPr>
        <p:spPr>
          <a:xfrm>
            <a:off x="757540" y="2325038"/>
            <a:ext cx="273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rgbClr val="004A6C"/>
                </a:solidFill>
                <a:latin typeface="Gilroy Bold" pitchFamily="2" charset="77"/>
              </a:rPr>
              <a:t>1 </a:t>
            </a:r>
            <a:endParaRPr lang="en-US" sz="2800">
              <a:solidFill>
                <a:srgbClr val="004A6C"/>
              </a:solidFill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7B2ABC9F-74D1-5D48-B9DD-7A6919B19C07}"/>
              </a:ext>
            </a:extLst>
          </p:cNvPr>
          <p:cNvSpPr/>
          <p:nvPr/>
        </p:nvSpPr>
        <p:spPr>
          <a:xfrm>
            <a:off x="5733882" y="2321519"/>
            <a:ext cx="510215" cy="510215"/>
          </a:xfrm>
          <a:prstGeom prst="ellipse">
            <a:avLst/>
          </a:prstGeom>
          <a:solidFill>
            <a:srgbClr val="FAB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E0C5B1FB-DFF3-0D49-814E-E1669CD484D9}"/>
              </a:ext>
            </a:extLst>
          </p:cNvPr>
          <p:cNvSpPr/>
          <p:nvPr/>
        </p:nvSpPr>
        <p:spPr>
          <a:xfrm>
            <a:off x="5807555" y="2311157"/>
            <a:ext cx="2016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rgbClr val="004A6C"/>
                </a:solidFill>
                <a:latin typeface="Gilroy Bold" pitchFamily="2" charset="77"/>
              </a:rPr>
              <a:t>4 </a:t>
            </a:r>
            <a:endParaRPr lang="en-US" sz="2800">
              <a:solidFill>
                <a:srgbClr val="004A6C"/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D44FC11-76D0-A249-8E35-44758408CAD0}"/>
              </a:ext>
            </a:extLst>
          </p:cNvPr>
          <p:cNvSpPr/>
          <p:nvPr/>
        </p:nvSpPr>
        <p:spPr>
          <a:xfrm>
            <a:off x="1368573" y="3706048"/>
            <a:ext cx="23855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>
                <a:solidFill>
                  <a:schemeClr val="bg1"/>
                </a:solidFill>
                <a:latin typeface="Gilroy Bold" pitchFamily="2" charset="77"/>
              </a:rPr>
              <a:t>Describe the plastic </a:t>
            </a:r>
            <a:br>
              <a:rPr lang="en-GB" b="1">
                <a:solidFill>
                  <a:schemeClr val="bg1"/>
                </a:solidFill>
                <a:latin typeface="Gilroy Bold" pitchFamily="2" charset="77"/>
              </a:rPr>
            </a:br>
            <a:r>
              <a:rPr lang="en-GB" b="1">
                <a:solidFill>
                  <a:schemeClr val="bg1"/>
                </a:solidFill>
                <a:latin typeface="Gilroy Bold" pitchFamily="2" charset="77"/>
              </a:rPr>
              <a:t>production process</a:t>
            </a: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D2F36E10-1CC6-F644-8215-29B5F7874191}"/>
              </a:ext>
            </a:extLst>
          </p:cNvPr>
          <p:cNvSpPr/>
          <p:nvPr/>
        </p:nvSpPr>
        <p:spPr>
          <a:xfrm>
            <a:off x="678351" y="3750429"/>
            <a:ext cx="510215" cy="510215"/>
          </a:xfrm>
          <a:prstGeom prst="ellipse">
            <a:avLst/>
          </a:prstGeom>
          <a:solidFill>
            <a:srgbClr val="FAB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F41AA9E7-AA0E-D342-A809-3583BED2504F}"/>
              </a:ext>
            </a:extLst>
          </p:cNvPr>
          <p:cNvSpPr/>
          <p:nvPr/>
        </p:nvSpPr>
        <p:spPr>
          <a:xfrm>
            <a:off x="757540" y="3740067"/>
            <a:ext cx="273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rgbClr val="004A6C"/>
                </a:solidFill>
                <a:latin typeface="Gilroy Bold" pitchFamily="2" charset="77"/>
              </a:rPr>
              <a:t>2 </a:t>
            </a:r>
            <a:endParaRPr lang="en-US" sz="2800">
              <a:solidFill>
                <a:srgbClr val="004A6C"/>
              </a:solidFill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8E2EA91F-00D3-E340-8484-1EC50EAC21EC}"/>
              </a:ext>
            </a:extLst>
          </p:cNvPr>
          <p:cNvSpPr/>
          <p:nvPr/>
        </p:nvSpPr>
        <p:spPr>
          <a:xfrm>
            <a:off x="1327101" y="5292603"/>
            <a:ext cx="23855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>
                <a:solidFill>
                  <a:schemeClr val="bg1"/>
                </a:solidFill>
                <a:latin typeface="Gilroy Bold" pitchFamily="2" charset="77"/>
              </a:rPr>
              <a:t>Describe the plastic </a:t>
            </a:r>
            <a:br>
              <a:rPr lang="en-GB" b="1">
                <a:solidFill>
                  <a:schemeClr val="bg1"/>
                </a:solidFill>
                <a:latin typeface="Gilroy Bold" pitchFamily="2" charset="77"/>
              </a:rPr>
            </a:br>
            <a:r>
              <a:rPr lang="en-GB" b="1">
                <a:solidFill>
                  <a:schemeClr val="bg1"/>
                </a:solidFill>
                <a:latin typeface="Gilroy Bold" pitchFamily="2" charset="77"/>
              </a:rPr>
              <a:t>recycling process</a:t>
            </a: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D735544C-6E6A-144B-98AB-DF3D40774A78}"/>
              </a:ext>
            </a:extLst>
          </p:cNvPr>
          <p:cNvSpPr/>
          <p:nvPr/>
        </p:nvSpPr>
        <p:spPr>
          <a:xfrm>
            <a:off x="678351" y="5243327"/>
            <a:ext cx="510215" cy="510215"/>
          </a:xfrm>
          <a:prstGeom prst="ellipse">
            <a:avLst/>
          </a:prstGeom>
          <a:solidFill>
            <a:srgbClr val="FAB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2A17FE0C-5330-774D-A4DA-223B41C2854D}"/>
              </a:ext>
            </a:extLst>
          </p:cNvPr>
          <p:cNvSpPr/>
          <p:nvPr/>
        </p:nvSpPr>
        <p:spPr>
          <a:xfrm>
            <a:off x="757540" y="5232965"/>
            <a:ext cx="273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rgbClr val="004A6C"/>
                </a:solidFill>
                <a:latin typeface="Gilroy Bold" pitchFamily="2" charset="77"/>
              </a:rPr>
              <a:t>3</a:t>
            </a:r>
            <a:endParaRPr lang="en-US" sz="2800">
              <a:solidFill>
                <a:srgbClr val="004A6C"/>
              </a:solidFill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16984ACC-A77D-3249-A707-D0ABDDBCC8B1}"/>
              </a:ext>
            </a:extLst>
          </p:cNvPr>
          <p:cNvSpPr/>
          <p:nvPr/>
        </p:nvSpPr>
        <p:spPr>
          <a:xfrm>
            <a:off x="6486429" y="3747117"/>
            <a:ext cx="26356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>
                <a:solidFill>
                  <a:schemeClr val="bg1"/>
                </a:solidFill>
                <a:latin typeface="Gilroy Bold" pitchFamily="2" charset="77"/>
              </a:rPr>
              <a:t>Reflect on sustainable </a:t>
            </a:r>
            <a:br>
              <a:rPr lang="en-GB" b="1">
                <a:solidFill>
                  <a:schemeClr val="bg1"/>
                </a:solidFill>
                <a:latin typeface="Gilroy Bold" pitchFamily="2" charset="77"/>
              </a:rPr>
            </a:br>
            <a:r>
              <a:rPr lang="en-GB" b="1">
                <a:solidFill>
                  <a:schemeClr val="bg1"/>
                </a:solidFill>
                <a:latin typeface="Gilroy Bold" pitchFamily="2" charset="77"/>
              </a:rPr>
              <a:t>alternatives to plastic </a:t>
            </a: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CB8D6A7C-BDAC-D542-8D05-17EB232E8D8B}"/>
              </a:ext>
            </a:extLst>
          </p:cNvPr>
          <p:cNvSpPr/>
          <p:nvPr/>
        </p:nvSpPr>
        <p:spPr>
          <a:xfrm>
            <a:off x="5733882" y="3764239"/>
            <a:ext cx="510215" cy="510215"/>
          </a:xfrm>
          <a:prstGeom prst="ellipse">
            <a:avLst/>
          </a:prstGeom>
          <a:solidFill>
            <a:srgbClr val="FAB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B7564B31-4D7F-484C-AD22-6809B6D5520A}"/>
              </a:ext>
            </a:extLst>
          </p:cNvPr>
          <p:cNvSpPr/>
          <p:nvPr/>
        </p:nvSpPr>
        <p:spPr>
          <a:xfrm>
            <a:off x="5807555" y="3753877"/>
            <a:ext cx="2016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rgbClr val="004A6C"/>
                </a:solidFill>
                <a:latin typeface="Gilroy Bold" pitchFamily="2" charset="77"/>
              </a:rPr>
              <a:t>5 </a:t>
            </a:r>
            <a:endParaRPr lang="en-US" sz="2800">
              <a:solidFill>
                <a:srgbClr val="004A6C"/>
              </a:solidFill>
            </a:endParaRPr>
          </a:p>
        </p:txBody>
      </p:sp>
      <p:pic>
        <p:nvPicPr>
          <p:cNvPr id="71" name="Picture 70">
            <a:extLst>
              <a:ext uri="{FF2B5EF4-FFF2-40B4-BE49-F238E27FC236}">
                <a16:creationId xmlns:a16="http://schemas.microsoft.com/office/drawing/2014/main" id="{06570C4D-09B4-4446-AE3F-30C1456227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737780">
            <a:off x="10174645" y="3887294"/>
            <a:ext cx="368300" cy="241300"/>
          </a:xfrm>
          <a:prstGeom prst="rect">
            <a:avLst/>
          </a:prstGeom>
        </p:spPr>
      </p:pic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97351D80-99AE-4D45-B694-F91CAC65C00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7555" y="654462"/>
            <a:ext cx="1452800" cy="1046641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D0659B90-A139-E940-B797-60C41842DDA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8987" y="1302909"/>
            <a:ext cx="753392" cy="646331"/>
          </a:xfrm>
          <a:prstGeom prst="rect">
            <a:avLst/>
          </a:prstGeom>
        </p:spPr>
      </p:pic>
      <p:pic>
        <p:nvPicPr>
          <p:cNvPr id="15" name="Picture 14" descr="Shape, icon, arrow&#10;&#10;Description automatically generated">
            <a:extLst>
              <a:ext uri="{FF2B5EF4-FFF2-40B4-BE49-F238E27FC236}">
                <a16:creationId xmlns:a16="http://schemas.microsoft.com/office/drawing/2014/main" id="{758FAF19-C01B-0946-8DEE-9A9A39EB666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99337" y="2373346"/>
            <a:ext cx="1518918" cy="1623371"/>
          </a:xfrm>
          <a:prstGeom prst="rect">
            <a:avLst/>
          </a:prstGeom>
        </p:spPr>
      </p:pic>
      <p:pic>
        <p:nvPicPr>
          <p:cNvPr id="20" name="Picture 19" descr="Icon&#10;&#10;Description automatically generated">
            <a:extLst>
              <a:ext uri="{FF2B5EF4-FFF2-40B4-BE49-F238E27FC236}">
                <a16:creationId xmlns:a16="http://schemas.microsoft.com/office/drawing/2014/main" id="{5D1732E0-5CC5-CD4E-8240-0F84A3F684C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6569" y="5225957"/>
            <a:ext cx="1785598" cy="1105174"/>
          </a:xfrm>
          <a:prstGeom prst="rect">
            <a:avLst/>
          </a:prstGeom>
        </p:spPr>
      </p:pic>
      <p:pic>
        <p:nvPicPr>
          <p:cNvPr id="53" name="Picture 52" descr="Icon&#10;&#10;Description automatically generated">
            <a:extLst>
              <a:ext uri="{FF2B5EF4-FFF2-40B4-BE49-F238E27FC236}">
                <a16:creationId xmlns:a16="http://schemas.microsoft.com/office/drawing/2014/main" id="{32161610-4C27-764A-BD99-3124FF05F8A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126097">
            <a:off x="5154927" y="5112272"/>
            <a:ext cx="753392" cy="646331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D80A95D6-A20A-B24E-BE7F-4FC59B25F058}"/>
              </a:ext>
            </a:extLst>
          </p:cNvPr>
          <p:cNvGrpSpPr/>
          <p:nvPr/>
        </p:nvGrpSpPr>
        <p:grpSpPr>
          <a:xfrm>
            <a:off x="351151" y="1843461"/>
            <a:ext cx="1187355" cy="1490503"/>
            <a:chOff x="351151" y="1843461"/>
            <a:chExt cx="1187355" cy="1490503"/>
          </a:xfrm>
        </p:grpSpPr>
        <p:pic>
          <p:nvPicPr>
            <p:cNvPr id="25" name="Picture 24" descr="Icon&#10;&#10;Description automatically generated">
              <a:extLst>
                <a:ext uri="{FF2B5EF4-FFF2-40B4-BE49-F238E27FC236}">
                  <a16:creationId xmlns:a16="http://schemas.microsoft.com/office/drawing/2014/main" id="{FF55D3B8-EC0A-CE44-B034-288206154D0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1976" y="1843461"/>
              <a:ext cx="1176530" cy="735936"/>
            </a:xfrm>
            <a:prstGeom prst="rect">
              <a:avLst/>
            </a:prstGeom>
          </p:spPr>
        </p:pic>
        <p:pic>
          <p:nvPicPr>
            <p:cNvPr id="73" name="Picture 72" descr="Icon&#10;&#10;Description automatically generated">
              <a:extLst>
                <a:ext uri="{FF2B5EF4-FFF2-40B4-BE49-F238E27FC236}">
                  <a16:creationId xmlns:a16="http://schemas.microsoft.com/office/drawing/2014/main" id="{B8D78793-BF67-4F4A-B8DF-EBC9965D545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351151" y="2598028"/>
              <a:ext cx="1176530" cy="735936"/>
            </a:xfrm>
            <a:prstGeom prst="rect">
              <a:avLst/>
            </a:prstGeom>
          </p:spPr>
        </p:pic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F773FDD1-BA1E-E946-967D-CEF7A65A5577}"/>
              </a:ext>
            </a:extLst>
          </p:cNvPr>
          <p:cNvGrpSpPr/>
          <p:nvPr/>
        </p:nvGrpSpPr>
        <p:grpSpPr>
          <a:xfrm>
            <a:off x="351151" y="3260781"/>
            <a:ext cx="1187355" cy="1490503"/>
            <a:chOff x="351151" y="1843461"/>
            <a:chExt cx="1187355" cy="1490503"/>
          </a:xfrm>
        </p:grpSpPr>
        <p:pic>
          <p:nvPicPr>
            <p:cNvPr id="75" name="Picture 74" descr="Icon&#10;&#10;Description automatically generated">
              <a:extLst>
                <a:ext uri="{FF2B5EF4-FFF2-40B4-BE49-F238E27FC236}">
                  <a16:creationId xmlns:a16="http://schemas.microsoft.com/office/drawing/2014/main" id="{74017E07-CA4B-EC4F-8CFA-BA8374A3352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1976" y="1843461"/>
              <a:ext cx="1176530" cy="735936"/>
            </a:xfrm>
            <a:prstGeom prst="rect">
              <a:avLst/>
            </a:prstGeom>
          </p:spPr>
        </p:pic>
        <p:pic>
          <p:nvPicPr>
            <p:cNvPr id="76" name="Picture 75" descr="Icon&#10;&#10;Description automatically generated">
              <a:extLst>
                <a:ext uri="{FF2B5EF4-FFF2-40B4-BE49-F238E27FC236}">
                  <a16:creationId xmlns:a16="http://schemas.microsoft.com/office/drawing/2014/main" id="{6B222664-0BD0-CC4A-861C-27BC52A5B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351151" y="2598028"/>
              <a:ext cx="1176530" cy="735936"/>
            </a:xfrm>
            <a:prstGeom prst="rect">
              <a:avLst/>
            </a:prstGeom>
          </p:spPr>
        </p:pic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F695F652-F9DE-CC45-B7EE-510A3735A7F0}"/>
              </a:ext>
            </a:extLst>
          </p:cNvPr>
          <p:cNvGrpSpPr/>
          <p:nvPr/>
        </p:nvGrpSpPr>
        <p:grpSpPr>
          <a:xfrm>
            <a:off x="351151" y="4739061"/>
            <a:ext cx="1187355" cy="1490503"/>
            <a:chOff x="351151" y="1843461"/>
            <a:chExt cx="1187355" cy="1490503"/>
          </a:xfrm>
        </p:grpSpPr>
        <p:pic>
          <p:nvPicPr>
            <p:cNvPr id="87" name="Picture 86" descr="Icon&#10;&#10;Description automatically generated">
              <a:extLst>
                <a:ext uri="{FF2B5EF4-FFF2-40B4-BE49-F238E27FC236}">
                  <a16:creationId xmlns:a16="http://schemas.microsoft.com/office/drawing/2014/main" id="{169A4C91-22D6-3846-9B7B-BC2447470CA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1976" y="1843461"/>
              <a:ext cx="1176530" cy="735936"/>
            </a:xfrm>
            <a:prstGeom prst="rect">
              <a:avLst/>
            </a:prstGeom>
          </p:spPr>
        </p:pic>
        <p:pic>
          <p:nvPicPr>
            <p:cNvPr id="88" name="Picture 87" descr="Icon&#10;&#10;Description automatically generated">
              <a:extLst>
                <a:ext uri="{FF2B5EF4-FFF2-40B4-BE49-F238E27FC236}">
                  <a16:creationId xmlns:a16="http://schemas.microsoft.com/office/drawing/2014/main" id="{D93D4AD9-F02C-1D44-825D-8249902F2FE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351151" y="2598028"/>
              <a:ext cx="1176530" cy="735936"/>
            </a:xfrm>
            <a:prstGeom prst="rect">
              <a:avLst/>
            </a:prstGeom>
          </p:spPr>
        </p:pic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C85CF8BA-6FB3-6242-A210-46B8B35BD735}"/>
              </a:ext>
            </a:extLst>
          </p:cNvPr>
          <p:cNvGrpSpPr/>
          <p:nvPr/>
        </p:nvGrpSpPr>
        <p:grpSpPr>
          <a:xfrm>
            <a:off x="5391502" y="3296936"/>
            <a:ext cx="1187355" cy="1490503"/>
            <a:chOff x="351151" y="1843461"/>
            <a:chExt cx="1187355" cy="1490503"/>
          </a:xfrm>
        </p:grpSpPr>
        <p:pic>
          <p:nvPicPr>
            <p:cNvPr id="98" name="Picture 97" descr="Icon&#10;&#10;Description automatically generated">
              <a:extLst>
                <a:ext uri="{FF2B5EF4-FFF2-40B4-BE49-F238E27FC236}">
                  <a16:creationId xmlns:a16="http://schemas.microsoft.com/office/drawing/2014/main" id="{476DDD5A-6110-6A45-9585-E1235D473D7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1976" y="1843461"/>
              <a:ext cx="1176530" cy="735936"/>
            </a:xfrm>
            <a:prstGeom prst="rect">
              <a:avLst/>
            </a:prstGeom>
          </p:spPr>
        </p:pic>
        <p:pic>
          <p:nvPicPr>
            <p:cNvPr id="99" name="Picture 98" descr="Icon&#10;&#10;Description automatically generated">
              <a:extLst>
                <a:ext uri="{FF2B5EF4-FFF2-40B4-BE49-F238E27FC236}">
                  <a16:creationId xmlns:a16="http://schemas.microsoft.com/office/drawing/2014/main" id="{3A9A5CAC-B54C-E74D-90BF-8AFD214BA41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351151" y="2598028"/>
              <a:ext cx="1176530" cy="735936"/>
            </a:xfrm>
            <a:prstGeom prst="rect">
              <a:avLst/>
            </a:prstGeom>
          </p:spPr>
        </p:pic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88EB63AD-A7BF-054F-AF10-969A5DC20C06}"/>
              </a:ext>
            </a:extLst>
          </p:cNvPr>
          <p:cNvGrpSpPr/>
          <p:nvPr/>
        </p:nvGrpSpPr>
        <p:grpSpPr>
          <a:xfrm>
            <a:off x="5391502" y="1849136"/>
            <a:ext cx="1187355" cy="1490503"/>
            <a:chOff x="351151" y="1843461"/>
            <a:chExt cx="1187355" cy="1490503"/>
          </a:xfrm>
        </p:grpSpPr>
        <p:pic>
          <p:nvPicPr>
            <p:cNvPr id="102" name="Picture 101" descr="Icon&#10;&#10;Description automatically generated">
              <a:extLst>
                <a:ext uri="{FF2B5EF4-FFF2-40B4-BE49-F238E27FC236}">
                  <a16:creationId xmlns:a16="http://schemas.microsoft.com/office/drawing/2014/main" id="{DC5FE2D6-A3F2-9049-8C60-0B9767A3395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1976" y="1843461"/>
              <a:ext cx="1176530" cy="735936"/>
            </a:xfrm>
            <a:prstGeom prst="rect">
              <a:avLst/>
            </a:prstGeom>
          </p:spPr>
        </p:pic>
        <p:pic>
          <p:nvPicPr>
            <p:cNvPr id="103" name="Picture 102" descr="Icon&#10;&#10;Description automatically generated">
              <a:extLst>
                <a:ext uri="{FF2B5EF4-FFF2-40B4-BE49-F238E27FC236}">
                  <a16:creationId xmlns:a16="http://schemas.microsoft.com/office/drawing/2014/main" id="{8844823B-A316-3440-A9CC-DF773668696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351151" y="2598028"/>
              <a:ext cx="1176530" cy="7359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48469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 descr="A picture containing typewriter&#10;&#10;Description automatically generated">
            <a:extLst>
              <a:ext uri="{FF2B5EF4-FFF2-40B4-BE49-F238E27FC236}">
                <a16:creationId xmlns:a16="http://schemas.microsoft.com/office/drawing/2014/main" id="{4CEA8818-6C4C-5046-B801-2B61F48362F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2860" y="-23405"/>
            <a:ext cx="12222480" cy="6881405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FEAEDD45-6916-8848-8723-9B2C27D41ECC}"/>
              </a:ext>
            </a:extLst>
          </p:cNvPr>
          <p:cNvSpPr/>
          <p:nvPr/>
        </p:nvSpPr>
        <p:spPr>
          <a:xfrm>
            <a:off x="-22860" y="-23406"/>
            <a:ext cx="12222480" cy="6881405"/>
          </a:xfrm>
          <a:prstGeom prst="rect">
            <a:avLst/>
          </a:prstGeom>
          <a:solidFill>
            <a:srgbClr val="0090D4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85D8DC2-BD9A-3442-9FBD-9BAF22B3CFE8}"/>
              </a:ext>
            </a:extLst>
          </p:cNvPr>
          <p:cNvSpPr/>
          <p:nvPr/>
        </p:nvSpPr>
        <p:spPr>
          <a:xfrm>
            <a:off x="4051901" y="2316065"/>
            <a:ext cx="2657601" cy="864766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135AB48-64E2-0A47-9026-3F2AD5DBC8D5}"/>
              </a:ext>
            </a:extLst>
          </p:cNvPr>
          <p:cNvSpPr/>
          <p:nvPr/>
        </p:nvSpPr>
        <p:spPr>
          <a:xfrm>
            <a:off x="532800" y="2316065"/>
            <a:ext cx="2985100" cy="864766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DFD22F9-F0D9-5447-99F9-7D4D1597CA6B}"/>
              </a:ext>
            </a:extLst>
          </p:cNvPr>
          <p:cNvSpPr/>
          <p:nvPr/>
        </p:nvSpPr>
        <p:spPr>
          <a:xfrm>
            <a:off x="7243503" y="2316065"/>
            <a:ext cx="2743824" cy="864766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6A07E27-2CC2-0849-A711-63CC28648F2F}"/>
              </a:ext>
            </a:extLst>
          </p:cNvPr>
          <p:cNvSpPr/>
          <p:nvPr/>
        </p:nvSpPr>
        <p:spPr>
          <a:xfrm>
            <a:off x="722358" y="2359224"/>
            <a:ext cx="265008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>
                <a:solidFill>
                  <a:srgbClr val="004A6C"/>
                </a:solidFill>
                <a:latin typeface="Gilroy Bold" pitchFamily="2" charset="77"/>
              </a:rPr>
              <a:t>Monomer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798956B-4D09-5846-8DD5-91132F7A39A6}"/>
              </a:ext>
            </a:extLst>
          </p:cNvPr>
          <p:cNvSpPr/>
          <p:nvPr/>
        </p:nvSpPr>
        <p:spPr>
          <a:xfrm>
            <a:off x="4198541" y="2339044"/>
            <a:ext cx="229902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>
                <a:solidFill>
                  <a:srgbClr val="004A6C"/>
                </a:solidFill>
                <a:latin typeface="Gilroy Bold" pitchFamily="2" charset="77"/>
              </a:rPr>
              <a:t>Polymer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36BB5BD-B32C-364E-85D5-FF1D99D1DB48}"/>
              </a:ext>
            </a:extLst>
          </p:cNvPr>
          <p:cNvSpPr/>
          <p:nvPr/>
        </p:nvSpPr>
        <p:spPr>
          <a:xfrm>
            <a:off x="7343272" y="2361104"/>
            <a:ext cx="254428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>
                <a:solidFill>
                  <a:srgbClr val="004A6C"/>
                </a:solidFill>
                <a:latin typeface="Gilroy Bold" pitchFamily="2" charset="77"/>
              </a:rPr>
              <a:t>Molecule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F9BE9A2-723D-1C42-9BC7-7EE359D9BB0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860" y="-1"/>
            <a:ext cx="12192000" cy="68580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87607EC-BBA8-5149-80C4-85E29FBFEEFF}"/>
              </a:ext>
            </a:extLst>
          </p:cNvPr>
          <p:cNvSpPr txBox="1"/>
          <p:nvPr/>
        </p:nvSpPr>
        <p:spPr>
          <a:xfrm>
            <a:off x="574554" y="902810"/>
            <a:ext cx="4400026" cy="60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rgbClr val="004A6C"/>
                </a:solidFill>
                <a:latin typeface="Gilroy Black" pitchFamily="2" charset="77"/>
              </a:rPr>
              <a:t>Key vocabulary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34D4A5E-C1F0-EF44-8EBA-158841116A40}"/>
              </a:ext>
            </a:extLst>
          </p:cNvPr>
          <p:cNvSpPr/>
          <p:nvPr/>
        </p:nvSpPr>
        <p:spPr>
          <a:xfrm>
            <a:off x="532800" y="3475524"/>
            <a:ext cx="2985100" cy="864766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BA5A165-CE94-0347-837E-45E6C8E53032}"/>
              </a:ext>
            </a:extLst>
          </p:cNvPr>
          <p:cNvSpPr/>
          <p:nvPr/>
        </p:nvSpPr>
        <p:spPr>
          <a:xfrm>
            <a:off x="722358" y="3518683"/>
            <a:ext cx="24945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rgbClr val="004A6C"/>
                </a:solidFill>
                <a:latin typeface="Gilroy Bold" pitchFamily="2" charset="77"/>
              </a:rPr>
              <a:t>Insulator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57E9252-9D9B-F447-BF54-F24A52DB4F3B}"/>
              </a:ext>
            </a:extLst>
          </p:cNvPr>
          <p:cNvSpPr/>
          <p:nvPr/>
        </p:nvSpPr>
        <p:spPr>
          <a:xfrm>
            <a:off x="4051901" y="3475524"/>
            <a:ext cx="3340700" cy="864766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6D8FAFF-98D2-A94E-A588-0A07038666DA}"/>
              </a:ext>
            </a:extLst>
          </p:cNvPr>
          <p:cNvSpPr/>
          <p:nvPr/>
        </p:nvSpPr>
        <p:spPr>
          <a:xfrm>
            <a:off x="4241459" y="3518683"/>
            <a:ext cx="298992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>
                <a:solidFill>
                  <a:srgbClr val="004A6C"/>
                </a:solidFill>
                <a:latin typeface="Gilroy Bold" pitchFamily="2" charset="77"/>
              </a:rPr>
              <a:t>Conductor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21E6713-3774-B141-8129-2FBA40A214B8}"/>
              </a:ext>
            </a:extLst>
          </p:cNvPr>
          <p:cNvSpPr/>
          <p:nvPr/>
        </p:nvSpPr>
        <p:spPr>
          <a:xfrm>
            <a:off x="7926602" y="3475524"/>
            <a:ext cx="3201000" cy="864766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982FE31-8A12-FF45-90C4-862ED89893DA}"/>
              </a:ext>
            </a:extLst>
          </p:cNvPr>
          <p:cNvSpPr/>
          <p:nvPr/>
        </p:nvSpPr>
        <p:spPr>
          <a:xfrm>
            <a:off x="8116160" y="3518683"/>
            <a:ext cx="28841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>
                <a:solidFill>
                  <a:srgbClr val="004A6C"/>
                </a:solidFill>
                <a:latin typeface="Gilroy Bold" pitchFamily="2" charset="77"/>
              </a:rPr>
              <a:t>Properties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7F2FD6E-9471-0D42-8297-C6D96ABD65C5}"/>
              </a:ext>
            </a:extLst>
          </p:cNvPr>
          <p:cNvSpPr/>
          <p:nvPr/>
        </p:nvSpPr>
        <p:spPr>
          <a:xfrm>
            <a:off x="532800" y="4632131"/>
            <a:ext cx="2846922" cy="864766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949CEB5-FA62-7041-86E9-022B1864F192}"/>
              </a:ext>
            </a:extLst>
          </p:cNvPr>
          <p:cNvSpPr/>
          <p:nvPr/>
        </p:nvSpPr>
        <p:spPr>
          <a:xfrm>
            <a:off x="722358" y="4675290"/>
            <a:ext cx="25026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rgbClr val="004A6C"/>
                </a:solidFill>
                <a:latin typeface="Gilroy Bold" pitchFamily="2" charset="77"/>
              </a:rPr>
              <a:t>Degrade</a:t>
            </a:r>
          </a:p>
        </p:txBody>
      </p:sp>
      <p:pic>
        <p:nvPicPr>
          <p:cNvPr id="4" name="Picture 3" descr="Text&#10;&#10;Description automatically generated with low confidence">
            <a:extLst>
              <a:ext uri="{FF2B5EF4-FFF2-40B4-BE49-F238E27FC236}">
                <a16:creationId xmlns:a16="http://schemas.microsoft.com/office/drawing/2014/main" id="{11B42932-2AE9-4C48-9C57-0D6AC16DA9F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4441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icon&#10;&#10;Description automatically generated">
            <a:extLst>
              <a:ext uri="{FF2B5EF4-FFF2-40B4-BE49-F238E27FC236}">
                <a16:creationId xmlns:a16="http://schemas.microsoft.com/office/drawing/2014/main" id="{87B8DA93-71F9-4246-ABA4-1C1C8C7C446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865FA09-D0B3-A246-8F5D-E70492540288}"/>
              </a:ext>
            </a:extLst>
          </p:cNvPr>
          <p:cNvSpPr txBox="1"/>
          <p:nvPr/>
        </p:nvSpPr>
        <p:spPr>
          <a:xfrm>
            <a:off x="568472" y="761203"/>
            <a:ext cx="46273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4A6C"/>
                </a:solidFill>
                <a:latin typeface="Gilroy Black" pitchFamily="2" charset="77"/>
              </a:rPr>
              <a:t>Key vocabulary:</a:t>
            </a:r>
          </a:p>
          <a:p>
            <a:r>
              <a:rPr lang="en-US" sz="2400" b="1" dirty="0">
                <a:solidFill>
                  <a:srgbClr val="004A6C"/>
                </a:solidFill>
                <a:latin typeface="Gilroy Black" pitchFamily="2" charset="77"/>
              </a:rPr>
              <a:t>Monomers &amp; Polymers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94AB708-1242-174F-8B95-0E87FE04B1B2}"/>
              </a:ext>
            </a:extLst>
          </p:cNvPr>
          <p:cNvSpPr/>
          <p:nvPr/>
        </p:nvSpPr>
        <p:spPr>
          <a:xfrm>
            <a:off x="568472" y="3052921"/>
            <a:ext cx="3099519" cy="3164853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BFB3F91-0182-0F4E-81C2-464E58B05016}"/>
              </a:ext>
            </a:extLst>
          </p:cNvPr>
          <p:cNvSpPr/>
          <p:nvPr/>
        </p:nvSpPr>
        <p:spPr>
          <a:xfrm>
            <a:off x="772460" y="3135060"/>
            <a:ext cx="5122153" cy="7534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3200" b="1">
                <a:solidFill>
                  <a:srgbClr val="004A6C"/>
                </a:solidFill>
                <a:latin typeface="Gilroy Bold" pitchFamily="2" charset="77"/>
              </a:rPr>
              <a:t>Monomer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E79D32C-FB9C-D549-8EFC-214EC2E37428}"/>
              </a:ext>
            </a:extLst>
          </p:cNvPr>
          <p:cNvSpPr/>
          <p:nvPr/>
        </p:nvSpPr>
        <p:spPr>
          <a:xfrm>
            <a:off x="582063" y="1963731"/>
            <a:ext cx="74577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>
                <a:solidFill>
                  <a:schemeClr val="bg1">
                    <a:lumMod val="95000"/>
                  </a:schemeClr>
                </a:solidFill>
                <a:latin typeface="Gilroy Bold" pitchFamily="2" charset="77"/>
              </a:rPr>
              <a:t>What are the root words in ’</a:t>
            </a:r>
            <a:r>
              <a:rPr lang="en-US" sz="2000" b="1">
                <a:solidFill>
                  <a:srgbClr val="004A6C"/>
                </a:solidFill>
                <a:latin typeface="Gilroy Bold" pitchFamily="2" charset="77"/>
              </a:rPr>
              <a:t>mono</a:t>
            </a:r>
            <a:r>
              <a:rPr lang="en-US" sz="2000" b="1">
                <a:solidFill>
                  <a:schemeClr val="bg1">
                    <a:lumMod val="95000"/>
                  </a:schemeClr>
                </a:solidFill>
                <a:latin typeface="Gilroy Bold" pitchFamily="2" charset="77"/>
              </a:rPr>
              <a:t>mer’ and ‘</a:t>
            </a:r>
            <a:r>
              <a:rPr lang="en-US" sz="2000" b="1">
                <a:solidFill>
                  <a:srgbClr val="004A6C"/>
                </a:solidFill>
                <a:latin typeface="Gilroy Bold" pitchFamily="2" charset="77"/>
              </a:rPr>
              <a:t>poly</a:t>
            </a:r>
            <a:r>
              <a:rPr lang="en-US" sz="2000" b="1">
                <a:solidFill>
                  <a:schemeClr val="bg1">
                    <a:lumMod val="95000"/>
                  </a:schemeClr>
                </a:solidFill>
                <a:latin typeface="Gilroy Bold" pitchFamily="2" charset="77"/>
              </a:rPr>
              <a:t>mer’ and how could they help us to work out the meaning of these words?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E5EBE2E-BB4D-4946-A7C1-971EDF1B598B}"/>
              </a:ext>
            </a:extLst>
          </p:cNvPr>
          <p:cNvSpPr/>
          <p:nvPr/>
        </p:nvSpPr>
        <p:spPr>
          <a:xfrm>
            <a:off x="771200" y="4118659"/>
            <a:ext cx="74577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>
                <a:solidFill>
                  <a:srgbClr val="004A6C"/>
                </a:solidFill>
                <a:latin typeface="Gilroy Bold" pitchFamily="2" charset="77"/>
              </a:rPr>
              <a:t>A monomer is a </a:t>
            </a:r>
            <a:br>
              <a:rPr lang="en-US" sz="2000" b="1">
                <a:solidFill>
                  <a:srgbClr val="004A6C"/>
                </a:solidFill>
                <a:latin typeface="Gilroy Bold" pitchFamily="2" charset="77"/>
              </a:rPr>
            </a:br>
            <a:r>
              <a:rPr lang="en-US" sz="2000" b="1">
                <a:solidFill>
                  <a:srgbClr val="004A6C"/>
                </a:solidFill>
                <a:latin typeface="Gilroy Bold" pitchFamily="2" charset="77"/>
              </a:rPr>
              <a:t>single molecule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5982440-F52A-A64F-A4DA-AF07F2CC1BEB}"/>
              </a:ext>
            </a:extLst>
          </p:cNvPr>
          <p:cNvSpPr/>
          <p:nvPr/>
        </p:nvSpPr>
        <p:spPr>
          <a:xfrm>
            <a:off x="4423499" y="3052921"/>
            <a:ext cx="6549301" cy="3164853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2E0E2B9-5B78-9F48-ADE3-2E2DDA844E8C}"/>
              </a:ext>
            </a:extLst>
          </p:cNvPr>
          <p:cNvSpPr/>
          <p:nvPr/>
        </p:nvSpPr>
        <p:spPr>
          <a:xfrm>
            <a:off x="4627487" y="3135060"/>
            <a:ext cx="5122153" cy="7534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3200" b="1">
                <a:solidFill>
                  <a:srgbClr val="004A6C"/>
                </a:solidFill>
                <a:latin typeface="Gilroy Bold" pitchFamily="2" charset="77"/>
              </a:rPr>
              <a:t>Polymer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B39D0E7-7AB6-A04F-948D-298DC69F0775}"/>
              </a:ext>
            </a:extLst>
          </p:cNvPr>
          <p:cNvSpPr/>
          <p:nvPr/>
        </p:nvSpPr>
        <p:spPr>
          <a:xfrm>
            <a:off x="4626227" y="4118659"/>
            <a:ext cx="74577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>
                <a:solidFill>
                  <a:srgbClr val="004A6C"/>
                </a:solidFill>
                <a:latin typeface="Gilroy Bold" pitchFamily="2" charset="77"/>
              </a:rPr>
              <a:t>A polymer is a chain of monomers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B185DC75-0F1D-554A-BAB8-2475905A2226}"/>
              </a:ext>
            </a:extLst>
          </p:cNvPr>
          <p:cNvSpPr/>
          <p:nvPr/>
        </p:nvSpPr>
        <p:spPr>
          <a:xfrm>
            <a:off x="840508" y="4942063"/>
            <a:ext cx="1063883" cy="1063883"/>
          </a:xfrm>
          <a:prstGeom prst="ellipse">
            <a:avLst/>
          </a:prstGeom>
          <a:solidFill>
            <a:srgbClr val="FAB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54C9CCBB-E98A-CA47-96C5-D0F57851D6C7}"/>
              </a:ext>
            </a:extLst>
          </p:cNvPr>
          <p:cNvSpPr/>
          <p:nvPr/>
        </p:nvSpPr>
        <p:spPr>
          <a:xfrm>
            <a:off x="1536700" y="5219098"/>
            <a:ext cx="585410" cy="585410"/>
          </a:xfrm>
          <a:prstGeom prst="ellipse">
            <a:avLst/>
          </a:prstGeom>
          <a:solidFill>
            <a:srgbClr val="004A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FC9B2A4-8A09-C143-8D6D-31D208F7A1AD}"/>
              </a:ext>
            </a:extLst>
          </p:cNvPr>
          <p:cNvSpPr/>
          <p:nvPr/>
        </p:nvSpPr>
        <p:spPr>
          <a:xfrm>
            <a:off x="4786809" y="4775838"/>
            <a:ext cx="1063883" cy="1063883"/>
          </a:xfrm>
          <a:prstGeom prst="ellipse">
            <a:avLst/>
          </a:prstGeom>
          <a:solidFill>
            <a:srgbClr val="FAB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9ECFC10-B89B-C244-B5B4-A6A914DE8066}"/>
              </a:ext>
            </a:extLst>
          </p:cNvPr>
          <p:cNvSpPr/>
          <p:nvPr/>
        </p:nvSpPr>
        <p:spPr>
          <a:xfrm>
            <a:off x="5483001" y="5052873"/>
            <a:ext cx="585410" cy="585410"/>
          </a:xfrm>
          <a:prstGeom prst="ellipse">
            <a:avLst/>
          </a:prstGeom>
          <a:solidFill>
            <a:srgbClr val="004A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F7068A45-3288-F248-BC62-9E310EC66571}"/>
              </a:ext>
            </a:extLst>
          </p:cNvPr>
          <p:cNvSpPr/>
          <p:nvPr/>
        </p:nvSpPr>
        <p:spPr>
          <a:xfrm>
            <a:off x="6262318" y="4775838"/>
            <a:ext cx="1063883" cy="1063883"/>
          </a:xfrm>
          <a:prstGeom prst="ellipse">
            <a:avLst/>
          </a:prstGeom>
          <a:solidFill>
            <a:srgbClr val="FAB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7E99EB6F-349D-7E4F-A04F-DEDA5C19EE0C}"/>
              </a:ext>
            </a:extLst>
          </p:cNvPr>
          <p:cNvSpPr/>
          <p:nvPr/>
        </p:nvSpPr>
        <p:spPr>
          <a:xfrm>
            <a:off x="6958510" y="5052873"/>
            <a:ext cx="585410" cy="585410"/>
          </a:xfrm>
          <a:prstGeom prst="ellipse">
            <a:avLst/>
          </a:prstGeom>
          <a:solidFill>
            <a:srgbClr val="004A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2FCFDA0F-D2FF-5E4A-BC95-C6683BABEF1A}"/>
              </a:ext>
            </a:extLst>
          </p:cNvPr>
          <p:cNvSpPr/>
          <p:nvPr/>
        </p:nvSpPr>
        <p:spPr>
          <a:xfrm>
            <a:off x="7727436" y="4775838"/>
            <a:ext cx="1063883" cy="1063883"/>
          </a:xfrm>
          <a:prstGeom prst="ellipse">
            <a:avLst/>
          </a:prstGeom>
          <a:solidFill>
            <a:srgbClr val="FAB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576FE0F0-9CFB-CA4E-9AE4-715E72613225}"/>
              </a:ext>
            </a:extLst>
          </p:cNvPr>
          <p:cNvSpPr/>
          <p:nvPr/>
        </p:nvSpPr>
        <p:spPr>
          <a:xfrm>
            <a:off x="8423628" y="5052873"/>
            <a:ext cx="585410" cy="585410"/>
          </a:xfrm>
          <a:prstGeom prst="ellipse">
            <a:avLst/>
          </a:prstGeom>
          <a:solidFill>
            <a:srgbClr val="004A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F4243E57-ECDC-364A-9910-C66CA4416D05}"/>
              </a:ext>
            </a:extLst>
          </p:cNvPr>
          <p:cNvSpPr/>
          <p:nvPr/>
        </p:nvSpPr>
        <p:spPr>
          <a:xfrm>
            <a:off x="9223726" y="4775838"/>
            <a:ext cx="1063883" cy="1063883"/>
          </a:xfrm>
          <a:prstGeom prst="ellipse">
            <a:avLst/>
          </a:prstGeom>
          <a:solidFill>
            <a:srgbClr val="FAB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0053BCE2-ED43-974F-9F1A-00F76108EC96}"/>
              </a:ext>
            </a:extLst>
          </p:cNvPr>
          <p:cNvSpPr/>
          <p:nvPr/>
        </p:nvSpPr>
        <p:spPr>
          <a:xfrm>
            <a:off x="9919918" y="5052873"/>
            <a:ext cx="585410" cy="585410"/>
          </a:xfrm>
          <a:prstGeom prst="ellipse">
            <a:avLst/>
          </a:prstGeom>
          <a:solidFill>
            <a:srgbClr val="004A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6622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2D92560-E0E0-1740-B0ED-71BB7E655D1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1FC29CB-5693-9649-AE01-67F04284D683}"/>
              </a:ext>
            </a:extLst>
          </p:cNvPr>
          <p:cNvSpPr txBox="1"/>
          <p:nvPr/>
        </p:nvSpPr>
        <p:spPr>
          <a:xfrm>
            <a:off x="582062" y="972134"/>
            <a:ext cx="54711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4A6C"/>
                </a:solidFill>
                <a:latin typeface="Gilroy Black" pitchFamily="2" charset="77"/>
              </a:rPr>
              <a:t>Recap: Plastic production</a:t>
            </a:r>
          </a:p>
        </p:txBody>
      </p:sp>
      <p:pic>
        <p:nvPicPr>
          <p:cNvPr id="9" name="Content Placeholder 6" descr="A picture containing turner, tableware, fork&#10;&#10;Description automatically generated">
            <a:extLst>
              <a:ext uri="{FF2B5EF4-FFF2-40B4-BE49-F238E27FC236}">
                <a16:creationId xmlns:a16="http://schemas.microsoft.com/office/drawing/2014/main" id="{6E8E8F17-A086-3945-ACE1-1905645A55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6855" y="481310"/>
            <a:ext cx="2017399" cy="2031312"/>
          </a:xfrm>
          <a:prstGeom prst="rect">
            <a:avLst/>
          </a:prstGeom>
        </p:spPr>
      </p:pic>
      <p:pic>
        <p:nvPicPr>
          <p:cNvPr id="10" name="Content Placeholder 6" descr="A picture containing turner, tableware, fork&#10;&#10;Description automatically generated">
            <a:extLst>
              <a:ext uri="{FF2B5EF4-FFF2-40B4-BE49-F238E27FC236}">
                <a16:creationId xmlns:a16="http://schemas.microsoft.com/office/drawing/2014/main" id="{F894A2D4-A8DC-894D-B24C-A9D54A06C8D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09480" y="481310"/>
            <a:ext cx="2017399" cy="2031312"/>
          </a:xfrm>
          <a:prstGeom prst="rect">
            <a:avLst/>
          </a:prstGeom>
        </p:spPr>
      </p:pic>
      <p:pic>
        <p:nvPicPr>
          <p:cNvPr id="12" name="Content Placeholder 6" descr="A picture containing turner, tableware, fork&#10;&#10;Description automatically generated">
            <a:extLst>
              <a:ext uri="{FF2B5EF4-FFF2-40B4-BE49-F238E27FC236}">
                <a16:creationId xmlns:a16="http://schemas.microsoft.com/office/drawing/2014/main" id="{EF8E1E40-8A0C-B74E-AFF8-56114C0AAF9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4456" y="2807138"/>
            <a:ext cx="2017399" cy="203131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82A219B7-B393-504D-842F-D396D0966A8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9791" y="2534024"/>
            <a:ext cx="2525206" cy="2525206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710A96DF-D4C4-CF44-AD73-145F35FC04E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11014" y="2577015"/>
            <a:ext cx="2482215" cy="248221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24FA5B3-037D-244A-8F18-5F94BCA8D036}"/>
              </a:ext>
            </a:extLst>
          </p:cNvPr>
          <p:cNvSpPr/>
          <p:nvPr/>
        </p:nvSpPr>
        <p:spPr>
          <a:xfrm>
            <a:off x="5430397" y="5466323"/>
            <a:ext cx="4762500" cy="889000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E0A7FEE-4F69-AA4D-A395-55D027FF4907}"/>
              </a:ext>
            </a:extLst>
          </p:cNvPr>
          <p:cNvSpPr/>
          <p:nvPr/>
        </p:nvSpPr>
        <p:spPr>
          <a:xfrm>
            <a:off x="5620231" y="560972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>
                <a:solidFill>
                  <a:srgbClr val="004A6C"/>
                </a:solidFill>
                <a:latin typeface="Gilroy Bold" pitchFamily="2" charset="77"/>
              </a:rPr>
              <a:t>What can you remember from our last </a:t>
            </a:r>
            <a:br>
              <a:rPr lang="en-US" b="1">
                <a:solidFill>
                  <a:srgbClr val="004A6C"/>
                </a:solidFill>
                <a:latin typeface="Gilroy Bold" pitchFamily="2" charset="77"/>
              </a:rPr>
            </a:br>
            <a:r>
              <a:rPr lang="en-US" b="1">
                <a:solidFill>
                  <a:srgbClr val="004A6C"/>
                </a:solidFill>
                <a:latin typeface="Gilroy Bold" pitchFamily="2" charset="77"/>
              </a:rPr>
              <a:t>lesson about where plastic comes from?</a:t>
            </a:r>
          </a:p>
        </p:txBody>
      </p:sp>
      <p:pic>
        <p:nvPicPr>
          <p:cNvPr id="6" name="Picture 5" descr="A picture containing indoor, orange&#10;&#10;Description automatically generated">
            <a:extLst>
              <a:ext uri="{FF2B5EF4-FFF2-40B4-BE49-F238E27FC236}">
                <a16:creationId xmlns:a16="http://schemas.microsoft.com/office/drawing/2014/main" id="{281DEDC5-82BC-694B-AA0E-76D3913504A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6855" y="481310"/>
            <a:ext cx="2042013" cy="204201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AD1723A-4614-9A46-BE56-63941A67761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5567" y="481310"/>
            <a:ext cx="2052714" cy="2052714"/>
          </a:xfrm>
          <a:prstGeom prst="rect">
            <a:avLst/>
          </a:prstGeom>
        </p:spPr>
      </p:pic>
      <p:pic>
        <p:nvPicPr>
          <p:cNvPr id="13" name="Picture 12" descr="A picture containing mirror, indoor, round&#10;&#10;Description automatically generated">
            <a:extLst>
              <a:ext uri="{FF2B5EF4-FFF2-40B4-BE49-F238E27FC236}">
                <a16:creationId xmlns:a16="http://schemas.microsoft.com/office/drawing/2014/main" id="{49E87826-0249-5341-AE97-9200EA9E149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4456" y="2796437"/>
            <a:ext cx="2042013" cy="2042013"/>
          </a:xfrm>
          <a:prstGeom prst="rect">
            <a:avLst/>
          </a:prstGeom>
        </p:spPr>
      </p:pic>
      <p:pic>
        <p:nvPicPr>
          <p:cNvPr id="15" name="Picture 14" descr="A picture containing brass, indoor, music, glass&#10;&#10;Description automatically generated">
            <a:extLst>
              <a:ext uri="{FF2B5EF4-FFF2-40B4-BE49-F238E27FC236}">
                <a16:creationId xmlns:a16="http://schemas.microsoft.com/office/drawing/2014/main" id="{231F1FD3-8FC4-EB40-BED5-62D055DD44E0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6413" y="2728968"/>
            <a:ext cx="2191962" cy="2176949"/>
          </a:xfrm>
          <a:prstGeom prst="rect">
            <a:avLst/>
          </a:prstGeom>
        </p:spPr>
      </p:pic>
      <p:pic>
        <p:nvPicPr>
          <p:cNvPr id="17" name="Picture 16" descr="A picture containing blue&#10;&#10;Description automatically generated">
            <a:extLst>
              <a:ext uri="{FF2B5EF4-FFF2-40B4-BE49-F238E27FC236}">
                <a16:creationId xmlns:a16="http://schemas.microsoft.com/office/drawing/2014/main" id="{64EF97B2-09F4-554C-9A2C-2AC971C52B49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0992" y="2746281"/>
            <a:ext cx="2132433" cy="214714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163C220-CF61-5840-BF9C-B52696B174C1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094907">
            <a:off x="4364993" y="1434765"/>
            <a:ext cx="1534497" cy="151280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BA349C1-87CA-6147-A500-B63CEC9996F6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088513">
            <a:off x="10925980" y="2598273"/>
            <a:ext cx="1534497" cy="151280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2489F872-0238-4A48-8ED1-5991D274DEF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766648">
            <a:off x="3125378" y="3845233"/>
            <a:ext cx="1534497" cy="1512808"/>
          </a:xfrm>
          <a:prstGeom prst="rect">
            <a:avLst/>
          </a:prstGeom>
        </p:spPr>
      </p:pic>
      <p:pic>
        <p:nvPicPr>
          <p:cNvPr id="7" name="Picture 6" descr="A picture containing text&#10;&#10;Description automatically generated">
            <a:hlinkClick r:id="rId13"/>
            <a:extLst>
              <a:ext uri="{FF2B5EF4-FFF2-40B4-BE49-F238E27FC236}">
                <a16:creationId xmlns:a16="http://schemas.microsoft.com/office/drawing/2014/main" id="{6A93CDD6-BC18-45A6-A132-4D507901BBF4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8277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 descr="A picture containing typewriter&#10;&#10;Description automatically generated">
            <a:extLst>
              <a:ext uri="{FF2B5EF4-FFF2-40B4-BE49-F238E27FC236}">
                <a16:creationId xmlns:a16="http://schemas.microsoft.com/office/drawing/2014/main" id="{D46E2EB5-6C83-3544-BD57-F7A2F3DB982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2860" y="0"/>
            <a:ext cx="12222480" cy="6881405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E44CACBA-2A9F-024F-86AF-8CD32F063DA8}"/>
              </a:ext>
            </a:extLst>
          </p:cNvPr>
          <p:cNvSpPr/>
          <p:nvPr/>
        </p:nvSpPr>
        <p:spPr>
          <a:xfrm>
            <a:off x="-15240" y="4649"/>
            <a:ext cx="12222480" cy="6881405"/>
          </a:xfrm>
          <a:prstGeom prst="rect">
            <a:avLst/>
          </a:prstGeom>
          <a:solidFill>
            <a:srgbClr val="0090D4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B3713C1-3D8E-9542-8401-7BEE2CEA4B79}"/>
              </a:ext>
            </a:extLst>
          </p:cNvPr>
          <p:cNvSpPr/>
          <p:nvPr/>
        </p:nvSpPr>
        <p:spPr>
          <a:xfrm>
            <a:off x="1122655" y="1784977"/>
            <a:ext cx="8721232" cy="452486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786F649-0CE2-F442-9035-A380E5F791F8}"/>
              </a:ext>
            </a:extLst>
          </p:cNvPr>
          <p:cNvSpPr/>
          <p:nvPr/>
        </p:nvSpPr>
        <p:spPr>
          <a:xfrm>
            <a:off x="551209" y="1790528"/>
            <a:ext cx="460517" cy="460517"/>
          </a:xfrm>
          <a:prstGeom prst="ellipse">
            <a:avLst/>
          </a:prstGeom>
          <a:solidFill>
            <a:srgbClr val="FAB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772F13B-066A-1D4B-96B6-E926193A7842}"/>
              </a:ext>
            </a:extLst>
          </p:cNvPr>
          <p:cNvSpPr/>
          <p:nvPr/>
        </p:nvSpPr>
        <p:spPr>
          <a:xfrm>
            <a:off x="592139" y="1753001"/>
            <a:ext cx="2472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>
                <a:solidFill>
                  <a:srgbClr val="004A6C"/>
                </a:solidFill>
                <a:latin typeface="Gilroy Bold" pitchFamily="2" charset="77"/>
              </a:rPr>
              <a:t>A</a:t>
            </a:r>
            <a:r>
              <a:rPr lang="en-US" sz="2800" b="1">
                <a:solidFill>
                  <a:srgbClr val="004A6C"/>
                </a:solidFill>
                <a:latin typeface="Gilroy Bold" pitchFamily="2" charset="77"/>
              </a:rPr>
              <a:t> </a:t>
            </a:r>
            <a:endParaRPr lang="en-US" sz="2800">
              <a:solidFill>
                <a:srgbClr val="004A6C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756863A-2CE1-FD43-A86B-03BEE7B44880}"/>
              </a:ext>
            </a:extLst>
          </p:cNvPr>
          <p:cNvSpPr/>
          <p:nvPr/>
        </p:nvSpPr>
        <p:spPr>
          <a:xfrm>
            <a:off x="610183" y="4584382"/>
            <a:ext cx="2472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rgbClr val="004A6C"/>
                </a:solidFill>
                <a:latin typeface="Gilroy Bold" pitchFamily="2" charset="77"/>
              </a:rPr>
              <a:t> </a:t>
            </a:r>
            <a:endParaRPr lang="en-US" sz="2800">
              <a:solidFill>
                <a:srgbClr val="004A6C"/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4D2A8AB2-3E40-6B44-8656-877B474F3630}"/>
              </a:ext>
            </a:extLst>
          </p:cNvPr>
          <p:cNvSpPr/>
          <p:nvPr/>
        </p:nvSpPr>
        <p:spPr>
          <a:xfrm>
            <a:off x="610183" y="5112283"/>
            <a:ext cx="2472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rgbClr val="004A6C"/>
                </a:solidFill>
                <a:latin typeface="Gilroy Bold" pitchFamily="2" charset="77"/>
              </a:rPr>
              <a:t> </a:t>
            </a:r>
            <a:endParaRPr lang="en-US" sz="2800">
              <a:solidFill>
                <a:srgbClr val="004A6C"/>
              </a:solidFill>
            </a:endParaRP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D510695E-2523-1640-957E-033A54150DE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25335" y="6837424"/>
            <a:ext cx="12192000" cy="6858000"/>
          </a:xfrm>
          <a:prstGeom prst="rect">
            <a:avLst/>
          </a:prstGeom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A0B9C848-6A23-E24A-852D-03095CC9F89C}"/>
              </a:ext>
            </a:extLst>
          </p:cNvPr>
          <p:cNvSpPr/>
          <p:nvPr/>
        </p:nvSpPr>
        <p:spPr>
          <a:xfrm>
            <a:off x="1122655" y="2344564"/>
            <a:ext cx="8721231" cy="983272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223E7AD0-99F4-0B45-81AF-09C4B9C35324}"/>
              </a:ext>
            </a:extLst>
          </p:cNvPr>
          <p:cNvSpPr/>
          <p:nvPr/>
        </p:nvSpPr>
        <p:spPr>
          <a:xfrm>
            <a:off x="551209" y="2345770"/>
            <a:ext cx="460517" cy="460517"/>
          </a:xfrm>
          <a:prstGeom prst="ellipse">
            <a:avLst/>
          </a:prstGeom>
          <a:solidFill>
            <a:srgbClr val="FAB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625AE9B0-B466-AB41-A065-763EBD3F512B}"/>
              </a:ext>
            </a:extLst>
          </p:cNvPr>
          <p:cNvSpPr/>
          <p:nvPr/>
        </p:nvSpPr>
        <p:spPr>
          <a:xfrm>
            <a:off x="592139" y="2308243"/>
            <a:ext cx="2472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>
                <a:solidFill>
                  <a:srgbClr val="004A6C"/>
                </a:solidFill>
                <a:latin typeface="Gilroy Bold" pitchFamily="2" charset="77"/>
              </a:rPr>
              <a:t>B</a:t>
            </a:r>
            <a:r>
              <a:rPr lang="en-US" sz="2800" b="1">
                <a:solidFill>
                  <a:srgbClr val="004A6C"/>
                </a:solidFill>
                <a:latin typeface="Gilroy Bold" pitchFamily="2" charset="77"/>
              </a:rPr>
              <a:t> </a:t>
            </a:r>
            <a:endParaRPr lang="en-US" sz="2800">
              <a:solidFill>
                <a:srgbClr val="004A6C"/>
              </a:solidFill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B47083F7-7BFE-C146-8D61-16FDD2870255}"/>
              </a:ext>
            </a:extLst>
          </p:cNvPr>
          <p:cNvSpPr/>
          <p:nvPr/>
        </p:nvSpPr>
        <p:spPr>
          <a:xfrm>
            <a:off x="1122656" y="3500129"/>
            <a:ext cx="8721230" cy="497735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40D8A73-452A-9E44-8A49-0208398DC5E3}"/>
              </a:ext>
            </a:extLst>
          </p:cNvPr>
          <p:cNvSpPr/>
          <p:nvPr/>
        </p:nvSpPr>
        <p:spPr>
          <a:xfrm>
            <a:off x="1122655" y="4170156"/>
            <a:ext cx="8721230" cy="755755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EDB7FD68-4755-6545-9591-D961B7A6C7A7}"/>
              </a:ext>
            </a:extLst>
          </p:cNvPr>
          <p:cNvSpPr/>
          <p:nvPr/>
        </p:nvSpPr>
        <p:spPr>
          <a:xfrm>
            <a:off x="1122655" y="5052731"/>
            <a:ext cx="8721232" cy="858546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A82270A-E3EB-304D-A52A-F62F435F9AB7}"/>
              </a:ext>
            </a:extLst>
          </p:cNvPr>
          <p:cNvSpPr/>
          <p:nvPr/>
        </p:nvSpPr>
        <p:spPr>
          <a:xfrm>
            <a:off x="1200447" y="1832092"/>
            <a:ext cx="10926898" cy="4380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004A6C"/>
                </a:solidFill>
                <a:latin typeface="Gilroy Bold" pitchFamily="2" charset="77"/>
              </a:rPr>
              <a:t>The petroleum is broken down into tiny parts called monomers.</a:t>
            </a:r>
            <a:r>
              <a:rPr lang="en-GB" b="1">
                <a:solidFill>
                  <a:srgbClr val="004A6C"/>
                </a:solidFill>
                <a:latin typeface="Gilroy Bold" pitchFamily="2" charset="77"/>
              </a:rPr>
              <a:t>  </a:t>
            </a:r>
            <a:endParaRPr lang="en-US" b="1">
              <a:solidFill>
                <a:srgbClr val="004A6C"/>
              </a:solidFill>
              <a:latin typeface="Gilroy Bold" pitchFamily="2" charset="77"/>
            </a:endParaRPr>
          </a:p>
          <a:p>
            <a:endParaRPr lang="en-US" b="1">
              <a:solidFill>
                <a:srgbClr val="004A6C"/>
              </a:solidFill>
              <a:latin typeface="Gilroy Bold" pitchFamily="2" charset="77"/>
            </a:endParaRPr>
          </a:p>
          <a:p>
            <a:r>
              <a:rPr lang="en-US" b="1">
                <a:solidFill>
                  <a:srgbClr val="004A6C"/>
                </a:solidFill>
                <a:latin typeface="Gilroy Bold" pitchFamily="2" charset="77"/>
              </a:rPr>
              <a:t>The crude oil is separated, or distilled, into different parts according to </a:t>
            </a:r>
            <a:br>
              <a:rPr lang="en-US" b="1">
                <a:solidFill>
                  <a:srgbClr val="004A6C"/>
                </a:solidFill>
                <a:latin typeface="Gilroy Bold" pitchFamily="2" charset="77"/>
              </a:rPr>
            </a:br>
            <a:r>
              <a:rPr lang="en-US" b="1">
                <a:solidFill>
                  <a:srgbClr val="004A6C"/>
                </a:solidFill>
                <a:latin typeface="Gilroy Bold" pitchFamily="2" charset="77"/>
              </a:rPr>
              <a:t>what it will be used for. Some will be used for heating fuel, motor fuel or </a:t>
            </a:r>
          </a:p>
          <a:p>
            <a:r>
              <a:rPr lang="en-US" b="1">
                <a:solidFill>
                  <a:srgbClr val="004A6C"/>
                </a:solidFill>
                <a:latin typeface="Gilroy Bold" pitchFamily="2" charset="77"/>
              </a:rPr>
              <a:t>to make chemicals. Some of the oil, called petroleum, is used to make plastic.</a:t>
            </a:r>
            <a:r>
              <a:rPr lang="en-GB" b="1">
                <a:solidFill>
                  <a:srgbClr val="004A6C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b="1">
              <a:solidFill>
                <a:srgbClr val="004A6C"/>
              </a:solidFill>
              <a:latin typeface="Gilroy Bold" pitchFamily="2" charset="77"/>
            </a:endParaRPr>
          </a:p>
          <a:p>
            <a:pPr>
              <a:spcAft>
                <a:spcPts val="800"/>
              </a:spcAft>
            </a:pPr>
            <a:endParaRPr lang="en-US" b="1">
              <a:solidFill>
                <a:srgbClr val="004A6C"/>
              </a:solidFill>
              <a:latin typeface="Gilroy Bold" pitchFamily="2" charset="77"/>
            </a:endParaRPr>
          </a:p>
          <a:p>
            <a:pPr>
              <a:spcAft>
                <a:spcPts val="800"/>
              </a:spcAft>
            </a:pPr>
            <a:r>
              <a:rPr lang="en-US" b="1">
                <a:solidFill>
                  <a:srgbClr val="004A6C"/>
                </a:solidFill>
                <a:latin typeface="Gilroy Bold" pitchFamily="2" charset="77"/>
              </a:rPr>
              <a:t>Crude oil is mined from deep underground, often from below the sea.</a:t>
            </a:r>
            <a:br>
              <a:rPr lang="en-US" b="1">
                <a:solidFill>
                  <a:srgbClr val="004A6C"/>
                </a:solidFill>
                <a:latin typeface="Gilroy Bold" pitchFamily="2" charset="77"/>
              </a:rPr>
            </a:br>
            <a:endParaRPr lang="en-US" b="1">
              <a:solidFill>
                <a:srgbClr val="004A6C"/>
              </a:solidFill>
              <a:latin typeface="Gilroy Bold" pitchFamily="2" charset="77"/>
            </a:endParaRPr>
          </a:p>
          <a:p>
            <a:pPr>
              <a:spcAft>
                <a:spcPts val="800"/>
              </a:spcAft>
            </a:pPr>
            <a:r>
              <a:rPr lang="en-US" b="1">
                <a:solidFill>
                  <a:srgbClr val="004A6C"/>
                </a:solidFill>
                <a:latin typeface="Gilroy Bold" pitchFamily="2" charset="77"/>
              </a:rPr>
              <a:t>Plastic pellets can be formed into a range of objects by being heated, </a:t>
            </a:r>
            <a:br>
              <a:rPr lang="en-US" b="1">
                <a:solidFill>
                  <a:srgbClr val="004A6C"/>
                </a:solidFill>
                <a:latin typeface="Gilroy Bold" pitchFamily="2" charset="77"/>
              </a:rPr>
            </a:br>
            <a:r>
              <a:rPr lang="en-US" b="1">
                <a:solidFill>
                  <a:srgbClr val="004A6C"/>
                </a:solidFill>
                <a:latin typeface="Gilroy Bold" pitchFamily="2" charset="77"/>
              </a:rPr>
              <a:t>extruded (stretched) and molded into different shapes.</a:t>
            </a:r>
            <a:r>
              <a:rPr lang="en-GB" b="1">
                <a:solidFill>
                  <a:srgbClr val="004A6C"/>
                </a:solidFill>
                <a:latin typeface="Gilroy Bold" pitchFamily="2" charset="77"/>
              </a:rPr>
              <a:t>  </a:t>
            </a:r>
            <a:br>
              <a:rPr lang="en-GB" b="1">
                <a:solidFill>
                  <a:srgbClr val="004A6C"/>
                </a:solidFill>
                <a:latin typeface="Gilroy Bold" pitchFamily="2" charset="77"/>
              </a:rPr>
            </a:br>
            <a:endParaRPr lang="en-GB" b="1">
              <a:solidFill>
                <a:srgbClr val="004A6C"/>
              </a:solidFill>
              <a:latin typeface="Gilroy Bold" pitchFamily="2" charset="77"/>
            </a:endParaRPr>
          </a:p>
          <a:p>
            <a:pPr>
              <a:spcAft>
                <a:spcPts val="800"/>
              </a:spcAft>
            </a:pPr>
            <a:r>
              <a:rPr lang="en-US" b="1">
                <a:solidFill>
                  <a:srgbClr val="004A6C"/>
                </a:solidFill>
                <a:latin typeface="Gilroy Bold" pitchFamily="2" charset="77"/>
              </a:rPr>
              <a:t>Chemicals are added to the monomers to join them together into long strings </a:t>
            </a:r>
            <a:br>
              <a:rPr lang="en-US" b="1">
                <a:solidFill>
                  <a:srgbClr val="004A6C"/>
                </a:solidFill>
                <a:latin typeface="Gilroy Bold" pitchFamily="2" charset="77"/>
              </a:rPr>
            </a:br>
            <a:r>
              <a:rPr lang="en-US" b="1">
                <a:solidFill>
                  <a:srgbClr val="004A6C"/>
                </a:solidFill>
                <a:latin typeface="Gilroy Bold" pitchFamily="2" charset="77"/>
              </a:rPr>
              <a:t>called polymers. These polymers can be used to make plastic pellets.</a:t>
            </a:r>
            <a:r>
              <a:rPr lang="en-GB" b="1">
                <a:solidFill>
                  <a:srgbClr val="004A6C"/>
                </a:solidFill>
                <a:latin typeface="Gilroy Bold" pitchFamily="2" charset="77"/>
              </a:rPr>
              <a:t> </a:t>
            </a:r>
          </a:p>
          <a:p>
            <a:pPr algn="ctr"/>
            <a:r>
              <a:rPr lang="en-GB" b="1">
                <a:solidFill>
                  <a:srgbClr val="004A6C"/>
                </a:solidFill>
              </a:rPr>
              <a:t>1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BD1769F6-570C-9F40-8E08-A0EB62C963AC}"/>
              </a:ext>
            </a:extLst>
          </p:cNvPr>
          <p:cNvSpPr/>
          <p:nvPr/>
        </p:nvSpPr>
        <p:spPr>
          <a:xfrm>
            <a:off x="551209" y="3520679"/>
            <a:ext cx="460517" cy="460517"/>
          </a:xfrm>
          <a:prstGeom prst="ellipse">
            <a:avLst/>
          </a:prstGeom>
          <a:solidFill>
            <a:srgbClr val="FAB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293CCA59-8C81-3549-A86E-60C006BD24AC}"/>
              </a:ext>
            </a:extLst>
          </p:cNvPr>
          <p:cNvSpPr/>
          <p:nvPr/>
        </p:nvSpPr>
        <p:spPr>
          <a:xfrm>
            <a:off x="592139" y="3536199"/>
            <a:ext cx="2472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>
                <a:solidFill>
                  <a:srgbClr val="004A6C"/>
                </a:solidFill>
                <a:latin typeface="Gilroy Bold" pitchFamily="2" charset="77"/>
              </a:rPr>
              <a:t>C</a:t>
            </a:r>
            <a:endParaRPr lang="en-US" sz="2800">
              <a:solidFill>
                <a:srgbClr val="004A6C"/>
              </a:solidFill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4D38CE4A-79CA-B84D-9C82-C95BACE278B1}"/>
              </a:ext>
            </a:extLst>
          </p:cNvPr>
          <p:cNvSpPr/>
          <p:nvPr/>
        </p:nvSpPr>
        <p:spPr>
          <a:xfrm>
            <a:off x="551209" y="4133743"/>
            <a:ext cx="460517" cy="460517"/>
          </a:xfrm>
          <a:prstGeom prst="ellipse">
            <a:avLst/>
          </a:prstGeom>
          <a:solidFill>
            <a:srgbClr val="FAB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C830DDF5-ACCB-5845-8F16-C31EA28D2C76}"/>
              </a:ext>
            </a:extLst>
          </p:cNvPr>
          <p:cNvSpPr/>
          <p:nvPr/>
        </p:nvSpPr>
        <p:spPr>
          <a:xfrm>
            <a:off x="592139" y="4149263"/>
            <a:ext cx="2472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>
                <a:solidFill>
                  <a:srgbClr val="004A6C"/>
                </a:solidFill>
                <a:latin typeface="Gilroy Bold" pitchFamily="2" charset="77"/>
              </a:rPr>
              <a:t>D</a:t>
            </a:r>
            <a:endParaRPr lang="en-US" sz="2800">
              <a:solidFill>
                <a:srgbClr val="004A6C"/>
              </a:solidFill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B57F71EB-BFC7-8546-AC03-5DBC370E4CDD}"/>
              </a:ext>
            </a:extLst>
          </p:cNvPr>
          <p:cNvSpPr/>
          <p:nvPr/>
        </p:nvSpPr>
        <p:spPr>
          <a:xfrm>
            <a:off x="551209" y="5048143"/>
            <a:ext cx="460517" cy="460517"/>
          </a:xfrm>
          <a:prstGeom prst="ellipse">
            <a:avLst/>
          </a:prstGeom>
          <a:solidFill>
            <a:srgbClr val="FAB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7349B19C-5BA0-D948-8F75-9C994C15026E}"/>
              </a:ext>
            </a:extLst>
          </p:cNvPr>
          <p:cNvSpPr/>
          <p:nvPr/>
        </p:nvSpPr>
        <p:spPr>
          <a:xfrm>
            <a:off x="592139" y="5063663"/>
            <a:ext cx="2472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>
                <a:solidFill>
                  <a:srgbClr val="004A6C"/>
                </a:solidFill>
                <a:latin typeface="Gilroy Bold" pitchFamily="2" charset="77"/>
              </a:rPr>
              <a:t>E</a:t>
            </a:r>
            <a:endParaRPr lang="en-US" sz="2800">
              <a:solidFill>
                <a:srgbClr val="004A6C"/>
              </a:solidFill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2974CDEA-8F26-9643-ABB6-8635A238B282}"/>
              </a:ext>
            </a:extLst>
          </p:cNvPr>
          <p:cNvSpPr/>
          <p:nvPr/>
        </p:nvSpPr>
        <p:spPr>
          <a:xfrm>
            <a:off x="5791492" y="727363"/>
            <a:ext cx="4052395" cy="872805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A42D307-2E98-A543-8B7E-5B8206602BF0}"/>
              </a:ext>
            </a:extLst>
          </p:cNvPr>
          <p:cNvSpPr/>
          <p:nvPr/>
        </p:nvSpPr>
        <p:spPr>
          <a:xfrm>
            <a:off x="5900313" y="846149"/>
            <a:ext cx="74577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004A6C"/>
                </a:solidFill>
                <a:latin typeface="Gilroy Bold" pitchFamily="2" charset="77"/>
              </a:rPr>
              <a:t>Work with your partner to place </a:t>
            </a:r>
            <a:br>
              <a:rPr lang="en-US" b="1">
                <a:solidFill>
                  <a:srgbClr val="004A6C"/>
                </a:solidFill>
                <a:latin typeface="Gilroy Bold" pitchFamily="2" charset="77"/>
              </a:rPr>
            </a:br>
            <a:r>
              <a:rPr lang="en-US" b="1">
                <a:solidFill>
                  <a:srgbClr val="004A6C"/>
                </a:solidFill>
                <a:latin typeface="Gilroy Bold" pitchFamily="2" charset="77"/>
              </a:rPr>
              <a:t>the events in the order they occur:</a:t>
            </a:r>
            <a:endParaRPr lang="en-GB" b="1">
              <a:solidFill>
                <a:srgbClr val="004A6C"/>
              </a:solidFill>
              <a:latin typeface="Gilroy Bold" pitchFamily="2" charset="77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88D993D-8855-9F44-A2C9-70AAFB2E1C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620" y="-177663"/>
            <a:ext cx="12192000" cy="6858000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445B4B5E-C00D-1E4E-BC07-445AD99AA06F}"/>
              </a:ext>
            </a:extLst>
          </p:cNvPr>
          <p:cNvSpPr txBox="1"/>
          <p:nvPr/>
        </p:nvSpPr>
        <p:spPr>
          <a:xfrm>
            <a:off x="578253" y="703652"/>
            <a:ext cx="46273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4A6C"/>
                </a:solidFill>
                <a:latin typeface="Gilroy Black" pitchFamily="2" charset="77"/>
              </a:rPr>
              <a:t>Plastic production</a:t>
            </a:r>
          </a:p>
        </p:txBody>
      </p:sp>
      <p:pic>
        <p:nvPicPr>
          <p:cNvPr id="4" name="Picture 3" descr="Text&#10;&#10;Description automatically generated with low confidence">
            <a:extLst>
              <a:ext uri="{FF2B5EF4-FFF2-40B4-BE49-F238E27FC236}">
                <a16:creationId xmlns:a16="http://schemas.microsoft.com/office/drawing/2014/main" id="{93B9E581-F49B-4E54-A2BE-25B08DD7FF6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4778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2804758A-94DF-584A-8287-3B588A1934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Content Placeholder 6" descr="Graphical user interface&#10;&#10;Description automatically generated">
            <a:hlinkClick r:id="rId4"/>
            <a:extLst>
              <a:ext uri="{FF2B5EF4-FFF2-40B4-BE49-F238E27FC236}">
                <a16:creationId xmlns:a16="http://schemas.microsoft.com/office/drawing/2014/main" id="{114C64B3-FC9D-3645-B3A1-13A5F1D7FD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7599" y="1429786"/>
            <a:ext cx="5900264" cy="3792230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E0E40E7-9F87-114A-9D9A-AD44BEFE3D84}"/>
              </a:ext>
            </a:extLst>
          </p:cNvPr>
          <p:cNvSpPr txBox="1"/>
          <p:nvPr/>
        </p:nvSpPr>
        <p:spPr>
          <a:xfrm>
            <a:off x="582063" y="880994"/>
            <a:ext cx="46273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rgbClr val="004A6C"/>
                </a:solidFill>
                <a:latin typeface="Gilroy Black" pitchFamily="2" charset="77"/>
              </a:rPr>
              <a:t>7 types of plastic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1BE3F39-CCCB-7A47-B624-FD36032630A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630890">
            <a:off x="9144641" y="3655920"/>
            <a:ext cx="1534497" cy="1512808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97DED5BC-EFF8-482C-8FA8-0286C78B2D10}"/>
              </a:ext>
            </a:extLst>
          </p:cNvPr>
          <p:cNvGrpSpPr/>
          <p:nvPr/>
        </p:nvGrpSpPr>
        <p:grpSpPr>
          <a:xfrm>
            <a:off x="7954083" y="4487455"/>
            <a:ext cx="2347519" cy="734561"/>
            <a:chOff x="8357180" y="1099109"/>
            <a:chExt cx="2347519" cy="734561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8F8D12A-EDF9-7543-A50B-084C6FD51DB0}"/>
                </a:ext>
              </a:extLst>
            </p:cNvPr>
            <p:cNvSpPr/>
            <p:nvPr/>
          </p:nvSpPr>
          <p:spPr>
            <a:xfrm>
              <a:off x="8357180" y="1099109"/>
              <a:ext cx="1861366" cy="734561"/>
            </a:xfrm>
            <a:prstGeom prst="rect">
              <a:avLst/>
            </a:prstGeom>
            <a:solidFill>
              <a:srgbClr val="F9F6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3C13AE8-FB1C-2E44-897A-2C432A0403F3}"/>
                </a:ext>
              </a:extLst>
            </p:cNvPr>
            <p:cNvSpPr/>
            <p:nvPr/>
          </p:nvSpPr>
          <p:spPr>
            <a:xfrm>
              <a:off x="8424901" y="1111825"/>
              <a:ext cx="227979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b="1" dirty="0">
                  <a:solidFill>
                    <a:srgbClr val="004A6C"/>
                  </a:solidFill>
                  <a:latin typeface="Gilroy SemiBold" pitchFamily="2" charset="77"/>
                </a:rPr>
                <a:t>follow the link </a:t>
              </a:r>
              <a:br>
                <a:rPr lang="en-US" sz="2000" b="1" dirty="0">
                  <a:solidFill>
                    <a:srgbClr val="004A6C"/>
                  </a:solidFill>
                  <a:latin typeface="Gilroy SemiBold" pitchFamily="2" charset="77"/>
                </a:rPr>
              </a:br>
              <a:r>
                <a:rPr lang="en-US" sz="2000" b="1" dirty="0">
                  <a:solidFill>
                    <a:srgbClr val="004A6C"/>
                  </a:solidFill>
                  <a:latin typeface="Gilroy SemiBold" pitchFamily="2" charset="77"/>
                </a:rPr>
                <a:t>to see more</a:t>
              </a:r>
            </a:p>
          </p:txBody>
        </p:sp>
      </p:grpSp>
      <p:pic>
        <p:nvPicPr>
          <p:cNvPr id="4" name="Picture 3" descr="A picture containing text&#10;&#10;Description automatically generated">
            <a:hlinkClick r:id="rId4"/>
            <a:extLst>
              <a:ext uri="{FF2B5EF4-FFF2-40B4-BE49-F238E27FC236}">
                <a16:creationId xmlns:a16="http://schemas.microsoft.com/office/drawing/2014/main" id="{87F08927-CEA5-43F6-9FE9-28FE5F78D4E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2500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icon&#10;&#10;Description automatically generated">
            <a:extLst>
              <a:ext uri="{FF2B5EF4-FFF2-40B4-BE49-F238E27FC236}">
                <a16:creationId xmlns:a16="http://schemas.microsoft.com/office/drawing/2014/main" id="{D9CD384A-2AC4-9943-8230-8533C064213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E0E40E7-9F87-114A-9D9A-AD44BEFE3D84}"/>
              </a:ext>
            </a:extLst>
          </p:cNvPr>
          <p:cNvSpPr txBox="1"/>
          <p:nvPr/>
        </p:nvSpPr>
        <p:spPr>
          <a:xfrm>
            <a:off x="582063" y="880994"/>
            <a:ext cx="46273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4A6C"/>
                </a:solidFill>
                <a:latin typeface="Gilroy Black" pitchFamily="2" charset="77"/>
              </a:rPr>
              <a:t>Plastic Recycling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1BE3F39-CCCB-7A47-B624-FD36032630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630890">
            <a:off x="10304719" y="423437"/>
            <a:ext cx="1534497" cy="15128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D2FFD6D-A9D4-D44C-A39D-C37C325835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2174213">
            <a:off x="10536456" y="1692939"/>
            <a:ext cx="659737" cy="77112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C8F8D12A-EDF9-7543-A50B-084C6FD51DB0}"/>
              </a:ext>
            </a:extLst>
          </p:cNvPr>
          <p:cNvSpPr/>
          <p:nvPr/>
        </p:nvSpPr>
        <p:spPr>
          <a:xfrm>
            <a:off x="9114161" y="1254972"/>
            <a:ext cx="1861366" cy="734561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3C13AE8-FB1C-2E44-897A-2C432A0403F3}"/>
              </a:ext>
            </a:extLst>
          </p:cNvPr>
          <p:cNvSpPr/>
          <p:nvPr/>
        </p:nvSpPr>
        <p:spPr>
          <a:xfrm>
            <a:off x="9181882" y="1267688"/>
            <a:ext cx="227979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>
                <a:solidFill>
                  <a:srgbClr val="004A6C"/>
                </a:solidFill>
                <a:latin typeface="Gilroy SemiBold" pitchFamily="2" charset="77"/>
              </a:rPr>
              <a:t>follow the link </a:t>
            </a:r>
            <a:br>
              <a:rPr lang="en-US" sz="2000" b="1">
                <a:solidFill>
                  <a:srgbClr val="004A6C"/>
                </a:solidFill>
                <a:latin typeface="Gilroy SemiBold" pitchFamily="2" charset="77"/>
              </a:rPr>
            </a:br>
            <a:r>
              <a:rPr lang="en-US" sz="2000" b="1">
                <a:solidFill>
                  <a:srgbClr val="004A6C"/>
                </a:solidFill>
                <a:latin typeface="Gilroy SemiBold" pitchFamily="2" charset="77"/>
              </a:rPr>
              <a:t>to see more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478F016-CFCB-B24B-A041-60202EC9F50E}"/>
              </a:ext>
            </a:extLst>
          </p:cNvPr>
          <p:cNvSpPr/>
          <p:nvPr/>
        </p:nvSpPr>
        <p:spPr>
          <a:xfrm>
            <a:off x="550406" y="4147024"/>
            <a:ext cx="313499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 hangingPunct="0"/>
            <a:r>
              <a:rPr lang="en-US" sz="2800" b="1" dirty="0">
                <a:solidFill>
                  <a:srgbClr val="F9F6ED"/>
                </a:solidFill>
                <a:latin typeface="Gilroy SemiBold" pitchFamily="2" charset="77"/>
                <a:sym typeface="Calibri"/>
              </a:rPr>
              <a:t>What surprised you most about plastic recycling?</a:t>
            </a:r>
          </a:p>
        </p:txBody>
      </p:sp>
      <p:pic>
        <p:nvPicPr>
          <p:cNvPr id="15" name="Picture 14">
            <a:hlinkClick r:id="rId6"/>
            <a:extLst>
              <a:ext uri="{FF2B5EF4-FFF2-40B4-BE49-F238E27FC236}">
                <a16:creationId xmlns:a16="http://schemas.microsoft.com/office/drawing/2014/main" id="{7C854015-37AB-464B-8EEB-4208787C2A5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8635"/>
          <a:stretch/>
        </p:blipFill>
        <p:spPr>
          <a:xfrm>
            <a:off x="2738829" y="2193292"/>
            <a:ext cx="7335267" cy="4126088"/>
          </a:xfrm>
          <a:prstGeom prst="rect">
            <a:avLst/>
          </a:prstGeom>
        </p:spPr>
      </p:pic>
      <p:pic>
        <p:nvPicPr>
          <p:cNvPr id="3" name="Picture 2" descr="Text&#10;&#10;Description automatically generated with low confidence">
            <a:hlinkClick r:id="rId6"/>
            <a:extLst>
              <a:ext uri="{FF2B5EF4-FFF2-40B4-BE49-F238E27FC236}">
                <a16:creationId xmlns:a16="http://schemas.microsoft.com/office/drawing/2014/main" id="{B4E2D886-726D-415A-8CB5-9F75E32A2B5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0779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icon&#10;&#10;Description automatically generated">
            <a:extLst>
              <a:ext uri="{FF2B5EF4-FFF2-40B4-BE49-F238E27FC236}">
                <a16:creationId xmlns:a16="http://schemas.microsoft.com/office/drawing/2014/main" id="{EC0FBABF-DFCA-2246-9FD8-8E77D328F0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865FA09-D0B3-A246-8F5D-E70492540288}"/>
              </a:ext>
            </a:extLst>
          </p:cNvPr>
          <p:cNvSpPr txBox="1"/>
          <p:nvPr/>
        </p:nvSpPr>
        <p:spPr>
          <a:xfrm>
            <a:off x="582063" y="980323"/>
            <a:ext cx="46273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4A6C"/>
                </a:solidFill>
                <a:latin typeface="Gilroy Black" pitchFamily="2" charset="77"/>
              </a:rPr>
              <a:t>Partner task: </a:t>
            </a:r>
            <a:r>
              <a:rPr lang="en-US" sz="2400" b="1">
                <a:solidFill>
                  <a:srgbClr val="0090D4"/>
                </a:solidFill>
                <a:latin typeface="Gilroy Black" pitchFamily="2" charset="77"/>
              </a:rPr>
              <a:t>recycling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66CAA95-8A64-864F-A51B-03A195A01164}"/>
              </a:ext>
            </a:extLst>
          </p:cNvPr>
          <p:cNvSpPr/>
          <p:nvPr/>
        </p:nvSpPr>
        <p:spPr>
          <a:xfrm>
            <a:off x="666043" y="2422311"/>
            <a:ext cx="6701111" cy="3700723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F44A839-B8EB-4847-A5DC-309C89CA3C05}"/>
              </a:ext>
            </a:extLst>
          </p:cNvPr>
          <p:cNvSpPr/>
          <p:nvPr/>
        </p:nvSpPr>
        <p:spPr>
          <a:xfrm>
            <a:off x="989456" y="2736297"/>
            <a:ext cx="384218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rgbClr val="004A6C"/>
                </a:solidFill>
                <a:latin typeface="Gilroy SemiBold" pitchFamily="2" charset="77"/>
              </a:rPr>
              <a:t>Which products are made from recycled PET plastic bottles? </a:t>
            </a:r>
          </a:p>
          <a:p>
            <a:endParaRPr lang="en-US" sz="2800" b="1">
              <a:solidFill>
                <a:srgbClr val="004A6C"/>
              </a:solidFill>
              <a:latin typeface="Gilroy SemiBold" pitchFamily="2" charset="77"/>
            </a:endParaRPr>
          </a:p>
          <a:p>
            <a:r>
              <a:rPr lang="en-US" sz="2800" b="1">
                <a:solidFill>
                  <a:srgbClr val="004A6C"/>
                </a:solidFill>
                <a:latin typeface="Gilroy SemiBold" pitchFamily="2" charset="77"/>
              </a:rPr>
              <a:t>You have one minute to list as many as you can remember!</a:t>
            </a:r>
          </a:p>
        </p:txBody>
      </p:sp>
      <p:pic>
        <p:nvPicPr>
          <p:cNvPr id="4" name="Picture 3" descr="A picture containing colorful, window&#10;&#10;Description automatically generated">
            <a:extLst>
              <a:ext uri="{FF2B5EF4-FFF2-40B4-BE49-F238E27FC236}">
                <a16:creationId xmlns:a16="http://schemas.microsoft.com/office/drawing/2014/main" id="{B7B0B118-5FB4-6549-8B57-E1FBF3F4226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17423" y="0"/>
            <a:ext cx="78745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4736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64ce334-4dea-4cda-96fd-5a46cc3154a2" xsi:nil="true"/>
    <TaxCatchAll xmlns="edf7c51f-8958-4cb5-b692-975806f17f35" xsi:nil="true"/>
    <lcf76f155ced4ddcb4097134ff3c332f xmlns="764ce334-4dea-4cda-96fd-5a46cc3154a2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DF3CADEC272EC47A0E7F131D361E962" ma:contentTypeVersion="17" ma:contentTypeDescription="Create a new document." ma:contentTypeScope="" ma:versionID="45387289818170a2abfe359cb0abbcf8">
  <xsd:schema xmlns:xsd="http://www.w3.org/2001/XMLSchema" xmlns:xs="http://www.w3.org/2001/XMLSchema" xmlns:p="http://schemas.microsoft.com/office/2006/metadata/properties" xmlns:ns2="764ce334-4dea-4cda-96fd-5a46cc3154a2" xmlns:ns3="edf7c51f-8958-4cb5-b692-975806f17f35" targetNamespace="http://schemas.microsoft.com/office/2006/metadata/properties" ma:root="true" ma:fieldsID="f5b0215a64afade8cc991fdc94baf36c" ns2:_="" ns3:_="">
    <xsd:import namespace="764ce334-4dea-4cda-96fd-5a46cc3154a2"/>
    <xsd:import namespace="edf7c51f-8958-4cb5-b692-975806f17f3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64ce334-4dea-4cda-96fd-5a46cc3154a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99affbd4-4267-4163-968f-31649eba30c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f7c51f-8958-4cb5-b692-975806f17f35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12c46cc1-e504-45ce-b475-70eb2bc32c3b}" ma:internalName="TaxCatchAll" ma:showField="CatchAllData" ma:web="edf7c51f-8958-4cb5-b692-975806f17f3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7FB9D79-E3BA-4F63-80CE-63BAD07BAA45}">
  <ds:schemaRefs>
    <ds:schemaRef ds:uri="edf7c51f-8958-4cb5-b692-975806f17f35"/>
    <ds:schemaRef ds:uri="http://purl.org/dc/elements/1.1/"/>
    <ds:schemaRef ds:uri="http://www.w3.org/XML/1998/namespace"/>
    <ds:schemaRef ds:uri="http://purl.org/dc/dcmitype/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schemas.microsoft.com/office/infopath/2007/PartnerControls"/>
    <ds:schemaRef ds:uri="764ce334-4dea-4cda-96fd-5a46cc3154a2"/>
  </ds:schemaRefs>
</ds:datastoreItem>
</file>

<file path=customXml/itemProps2.xml><?xml version="1.0" encoding="utf-8"?>
<ds:datastoreItem xmlns:ds="http://schemas.openxmlformats.org/officeDocument/2006/customXml" ds:itemID="{940C6264-D9B2-4627-A979-5FE1A9F1261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72CB197-40FC-430C-B36B-BB6855588DC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64ce334-4dea-4cda-96fd-5a46cc3154a2"/>
    <ds:schemaRef ds:uri="edf7c51f-8958-4cb5-b692-975806f17f3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</TotalTime>
  <Words>1206</Words>
  <Application>Microsoft Macintosh PowerPoint</Application>
  <PresentationFormat>Widescreen</PresentationFormat>
  <Paragraphs>168</Paragraphs>
  <Slides>16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7" baseType="lpstr">
      <vt:lpstr>Arial</vt:lpstr>
      <vt:lpstr>Calibri</vt:lpstr>
      <vt:lpstr>Calibri Light</vt:lpstr>
      <vt:lpstr>EuclidSquare-Regular</vt:lpstr>
      <vt:lpstr>EuclidSquare-Semibold</vt:lpstr>
      <vt:lpstr>Gilroy</vt:lpstr>
      <vt:lpstr>Gilroy Black</vt:lpstr>
      <vt:lpstr>Gilroy Bold</vt:lpstr>
      <vt:lpstr>Gilroy Medium</vt:lpstr>
      <vt:lpstr>Gilroy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Adam</dc:creator>
  <cp:lastModifiedBy>Daniel Honey</cp:lastModifiedBy>
  <cp:revision>2</cp:revision>
  <dcterms:created xsi:type="dcterms:W3CDTF">2021-08-19T08:20:23Z</dcterms:created>
  <dcterms:modified xsi:type="dcterms:W3CDTF">2023-06-16T09:50:20Z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0x0101008DF3CADEC272EC47A0E7F131D361E962</vt:lpwstr>
  </property>
  <property fmtid="{D5CDD505-2E9C-101B-9397-08002B2CF9AE}" pid="3" name="MediaServiceImageTags">
    <vt:lpwstr/>
  </property>
</Properties>
</file>