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6"/>
  </p:notesMasterIdLst>
  <p:sldIdLst>
    <p:sldId id="256" r:id="rId5"/>
    <p:sldId id="257" r:id="rId6"/>
    <p:sldId id="258" r:id="rId7"/>
    <p:sldId id="308" r:id="rId8"/>
    <p:sldId id="295" r:id="rId9"/>
    <p:sldId id="296" r:id="rId10"/>
    <p:sldId id="297" r:id="rId11"/>
    <p:sldId id="298" r:id="rId12"/>
    <p:sldId id="299" r:id="rId13"/>
    <p:sldId id="300" r:id="rId14"/>
    <p:sldId id="301" r:id="rId15"/>
    <p:sldId id="302" r:id="rId16"/>
    <p:sldId id="275" r:id="rId17"/>
    <p:sldId id="304" r:id="rId18"/>
    <p:sldId id="305" r:id="rId19"/>
    <p:sldId id="306" r:id="rId20"/>
    <p:sldId id="303" r:id="rId21"/>
    <p:sldId id="309" r:id="rId22"/>
    <p:sldId id="273" r:id="rId23"/>
    <p:sldId id="262" r:id="rId24"/>
    <p:sldId id="274"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19" clrIdx="0">
    <p:extLst>
      <p:ext uri="{19B8F6BF-5375-455C-9EA6-DF929625EA0E}">
        <p15:presenceInfo xmlns:p15="http://schemas.microsoft.com/office/powerpoint/2012/main" userId="S::sarah@commonseas.com::ca92ddb4-4620-4127-97b1-8232d187080b" providerId="AD"/>
      </p:ext>
    </p:extLst>
  </p:cmAuthor>
  <p:cmAuthor id="2" name="Becky Root" initials="BR" lastIdx="4"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F7E8"/>
    <a:srgbClr val="FFF7E7"/>
    <a:srgbClr val="004A6C"/>
    <a:srgbClr val="F9F6ED"/>
    <a:srgbClr val="0090D4"/>
    <a:srgbClr val="FAB546"/>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59750A-47C3-4885-AC35-B3D46C69E90D}" v="105" dt="2021-11-25T12:42:18.6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2925" autoAdjust="0"/>
  </p:normalViewPr>
  <p:slideViewPr>
    <p:cSldViewPr snapToGrid="0" snapToObjects="1">
      <p:cViewPr varScale="1">
        <p:scale>
          <a:sx n="119" d="100"/>
          <a:sy n="119" d="100"/>
        </p:scale>
        <p:origin x="151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Root" userId="aae79a8e-4f34-44f0-938a-d9bdbc43ff73" providerId="ADAL" clId="{D712DCDA-D9EE-F54A-A855-451370475F44}"/>
    <pc:docChg chg="undo custSel addSld delSld modSld sldOrd">
      <pc:chgData name="Becky Root" userId="aae79a8e-4f34-44f0-938a-d9bdbc43ff73" providerId="ADAL" clId="{D712DCDA-D9EE-F54A-A855-451370475F44}" dt="2021-08-27T10:02:21.567" v="1820" actId="1076"/>
      <pc:docMkLst>
        <pc:docMk/>
      </pc:docMkLst>
      <pc:sldChg chg="addSp delSp modSp mod">
        <pc:chgData name="Becky Root" userId="aae79a8e-4f34-44f0-938a-d9bdbc43ff73" providerId="ADAL" clId="{D712DCDA-D9EE-F54A-A855-451370475F44}" dt="2021-08-26T10:06:28.427" v="1269" actId="478"/>
        <pc:sldMkLst>
          <pc:docMk/>
          <pc:sldMk cId="312134143" sldId="256"/>
        </pc:sldMkLst>
        <pc:picChg chg="add del mod modCrop">
          <ac:chgData name="Becky Root" userId="aae79a8e-4f34-44f0-938a-d9bdbc43ff73" providerId="ADAL" clId="{D712DCDA-D9EE-F54A-A855-451370475F44}" dt="2021-08-26T10:06:28.427" v="1269" actId="478"/>
          <ac:picMkLst>
            <pc:docMk/>
            <pc:sldMk cId="312134143" sldId="256"/>
            <ac:picMk id="5" creationId="{603D50D2-D91D-B64D-ACBF-A2B67D9F453F}"/>
          </ac:picMkLst>
        </pc:picChg>
      </pc:sldChg>
      <pc:sldChg chg="addSp delSp modSp mod">
        <pc:chgData name="Becky Root" userId="aae79a8e-4f34-44f0-938a-d9bdbc43ff73" providerId="ADAL" clId="{D712DCDA-D9EE-F54A-A855-451370475F44}" dt="2021-08-26T09:48:21.630" v="1226" actId="1076"/>
        <pc:sldMkLst>
          <pc:docMk/>
          <pc:sldMk cId="2912837112" sldId="262"/>
        </pc:sldMkLst>
        <pc:spChg chg="add del mod">
          <ac:chgData name="Becky Root" userId="aae79a8e-4f34-44f0-938a-d9bdbc43ff73" providerId="ADAL" clId="{D712DCDA-D9EE-F54A-A855-451370475F44}" dt="2021-08-26T09:46:15.991" v="1212"/>
          <ac:spMkLst>
            <pc:docMk/>
            <pc:sldMk cId="2912837112" sldId="262"/>
            <ac:spMk id="2" creationId="{930F3126-A928-1A44-BD67-6B7D17053CF8}"/>
          </ac:spMkLst>
        </pc:spChg>
        <pc:spChg chg="mod">
          <ac:chgData name="Becky Root" userId="aae79a8e-4f34-44f0-938a-d9bdbc43ff73" providerId="ADAL" clId="{D712DCDA-D9EE-F54A-A855-451370475F44}" dt="2021-08-26T09:46:11.512" v="1208" actId="14100"/>
          <ac:spMkLst>
            <pc:docMk/>
            <pc:sldMk cId="2912837112" sldId="262"/>
            <ac:spMk id="16" creationId="{A05F0BAB-7ECD-4847-8C94-2C9B8BD9B165}"/>
          </ac:spMkLst>
        </pc:spChg>
        <pc:picChg chg="add mod modCrop">
          <ac:chgData name="Becky Root" userId="aae79a8e-4f34-44f0-938a-d9bdbc43ff73" providerId="ADAL" clId="{D712DCDA-D9EE-F54A-A855-451370475F44}" dt="2021-08-26T09:48:21.630" v="1226" actId="1076"/>
          <ac:picMkLst>
            <pc:docMk/>
            <pc:sldMk cId="2912837112" sldId="262"/>
            <ac:picMk id="4" creationId="{C116D5F1-B008-5549-B01F-993164DB988D}"/>
          </ac:picMkLst>
        </pc:picChg>
        <pc:picChg chg="mod">
          <ac:chgData name="Becky Root" userId="aae79a8e-4f34-44f0-938a-d9bdbc43ff73" providerId="ADAL" clId="{D712DCDA-D9EE-F54A-A855-451370475F44}" dt="2021-08-26T09:46:02.056" v="1203" actId="1076"/>
          <ac:picMkLst>
            <pc:docMk/>
            <pc:sldMk cId="2912837112" sldId="262"/>
            <ac:picMk id="6" creationId="{ED5112E6-7DC0-1C46-B505-CFBF432A9C13}"/>
          </ac:picMkLst>
        </pc:picChg>
        <pc:picChg chg="del">
          <ac:chgData name="Becky Root" userId="aae79a8e-4f34-44f0-938a-d9bdbc43ff73" providerId="ADAL" clId="{D712DCDA-D9EE-F54A-A855-451370475F44}" dt="2021-08-26T09:45:01.991" v="1197" actId="478"/>
          <ac:picMkLst>
            <pc:docMk/>
            <pc:sldMk cId="2912837112" sldId="262"/>
            <ac:picMk id="8" creationId="{7EDD2CEC-AF19-F441-BED1-3BACD88A4123}"/>
          </ac:picMkLst>
        </pc:picChg>
        <pc:picChg chg="add del mod">
          <ac:chgData name="Becky Root" userId="aae79a8e-4f34-44f0-938a-d9bdbc43ff73" providerId="ADAL" clId="{D712DCDA-D9EE-F54A-A855-451370475F44}" dt="2021-08-26T09:48:17.574" v="1225" actId="478"/>
          <ac:picMkLst>
            <pc:docMk/>
            <pc:sldMk cId="2912837112" sldId="262"/>
            <ac:picMk id="11" creationId="{4EA291D1-A691-ED44-974C-B045545888ED}"/>
          </ac:picMkLst>
        </pc:picChg>
        <pc:picChg chg="mod">
          <ac:chgData name="Becky Root" userId="aae79a8e-4f34-44f0-938a-d9bdbc43ff73" providerId="ADAL" clId="{D712DCDA-D9EE-F54A-A855-451370475F44}" dt="2021-08-26T09:46:15.157" v="1210" actId="1076"/>
          <ac:picMkLst>
            <pc:docMk/>
            <pc:sldMk cId="2912837112" sldId="262"/>
            <ac:picMk id="17" creationId="{A56FE599-7B83-8D43-A5BD-65AD044BEC98}"/>
          </ac:picMkLst>
        </pc:picChg>
        <pc:picChg chg="mod">
          <ac:chgData name="Becky Root" userId="aae79a8e-4f34-44f0-938a-d9bdbc43ff73" providerId="ADAL" clId="{D712DCDA-D9EE-F54A-A855-451370475F44}" dt="2021-08-26T09:46:13.897" v="1209" actId="1076"/>
          <ac:picMkLst>
            <pc:docMk/>
            <pc:sldMk cId="2912837112" sldId="262"/>
            <ac:picMk id="18" creationId="{D31D2B9B-A409-6544-831A-4436EB865633}"/>
          </ac:picMkLst>
        </pc:picChg>
        <pc:picChg chg="mod">
          <ac:chgData name="Becky Root" userId="aae79a8e-4f34-44f0-938a-d9bdbc43ff73" providerId="ADAL" clId="{D712DCDA-D9EE-F54A-A855-451370475F44}" dt="2021-08-26T09:46:13.897" v="1209" actId="1076"/>
          <ac:picMkLst>
            <pc:docMk/>
            <pc:sldMk cId="2912837112" sldId="262"/>
            <ac:picMk id="19" creationId="{83E9ADFD-361A-D34E-A2F1-65EED72A22B2}"/>
          </ac:picMkLst>
        </pc:picChg>
      </pc:sldChg>
      <pc:sldChg chg="addSp delSp modSp mod ord">
        <pc:chgData name="Becky Root" userId="aae79a8e-4f34-44f0-938a-d9bdbc43ff73" providerId="ADAL" clId="{D712DCDA-D9EE-F54A-A855-451370475F44}" dt="2021-08-26T09:40:20.462" v="1132"/>
        <pc:sldMkLst>
          <pc:docMk/>
          <pc:sldMk cId="4032615951" sldId="273"/>
        </pc:sldMkLst>
        <pc:spChg chg="add del mod">
          <ac:chgData name="Becky Root" userId="aae79a8e-4f34-44f0-938a-d9bdbc43ff73" providerId="ADAL" clId="{D712DCDA-D9EE-F54A-A855-451370475F44}" dt="2021-08-26T09:40:20.462" v="1132"/>
          <ac:spMkLst>
            <pc:docMk/>
            <pc:sldMk cId="4032615951" sldId="273"/>
            <ac:spMk id="2" creationId="{F50D9CEF-A916-BF44-B6D2-456B656BAD22}"/>
          </ac:spMkLst>
        </pc:spChg>
        <pc:spChg chg="mod">
          <ac:chgData name="Becky Root" userId="aae79a8e-4f34-44f0-938a-d9bdbc43ff73" providerId="ADAL" clId="{D712DCDA-D9EE-F54A-A855-451370475F44}" dt="2021-08-26T09:40:20.149" v="1130" actId="1076"/>
          <ac:spMkLst>
            <pc:docMk/>
            <pc:sldMk cId="4032615951" sldId="273"/>
            <ac:spMk id="62" creationId="{F0DA2BD3-3BF5-C949-BD9A-0628373E8078}"/>
          </ac:spMkLst>
        </pc:spChg>
        <pc:spChg chg="mod">
          <ac:chgData name="Becky Root" userId="aae79a8e-4f34-44f0-938a-d9bdbc43ff73" providerId="ADAL" clId="{D712DCDA-D9EE-F54A-A855-451370475F44}" dt="2021-08-26T09:40:20.149" v="1130" actId="1076"/>
          <ac:spMkLst>
            <pc:docMk/>
            <pc:sldMk cId="4032615951" sldId="273"/>
            <ac:spMk id="63" creationId="{87AA5CA5-04B6-3240-B099-1E4AE7B4E0D9}"/>
          </ac:spMkLst>
        </pc:spChg>
      </pc:sldChg>
      <pc:sldChg chg="addSp delSp modSp mod">
        <pc:chgData name="Becky Root" userId="aae79a8e-4f34-44f0-938a-d9bdbc43ff73" providerId="ADAL" clId="{D712DCDA-D9EE-F54A-A855-451370475F44}" dt="2021-08-27T10:02:21.567" v="1820" actId="1076"/>
        <pc:sldMkLst>
          <pc:docMk/>
          <pc:sldMk cId="271819165" sldId="274"/>
        </pc:sldMkLst>
        <pc:spChg chg="mod">
          <ac:chgData name="Becky Root" userId="aae79a8e-4f34-44f0-938a-d9bdbc43ff73" providerId="ADAL" clId="{D712DCDA-D9EE-F54A-A855-451370475F44}" dt="2021-08-26T09:49:21.548" v="1247" actId="1076"/>
          <ac:spMkLst>
            <pc:docMk/>
            <pc:sldMk cId="271819165" sldId="274"/>
            <ac:spMk id="7" creationId="{20C0A2D1-11C3-7441-B8E9-1A6C22EE17B6}"/>
          </ac:spMkLst>
        </pc:spChg>
        <pc:graphicFrameChg chg="del">
          <ac:chgData name="Becky Root" userId="aae79a8e-4f34-44f0-938a-d9bdbc43ff73" providerId="ADAL" clId="{D712DCDA-D9EE-F54A-A855-451370475F44}" dt="2021-08-27T09:50:22.065" v="1502" actId="478"/>
          <ac:graphicFrameMkLst>
            <pc:docMk/>
            <pc:sldMk cId="271819165" sldId="274"/>
            <ac:graphicFrameMk id="2" creationId="{E27F4239-ADEC-414F-8532-7FDA22CB1F47}"/>
          </ac:graphicFrameMkLst>
        </pc:graphicFrameChg>
        <pc:graphicFrameChg chg="add mod modGraphic">
          <ac:chgData name="Becky Root" userId="aae79a8e-4f34-44f0-938a-d9bdbc43ff73" providerId="ADAL" clId="{D712DCDA-D9EE-F54A-A855-451370475F44}" dt="2021-08-27T10:02:19.554" v="1819" actId="20577"/>
          <ac:graphicFrameMkLst>
            <pc:docMk/>
            <pc:sldMk cId="271819165" sldId="274"/>
            <ac:graphicFrameMk id="13" creationId="{8C8A4FBE-94DF-764B-B165-9942FB263824}"/>
          </ac:graphicFrameMkLst>
        </pc:graphicFrameChg>
        <pc:picChg chg="mod">
          <ac:chgData name="Becky Root" userId="aae79a8e-4f34-44f0-938a-d9bdbc43ff73" providerId="ADAL" clId="{D712DCDA-D9EE-F54A-A855-451370475F44}" dt="2021-08-27T10:02:21.567" v="1820" actId="1076"/>
          <ac:picMkLst>
            <pc:docMk/>
            <pc:sldMk cId="271819165" sldId="274"/>
            <ac:picMk id="15" creationId="{32A4EB42-237E-5947-A159-3E5425980048}"/>
          </ac:picMkLst>
        </pc:picChg>
      </pc:sldChg>
      <pc:sldChg chg="addSp delSp modSp mod modNotesTx">
        <pc:chgData name="Becky Root" userId="aae79a8e-4f34-44f0-938a-d9bdbc43ff73" providerId="ADAL" clId="{D712DCDA-D9EE-F54A-A855-451370475F44}" dt="2021-08-26T08:47:00.567" v="559" actId="20577"/>
        <pc:sldMkLst>
          <pc:docMk/>
          <pc:sldMk cId="1823250078" sldId="275"/>
        </pc:sldMkLst>
        <pc:spChg chg="add del mod">
          <ac:chgData name="Becky Root" userId="aae79a8e-4f34-44f0-938a-d9bdbc43ff73" providerId="ADAL" clId="{D712DCDA-D9EE-F54A-A855-451370475F44}" dt="2021-08-26T08:38:19.342" v="475" actId="478"/>
          <ac:spMkLst>
            <pc:docMk/>
            <pc:sldMk cId="1823250078" sldId="275"/>
            <ac:spMk id="2" creationId="{165E6451-AD2E-A64D-B740-CBF7A2618491}"/>
          </ac:spMkLst>
        </pc:spChg>
        <pc:spChg chg="add mod">
          <ac:chgData name="Becky Root" userId="aae79a8e-4f34-44f0-938a-d9bdbc43ff73" providerId="ADAL" clId="{D712DCDA-D9EE-F54A-A855-451370475F44}" dt="2021-08-26T08:42:01.006" v="518" actId="1076"/>
          <ac:spMkLst>
            <pc:docMk/>
            <pc:sldMk cId="1823250078" sldId="275"/>
            <ac:spMk id="3" creationId="{33578A6C-A4EC-0845-BE81-B046044EFAC0}"/>
          </ac:spMkLst>
        </pc:spChg>
        <pc:spChg chg="add mod">
          <ac:chgData name="Becky Root" userId="aae79a8e-4f34-44f0-938a-d9bdbc43ff73" providerId="ADAL" clId="{D712DCDA-D9EE-F54A-A855-451370475F44}" dt="2021-08-26T08:46:19.194" v="556" actId="1035"/>
          <ac:spMkLst>
            <pc:docMk/>
            <pc:sldMk cId="1823250078" sldId="275"/>
            <ac:spMk id="4" creationId="{47B223D4-6929-1D43-B2E4-89B64F0106B0}"/>
          </ac:spMkLst>
        </pc:spChg>
        <pc:spChg chg="del mod">
          <ac:chgData name="Becky Root" userId="aae79a8e-4f34-44f0-938a-d9bdbc43ff73" providerId="ADAL" clId="{D712DCDA-D9EE-F54A-A855-451370475F44}" dt="2021-08-25T15:54:27.196" v="395" actId="478"/>
          <ac:spMkLst>
            <pc:docMk/>
            <pc:sldMk cId="1823250078" sldId="275"/>
            <ac:spMk id="5" creationId="{6E0E40E7-9F87-114A-9D9A-AD44BEFE3D84}"/>
          </ac:spMkLst>
        </pc:spChg>
        <pc:spChg chg="add mod">
          <ac:chgData name="Becky Root" userId="aae79a8e-4f34-44f0-938a-d9bdbc43ff73" providerId="ADAL" clId="{D712DCDA-D9EE-F54A-A855-451370475F44}" dt="2021-08-26T08:42:01.006" v="518" actId="1076"/>
          <ac:spMkLst>
            <pc:docMk/>
            <pc:sldMk cId="1823250078" sldId="275"/>
            <ac:spMk id="5" creationId="{94655FD6-4CE9-9547-ADF1-99AC5F1EE65B}"/>
          </ac:spMkLst>
        </pc:spChg>
        <pc:spChg chg="add mod">
          <ac:chgData name="Becky Root" userId="aae79a8e-4f34-44f0-938a-d9bdbc43ff73" providerId="ADAL" clId="{D712DCDA-D9EE-F54A-A855-451370475F44}" dt="2021-08-26T08:46:19.194" v="556" actId="1035"/>
          <ac:spMkLst>
            <pc:docMk/>
            <pc:sldMk cId="1823250078" sldId="275"/>
            <ac:spMk id="6" creationId="{3CA8C907-3FF7-DA44-8FB3-DC2E8FF27D02}"/>
          </ac:spMkLst>
        </pc:spChg>
        <pc:spChg chg="del">
          <ac:chgData name="Becky Root" userId="aae79a8e-4f34-44f0-938a-d9bdbc43ff73" providerId="ADAL" clId="{D712DCDA-D9EE-F54A-A855-451370475F44}" dt="2021-08-25T15:54:20.043" v="388" actId="478"/>
          <ac:spMkLst>
            <pc:docMk/>
            <pc:sldMk cId="1823250078" sldId="275"/>
            <ac:spMk id="10" creationId="{C8F8D12A-EDF9-7543-A50B-084C6FD51DB0}"/>
          </ac:spMkLst>
        </pc:spChg>
        <pc:spChg chg="del">
          <ac:chgData name="Becky Root" userId="aae79a8e-4f34-44f0-938a-d9bdbc43ff73" providerId="ADAL" clId="{D712DCDA-D9EE-F54A-A855-451370475F44}" dt="2021-08-25T15:54:16.696" v="386" actId="478"/>
          <ac:spMkLst>
            <pc:docMk/>
            <pc:sldMk cId="1823250078" sldId="275"/>
            <ac:spMk id="11" creationId="{93C13AE8-FB1C-2E44-897A-2C432A0403F3}"/>
          </ac:spMkLst>
        </pc:spChg>
        <pc:spChg chg="del">
          <ac:chgData name="Becky Root" userId="aae79a8e-4f34-44f0-938a-d9bdbc43ff73" providerId="ADAL" clId="{D712DCDA-D9EE-F54A-A855-451370475F44}" dt="2021-08-25T15:54:14.133" v="385" actId="478"/>
          <ac:spMkLst>
            <pc:docMk/>
            <pc:sldMk cId="1823250078" sldId="275"/>
            <ac:spMk id="12" creationId="{3544F73F-C725-6546-B7C9-42FA723C3AD3}"/>
          </ac:spMkLst>
        </pc:spChg>
        <pc:spChg chg="del">
          <ac:chgData name="Becky Root" userId="aae79a8e-4f34-44f0-938a-d9bdbc43ff73" providerId="ADAL" clId="{D712DCDA-D9EE-F54A-A855-451370475F44}" dt="2021-08-25T15:54:12.757" v="384" actId="478"/>
          <ac:spMkLst>
            <pc:docMk/>
            <pc:sldMk cId="1823250078" sldId="275"/>
            <ac:spMk id="14" creationId="{6F6C3659-7631-944E-B76C-59304A064D5E}"/>
          </ac:spMkLst>
        </pc:spChg>
        <pc:spChg chg="add mod">
          <ac:chgData name="Becky Root" userId="aae79a8e-4f34-44f0-938a-d9bdbc43ff73" providerId="ADAL" clId="{D712DCDA-D9EE-F54A-A855-451370475F44}" dt="2021-08-25T15:54:58.891" v="430" actId="1076"/>
          <ac:spMkLst>
            <pc:docMk/>
            <pc:sldMk cId="1823250078" sldId="275"/>
            <ac:spMk id="15" creationId="{EFD4926D-EFCF-7B4A-AF4C-D1F647DC820B}"/>
          </ac:spMkLst>
        </pc:spChg>
        <pc:spChg chg="add del mod">
          <ac:chgData name="Becky Root" userId="aae79a8e-4f34-44f0-938a-d9bdbc43ff73" providerId="ADAL" clId="{D712DCDA-D9EE-F54A-A855-451370475F44}" dt="2021-08-26T08:38:18.848" v="474" actId="478"/>
          <ac:spMkLst>
            <pc:docMk/>
            <pc:sldMk cId="1823250078" sldId="275"/>
            <ac:spMk id="16" creationId="{3D6A5F75-11D7-F746-8675-8F1162F2B126}"/>
          </ac:spMkLst>
        </pc:spChg>
        <pc:spChg chg="add del mod">
          <ac:chgData name="Becky Root" userId="aae79a8e-4f34-44f0-938a-d9bdbc43ff73" providerId="ADAL" clId="{D712DCDA-D9EE-F54A-A855-451370475F44}" dt="2021-08-26T08:37:35.907" v="459" actId="478"/>
          <ac:spMkLst>
            <pc:docMk/>
            <pc:sldMk cId="1823250078" sldId="275"/>
            <ac:spMk id="17" creationId="{85BEC203-30EF-9346-8F49-39E8EA5057E2}"/>
          </ac:spMkLst>
        </pc:spChg>
        <pc:spChg chg="add del mod">
          <ac:chgData name="Becky Root" userId="aae79a8e-4f34-44f0-938a-d9bdbc43ff73" providerId="ADAL" clId="{D712DCDA-D9EE-F54A-A855-451370475F44}" dt="2021-08-26T08:38:18.224" v="473" actId="478"/>
          <ac:spMkLst>
            <pc:docMk/>
            <pc:sldMk cId="1823250078" sldId="275"/>
            <ac:spMk id="18" creationId="{FA9BEA04-6480-F740-8936-56277473AD78}"/>
          </ac:spMkLst>
        </pc:spChg>
        <pc:spChg chg="add mod">
          <ac:chgData name="Becky Root" userId="aae79a8e-4f34-44f0-938a-d9bdbc43ff73" providerId="ADAL" clId="{D712DCDA-D9EE-F54A-A855-451370475F44}" dt="2021-08-26T08:39:43.637" v="493" actId="571"/>
          <ac:spMkLst>
            <pc:docMk/>
            <pc:sldMk cId="1823250078" sldId="275"/>
            <ac:spMk id="20" creationId="{4C291B2B-3B48-EB49-910B-B70E61AD5A13}"/>
          </ac:spMkLst>
        </pc:spChg>
        <pc:picChg chg="del">
          <ac:chgData name="Becky Root" userId="aae79a8e-4f34-44f0-938a-d9bdbc43ff73" providerId="ADAL" clId="{D712DCDA-D9EE-F54A-A855-451370475F44}" dt="2021-08-25T15:54:10.810" v="383" actId="478"/>
          <ac:picMkLst>
            <pc:docMk/>
            <pc:sldMk cId="1823250078" sldId="275"/>
            <ac:picMk id="3" creationId="{7B198265-BC5E-DA43-9E4D-A2F2FAFEC49E}"/>
          </ac:picMkLst>
        </pc:picChg>
        <pc:picChg chg="add mod">
          <ac:chgData name="Becky Root" userId="aae79a8e-4f34-44f0-938a-d9bdbc43ff73" providerId="ADAL" clId="{D712DCDA-D9EE-F54A-A855-451370475F44}" dt="2021-08-26T08:42:01.006" v="518" actId="1076"/>
          <ac:picMkLst>
            <pc:docMk/>
            <pc:sldMk cId="1823250078" sldId="275"/>
            <ac:picMk id="8" creationId="{01D7F82B-9090-0348-8DDA-5957F6BEE08B}"/>
          </ac:picMkLst>
        </pc:picChg>
        <pc:picChg chg="del">
          <ac:chgData name="Becky Root" userId="aae79a8e-4f34-44f0-938a-d9bdbc43ff73" providerId="ADAL" clId="{D712DCDA-D9EE-F54A-A855-451370475F44}" dt="2021-08-25T15:54:21.459" v="389" actId="478"/>
          <ac:picMkLst>
            <pc:docMk/>
            <pc:sldMk cId="1823250078" sldId="275"/>
            <ac:picMk id="8" creationId="{F1BE3F39-CCCB-7A47-B624-FD36032630A0}"/>
          </ac:picMkLst>
        </pc:picChg>
        <pc:picChg chg="del">
          <ac:chgData name="Becky Root" userId="aae79a8e-4f34-44f0-938a-d9bdbc43ff73" providerId="ADAL" clId="{D712DCDA-D9EE-F54A-A855-451370475F44}" dt="2021-08-25T15:54:17.994" v="387" actId="478"/>
          <ac:picMkLst>
            <pc:docMk/>
            <pc:sldMk cId="1823250078" sldId="275"/>
            <ac:picMk id="9" creationId="{8D2FFD6D-A9D4-D44C-A39D-C37C325835F8}"/>
          </ac:picMkLst>
        </pc:picChg>
        <pc:picChg chg="add mod">
          <ac:chgData name="Becky Root" userId="aae79a8e-4f34-44f0-938a-d9bdbc43ff73" providerId="ADAL" clId="{D712DCDA-D9EE-F54A-A855-451370475F44}" dt="2021-08-26T08:46:19.194" v="556" actId="1035"/>
          <ac:picMkLst>
            <pc:docMk/>
            <pc:sldMk cId="1823250078" sldId="275"/>
            <ac:picMk id="10" creationId="{1A721E05-1D5D-CF4E-95C6-7885FF82B4A5}"/>
          </ac:picMkLst>
        </pc:picChg>
        <pc:picChg chg="add mod">
          <ac:chgData name="Becky Root" userId="aae79a8e-4f34-44f0-938a-d9bdbc43ff73" providerId="ADAL" clId="{D712DCDA-D9EE-F54A-A855-451370475F44}" dt="2021-08-26T08:42:01.006" v="518" actId="1076"/>
          <ac:picMkLst>
            <pc:docMk/>
            <pc:sldMk cId="1823250078" sldId="275"/>
            <ac:picMk id="12" creationId="{3E4A5B0C-0B02-4846-9753-CDA928E41FE0}"/>
          </ac:picMkLst>
        </pc:picChg>
        <pc:picChg chg="mod">
          <ac:chgData name="Becky Root" userId="aae79a8e-4f34-44f0-938a-d9bdbc43ff73" providerId="ADAL" clId="{D712DCDA-D9EE-F54A-A855-451370475F44}" dt="2021-08-26T08:34:31.752" v="442" actId="1076"/>
          <ac:picMkLst>
            <pc:docMk/>
            <pc:sldMk cId="1823250078" sldId="275"/>
            <ac:picMk id="13" creationId="{2804758A-94DF-584A-8287-3B588A19342D}"/>
          </ac:picMkLst>
        </pc:picChg>
        <pc:picChg chg="add mod">
          <ac:chgData name="Becky Root" userId="aae79a8e-4f34-44f0-938a-d9bdbc43ff73" providerId="ADAL" clId="{D712DCDA-D9EE-F54A-A855-451370475F44}" dt="2021-08-26T08:46:19.194" v="556" actId="1035"/>
          <ac:picMkLst>
            <pc:docMk/>
            <pc:sldMk cId="1823250078" sldId="275"/>
            <ac:picMk id="19" creationId="{375B3DE0-8129-F04F-983F-ED36D25C6E84}"/>
          </ac:picMkLst>
        </pc:picChg>
        <pc:picChg chg="add mod">
          <ac:chgData name="Becky Root" userId="aae79a8e-4f34-44f0-938a-d9bdbc43ff73" providerId="ADAL" clId="{D712DCDA-D9EE-F54A-A855-451370475F44}" dt="2021-08-26T08:45:16.518" v="531" actId="1076"/>
          <ac:picMkLst>
            <pc:docMk/>
            <pc:sldMk cId="1823250078" sldId="275"/>
            <ac:picMk id="21" creationId="{BAE37A68-4E52-CB47-8B4F-0E43CE1246DC}"/>
          </ac:picMkLst>
        </pc:picChg>
        <pc:picChg chg="add mod">
          <ac:chgData name="Becky Root" userId="aae79a8e-4f34-44f0-938a-d9bdbc43ff73" providerId="ADAL" clId="{D712DCDA-D9EE-F54A-A855-451370475F44}" dt="2021-08-26T08:46:19.194" v="556" actId="1035"/>
          <ac:picMkLst>
            <pc:docMk/>
            <pc:sldMk cId="1823250078" sldId="275"/>
            <ac:picMk id="22" creationId="{FCF4BD18-BF56-3D42-94B7-8A40347649C4}"/>
          </ac:picMkLst>
        </pc:picChg>
        <pc:picChg chg="add mod">
          <ac:chgData name="Becky Root" userId="aae79a8e-4f34-44f0-938a-d9bdbc43ff73" providerId="ADAL" clId="{D712DCDA-D9EE-F54A-A855-451370475F44}" dt="2021-08-26T08:46:19.194" v="556" actId="1035"/>
          <ac:picMkLst>
            <pc:docMk/>
            <pc:sldMk cId="1823250078" sldId="275"/>
            <ac:picMk id="23" creationId="{937FC58D-FF1C-ED47-9033-292A3347470F}"/>
          </ac:picMkLst>
        </pc:picChg>
        <pc:picChg chg="add mod">
          <ac:chgData name="Becky Root" userId="aae79a8e-4f34-44f0-938a-d9bdbc43ff73" providerId="ADAL" clId="{D712DCDA-D9EE-F54A-A855-451370475F44}" dt="2021-08-26T08:45:48.344" v="542" actId="688"/>
          <ac:picMkLst>
            <pc:docMk/>
            <pc:sldMk cId="1823250078" sldId="275"/>
            <ac:picMk id="24" creationId="{82704EF9-4F08-BB47-993E-E08BF5B069D4}"/>
          </ac:picMkLst>
        </pc:picChg>
      </pc:sldChg>
      <pc:sldChg chg="del">
        <pc:chgData name="Becky Root" userId="aae79a8e-4f34-44f0-938a-d9bdbc43ff73" providerId="ADAL" clId="{D712DCDA-D9EE-F54A-A855-451370475F44}" dt="2021-08-26T08:53:54.975" v="588" actId="2696"/>
        <pc:sldMkLst>
          <pc:docMk/>
          <pc:sldMk cId="654077936" sldId="276"/>
        </pc:sldMkLst>
      </pc:sldChg>
      <pc:sldChg chg="del">
        <pc:chgData name="Becky Root" userId="aae79a8e-4f34-44f0-938a-d9bdbc43ff73" providerId="ADAL" clId="{D712DCDA-D9EE-F54A-A855-451370475F44}" dt="2021-08-26T08:51:49.024" v="564" actId="2696"/>
        <pc:sldMkLst>
          <pc:docMk/>
          <pc:sldMk cId="309985455" sldId="277"/>
        </pc:sldMkLst>
      </pc:sldChg>
      <pc:sldChg chg="del">
        <pc:chgData name="Becky Root" userId="aae79a8e-4f34-44f0-938a-d9bdbc43ff73" providerId="ADAL" clId="{D712DCDA-D9EE-F54A-A855-451370475F44}" dt="2021-08-26T08:50:53.362" v="560" actId="2696"/>
        <pc:sldMkLst>
          <pc:docMk/>
          <pc:sldMk cId="2808734057" sldId="284"/>
        </pc:sldMkLst>
      </pc:sldChg>
      <pc:sldChg chg="del">
        <pc:chgData name="Becky Root" userId="aae79a8e-4f34-44f0-938a-d9bdbc43ff73" providerId="ADAL" clId="{D712DCDA-D9EE-F54A-A855-451370475F44}" dt="2021-08-26T08:50:53.362" v="560" actId="2696"/>
        <pc:sldMkLst>
          <pc:docMk/>
          <pc:sldMk cId="4174694289" sldId="285"/>
        </pc:sldMkLst>
      </pc:sldChg>
      <pc:sldChg chg="del">
        <pc:chgData name="Becky Root" userId="aae79a8e-4f34-44f0-938a-d9bdbc43ff73" providerId="ADAL" clId="{D712DCDA-D9EE-F54A-A855-451370475F44}" dt="2021-08-26T08:50:53.362" v="560" actId="2696"/>
        <pc:sldMkLst>
          <pc:docMk/>
          <pc:sldMk cId="3715041681" sldId="286"/>
        </pc:sldMkLst>
      </pc:sldChg>
      <pc:sldChg chg="del">
        <pc:chgData name="Becky Root" userId="aae79a8e-4f34-44f0-938a-d9bdbc43ff73" providerId="ADAL" clId="{D712DCDA-D9EE-F54A-A855-451370475F44}" dt="2021-08-26T08:50:53.362" v="560" actId="2696"/>
        <pc:sldMkLst>
          <pc:docMk/>
          <pc:sldMk cId="3473890772" sldId="287"/>
        </pc:sldMkLst>
      </pc:sldChg>
      <pc:sldChg chg="del">
        <pc:chgData name="Becky Root" userId="aae79a8e-4f34-44f0-938a-d9bdbc43ff73" providerId="ADAL" clId="{D712DCDA-D9EE-F54A-A855-451370475F44}" dt="2021-08-26T08:50:53.362" v="560" actId="2696"/>
        <pc:sldMkLst>
          <pc:docMk/>
          <pc:sldMk cId="3050772133" sldId="288"/>
        </pc:sldMkLst>
      </pc:sldChg>
      <pc:sldChg chg="del">
        <pc:chgData name="Becky Root" userId="aae79a8e-4f34-44f0-938a-d9bdbc43ff73" providerId="ADAL" clId="{D712DCDA-D9EE-F54A-A855-451370475F44}" dt="2021-08-26T08:50:53.362" v="560" actId="2696"/>
        <pc:sldMkLst>
          <pc:docMk/>
          <pc:sldMk cId="234274196" sldId="289"/>
        </pc:sldMkLst>
      </pc:sldChg>
      <pc:sldChg chg="del">
        <pc:chgData name="Becky Root" userId="aae79a8e-4f34-44f0-938a-d9bdbc43ff73" providerId="ADAL" clId="{D712DCDA-D9EE-F54A-A855-451370475F44}" dt="2021-08-26T08:50:53.362" v="560" actId="2696"/>
        <pc:sldMkLst>
          <pc:docMk/>
          <pc:sldMk cId="1000182622" sldId="290"/>
        </pc:sldMkLst>
      </pc:sldChg>
      <pc:sldChg chg="del">
        <pc:chgData name="Becky Root" userId="aae79a8e-4f34-44f0-938a-d9bdbc43ff73" providerId="ADAL" clId="{D712DCDA-D9EE-F54A-A855-451370475F44}" dt="2021-08-26T08:51:45.441" v="563" actId="2696"/>
        <pc:sldMkLst>
          <pc:docMk/>
          <pc:sldMk cId="1281216485" sldId="292"/>
        </pc:sldMkLst>
      </pc:sldChg>
      <pc:sldChg chg="del">
        <pc:chgData name="Becky Root" userId="aae79a8e-4f34-44f0-938a-d9bdbc43ff73" providerId="ADAL" clId="{D712DCDA-D9EE-F54A-A855-451370475F44}" dt="2021-08-26T08:51:43.384" v="562" actId="2696"/>
        <pc:sldMkLst>
          <pc:docMk/>
          <pc:sldMk cId="1224131453" sldId="293"/>
        </pc:sldMkLst>
      </pc:sldChg>
      <pc:sldChg chg="del">
        <pc:chgData name="Becky Root" userId="aae79a8e-4f34-44f0-938a-d9bdbc43ff73" providerId="ADAL" clId="{D712DCDA-D9EE-F54A-A855-451370475F44}" dt="2021-08-26T08:51:41.200" v="561" actId="2696"/>
        <pc:sldMkLst>
          <pc:docMk/>
          <pc:sldMk cId="1018106804" sldId="294"/>
        </pc:sldMkLst>
      </pc:sldChg>
      <pc:sldChg chg="modSp mod">
        <pc:chgData name="Becky Root" userId="aae79a8e-4f34-44f0-938a-d9bdbc43ff73" providerId="ADAL" clId="{D712DCDA-D9EE-F54A-A855-451370475F44}" dt="2021-08-26T09:50:03.953" v="1251" actId="2085"/>
        <pc:sldMkLst>
          <pc:docMk/>
          <pc:sldMk cId="4097968724" sldId="295"/>
        </pc:sldMkLst>
        <pc:spChg chg="mod">
          <ac:chgData name="Becky Root" userId="aae79a8e-4f34-44f0-938a-d9bdbc43ff73" providerId="ADAL" clId="{D712DCDA-D9EE-F54A-A855-451370475F44}" dt="2021-08-26T09:49:54.689" v="1248" actId="2711"/>
          <ac:spMkLst>
            <pc:docMk/>
            <pc:sldMk cId="4097968724" sldId="295"/>
            <ac:spMk id="14" creationId="{DC59290C-2E20-0A4F-8265-959743963F48}"/>
          </ac:spMkLst>
        </pc:spChg>
        <pc:picChg chg="mod">
          <ac:chgData name="Becky Root" userId="aae79a8e-4f34-44f0-938a-d9bdbc43ff73" providerId="ADAL" clId="{D712DCDA-D9EE-F54A-A855-451370475F44}" dt="2021-08-26T09:50:03.953" v="1251" actId="2085"/>
          <ac:picMkLst>
            <pc:docMk/>
            <pc:sldMk cId="4097968724" sldId="295"/>
            <ac:picMk id="4" creationId="{A90EB9C0-ED27-6048-96B2-B824AA932230}"/>
          </ac:picMkLst>
        </pc:picChg>
      </pc:sldChg>
      <pc:sldChg chg="addSp delSp modSp mod">
        <pc:chgData name="Becky Root" userId="aae79a8e-4f34-44f0-938a-d9bdbc43ff73" providerId="ADAL" clId="{D712DCDA-D9EE-F54A-A855-451370475F44}" dt="2021-08-26T10:51:21.108" v="1312" actId="1076"/>
        <pc:sldMkLst>
          <pc:docMk/>
          <pc:sldMk cId="1674450572" sldId="296"/>
        </pc:sldMkLst>
        <pc:spChg chg="add mod">
          <ac:chgData name="Becky Root" userId="aae79a8e-4f34-44f0-938a-d9bdbc43ff73" providerId="ADAL" clId="{D712DCDA-D9EE-F54A-A855-451370475F44}" dt="2021-08-26T10:51:21.108" v="1312" actId="1076"/>
          <ac:spMkLst>
            <pc:docMk/>
            <pc:sldMk cId="1674450572" sldId="296"/>
            <ac:spMk id="3" creationId="{9C855A70-D2C4-504A-AA72-04C67C5EA9C1}"/>
          </ac:spMkLst>
        </pc:spChg>
        <pc:spChg chg="add del">
          <ac:chgData name="Becky Root" userId="aae79a8e-4f34-44f0-938a-d9bdbc43ff73" providerId="ADAL" clId="{D712DCDA-D9EE-F54A-A855-451370475F44}" dt="2021-08-25T15:21:22.705" v="35"/>
          <ac:spMkLst>
            <pc:docMk/>
            <pc:sldMk cId="1674450572" sldId="296"/>
            <ac:spMk id="3" creationId="{BBC153FD-1D3B-C34B-BE44-FC45F98B7296}"/>
          </ac:spMkLst>
        </pc:spChg>
        <pc:spChg chg="add mod">
          <ac:chgData name="Becky Root" userId="aae79a8e-4f34-44f0-938a-d9bdbc43ff73" providerId="ADAL" clId="{D712DCDA-D9EE-F54A-A855-451370475F44}" dt="2021-08-26T10:50:54.951" v="1303" actId="20577"/>
          <ac:spMkLst>
            <pc:docMk/>
            <pc:sldMk cId="1674450572" sldId="296"/>
            <ac:spMk id="6" creationId="{A392BFBD-29CA-4C48-94FE-4BCCCC90830C}"/>
          </ac:spMkLst>
        </pc:spChg>
        <pc:spChg chg="add del mod">
          <ac:chgData name="Becky Root" userId="aae79a8e-4f34-44f0-938a-d9bdbc43ff73" providerId="ADAL" clId="{D712DCDA-D9EE-F54A-A855-451370475F44}" dt="2021-08-25T14:51:30.111" v="4"/>
          <ac:spMkLst>
            <pc:docMk/>
            <pc:sldMk cId="1674450572" sldId="296"/>
            <ac:spMk id="7" creationId="{6679E77B-AE6B-8946-8EDB-97251C65D7D1}"/>
          </ac:spMkLst>
        </pc:spChg>
        <pc:spChg chg="add del mod">
          <ac:chgData name="Becky Root" userId="aae79a8e-4f34-44f0-938a-d9bdbc43ff73" providerId="ADAL" clId="{D712DCDA-D9EE-F54A-A855-451370475F44}" dt="2021-08-25T14:51:30.111" v="4"/>
          <ac:spMkLst>
            <pc:docMk/>
            <pc:sldMk cId="1674450572" sldId="296"/>
            <ac:spMk id="8" creationId="{C70B6563-6C7C-BB4C-922E-14A7A164FFB7}"/>
          </ac:spMkLst>
        </pc:spChg>
        <pc:spChg chg="del mod">
          <ac:chgData name="Becky Root" userId="aae79a8e-4f34-44f0-938a-d9bdbc43ff73" providerId="ADAL" clId="{D712DCDA-D9EE-F54A-A855-451370475F44}" dt="2021-08-25T14:53:14.703" v="22"/>
          <ac:spMkLst>
            <pc:docMk/>
            <pc:sldMk cId="1674450572" sldId="296"/>
            <ac:spMk id="10" creationId="{52789E27-4085-AF42-946F-A194A7C730A9}"/>
          </ac:spMkLst>
        </pc:spChg>
        <pc:spChg chg="add mod">
          <ac:chgData name="Becky Root" userId="aae79a8e-4f34-44f0-938a-d9bdbc43ff73" providerId="ADAL" clId="{D712DCDA-D9EE-F54A-A855-451370475F44}" dt="2021-08-26T10:50:59.533" v="1304" actId="14100"/>
          <ac:spMkLst>
            <pc:docMk/>
            <pc:sldMk cId="1674450572" sldId="296"/>
            <ac:spMk id="11" creationId="{60E89E5C-22EF-E648-BB2F-E55E1BEE3017}"/>
          </ac:spMkLst>
        </pc:spChg>
        <pc:spChg chg="add del mod">
          <ac:chgData name="Becky Root" userId="aae79a8e-4f34-44f0-938a-d9bdbc43ff73" providerId="ADAL" clId="{D712DCDA-D9EE-F54A-A855-451370475F44}" dt="2021-08-25T14:51:43.125" v="9" actId="478"/>
          <ac:spMkLst>
            <pc:docMk/>
            <pc:sldMk cId="1674450572" sldId="296"/>
            <ac:spMk id="12" creationId="{4EDDE722-1155-794A-8FFB-7533F1B6D882}"/>
          </ac:spMkLst>
        </pc:spChg>
        <pc:picChg chg="mod">
          <ac:chgData name="Becky Root" userId="aae79a8e-4f34-44f0-938a-d9bdbc43ff73" providerId="ADAL" clId="{D712DCDA-D9EE-F54A-A855-451370475F44}" dt="2021-08-25T14:45:30.433" v="2" actId="2085"/>
          <ac:picMkLst>
            <pc:docMk/>
            <pc:sldMk cId="1674450572" sldId="296"/>
            <ac:picMk id="4" creationId="{A90EB9C0-ED27-6048-96B2-B824AA932230}"/>
          </ac:picMkLst>
        </pc:picChg>
        <pc:picChg chg="add del mod">
          <ac:chgData name="Becky Root" userId="aae79a8e-4f34-44f0-938a-d9bdbc43ff73" providerId="ADAL" clId="{D712DCDA-D9EE-F54A-A855-451370475F44}" dt="2021-08-25T14:51:30.111" v="4"/>
          <ac:picMkLst>
            <pc:docMk/>
            <pc:sldMk cId="1674450572" sldId="296"/>
            <ac:picMk id="9" creationId="{B61942B9-E90F-A04D-A0F5-1BA010AF4213}"/>
          </ac:picMkLst>
        </pc:picChg>
        <pc:picChg chg="add del mod">
          <ac:chgData name="Becky Root" userId="aae79a8e-4f34-44f0-938a-d9bdbc43ff73" providerId="ADAL" clId="{D712DCDA-D9EE-F54A-A855-451370475F44}" dt="2021-08-25T15:22:01.174" v="55" actId="478"/>
          <ac:picMkLst>
            <pc:docMk/>
            <pc:sldMk cId="1674450572" sldId="296"/>
            <ac:picMk id="13" creationId="{CE2A72EE-7A07-804B-857F-793AC363D5C6}"/>
          </ac:picMkLst>
        </pc:picChg>
        <pc:picChg chg="add del mod ord">
          <ac:chgData name="Becky Root" userId="aae79a8e-4f34-44f0-938a-d9bdbc43ff73" providerId="ADAL" clId="{D712DCDA-D9EE-F54A-A855-451370475F44}" dt="2021-08-25T15:21:18.186" v="33" actId="931"/>
          <ac:picMkLst>
            <pc:docMk/>
            <pc:sldMk cId="1674450572" sldId="296"/>
            <ac:picMk id="15" creationId="{83DCD586-650B-5B4C-97CC-8E13FAE38968}"/>
          </ac:picMkLst>
        </pc:picChg>
        <pc:picChg chg="add mod ord modCrop">
          <ac:chgData name="Becky Root" userId="aae79a8e-4f34-44f0-938a-d9bdbc43ff73" providerId="ADAL" clId="{D712DCDA-D9EE-F54A-A855-451370475F44}" dt="2021-08-26T10:51:15.096" v="1310" actId="1076"/>
          <ac:picMkLst>
            <pc:docMk/>
            <pc:sldMk cId="1674450572" sldId="296"/>
            <ac:picMk id="17" creationId="{1AB52E7B-F594-3846-8F64-9DBF526ED495}"/>
          </ac:picMkLst>
        </pc:picChg>
      </pc:sldChg>
      <pc:sldChg chg="addSp delSp modSp add mod">
        <pc:chgData name="Becky Root" userId="aae79a8e-4f34-44f0-938a-d9bdbc43ff73" providerId="ADAL" clId="{D712DCDA-D9EE-F54A-A855-451370475F44}" dt="2021-08-26T10:53:54.585" v="1359" actId="1076"/>
        <pc:sldMkLst>
          <pc:docMk/>
          <pc:sldMk cId="1858832017" sldId="297"/>
        </pc:sldMkLst>
        <pc:spChg chg="add mod">
          <ac:chgData name="Becky Root" userId="aae79a8e-4f34-44f0-938a-d9bdbc43ff73" providerId="ADAL" clId="{D712DCDA-D9EE-F54A-A855-451370475F44}" dt="2021-08-25T15:23:09.133" v="81" actId="21"/>
          <ac:spMkLst>
            <pc:docMk/>
            <pc:sldMk cId="1858832017" sldId="297"/>
            <ac:spMk id="3" creationId="{57DF2458-C092-464E-8C31-3257CF93E587}"/>
          </ac:spMkLst>
        </pc:spChg>
        <pc:spChg chg="mod">
          <ac:chgData name="Becky Root" userId="aae79a8e-4f34-44f0-938a-d9bdbc43ff73" providerId="ADAL" clId="{D712DCDA-D9EE-F54A-A855-451370475F44}" dt="2021-08-25T15:22:19.785" v="67" actId="20577"/>
          <ac:spMkLst>
            <pc:docMk/>
            <pc:sldMk cId="1858832017" sldId="297"/>
            <ac:spMk id="5" creationId="{9AD9CE74-1C78-074B-A3D4-A3A3EA88CC2E}"/>
          </ac:spMkLst>
        </pc:spChg>
        <pc:spChg chg="del mod">
          <ac:chgData name="Becky Root" userId="aae79a8e-4f34-44f0-938a-d9bdbc43ff73" providerId="ADAL" clId="{D712DCDA-D9EE-F54A-A855-451370475F44}" dt="2021-08-26T10:52:43.212" v="1335"/>
          <ac:spMkLst>
            <pc:docMk/>
            <pc:sldMk cId="1858832017" sldId="297"/>
            <ac:spMk id="6" creationId="{A392BFBD-29CA-4C48-94FE-4BCCCC90830C}"/>
          </ac:spMkLst>
        </pc:spChg>
        <pc:spChg chg="add mod">
          <ac:chgData name="Becky Root" userId="aae79a8e-4f34-44f0-938a-d9bdbc43ff73" providerId="ADAL" clId="{D712DCDA-D9EE-F54A-A855-451370475F44}" dt="2021-08-26T10:51:38.882" v="1313"/>
          <ac:spMkLst>
            <pc:docMk/>
            <pc:sldMk cId="1858832017" sldId="297"/>
            <ac:spMk id="9" creationId="{6E7B6370-C026-2441-B08B-42DF90A7E378}"/>
          </ac:spMkLst>
        </pc:spChg>
        <pc:spChg chg="add mod">
          <ac:chgData name="Becky Root" userId="aae79a8e-4f34-44f0-938a-d9bdbc43ff73" providerId="ADAL" clId="{D712DCDA-D9EE-F54A-A855-451370475F44}" dt="2021-08-26T10:52:40.810" v="1333" actId="14100"/>
          <ac:spMkLst>
            <pc:docMk/>
            <pc:sldMk cId="1858832017" sldId="297"/>
            <ac:spMk id="10" creationId="{C5515E26-1179-A843-9860-2C833E9B20DE}"/>
          </ac:spMkLst>
        </pc:spChg>
        <pc:spChg chg="add del mod">
          <ac:chgData name="Becky Root" userId="aae79a8e-4f34-44f0-938a-d9bdbc43ff73" providerId="ADAL" clId="{D712DCDA-D9EE-F54A-A855-451370475F44}" dt="2021-08-25T15:24:17.434" v="104" actId="478"/>
          <ac:spMkLst>
            <pc:docMk/>
            <pc:sldMk cId="1858832017" sldId="297"/>
            <ac:spMk id="10" creationId="{C7E46D9E-6AB9-D44E-A369-451D25ACFF88}"/>
          </ac:spMkLst>
        </pc:spChg>
        <pc:spChg chg="del">
          <ac:chgData name="Becky Root" userId="aae79a8e-4f34-44f0-938a-d9bdbc43ff73" providerId="ADAL" clId="{D712DCDA-D9EE-F54A-A855-451370475F44}" dt="2021-08-26T10:51:40.528" v="1314" actId="478"/>
          <ac:spMkLst>
            <pc:docMk/>
            <pc:sldMk cId="1858832017" sldId="297"/>
            <ac:spMk id="11" creationId="{60E89E5C-22EF-E648-BB2F-E55E1BEE3017}"/>
          </ac:spMkLst>
        </pc:spChg>
        <pc:spChg chg="add mod">
          <ac:chgData name="Becky Root" userId="aae79a8e-4f34-44f0-938a-d9bdbc43ff73" providerId="ADAL" clId="{D712DCDA-D9EE-F54A-A855-451370475F44}" dt="2021-08-26T10:52:55.100" v="1342" actId="20577"/>
          <ac:spMkLst>
            <pc:docMk/>
            <pc:sldMk cId="1858832017" sldId="297"/>
            <ac:spMk id="12" creationId="{B5CEF180-1DA5-A04C-8435-BEF25B554663}"/>
          </ac:spMkLst>
        </pc:spChg>
        <pc:picChg chg="mod">
          <ac:chgData name="Becky Root" userId="aae79a8e-4f34-44f0-938a-d9bdbc43ff73" providerId="ADAL" clId="{D712DCDA-D9EE-F54A-A855-451370475F44}" dt="2021-08-26T10:53:54.585" v="1359" actId="1076"/>
          <ac:picMkLst>
            <pc:docMk/>
            <pc:sldMk cId="1858832017" sldId="297"/>
            <ac:picMk id="4" creationId="{A90EB9C0-ED27-6048-96B2-B824AA932230}"/>
          </ac:picMkLst>
        </pc:picChg>
        <pc:picChg chg="add del mod modCrop">
          <ac:chgData name="Becky Root" userId="aae79a8e-4f34-44f0-938a-d9bdbc43ff73" providerId="ADAL" clId="{D712DCDA-D9EE-F54A-A855-451370475F44}" dt="2021-08-25T15:27:07.159" v="140" actId="478"/>
          <ac:picMkLst>
            <pc:docMk/>
            <pc:sldMk cId="1858832017" sldId="297"/>
            <ac:picMk id="8" creationId="{EA0D725B-EB84-4A44-8428-5AC021D33E16}"/>
          </ac:picMkLst>
        </pc:picChg>
        <pc:picChg chg="add mod modCrop">
          <ac:chgData name="Becky Root" userId="aae79a8e-4f34-44f0-938a-d9bdbc43ff73" providerId="ADAL" clId="{D712DCDA-D9EE-F54A-A855-451370475F44}" dt="2021-08-26T10:51:58.189" v="1320" actId="166"/>
          <ac:picMkLst>
            <pc:docMk/>
            <pc:sldMk cId="1858832017" sldId="297"/>
            <ac:picMk id="13" creationId="{3E2CC680-B236-A742-89AE-819747E496EC}"/>
          </ac:picMkLst>
        </pc:picChg>
        <pc:picChg chg="del">
          <ac:chgData name="Becky Root" userId="aae79a8e-4f34-44f0-938a-d9bdbc43ff73" providerId="ADAL" clId="{D712DCDA-D9EE-F54A-A855-451370475F44}" dt="2021-08-25T15:24:11.889" v="102" actId="478"/>
          <ac:picMkLst>
            <pc:docMk/>
            <pc:sldMk cId="1858832017" sldId="297"/>
            <ac:picMk id="17" creationId="{1AB52E7B-F594-3846-8F64-9DBF526ED495}"/>
          </ac:picMkLst>
        </pc:picChg>
      </pc:sldChg>
      <pc:sldChg chg="addSp delSp modSp add mod">
        <pc:chgData name="Becky Root" userId="aae79a8e-4f34-44f0-938a-d9bdbc43ff73" providerId="ADAL" clId="{D712DCDA-D9EE-F54A-A855-451370475F44}" dt="2021-08-26T10:54:20.907" v="1370"/>
        <pc:sldMkLst>
          <pc:docMk/>
          <pc:sldMk cId="2063648281" sldId="298"/>
        </pc:sldMkLst>
        <pc:spChg chg="mod">
          <ac:chgData name="Becky Root" userId="aae79a8e-4f34-44f0-938a-d9bdbc43ff73" providerId="ADAL" clId="{D712DCDA-D9EE-F54A-A855-451370475F44}" dt="2021-08-25T15:25:12.341" v="108" actId="20577"/>
          <ac:spMkLst>
            <pc:docMk/>
            <pc:sldMk cId="2063648281" sldId="298"/>
            <ac:spMk id="5" creationId="{9AD9CE74-1C78-074B-A3D4-A3A3EA88CC2E}"/>
          </ac:spMkLst>
        </pc:spChg>
        <pc:spChg chg="del mod">
          <ac:chgData name="Becky Root" userId="aae79a8e-4f34-44f0-938a-d9bdbc43ff73" providerId="ADAL" clId="{D712DCDA-D9EE-F54A-A855-451370475F44}" dt="2021-08-26T10:54:20.907" v="1370"/>
          <ac:spMkLst>
            <pc:docMk/>
            <pc:sldMk cId="2063648281" sldId="298"/>
            <ac:spMk id="6" creationId="{A392BFBD-29CA-4C48-94FE-4BCCCC90830C}"/>
          </ac:spMkLst>
        </pc:spChg>
        <pc:spChg chg="add del mod">
          <ac:chgData name="Becky Root" userId="aae79a8e-4f34-44f0-938a-d9bdbc43ff73" providerId="ADAL" clId="{D712DCDA-D9EE-F54A-A855-451370475F44}" dt="2021-08-25T15:25:22.313" v="112" actId="478"/>
          <ac:spMkLst>
            <pc:docMk/>
            <pc:sldMk cId="2063648281" sldId="298"/>
            <ac:spMk id="7" creationId="{F8276895-03AC-A64A-809F-CCB9C2E71DCA}"/>
          </ac:spMkLst>
        </pc:spChg>
        <pc:spChg chg="add mod">
          <ac:chgData name="Becky Root" userId="aae79a8e-4f34-44f0-938a-d9bdbc43ff73" providerId="ADAL" clId="{D712DCDA-D9EE-F54A-A855-451370475F44}" dt="2021-08-26T10:53:00.238" v="1343"/>
          <ac:spMkLst>
            <pc:docMk/>
            <pc:sldMk cId="2063648281" sldId="298"/>
            <ac:spMk id="9" creationId="{8D576D52-2922-8746-BFF6-9FCA1341A9AD}"/>
          </ac:spMkLst>
        </pc:spChg>
        <pc:spChg chg="add del mod">
          <ac:chgData name="Becky Root" userId="aae79a8e-4f34-44f0-938a-d9bdbc43ff73" providerId="ADAL" clId="{D712DCDA-D9EE-F54A-A855-451370475F44}" dt="2021-08-25T15:27:17.037" v="142" actId="478"/>
          <ac:spMkLst>
            <pc:docMk/>
            <pc:sldMk cId="2063648281" sldId="298"/>
            <ac:spMk id="9" creationId="{A2BBA7E1-9E65-6C43-9F19-432EEEFED2DC}"/>
          </ac:spMkLst>
        </pc:spChg>
        <pc:spChg chg="add mod">
          <ac:chgData name="Becky Root" userId="aae79a8e-4f34-44f0-938a-d9bdbc43ff73" providerId="ADAL" clId="{D712DCDA-D9EE-F54A-A855-451370475F44}" dt="2021-08-26T10:53:50.046" v="1358" actId="20577"/>
          <ac:spMkLst>
            <pc:docMk/>
            <pc:sldMk cId="2063648281" sldId="298"/>
            <ac:spMk id="10" creationId="{8070029D-CB47-B84F-AFA2-F5CA13CF27F0}"/>
          </ac:spMkLst>
        </pc:spChg>
        <pc:spChg chg="del">
          <ac:chgData name="Becky Root" userId="aae79a8e-4f34-44f0-938a-d9bdbc43ff73" providerId="ADAL" clId="{D712DCDA-D9EE-F54A-A855-451370475F44}" dt="2021-08-26T10:53:01.630" v="1344" actId="478"/>
          <ac:spMkLst>
            <pc:docMk/>
            <pc:sldMk cId="2063648281" sldId="298"/>
            <ac:spMk id="11" creationId="{60E89E5C-22EF-E648-BB2F-E55E1BEE3017}"/>
          </ac:spMkLst>
        </pc:spChg>
        <pc:spChg chg="add mod">
          <ac:chgData name="Becky Root" userId="aae79a8e-4f34-44f0-938a-d9bdbc43ff73" providerId="ADAL" clId="{D712DCDA-D9EE-F54A-A855-451370475F44}" dt="2021-08-26T10:54:01.334" v="1364" actId="20577"/>
          <ac:spMkLst>
            <pc:docMk/>
            <pc:sldMk cId="2063648281" sldId="298"/>
            <ac:spMk id="12" creationId="{00589805-CD38-A341-954C-AD2C59C5175D}"/>
          </ac:spMkLst>
        </pc:spChg>
        <pc:picChg chg="mod">
          <ac:chgData name="Becky Root" userId="aae79a8e-4f34-44f0-938a-d9bdbc43ff73" providerId="ADAL" clId="{D712DCDA-D9EE-F54A-A855-451370475F44}" dt="2021-08-26T10:53:31.119" v="1352" actId="166"/>
          <ac:picMkLst>
            <pc:docMk/>
            <pc:sldMk cId="2063648281" sldId="298"/>
            <ac:picMk id="8" creationId="{EA0D725B-EB84-4A44-8428-5AC021D33E16}"/>
          </ac:picMkLst>
        </pc:picChg>
        <pc:picChg chg="add del mod">
          <ac:chgData name="Becky Root" userId="aae79a8e-4f34-44f0-938a-d9bdbc43ff73" providerId="ADAL" clId="{D712DCDA-D9EE-F54A-A855-451370475F44}" dt="2021-08-25T15:26:28.531" v="133" actId="21"/>
          <ac:picMkLst>
            <pc:docMk/>
            <pc:sldMk cId="2063648281" sldId="298"/>
            <ac:picMk id="12" creationId="{2E291CDF-54E4-D04E-AFF0-B58392BA473B}"/>
          </ac:picMkLst>
        </pc:picChg>
      </pc:sldChg>
      <pc:sldChg chg="addSp delSp modSp add mod">
        <pc:chgData name="Becky Root" userId="aae79a8e-4f34-44f0-938a-d9bdbc43ff73" providerId="ADAL" clId="{D712DCDA-D9EE-F54A-A855-451370475F44}" dt="2021-08-26T10:55:51.922" v="1401" actId="20577"/>
        <pc:sldMkLst>
          <pc:docMk/>
          <pc:sldMk cId="2898765227" sldId="299"/>
        </pc:sldMkLst>
        <pc:spChg chg="mod">
          <ac:chgData name="Becky Root" userId="aae79a8e-4f34-44f0-938a-d9bdbc43ff73" providerId="ADAL" clId="{D712DCDA-D9EE-F54A-A855-451370475F44}" dt="2021-08-26T10:55:21.630" v="1388" actId="1076"/>
          <ac:spMkLst>
            <pc:docMk/>
            <pc:sldMk cId="2898765227" sldId="299"/>
            <ac:spMk id="3" creationId="{57DF2458-C092-464E-8C31-3257CF93E587}"/>
          </ac:spMkLst>
        </pc:spChg>
        <pc:spChg chg="mod">
          <ac:chgData name="Becky Root" userId="aae79a8e-4f34-44f0-938a-d9bdbc43ff73" providerId="ADAL" clId="{D712DCDA-D9EE-F54A-A855-451370475F44}" dt="2021-08-25T15:27:32.517" v="144" actId="20577"/>
          <ac:spMkLst>
            <pc:docMk/>
            <pc:sldMk cId="2898765227" sldId="299"/>
            <ac:spMk id="5" creationId="{9AD9CE74-1C78-074B-A3D4-A3A3EA88CC2E}"/>
          </ac:spMkLst>
        </pc:spChg>
        <pc:spChg chg="del mod">
          <ac:chgData name="Becky Root" userId="aae79a8e-4f34-44f0-938a-d9bdbc43ff73" providerId="ADAL" clId="{D712DCDA-D9EE-F54A-A855-451370475F44}" dt="2021-08-26T10:55:44.823" v="1399"/>
          <ac:spMkLst>
            <pc:docMk/>
            <pc:sldMk cId="2898765227" sldId="299"/>
            <ac:spMk id="6" creationId="{A392BFBD-29CA-4C48-94FE-4BCCCC90830C}"/>
          </ac:spMkLst>
        </pc:spChg>
        <pc:spChg chg="add del mod">
          <ac:chgData name="Becky Root" userId="aae79a8e-4f34-44f0-938a-d9bdbc43ff73" providerId="ADAL" clId="{D712DCDA-D9EE-F54A-A855-451370475F44}" dt="2021-08-25T15:28:30.539" v="170" actId="478"/>
          <ac:spMkLst>
            <pc:docMk/>
            <pc:sldMk cId="2898765227" sldId="299"/>
            <ac:spMk id="7" creationId="{A9AF2610-876A-814F-BC63-9686CB439F4C}"/>
          </ac:spMkLst>
        </pc:spChg>
        <pc:spChg chg="add del mod">
          <ac:chgData name="Becky Root" userId="aae79a8e-4f34-44f0-938a-d9bdbc43ff73" providerId="ADAL" clId="{D712DCDA-D9EE-F54A-A855-451370475F44}" dt="2021-08-26T10:54:16.193" v="1366" actId="478"/>
          <ac:spMkLst>
            <pc:docMk/>
            <pc:sldMk cId="2898765227" sldId="299"/>
            <ac:spMk id="9" creationId="{60BC4A85-80D3-DD40-9C96-65E58004EA31}"/>
          </ac:spMkLst>
        </pc:spChg>
        <pc:spChg chg="del mod">
          <ac:chgData name="Becky Root" userId="aae79a8e-4f34-44f0-938a-d9bdbc43ff73" providerId="ADAL" clId="{D712DCDA-D9EE-F54A-A855-451370475F44}" dt="2021-08-26T10:54:20.444" v="1368" actId="478"/>
          <ac:spMkLst>
            <pc:docMk/>
            <pc:sldMk cId="2898765227" sldId="299"/>
            <ac:spMk id="11" creationId="{60E89E5C-22EF-E648-BB2F-E55E1BEE3017}"/>
          </ac:spMkLst>
        </pc:spChg>
        <pc:spChg chg="add mod">
          <ac:chgData name="Becky Root" userId="aae79a8e-4f34-44f0-938a-d9bdbc43ff73" providerId="ADAL" clId="{D712DCDA-D9EE-F54A-A855-451370475F44}" dt="2021-08-26T10:55:42.177" v="1397" actId="14100"/>
          <ac:spMkLst>
            <pc:docMk/>
            <pc:sldMk cId="2898765227" sldId="299"/>
            <ac:spMk id="12" creationId="{F90690AC-B1D9-024C-A470-16A65A9647DA}"/>
          </ac:spMkLst>
        </pc:spChg>
        <pc:spChg chg="add del mod">
          <ac:chgData name="Becky Root" userId="aae79a8e-4f34-44f0-938a-d9bdbc43ff73" providerId="ADAL" clId="{D712DCDA-D9EE-F54A-A855-451370475F44}" dt="2021-08-26T10:55:13.167" v="1387"/>
          <ac:spMkLst>
            <pc:docMk/>
            <pc:sldMk cId="2898765227" sldId="299"/>
            <ac:spMk id="13" creationId="{694CEB42-BF31-5F4C-BC6B-6C869E5661E2}"/>
          </ac:spMkLst>
        </pc:spChg>
        <pc:spChg chg="add del mod">
          <ac:chgData name="Becky Root" userId="aae79a8e-4f34-44f0-938a-d9bdbc43ff73" providerId="ADAL" clId="{D712DCDA-D9EE-F54A-A855-451370475F44}" dt="2021-08-26T10:55:25.961" v="1390"/>
          <ac:spMkLst>
            <pc:docMk/>
            <pc:sldMk cId="2898765227" sldId="299"/>
            <ac:spMk id="14" creationId="{2F79B323-0335-F34C-B67C-4613E8DFFAD5}"/>
          </ac:spMkLst>
        </pc:spChg>
        <pc:spChg chg="add mod">
          <ac:chgData name="Becky Root" userId="aae79a8e-4f34-44f0-938a-d9bdbc43ff73" providerId="ADAL" clId="{D712DCDA-D9EE-F54A-A855-451370475F44}" dt="2021-08-26T10:55:38.671" v="1396"/>
          <ac:spMkLst>
            <pc:docMk/>
            <pc:sldMk cId="2898765227" sldId="299"/>
            <ac:spMk id="15" creationId="{6453DD10-67DA-614A-87BB-C4CA8D7CABDF}"/>
          </ac:spMkLst>
        </pc:spChg>
        <pc:spChg chg="add mod">
          <ac:chgData name="Becky Root" userId="aae79a8e-4f34-44f0-938a-d9bdbc43ff73" providerId="ADAL" clId="{D712DCDA-D9EE-F54A-A855-451370475F44}" dt="2021-08-26T10:55:51.922" v="1401" actId="20577"/>
          <ac:spMkLst>
            <pc:docMk/>
            <pc:sldMk cId="2898765227" sldId="299"/>
            <ac:spMk id="16" creationId="{6D10BB58-4F4A-E94C-BC4A-63879751146D}"/>
          </ac:spMkLst>
        </pc:spChg>
        <pc:picChg chg="del">
          <ac:chgData name="Becky Root" userId="aae79a8e-4f34-44f0-938a-d9bdbc43ff73" providerId="ADAL" clId="{D712DCDA-D9EE-F54A-A855-451370475F44}" dt="2021-08-25T15:29:02.402" v="186" actId="478"/>
          <ac:picMkLst>
            <pc:docMk/>
            <pc:sldMk cId="2898765227" sldId="299"/>
            <ac:picMk id="8" creationId="{EA0D725B-EB84-4A44-8428-5AC021D33E16}"/>
          </ac:picMkLst>
        </pc:picChg>
        <pc:picChg chg="add mod modCrop">
          <ac:chgData name="Becky Root" userId="aae79a8e-4f34-44f0-938a-d9bdbc43ff73" providerId="ADAL" clId="{D712DCDA-D9EE-F54A-A855-451370475F44}" dt="2021-08-26T10:54:57.240" v="1385" actId="166"/>
          <ac:picMkLst>
            <pc:docMk/>
            <pc:sldMk cId="2898765227" sldId="299"/>
            <ac:picMk id="10" creationId="{942BF590-49FC-F249-9756-A95811E1F96E}"/>
          </ac:picMkLst>
        </pc:picChg>
      </pc:sldChg>
      <pc:sldChg chg="addSp delSp modSp add mod">
        <pc:chgData name="Becky Root" userId="aae79a8e-4f34-44f0-938a-d9bdbc43ff73" providerId="ADAL" clId="{D712DCDA-D9EE-F54A-A855-451370475F44}" dt="2021-08-26T10:57:02.650" v="1426"/>
        <pc:sldMkLst>
          <pc:docMk/>
          <pc:sldMk cId="1527653706" sldId="300"/>
        </pc:sldMkLst>
        <pc:spChg chg="mod">
          <ac:chgData name="Becky Root" userId="aae79a8e-4f34-44f0-938a-d9bdbc43ff73" providerId="ADAL" clId="{D712DCDA-D9EE-F54A-A855-451370475F44}" dt="2021-08-25T15:29:28.290" v="199"/>
          <ac:spMkLst>
            <pc:docMk/>
            <pc:sldMk cId="1527653706" sldId="300"/>
            <ac:spMk id="5" creationId="{9AD9CE74-1C78-074B-A3D4-A3A3EA88CC2E}"/>
          </ac:spMkLst>
        </pc:spChg>
        <pc:spChg chg="del mod">
          <ac:chgData name="Becky Root" userId="aae79a8e-4f34-44f0-938a-d9bdbc43ff73" providerId="ADAL" clId="{D712DCDA-D9EE-F54A-A855-451370475F44}" dt="2021-08-26T10:57:02.650" v="1426"/>
          <ac:spMkLst>
            <pc:docMk/>
            <pc:sldMk cId="1527653706" sldId="300"/>
            <ac:spMk id="6" creationId="{A392BFBD-29CA-4C48-94FE-4BCCCC90830C}"/>
          </ac:spMkLst>
        </pc:spChg>
        <pc:spChg chg="add del mod">
          <ac:chgData name="Becky Root" userId="aae79a8e-4f34-44f0-938a-d9bdbc43ff73" providerId="ADAL" clId="{D712DCDA-D9EE-F54A-A855-451370475F44}" dt="2021-08-25T15:31:58.423" v="249" actId="478"/>
          <ac:spMkLst>
            <pc:docMk/>
            <pc:sldMk cId="1527653706" sldId="300"/>
            <ac:spMk id="7" creationId="{FDC5DD71-7342-F349-8866-3C909FBCB3A9}"/>
          </ac:spMkLst>
        </pc:spChg>
        <pc:spChg chg="add mod">
          <ac:chgData name="Becky Root" userId="aae79a8e-4f34-44f0-938a-d9bdbc43ff73" providerId="ADAL" clId="{D712DCDA-D9EE-F54A-A855-451370475F44}" dt="2021-08-26T10:56:47.415" v="1418" actId="14100"/>
          <ac:spMkLst>
            <pc:docMk/>
            <pc:sldMk cId="1527653706" sldId="300"/>
            <ac:spMk id="10" creationId="{383B7AC0-D347-4740-9C53-FFA5CF745CDC}"/>
          </ac:spMkLst>
        </pc:spChg>
        <pc:spChg chg="del">
          <ac:chgData name="Becky Root" userId="aae79a8e-4f34-44f0-938a-d9bdbc43ff73" providerId="ADAL" clId="{D712DCDA-D9EE-F54A-A855-451370475F44}" dt="2021-08-26T10:56:19.458" v="1404" actId="478"/>
          <ac:spMkLst>
            <pc:docMk/>
            <pc:sldMk cId="1527653706" sldId="300"/>
            <ac:spMk id="11" creationId="{60E89E5C-22EF-E648-BB2F-E55E1BEE3017}"/>
          </ac:spMkLst>
        </pc:spChg>
        <pc:spChg chg="add mod">
          <ac:chgData name="Becky Root" userId="aae79a8e-4f34-44f0-938a-d9bdbc43ff73" providerId="ADAL" clId="{D712DCDA-D9EE-F54A-A855-451370475F44}" dt="2021-08-26T10:56:39.400" v="1413" actId="20577"/>
          <ac:spMkLst>
            <pc:docMk/>
            <pc:sldMk cId="1527653706" sldId="300"/>
            <ac:spMk id="12" creationId="{85FF3AA1-9DC1-4640-8450-D5179F8341A0}"/>
          </ac:spMkLst>
        </pc:spChg>
        <pc:spChg chg="add mod">
          <ac:chgData name="Becky Root" userId="aae79a8e-4f34-44f0-938a-d9bdbc43ff73" providerId="ADAL" clId="{D712DCDA-D9EE-F54A-A855-451370475F44}" dt="2021-08-26T10:56:57.823" v="1424" actId="20577"/>
          <ac:spMkLst>
            <pc:docMk/>
            <pc:sldMk cId="1527653706" sldId="300"/>
            <ac:spMk id="13" creationId="{72824B1D-C3D3-CA46-A72B-0EC13033991C}"/>
          </ac:spMkLst>
        </pc:spChg>
        <pc:picChg chg="mod">
          <ac:chgData name="Becky Root" userId="aae79a8e-4f34-44f0-938a-d9bdbc43ff73" providerId="ADAL" clId="{D712DCDA-D9EE-F54A-A855-451370475F44}" dt="2021-08-26T10:56:44.803" v="1415" actId="1076"/>
          <ac:picMkLst>
            <pc:docMk/>
            <pc:sldMk cId="1527653706" sldId="300"/>
            <ac:picMk id="4" creationId="{A90EB9C0-ED27-6048-96B2-B824AA932230}"/>
          </ac:picMkLst>
        </pc:picChg>
        <pc:picChg chg="add mod modCrop">
          <ac:chgData name="Becky Root" userId="aae79a8e-4f34-44f0-938a-d9bdbc43ff73" providerId="ADAL" clId="{D712DCDA-D9EE-F54A-A855-451370475F44}" dt="2021-08-26T10:56:35.089" v="1410" actId="166"/>
          <ac:picMkLst>
            <pc:docMk/>
            <pc:sldMk cId="1527653706" sldId="300"/>
            <ac:picMk id="9" creationId="{9C631457-B4AA-1A49-945C-F6A01560D1CF}"/>
          </ac:picMkLst>
        </pc:picChg>
        <pc:picChg chg="del">
          <ac:chgData name="Becky Root" userId="aae79a8e-4f34-44f0-938a-d9bdbc43ff73" providerId="ADAL" clId="{D712DCDA-D9EE-F54A-A855-451370475F44}" dt="2021-08-25T15:31:54.002" v="247" actId="478"/>
          <ac:picMkLst>
            <pc:docMk/>
            <pc:sldMk cId="1527653706" sldId="300"/>
            <ac:picMk id="10" creationId="{942BF590-49FC-F249-9756-A95811E1F96E}"/>
          </ac:picMkLst>
        </pc:picChg>
      </pc:sldChg>
      <pc:sldChg chg="addSp delSp modSp add mod modNotesTx">
        <pc:chgData name="Becky Root" userId="aae79a8e-4f34-44f0-938a-d9bdbc43ff73" providerId="ADAL" clId="{D712DCDA-D9EE-F54A-A855-451370475F44}" dt="2021-08-26T11:02:23.106" v="1501" actId="478"/>
        <pc:sldMkLst>
          <pc:docMk/>
          <pc:sldMk cId="3411460994" sldId="301"/>
        </pc:sldMkLst>
        <pc:spChg chg="mod">
          <ac:chgData name="Becky Root" userId="aae79a8e-4f34-44f0-938a-d9bdbc43ff73" providerId="ADAL" clId="{D712DCDA-D9EE-F54A-A855-451370475F44}" dt="2021-08-25T15:32:12.776" v="259" actId="20577"/>
          <ac:spMkLst>
            <pc:docMk/>
            <pc:sldMk cId="3411460994" sldId="301"/>
            <ac:spMk id="5" creationId="{9AD9CE74-1C78-074B-A3D4-A3A3EA88CC2E}"/>
          </ac:spMkLst>
        </pc:spChg>
        <pc:spChg chg="del mod">
          <ac:chgData name="Becky Root" userId="aae79a8e-4f34-44f0-938a-d9bdbc43ff73" providerId="ADAL" clId="{D712DCDA-D9EE-F54A-A855-451370475F44}" dt="2021-08-25T15:32:45.596" v="264" actId="478"/>
          <ac:spMkLst>
            <pc:docMk/>
            <pc:sldMk cId="3411460994" sldId="301"/>
            <ac:spMk id="6" creationId="{A392BFBD-29CA-4C48-94FE-4BCCCC90830C}"/>
          </ac:spMkLst>
        </pc:spChg>
        <pc:spChg chg="add del mod">
          <ac:chgData name="Becky Root" userId="aae79a8e-4f34-44f0-938a-d9bdbc43ff73" providerId="ADAL" clId="{D712DCDA-D9EE-F54A-A855-451370475F44}" dt="2021-08-25T15:33:07.356" v="270" actId="478"/>
          <ac:spMkLst>
            <pc:docMk/>
            <pc:sldMk cId="3411460994" sldId="301"/>
            <ac:spMk id="7" creationId="{A11B76E9-B361-B048-BAD9-B2D7D0E03C40}"/>
          </ac:spMkLst>
        </pc:spChg>
        <pc:spChg chg="add mod">
          <ac:chgData name="Becky Root" userId="aae79a8e-4f34-44f0-938a-d9bdbc43ff73" providerId="ADAL" clId="{D712DCDA-D9EE-F54A-A855-451370475F44}" dt="2021-08-26T10:58:00.339" v="1434" actId="14100"/>
          <ac:spMkLst>
            <pc:docMk/>
            <pc:sldMk cId="3411460994" sldId="301"/>
            <ac:spMk id="9" creationId="{66FC41AC-9D7C-F54F-B8A6-3BDDFAC6033D}"/>
          </ac:spMkLst>
        </pc:spChg>
        <pc:spChg chg="add del mod">
          <ac:chgData name="Becky Root" userId="aae79a8e-4f34-44f0-938a-d9bdbc43ff73" providerId="ADAL" clId="{D712DCDA-D9EE-F54A-A855-451370475F44}" dt="2021-08-26T10:58:11.436" v="1441"/>
          <ac:spMkLst>
            <pc:docMk/>
            <pc:sldMk cId="3411460994" sldId="301"/>
            <ac:spMk id="10" creationId="{96BACBC3-0FA8-E546-8013-ABC4333A5C56}"/>
          </ac:spMkLst>
        </pc:spChg>
        <pc:spChg chg="del mod">
          <ac:chgData name="Becky Root" userId="aae79a8e-4f34-44f0-938a-d9bdbc43ff73" providerId="ADAL" clId="{D712DCDA-D9EE-F54A-A855-451370475F44}" dt="2021-08-26T11:02:23.106" v="1501" actId="478"/>
          <ac:spMkLst>
            <pc:docMk/>
            <pc:sldMk cId="3411460994" sldId="301"/>
            <ac:spMk id="11" creationId="{60E89E5C-22EF-E648-BB2F-E55E1BEE3017}"/>
          </ac:spMkLst>
        </pc:spChg>
        <pc:spChg chg="add mod">
          <ac:chgData name="Becky Root" userId="aae79a8e-4f34-44f0-938a-d9bdbc43ff73" providerId="ADAL" clId="{D712DCDA-D9EE-F54A-A855-451370475F44}" dt="2021-08-26T10:58:04.748" v="1438" actId="20577"/>
          <ac:spMkLst>
            <pc:docMk/>
            <pc:sldMk cId="3411460994" sldId="301"/>
            <ac:spMk id="13" creationId="{DC1209DE-1C8F-8B45-9B18-1035EC164844}"/>
          </ac:spMkLst>
        </pc:spChg>
        <pc:spChg chg="add mod">
          <ac:chgData name="Becky Root" userId="aae79a8e-4f34-44f0-938a-d9bdbc43ff73" providerId="ADAL" clId="{D712DCDA-D9EE-F54A-A855-451370475F44}" dt="2021-08-26T10:58:17.699" v="1446" actId="20577"/>
          <ac:spMkLst>
            <pc:docMk/>
            <pc:sldMk cId="3411460994" sldId="301"/>
            <ac:spMk id="14" creationId="{8FED7FD7-8909-C846-BEB2-7A394BF8E694}"/>
          </ac:spMkLst>
        </pc:spChg>
        <pc:picChg chg="del">
          <ac:chgData name="Becky Root" userId="aae79a8e-4f34-44f0-938a-d9bdbc43ff73" providerId="ADAL" clId="{D712DCDA-D9EE-F54A-A855-451370475F44}" dt="2021-08-25T15:34:01.472" v="295" actId="478"/>
          <ac:picMkLst>
            <pc:docMk/>
            <pc:sldMk cId="3411460994" sldId="301"/>
            <ac:picMk id="9" creationId="{9C631457-B4AA-1A49-945C-F6A01560D1CF}"/>
          </ac:picMkLst>
        </pc:picChg>
        <pc:picChg chg="add mod modCrop">
          <ac:chgData name="Becky Root" userId="aae79a8e-4f34-44f0-938a-d9bdbc43ff73" providerId="ADAL" clId="{D712DCDA-D9EE-F54A-A855-451370475F44}" dt="2021-08-26T10:58:09.354" v="1439" actId="166"/>
          <ac:picMkLst>
            <pc:docMk/>
            <pc:sldMk cId="3411460994" sldId="301"/>
            <ac:picMk id="12" creationId="{CB5E0939-E439-E64F-94D8-BE1651524005}"/>
          </ac:picMkLst>
        </pc:picChg>
      </pc:sldChg>
      <pc:sldChg chg="addSp delSp modSp new mod">
        <pc:chgData name="Becky Root" userId="aae79a8e-4f34-44f0-938a-d9bdbc43ff73" providerId="ADAL" clId="{D712DCDA-D9EE-F54A-A855-451370475F44}" dt="2021-08-25T15:53:49.568" v="382" actId="1076"/>
        <pc:sldMkLst>
          <pc:docMk/>
          <pc:sldMk cId="1882859376" sldId="302"/>
        </pc:sldMkLst>
        <pc:spChg chg="add del">
          <ac:chgData name="Becky Root" userId="aae79a8e-4f34-44f0-938a-d9bdbc43ff73" providerId="ADAL" clId="{D712DCDA-D9EE-F54A-A855-451370475F44}" dt="2021-08-25T15:53:13.033" v="366"/>
          <ac:spMkLst>
            <pc:docMk/>
            <pc:sldMk cId="1882859376" sldId="302"/>
            <ac:spMk id="3" creationId="{E54815B8-227B-2F46-B9D9-BB77DE1FF07B}"/>
          </ac:spMkLst>
        </pc:spChg>
        <pc:spChg chg="add mod">
          <ac:chgData name="Becky Root" userId="aae79a8e-4f34-44f0-938a-d9bdbc43ff73" providerId="ADAL" clId="{D712DCDA-D9EE-F54A-A855-451370475F44}" dt="2021-08-25T15:49:12.621" v="308" actId="20577"/>
          <ac:spMkLst>
            <pc:docMk/>
            <pc:sldMk cId="1882859376" sldId="302"/>
            <ac:spMk id="5" creationId="{61FA0994-B904-BA44-88CF-C8DFA921DC64}"/>
          </ac:spMkLst>
        </pc:spChg>
        <pc:spChg chg="add mod">
          <ac:chgData name="Becky Root" userId="aae79a8e-4f34-44f0-938a-d9bdbc43ff73" providerId="ADAL" clId="{D712DCDA-D9EE-F54A-A855-451370475F44}" dt="2021-08-25T15:50:08.114" v="323"/>
          <ac:spMkLst>
            <pc:docMk/>
            <pc:sldMk cId="1882859376" sldId="302"/>
            <ac:spMk id="6" creationId="{E0D24187-E62A-4D4B-9302-9FBEE2FA27D0}"/>
          </ac:spMkLst>
        </pc:spChg>
        <pc:spChg chg="add mod">
          <ac:chgData name="Becky Root" userId="aae79a8e-4f34-44f0-938a-d9bdbc43ff73" providerId="ADAL" clId="{D712DCDA-D9EE-F54A-A855-451370475F44}" dt="2021-08-25T15:53:31.592" v="377" actId="1076"/>
          <ac:spMkLst>
            <pc:docMk/>
            <pc:sldMk cId="1882859376" sldId="302"/>
            <ac:spMk id="7" creationId="{02105405-ECA3-EF4C-96F9-66D569D26A66}"/>
          </ac:spMkLst>
        </pc:spChg>
        <pc:spChg chg="add mod">
          <ac:chgData name="Becky Root" userId="aae79a8e-4f34-44f0-938a-d9bdbc43ff73" providerId="ADAL" clId="{D712DCDA-D9EE-F54A-A855-451370475F44}" dt="2021-08-25T15:53:31.592" v="377" actId="1076"/>
          <ac:spMkLst>
            <pc:docMk/>
            <pc:sldMk cId="1882859376" sldId="302"/>
            <ac:spMk id="8" creationId="{6652EEFE-416B-9E47-B08E-CB1C34B32A83}"/>
          </ac:spMkLst>
        </pc:spChg>
        <pc:picChg chg="add mod">
          <ac:chgData name="Becky Root" userId="aae79a8e-4f34-44f0-938a-d9bdbc43ff73" providerId="ADAL" clId="{D712DCDA-D9EE-F54A-A855-451370475F44}" dt="2021-08-25T15:52:28.039" v="357" actId="1076"/>
          <ac:picMkLst>
            <pc:docMk/>
            <pc:sldMk cId="1882859376" sldId="302"/>
            <ac:picMk id="4" creationId="{A2B0293D-6127-F449-A418-86D9396BB61A}"/>
          </ac:picMkLst>
        </pc:picChg>
        <pc:picChg chg="add mod">
          <ac:chgData name="Becky Root" userId="aae79a8e-4f34-44f0-938a-d9bdbc43ff73" providerId="ADAL" clId="{D712DCDA-D9EE-F54A-A855-451370475F44}" dt="2021-08-25T15:52:19.602" v="353" actId="1076"/>
          <ac:picMkLst>
            <pc:docMk/>
            <pc:sldMk cId="1882859376" sldId="302"/>
            <ac:picMk id="9" creationId="{08FBDC13-1F4F-604A-B96A-78CEED3517BE}"/>
          </ac:picMkLst>
        </pc:picChg>
        <pc:picChg chg="add mod">
          <ac:chgData name="Becky Root" userId="aae79a8e-4f34-44f0-938a-d9bdbc43ff73" providerId="ADAL" clId="{D712DCDA-D9EE-F54A-A855-451370475F44}" dt="2021-08-25T15:52:19.602" v="353" actId="1076"/>
          <ac:picMkLst>
            <pc:docMk/>
            <pc:sldMk cId="1882859376" sldId="302"/>
            <ac:picMk id="10" creationId="{9F48CD92-7F84-1540-B80F-9088E38183E3}"/>
          </ac:picMkLst>
        </pc:picChg>
        <pc:picChg chg="add mod">
          <ac:chgData name="Becky Root" userId="aae79a8e-4f34-44f0-938a-d9bdbc43ff73" providerId="ADAL" clId="{D712DCDA-D9EE-F54A-A855-451370475F44}" dt="2021-08-25T15:53:49.568" v="382" actId="1076"/>
          <ac:picMkLst>
            <pc:docMk/>
            <pc:sldMk cId="1882859376" sldId="302"/>
            <ac:picMk id="11" creationId="{DB9AAC3D-C2A1-D14C-AC01-038FF6C06499}"/>
          </ac:picMkLst>
        </pc:picChg>
        <pc:picChg chg="add del mod ord">
          <ac:chgData name="Becky Root" userId="aae79a8e-4f34-44f0-938a-d9bdbc43ff73" providerId="ADAL" clId="{D712DCDA-D9EE-F54A-A855-451370475F44}" dt="2021-08-25T15:53:09.379" v="364" actId="931"/>
          <ac:picMkLst>
            <pc:docMk/>
            <pc:sldMk cId="1882859376" sldId="302"/>
            <ac:picMk id="13" creationId="{EDD5379A-EF0B-A640-B492-AC68F0DEB4B6}"/>
          </ac:picMkLst>
        </pc:picChg>
        <pc:picChg chg="add mod ord">
          <ac:chgData name="Becky Root" userId="aae79a8e-4f34-44f0-938a-d9bdbc43ff73" providerId="ADAL" clId="{D712DCDA-D9EE-F54A-A855-451370475F44}" dt="2021-08-25T15:53:33.617" v="378" actId="1076"/>
          <ac:picMkLst>
            <pc:docMk/>
            <pc:sldMk cId="1882859376" sldId="302"/>
            <ac:picMk id="15" creationId="{F7BC8E9F-02C3-4943-802C-70A4EF2C93CF}"/>
          </ac:picMkLst>
        </pc:picChg>
      </pc:sldChg>
      <pc:sldChg chg="addSp delSp modSp new add del mod ord delCm modCm">
        <pc:chgData name="Becky Root" userId="aae79a8e-4f34-44f0-938a-d9bdbc43ff73" providerId="ADAL" clId="{D712DCDA-D9EE-F54A-A855-451370475F44}" dt="2021-08-26T11:02:00.134" v="1500" actId="1036"/>
        <pc:sldMkLst>
          <pc:docMk/>
          <pc:sldMk cId="3035644921" sldId="303"/>
        </pc:sldMkLst>
        <pc:spChg chg="add mod">
          <ac:chgData name="Becky Root" userId="aae79a8e-4f34-44f0-938a-d9bdbc43ff73" providerId="ADAL" clId="{D712DCDA-D9EE-F54A-A855-451370475F44}" dt="2021-08-26T08:52:54.898" v="573" actId="20577"/>
          <ac:spMkLst>
            <pc:docMk/>
            <pc:sldMk cId="3035644921" sldId="303"/>
            <ac:spMk id="5" creationId="{7FC48F4C-75DB-2E46-A937-855A3B08AD5A}"/>
          </ac:spMkLst>
        </pc:spChg>
        <pc:spChg chg="add mod">
          <ac:chgData name="Becky Root" userId="aae79a8e-4f34-44f0-938a-d9bdbc43ff73" providerId="ADAL" clId="{D712DCDA-D9EE-F54A-A855-451370475F44}" dt="2021-08-26T11:01:11.095" v="1478" actId="1076"/>
          <ac:spMkLst>
            <pc:docMk/>
            <pc:sldMk cId="3035644921" sldId="303"/>
            <ac:spMk id="6" creationId="{615EEA1F-AF46-C84F-A978-5EED2DA9D24B}"/>
          </ac:spMkLst>
        </pc:spChg>
        <pc:spChg chg="add del mod">
          <ac:chgData name="Becky Root" userId="aae79a8e-4f34-44f0-938a-d9bdbc43ff73" providerId="ADAL" clId="{D712DCDA-D9EE-F54A-A855-451370475F44}" dt="2021-08-26T09:51:30.377" v="1256" actId="478"/>
          <ac:spMkLst>
            <pc:docMk/>
            <pc:sldMk cId="3035644921" sldId="303"/>
            <ac:spMk id="8" creationId="{317C7CFB-7279-0742-BD6F-7E3AD6D2F729}"/>
          </ac:spMkLst>
        </pc:spChg>
        <pc:spChg chg="add del mod">
          <ac:chgData name="Becky Root" userId="aae79a8e-4f34-44f0-938a-d9bdbc43ff73" providerId="ADAL" clId="{D712DCDA-D9EE-F54A-A855-451370475F44}" dt="2021-08-26T09:51:29.803" v="1255" actId="478"/>
          <ac:spMkLst>
            <pc:docMk/>
            <pc:sldMk cId="3035644921" sldId="303"/>
            <ac:spMk id="9" creationId="{ABFEA74B-8993-D04A-AB38-707F2A6C2F31}"/>
          </ac:spMkLst>
        </pc:spChg>
        <pc:spChg chg="add mod">
          <ac:chgData name="Becky Root" userId="aae79a8e-4f34-44f0-938a-d9bdbc43ff73" providerId="ADAL" clId="{D712DCDA-D9EE-F54A-A855-451370475F44}" dt="2021-08-26T11:00:04.674" v="1457" actId="20577"/>
          <ac:spMkLst>
            <pc:docMk/>
            <pc:sldMk cId="3035644921" sldId="303"/>
            <ac:spMk id="15" creationId="{25F2A9AB-5443-0C45-B415-E31DDE4FD48C}"/>
          </ac:spMkLst>
        </pc:spChg>
        <pc:spChg chg="add del mod">
          <ac:chgData name="Becky Root" userId="aae79a8e-4f34-44f0-938a-d9bdbc43ff73" providerId="ADAL" clId="{D712DCDA-D9EE-F54A-A855-451370475F44}" dt="2021-08-26T09:41:47.815" v="1144"/>
          <ac:spMkLst>
            <pc:docMk/>
            <pc:sldMk cId="3035644921" sldId="303"/>
            <ac:spMk id="16" creationId="{926A5BFF-D667-7047-B083-F7F626052BD7}"/>
          </ac:spMkLst>
        </pc:spChg>
        <pc:spChg chg="add mod">
          <ac:chgData name="Becky Root" userId="aae79a8e-4f34-44f0-938a-d9bdbc43ff73" providerId="ADAL" clId="{D712DCDA-D9EE-F54A-A855-451370475F44}" dt="2021-08-26T09:41:46.697" v="1142" actId="1076"/>
          <ac:spMkLst>
            <pc:docMk/>
            <pc:sldMk cId="3035644921" sldId="303"/>
            <ac:spMk id="17" creationId="{55EEBBB4-A988-694B-A08C-AC9DB352F5AE}"/>
          </ac:spMkLst>
        </pc:spChg>
        <pc:spChg chg="add mod">
          <ac:chgData name="Becky Root" userId="aae79a8e-4f34-44f0-938a-d9bdbc43ff73" providerId="ADAL" clId="{D712DCDA-D9EE-F54A-A855-451370475F44}" dt="2021-08-26T09:41:46.697" v="1142" actId="1076"/>
          <ac:spMkLst>
            <pc:docMk/>
            <pc:sldMk cId="3035644921" sldId="303"/>
            <ac:spMk id="18" creationId="{21666B74-AAC7-7C43-BA27-23E1F0709005}"/>
          </ac:spMkLst>
        </pc:spChg>
        <pc:spChg chg="add mod">
          <ac:chgData name="Becky Root" userId="aae79a8e-4f34-44f0-938a-d9bdbc43ff73" providerId="ADAL" clId="{D712DCDA-D9EE-F54A-A855-451370475F44}" dt="2021-08-26T11:00:09.254" v="1458" actId="14100"/>
          <ac:spMkLst>
            <pc:docMk/>
            <pc:sldMk cId="3035644921" sldId="303"/>
            <ac:spMk id="19" creationId="{286DDB79-87EF-0842-8921-F7ADC0A44386}"/>
          </ac:spMkLst>
        </pc:spChg>
        <pc:picChg chg="add mod">
          <ac:chgData name="Becky Root" userId="aae79a8e-4f34-44f0-938a-d9bdbc43ff73" providerId="ADAL" clId="{D712DCDA-D9EE-F54A-A855-451370475F44}" dt="2021-08-26T08:52:36.630" v="566"/>
          <ac:picMkLst>
            <pc:docMk/>
            <pc:sldMk cId="3035644921" sldId="303"/>
            <ac:picMk id="4" creationId="{5CFCE790-9303-5B44-8BBD-F470A4D3A98C}"/>
          </ac:picMkLst>
        </pc:picChg>
        <pc:picChg chg="add del mod">
          <ac:chgData name="Becky Root" userId="aae79a8e-4f34-44f0-938a-d9bdbc43ff73" providerId="ADAL" clId="{D712DCDA-D9EE-F54A-A855-451370475F44}" dt="2021-08-26T08:52:57.600" v="575" actId="478"/>
          <ac:picMkLst>
            <pc:docMk/>
            <pc:sldMk cId="3035644921" sldId="303"/>
            <ac:picMk id="6" creationId="{BF5A1542-380C-3742-9C86-10330243DD4B}"/>
          </ac:picMkLst>
        </pc:picChg>
        <pc:picChg chg="add del mod">
          <ac:chgData name="Becky Root" userId="aae79a8e-4f34-44f0-938a-d9bdbc43ff73" providerId="ADAL" clId="{D712DCDA-D9EE-F54A-A855-451370475F44}" dt="2021-08-26T08:52:58.130" v="576" actId="478"/>
          <ac:picMkLst>
            <pc:docMk/>
            <pc:sldMk cId="3035644921" sldId="303"/>
            <ac:picMk id="7" creationId="{369877D7-A3B8-5946-9DB1-0A2E753BC5EF}"/>
          </ac:picMkLst>
        </pc:picChg>
        <pc:picChg chg="add del mod">
          <ac:chgData name="Becky Root" userId="aae79a8e-4f34-44f0-938a-d9bdbc43ff73" providerId="ADAL" clId="{D712DCDA-D9EE-F54A-A855-451370475F44}" dt="2021-08-26T09:51:31.457" v="1257" actId="478"/>
          <ac:picMkLst>
            <pc:docMk/>
            <pc:sldMk cId="3035644921" sldId="303"/>
            <ac:picMk id="10" creationId="{580115E5-6F77-C747-BCCC-A55643D63FA6}"/>
          </ac:picMkLst>
        </pc:picChg>
        <pc:picChg chg="add mod">
          <ac:chgData name="Becky Root" userId="aae79a8e-4f34-44f0-938a-d9bdbc43ff73" providerId="ADAL" clId="{D712DCDA-D9EE-F54A-A855-451370475F44}" dt="2021-08-26T11:01:42.126" v="1492" actId="1076"/>
          <ac:picMkLst>
            <pc:docMk/>
            <pc:sldMk cId="3035644921" sldId="303"/>
            <ac:picMk id="11" creationId="{BF039BDE-6D8C-2943-9BCB-CFA77D60AF08}"/>
          </ac:picMkLst>
        </pc:picChg>
        <pc:picChg chg="add mod">
          <ac:chgData name="Becky Root" userId="aae79a8e-4f34-44f0-938a-d9bdbc43ff73" providerId="ADAL" clId="{D712DCDA-D9EE-F54A-A855-451370475F44}" dt="2021-08-26T09:43:21.929" v="1186" actId="1076"/>
          <ac:picMkLst>
            <pc:docMk/>
            <pc:sldMk cId="3035644921" sldId="303"/>
            <ac:picMk id="12" creationId="{8143AB71-96F1-F54B-8C28-9EC7F6199D76}"/>
          </ac:picMkLst>
        </pc:picChg>
        <pc:picChg chg="add mod">
          <ac:chgData name="Becky Root" userId="aae79a8e-4f34-44f0-938a-d9bdbc43ff73" providerId="ADAL" clId="{D712DCDA-D9EE-F54A-A855-451370475F44}" dt="2021-08-26T11:01:32.674" v="1488" actId="1076"/>
          <ac:picMkLst>
            <pc:docMk/>
            <pc:sldMk cId="3035644921" sldId="303"/>
            <ac:picMk id="13" creationId="{B7E0427D-A40A-9F46-97A3-8149C46CC1E7}"/>
          </ac:picMkLst>
        </pc:picChg>
        <pc:picChg chg="add mod">
          <ac:chgData name="Becky Root" userId="aae79a8e-4f34-44f0-938a-d9bdbc43ff73" providerId="ADAL" clId="{D712DCDA-D9EE-F54A-A855-451370475F44}" dt="2021-08-26T11:01:34.102" v="1489" actId="1076"/>
          <ac:picMkLst>
            <pc:docMk/>
            <pc:sldMk cId="3035644921" sldId="303"/>
            <ac:picMk id="14" creationId="{317C37A8-F734-054F-9DA9-D9D23ED5C1ED}"/>
          </ac:picMkLst>
        </pc:picChg>
        <pc:picChg chg="add mod">
          <ac:chgData name="Becky Root" userId="aae79a8e-4f34-44f0-938a-d9bdbc43ff73" providerId="ADAL" clId="{D712DCDA-D9EE-F54A-A855-451370475F44}" dt="2021-08-26T11:02:00.134" v="1500" actId="1036"/>
          <ac:picMkLst>
            <pc:docMk/>
            <pc:sldMk cId="3035644921" sldId="303"/>
            <ac:picMk id="16" creationId="{ABAEDFC7-880D-F747-AF1B-E439B94FB390}"/>
          </ac:picMkLst>
        </pc:picChg>
        <pc:picChg chg="add mod">
          <ac:chgData name="Becky Root" userId="aae79a8e-4f34-44f0-938a-d9bdbc43ff73" providerId="ADAL" clId="{D712DCDA-D9EE-F54A-A855-451370475F44}" dt="2021-08-26T11:01:28.546" v="1486" actId="1076"/>
          <ac:picMkLst>
            <pc:docMk/>
            <pc:sldMk cId="3035644921" sldId="303"/>
            <ac:picMk id="20" creationId="{F5CB5390-92BC-A946-AB2D-D01A8367324B}"/>
          </ac:picMkLst>
        </pc:picChg>
      </pc:sldChg>
      <pc:sldChg chg="addSp delSp modSp add mod ord modNotesTx">
        <pc:chgData name="Becky Root" userId="aae79a8e-4f34-44f0-938a-d9bdbc43ff73" providerId="ADAL" clId="{D712DCDA-D9EE-F54A-A855-451370475F44}" dt="2021-08-26T10:58:57.945" v="1447" actId="20577"/>
        <pc:sldMkLst>
          <pc:docMk/>
          <pc:sldMk cId="3068602936" sldId="304"/>
        </pc:sldMkLst>
        <pc:spChg chg="add del mod">
          <ac:chgData name="Becky Root" userId="aae79a8e-4f34-44f0-938a-d9bdbc43ff73" providerId="ADAL" clId="{D712DCDA-D9EE-F54A-A855-451370475F44}" dt="2021-08-26T08:54:57.652" v="622"/>
          <ac:spMkLst>
            <pc:docMk/>
            <pc:sldMk cId="3068602936" sldId="304"/>
            <ac:spMk id="3" creationId="{68818E8A-3DCA-3942-AF62-CFB82B4AED7F}"/>
          </ac:spMkLst>
        </pc:spChg>
        <pc:spChg chg="mod">
          <ac:chgData name="Becky Root" userId="aae79a8e-4f34-44f0-938a-d9bdbc43ff73" providerId="ADAL" clId="{D712DCDA-D9EE-F54A-A855-451370475F44}" dt="2021-08-26T08:54:18.057" v="610" actId="20577"/>
          <ac:spMkLst>
            <pc:docMk/>
            <pc:sldMk cId="3068602936" sldId="304"/>
            <ac:spMk id="5" creationId="{9AD9CE74-1C78-074B-A3D4-A3A3EA88CC2E}"/>
          </ac:spMkLst>
        </pc:spChg>
        <pc:spChg chg="mod">
          <ac:chgData name="Becky Root" userId="aae79a8e-4f34-44f0-938a-d9bdbc43ff73" providerId="ADAL" clId="{D712DCDA-D9EE-F54A-A855-451370475F44}" dt="2021-08-26T10:58:57.945" v="1447" actId="20577"/>
          <ac:spMkLst>
            <pc:docMk/>
            <pc:sldMk cId="3068602936" sldId="304"/>
            <ac:spMk id="6" creationId="{A392BFBD-29CA-4C48-94FE-4BCCCC90830C}"/>
          </ac:spMkLst>
        </pc:spChg>
        <pc:spChg chg="add mod">
          <ac:chgData name="Becky Root" userId="aae79a8e-4f34-44f0-938a-d9bdbc43ff73" providerId="ADAL" clId="{D712DCDA-D9EE-F54A-A855-451370475F44}" dt="2021-08-26T08:56:04.080" v="656" actId="1076"/>
          <ac:spMkLst>
            <pc:docMk/>
            <pc:sldMk cId="3068602936" sldId="304"/>
            <ac:spMk id="9" creationId="{AC7F52FC-E9E9-A344-B039-B6B5DF9BDFE4}"/>
          </ac:spMkLst>
        </pc:spChg>
        <pc:spChg chg="mod">
          <ac:chgData name="Becky Root" userId="aae79a8e-4f34-44f0-938a-d9bdbc43ff73" providerId="ADAL" clId="{D712DCDA-D9EE-F54A-A855-451370475F44}" dt="2021-08-26T08:55:55.253" v="652" actId="1076"/>
          <ac:spMkLst>
            <pc:docMk/>
            <pc:sldMk cId="3068602936" sldId="304"/>
            <ac:spMk id="11" creationId="{60E89E5C-22EF-E648-BB2F-E55E1BEE3017}"/>
          </ac:spMkLst>
        </pc:spChg>
        <pc:spChg chg="add mod">
          <ac:chgData name="Becky Root" userId="aae79a8e-4f34-44f0-938a-d9bdbc43ff73" providerId="ADAL" clId="{D712DCDA-D9EE-F54A-A855-451370475F44}" dt="2021-08-26T08:56:24.705" v="671" actId="1076"/>
          <ac:spMkLst>
            <pc:docMk/>
            <pc:sldMk cId="3068602936" sldId="304"/>
            <ac:spMk id="13" creationId="{8B8EF55E-643D-3945-8942-3096604DF22F}"/>
          </ac:spMkLst>
        </pc:spChg>
        <pc:spChg chg="add del mod">
          <ac:chgData name="Becky Root" userId="aae79a8e-4f34-44f0-938a-d9bdbc43ff73" providerId="ADAL" clId="{D712DCDA-D9EE-F54A-A855-451370475F44}" dt="2021-08-26T09:29:24.698" v="1019" actId="478"/>
          <ac:spMkLst>
            <pc:docMk/>
            <pc:sldMk cId="3068602936" sldId="304"/>
            <ac:spMk id="18" creationId="{DEAA33C1-E89E-D348-9B07-5CFC0D906B25}"/>
          </ac:spMkLst>
        </pc:spChg>
        <pc:picChg chg="mod">
          <ac:chgData name="Becky Root" userId="aae79a8e-4f34-44f0-938a-d9bdbc43ff73" providerId="ADAL" clId="{D712DCDA-D9EE-F54A-A855-451370475F44}" dt="2021-08-26T08:56:04.080" v="656" actId="1076"/>
          <ac:picMkLst>
            <pc:docMk/>
            <pc:sldMk cId="3068602936" sldId="304"/>
            <ac:picMk id="4" creationId="{A90EB9C0-ED27-6048-96B2-B824AA932230}"/>
          </ac:picMkLst>
        </pc:picChg>
        <pc:picChg chg="add del mod">
          <ac:chgData name="Becky Root" userId="aae79a8e-4f34-44f0-938a-d9bdbc43ff73" providerId="ADAL" clId="{D712DCDA-D9EE-F54A-A855-451370475F44}" dt="2021-08-26T09:00:59.956" v="681" actId="478"/>
          <ac:picMkLst>
            <pc:docMk/>
            <pc:sldMk cId="3068602936" sldId="304"/>
            <ac:picMk id="8" creationId="{1CE3BF38-0D17-8C45-B575-32B27BDEC16B}"/>
          </ac:picMkLst>
        </pc:picChg>
        <pc:picChg chg="add mod">
          <ac:chgData name="Becky Root" userId="aae79a8e-4f34-44f0-938a-d9bdbc43ff73" providerId="ADAL" clId="{D712DCDA-D9EE-F54A-A855-451370475F44}" dt="2021-08-26T08:56:00.112" v="654" actId="1076"/>
          <ac:picMkLst>
            <pc:docMk/>
            <pc:sldMk cId="3068602936" sldId="304"/>
            <ac:picMk id="10" creationId="{375F0B56-41DF-7E44-BA65-18C243D791FE}"/>
          </ac:picMkLst>
        </pc:picChg>
        <pc:picChg chg="add mod">
          <ac:chgData name="Becky Root" userId="aae79a8e-4f34-44f0-938a-d9bdbc43ff73" providerId="ADAL" clId="{D712DCDA-D9EE-F54A-A855-451370475F44}" dt="2021-08-26T08:56:00.112" v="654" actId="1076"/>
          <ac:picMkLst>
            <pc:docMk/>
            <pc:sldMk cId="3068602936" sldId="304"/>
            <ac:picMk id="12" creationId="{5D5ED467-3DD5-8D48-A49D-AE32EF4454AA}"/>
          </ac:picMkLst>
        </pc:picChg>
        <pc:picChg chg="add del mod modCrop">
          <ac:chgData name="Becky Root" userId="aae79a8e-4f34-44f0-938a-d9bdbc43ff73" providerId="ADAL" clId="{D712DCDA-D9EE-F54A-A855-451370475F44}" dt="2021-08-26T09:39:44.570" v="1120" actId="478"/>
          <ac:picMkLst>
            <pc:docMk/>
            <pc:sldMk cId="3068602936" sldId="304"/>
            <ac:picMk id="15" creationId="{0FF7E0FA-2D5A-D342-8CF1-7EE5AF6230C1}"/>
          </ac:picMkLst>
        </pc:picChg>
        <pc:picChg chg="del mod">
          <ac:chgData name="Becky Root" userId="aae79a8e-4f34-44f0-938a-d9bdbc43ff73" providerId="ADAL" clId="{D712DCDA-D9EE-F54A-A855-451370475F44}" dt="2021-08-26T09:29:22.078" v="1018" actId="478"/>
          <ac:picMkLst>
            <pc:docMk/>
            <pc:sldMk cId="3068602936" sldId="304"/>
            <ac:picMk id="17" creationId="{1AB52E7B-F594-3846-8F64-9DBF526ED495}"/>
          </ac:picMkLst>
        </pc:picChg>
        <pc:picChg chg="add mod modCrop">
          <ac:chgData name="Becky Root" userId="aae79a8e-4f34-44f0-938a-d9bdbc43ff73" providerId="ADAL" clId="{D712DCDA-D9EE-F54A-A855-451370475F44}" dt="2021-08-26T09:39:47.572" v="1121" actId="1076"/>
          <ac:picMkLst>
            <pc:docMk/>
            <pc:sldMk cId="3068602936" sldId="304"/>
            <ac:picMk id="20" creationId="{76E77752-1FF5-8742-B4B3-BB9FC82E6DBF}"/>
          </ac:picMkLst>
        </pc:picChg>
      </pc:sldChg>
      <pc:sldChg chg="addSp delSp modSp add mod modNotesTx">
        <pc:chgData name="Becky Root" userId="aae79a8e-4f34-44f0-938a-d9bdbc43ff73" providerId="ADAL" clId="{D712DCDA-D9EE-F54A-A855-451370475F44}" dt="2021-08-26T09:32:10.229" v="1075" actId="1076"/>
        <pc:sldMkLst>
          <pc:docMk/>
          <pc:sldMk cId="2451340927" sldId="305"/>
        </pc:sldMkLst>
        <pc:spChg chg="mod">
          <ac:chgData name="Becky Root" userId="aae79a8e-4f34-44f0-938a-d9bdbc43ff73" providerId="ADAL" clId="{D712DCDA-D9EE-F54A-A855-451370475F44}" dt="2021-08-26T09:14:17.260" v="955" actId="20577"/>
          <ac:spMkLst>
            <pc:docMk/>
            <pc:sldMk cId="2451340927" sldId="305"/>
            <ac:spMk id="6" creationId="{A392BFBD-29CA-4C48-94FE-4BCCCC90830C}"/>
          </ac:spMkLst>
        </pc:spChg>
        <pc:spChg chg="mod">
          <ac:chgData name="Becky Root" userId="aae79a8e-4f34-44f0-938a-d9bdbc43ff73" providerId="ADAL" clId="{D712DCDA-D9EE-F54A-A855-451370475F44}" dt="2021-08-26T09:11:25.438" v="692" actId="20577"/>
          <ac:spMkLst>
            <pc:docMk/>
            <pc:sldMk cId="2451340927" sldId="305"/>
            <ac:spMk id="9" creationId="{AC7F52FC-E9E9-A344-B039-B6B5DF9BDFE4}"/>
          </ac:spMkLst>
        </pc:spChg>
        <pc:spChg chg="mod">
          <ac:chgData name="Becky Root" userId="aae79a8e-4f34-44f0-938a-d9bdbc43ff73" providerId="ADAL" clId="{D712DCDA-D9EE-F54A-A855-451370475F44}" dt="2021-08-26T09:13:34.761" v="951" actId="14100"/>
          <ac:spMkLst>
            <pc:docMk/>
            <pc:sldMk cId="2451340927" sldId="305"/>
            <ac:spMk id="11" creationId="{60E89E5C-22EF-E648-BB2F-E55E1BEE3017}"/>
          </ac:spMkLst>
        </pc:spChg>
        <pc:spChg chg="mod">
          <ac:chgData name="Becky Root" userId="aae79a8e-4f34-44f0-938a-d9bdbc43ff73" providerId="ADAL" clId="{D712DCDA-D9EE-F54A-A855-451370475F44}" dt="2021-08-26T09:13:27.708" v="948" actId="1076"/>
          <ac:spMkLst>
            <pc:docMk/>
            <pc:sldMk cId="2451340927" sldId="305"/>
            <ac:spMk id="13" creationId="{8B8EF55E-643D-3945-8942-3096604DF22F}"/>
          </ac:spMkLst>
        </pc:spChg>
        <pc:spChg chg="add del mod">
          <ac:chgData name="Becky Root" userId="aae79a8e-4f34-44f0-938a-d9bdbc43ff73" providerId="ADAL" clId="{D712DCDA-D9EE-F54A-A855-451370475F44}" dt="2021-08-26T09:29:12.892" v="1015" actId="478"/>
          <ac:spMkLst>
            <pc:docMk/>
            <pc:sldMk cId="2451340927" sldId="305"/>
            <ac:spMk id="19" creationId="{8649E162-BA9F-8C47-BBC7-8108B6ADD185}"/>
          </ac:spMkLst>
        </pc:spChg>
        <pc:picChg chg="add mod">
          <ac:chgData name="Becky Root" userId="aae79a8e-4f34-44f0-938a-d9bdbc43ff73" providerId="ADAL" clId="{D712DCDA-D9EE-F54A-A855-451370475F44}" dt="2021-08-26T09:20:18.353" v="997" actId="1076"/>
          <ac:picMkLst>
            <pc:docMk/>
            <pc:sldMk cId="2451340927" sldId="305"/>
            <ac:picMk id="7" creationId="{E0EC3206-F5BA-8D49-9B4E-F361CC46EBAF}"/>
          </ac:picMkLst>
        </pc:picChg>
        <pc:picChg chg="del">
          <ac:chgData name="Becky Root" userId="aae79a8e-4f34-44f0-938a-d9bdbc43ff73" providerId="ADAL" clId="{D712DCDA-D9EE-F54A-A855-451370475F44}" dt="2021-08-26T09:13:31.042" v="950" actId="478"/>
          <ac:picMkLst>
            <pc:docMk/>
            <pc:sldMk cId="2451340927" sldId="305"/>
            <ac:picMk id="10" creationId="{375F0B56-41DF-7E44-BA65-18C243D791FE}"/>
          </ac:picMkLst>
        </pc:picChg>
        <pc:picChg chg="del">
          <ac:chgData name="Becky Root" userId="aae79a8e-4f34-44f0-938a-d9bdbc43ff73" providerId="ADAL" clId="{D712DCDA-D9EE-F54A-A855-451370475F44}" dt="2021-08-26T09:13:28.899" v="949" actId="478"/>
          <ac:picMkLst>
            <pc:docMk/>
            <pc:sldMk cId="2451340927" sldId="305"/>
            <ac:picMk id="12" creationId="{5D5ED467-3DD5-8D48-A49D-AE32EF4454AA}"/>
          </ac:picMkLst>
        </pc:picChg>
        <pc:picChg chg="add del mod">
          <ac:chgData name="Becky Root" userId="aae79a8e-4f34-44f0-938a-d9bdbc43ff73" providerId="ADAL" clId="{D712DCDA-D9EE-F54A-A855-451370475F44}" dt="2021-08-26T09:14:24.889" v="956" actId="478"/>
          <ac:picMkLst>
            <pc:docMk/>
            <pc:sldMk cId="2451340927" sldId="305"/>
            <ac:picMk id="14" creationId="{8C473B66-E610-E140-90F1-8C42307DAFFF}"/>
          </ac:picMkLst>
        </pc:picChg>
        <pc:picChg chg="add mod">
          <ac:chgData name="Becky Root" userId="aae79a8e-4f34-44f0-938a-d9bdbc43ff73" providerId="ADAL" clId="{D712DCDA-D9EE-F54A-A855-451370475F44}" dt="2021-08-26T09:20:14.261" v="995" actId="1076"/>
          <ac:picMkLst>
            <pc:docMk/>
            <pc:sldMk cId="2451340927" sldId="305"/>
            <ac:picMk id="15" creationId="{10509AF8-B89D-8B4C-91B6-18950AE1256B}"/>
          </ac:picMkLst>
        </pc:picChg>
        <pc:picChg chg="add del mod modCrop">
          <ac:chgData name="Becky Root" userId="aae79a8e-4f34-44f0-938a-d9bdbc43ff73" providerId="ADAL" clId="{D712DCDA-D9EE-F54A-A855-451370475F44}" dt="2021-08-26T09:31:03.499" v="1065" actId="478"/>
          <ac:picMkLst>
            <pc:docMk/>
            <pc:sldMk cId="2451340927" sldId="305"/>
            <ac:picMk id="16" creationId="{CD119DFF-1570-CF41-B1EB-D189C20AC917}"/>
          </ac:picMkLst>
        </pc:picChg>
        <pc:picChg chg="del">
          <ac:chgData name="Becky Root" userId="aae79a8e-4f34-44f0-938a-d9bdbc43ff73" providerId="ADAL" clId="{D712DCDA-D9EE-F54A-A855-451370475F44}" dt="2021-08-26T09:29:09.522" v="1014" actId="478"/>
          <ac:picMkLst>
            <pc:docMk/>
            <pc:sldMk cId="2451340927" sldId="305"/>
            <ac:picMk id="17" creationId="{1AB52E7B-F594-3846-8F64-9DBF526ED495}"/>
          </ac:picMkLst>
        </pc:picChg>
        <pc:picChg chg="add del mod modCrop">
          <ac:chgData name="Becky Root" userId="aae79a8e-4f34-44f0-938a-d9bdbc43ff73" providerId="ADAL" clId="{D712DCDA-D9EE-F54A-A855-451370475F44}" dt="2021-08-26T09:32:06.362" v="1073" actId="478"/>
          <ac:picMkLst>
            <pc:docMk/>
            <pc:sldMk cId="2451340927" sldId="305"/>
            <ac:picMk id="20" creationId="{C3FCC142-0BDC-614D-A58D-E15D92E42498}"/>
          </ac:picMkLst>
        </pc:picChg>
        <pc:picChg chg="add mod">
          <ac:chgData name="Becky Root" userId="aae79a8e-4f34-44f0-938a-d9bdbc43ff73" providerId="ADAL" clId="{D712DCDA-D9EE-F54A-A855-451370475F44}" dt="2021-08-26T09:32:10.229" v="1075" actId="1076"/>
          <ac:picMkLst>
            <pc:docMk/>
            <pc:sldMk cId="2451340927" sldId="305"/>
            <ac:picMk id="21" creationId="{B7356311-1181-E84B-B79F-7B5BEB42A80E}"/>
          </ac:picMkLst>
        </pc:picChg>
      </pc:sldChg>
      <pc:sldChg chg="addSp delSp modSp add mod ord">
        <pc:chgData name="Becky Root" userId="aae79a8e-4f34-44f0-938a-d9bdbc43ff73" providerId="ADAL" clId="{D712DCDA-D9EE-F54A-A855-451370475F44}" dt="2021-08-26T09:50:45.209" v="1252" actId="20578"/>
        <pc:sldMkLst>
          <pc:docMk/>
          <pc:sldMk cId="2742946535" sldId="306"/>
        </pc:sldMkLst>
        <pc:spChg chg="add del mod">
          <ac:chgData name="Becky Root" userId="aae79a8e-4f34-44f0-938a-d9bdbc43ff73" providerId="ADAL" clId="{D712DCDA-D9EE-F54A-A855-451370475F44}" dt="2021-08-26T09:15:32.066" v="971"/>
          <ac:spMkLst>
            <pc:docMk/>
            <pc:sldMk cId="2742946535" sldId="306"/>
            <ac:spMk id="3" creationId="{200CB369-C9F3-A848-8975-C0CFAA154D2E}"/>
          </ac:spMkLst>
        </pc:spChg>
        <pc:spChg chg="mod">
          <ac:chgData name="Becky Root" userId="aae79a8e-4f34-44f0-938a-d9bdbc43ff73" providerId="ADAL" clId="{D712DCDA-D9EE-F54A-A855-451370475F44}" dt="2021-08-26T09:15:50.059" v="976" actId="1076"/>
          <ac:spMkLst>
            <pc:docMk/>
            <pc:sldMk cId="2742946535" sldId="306"/>
            <ac:spMk id="6" creationId="{A392BFBD-29CA-4C48-94FE-4BCCCC90830C}"/>
          </ac:spMkLst>
        </pc:spChg>
        <pc:spChg chg="add del mod">
          <ac:chgData name="Becky Root" userId="aae79a8e-4f34-44f0-938a-d9bdbc43ff73" providerId="ADAL" clId="{D712DCDA-D9EE-F54A-A855-451370475F44}" dt="2021-08-26T09:15:51.657" v="978"/>
          <ac:spMkLst>
            <pc:docMk/>
            <pc:sldMk cId="2742946535" sldId="306"/>
            <ac:spMk id="7" creationId="{B4C70870-6FCD-6640-8B3F-D03C5406B849}"/>
          </ac:spMkLst>
        </pc:spChg>
        <pc:spChg chg="mod">
          <ac:chgData name="Becky Root" userId="aae79a8e-4f34-44f0-938a-d9bdbc43ff73" providerId="ADAL" clId="{D712DCDA-D9EE-F54A-A855-451370475F44}" dt="2021-08-26T09:15:50.059" v="976" actId="1076"/>
          <ac:spMkLst>
            <pc:docMk/>
            <pc:sldMk cId="2742946535" sldId="306"/>
            <ac:spMk id="9" creationId="{AC7F52FC-E9E9-A344-B039-B6B5DF9BDFE4}"/>
          </ac:spMkLst>
        </pc:spChg>
        <pc:spChg chg="mod">
          <ac:chgData name="Becky Root" userId="aae79a8e-4f34-44f0-938a-d9bdbc43ff73" providerId="ADAL" clId="{D712DCDA-D9EE-F54A-A855-451370475F44}" dt="2021-08-26T09:15:50.059" v="976" actId="1076"/>
          <ac:spMkLst>
            <pc:docMk/>
            <pc:sldMk cId="2742946535" sldId="306"/>
            <ac:spMk id="11" creationId="{60E89E5C-22EF-E648-BB2F-E55E1BEE3017}"/>
          </ac:spMkLst>
        </pc:spChg>
        <pc:spChg chg="mod">
          <ac:chgData name="Becky Root" userId="aae79a8e-4f34-44f0-938a-d9bdbc43ff73" providerId="ADAL" clId="{D712DCDA-D9EE-F54A-A855-451370475F44}" dt="2021-08-26T09:15:50.059" v="976" actId="1076"/>
          <ac:spMkLst>
            <pc:docMk/>
            <pc:sldMk cId="2742946535" sldId="306"/>
            <ac:spMk id="13" creationId="{8B8EF55E-643D-3945-8942-3096604DF22F}"/>
          </ac:spMkLst>
        </pc:spChg>
        <pc:spChg chg="add del mod">
          <ac:chgData name="Becky Root" userId="aae79a8e-4f34-44f0-938a-d9bdbc43ff73" providerId="ADAL" clId="{D712DCDA-D9EE-F54A-A855-451370475F44}" dt="2021-08-26T09:29:57.977" v="1039" actId="478"/>
          <ac:spMkLst>
            <pc:docMk/>
            <pc:sldMk cId="2742946535" sldId="306"/>
            <ac:spMk id="18" creationId="{8749318E-A6DA-E94C-8274-2A6A2AC7F849}"/>
          </ac:spMkLst>
        </pc:spChg>
        <pc:picChg chg="add del mod modCrop">
          <ac:chgData name="Becky Root" userId="aae79a8e-4f34-44f0-938a-d9bdbc43ff73" providerId="ADAL" clId="{D712DCDA-D9EE-F54A-A855-451370475F44}" dt="2021-08-26T09:30:10.423" v="1044" actId="21"/>
          <ac:picMkLst>
            <pc:docMk/>
            <pc:sldMk cId="2742946535" sldId="306"/>
            <ac:picMk id="10" creationId="{F6D1552A-01B3-1A47-B03D-CA7E76295CED}"/>
          </ac:picMkLst>
        </pc:picChg>
        <pc:picChg chg="add mod">
          <ac:chgData name="Becky Root" userId="aae79a8e-4f34-44f0-938a-d9bdbc43ff73" providerId="ADAL" clId="{D712DCDA-D9EE-F54A-A855-451370475F44}" dt="2021-08-26T09:16:25.788" v="980" actId="1076"/>
          <ac:picMkLst>
            <pc:docMk/>
            <pc:sldMk cId="2742946535" sldId="306"/>
            <ac:picMk id="12" creationId="{62ED7811-A028-314D-A78C-0E800EAD7C95}"/>
          </ac:picMkLst>
        </pc:picChg>
        <pc:picChg chg="add mod">
          <ac:chgData name="Becky Root" userId="aae79a8e-4f34-44f0-938a-d9bdbc43ff73" providerId="ADAL" clId="{D712DCDA-D9EE-F54A-A855-451370475F44}" dt="2021-08-26T09:16:27.977" v="981" actId="1076"/>
          <ac:picMkLst>
            <pc:docMk/>
            <pc:sldMk cId="2742946535" sldId="306"/>
            <ac:picMk id="14" creationId="{A2515C3F-1BD3-6547-B5A7-94AED907DAD1}"/>
          </ac:picMkLst>
        </pc:picChg>
        <pc:picChg chg="add del mod">
          <ac:chgData name="Becky Root" userId="aae79a8e-4f34-44f0-938a-d9bdbc43ff73" providerId="ADAL" clId="{D712DCDA-D9EE-F54A-A855-451370475F44}" dt="2021-08-26T09:20:10.458" v="993"/>
          <ac:picMkLst>
            <pc:docMk/>
            <pc:sldMk cId="2742946535" sldId="306"/>
            <ac:picMk id="15" creationId="{BC0F0328-0719-2A4D-81DC-CB0095E4CD50}"/>
          </ac:picMkLst>
        </pc:picChg>
        <pc:picChg chg="del">
          <ac:chgData name="Becky Root" userId="aae79a8e-4f34-44f0-938a-d9bdbc43ff73" providerId="ADAL" clId="{D712DCDA-D9EE-F54A-A855-451370475F44}" dt="2021-08-26T09:29:55.869" v="1038" actId="478"/>
          <ac:picMkLst>
            <pc:docMk/>
            <pc:sldMk cId="2742946535" sldId="306"/>
            <ac:picMk id="17" creationId="{1AB52E7B-F594-3846-8F64-9DBF526ED495}"/>
          </ac:picMkLst>
        </pc:picChg>
        <pc:picChg chg="add del mod">
          <ac:chgData name="Becky Root" userId="aae79a8e-4f34-44f0-938a-d9bdbc43ff73" providerId="ADAL" clId="{D712DCDA-D9EE-F54A-A855-451370475F44}" dt="2021-08-26T09:31:57.818" v="1069" actId="21"/>
          <ac:picMkLst>
            <pc:docMk/>
            <pc:sldMk cId="2742946535" sldId="306"/>
            <ac:picMk id="19" creationId="{65F8AB23-AB00-C244-89DD-B476A25B4B7C}"/>
          </ac:picMkLst>
        </pc:picChg>
        <pc:picChg chg="add mod modCrop">
          <ac:chgData name="Becky Root" userId="aae79a8e-4f34-44f0-938a-d9bdbc43ff73" providerId="ADAL" clId="{D712DCDA-D9EE-F54A-A855-451370475F44}" dt="2021-08-26T09:37:24.795" v="1106" actId="1076"/>
          <ac:picMkLst>
            <pc:docMk/>
            <pc:sldMk cId="2742946535" sldId="306"/>
            <ac:picMk id="21" creationId="{062F9294-F249-7149-B439-1AD583F57F57}"/>
          </ac:picMkLst>
        </pc:picChg>
        <pc:picChg chg="add del mod">
          <ac:chgData name="Becky Root" userId="aae79a8e-4f34-44f0-938a-d9bdbc43ff73" providerId="ADAL" clId="{D712DCDA-D9EE-F54A-A855-451370475F44}" dt="2021-08-26T09:37:21.969" v="1105" actId="478"/>
          <ac:picMkLst>
            <pc:docMk/>
            <pc:sldMk cId="2742946535" sldId="306"/>
            <ac:picMk id="22" creationId="{6A0C339F-2F68-8F40-9FF5-4B3D24781B9B}"/>
          </ac:picMkLst>
        </pc:picChg>
      </pc:sldChg>
    </pc:docChg>
  </pc:docChgLst>
  <pc:docChgLst>
    <pc:chgData name="Sarah Duffy" userId="ca92ddb4-4620-4127-97b1-8232d187080b" providerId="ADAL" clId="{2959750A-47C3-4885-AC35-B3D46C69E90D}"/>
    <pc:docChg chg="undo custSel addSld delSld modSld">
      <pc:chgData name="Sarah Duffy" userId="ca92ddb4-4620-4127-97b1-8232d187080b" providerId="ADAL" clId="{2959750A-47C3-4885-AC35-B3D46C69E90D}" dt="2021-11-25T12:42:53.913" v="1888"/>
      <pc:docMkLst>
        <pc:docMk/>
      </pc:docMkLst>
      <pc:sldChg chg="modNotesTx">
        <pc:chgData name="Sarah Duffy" userId="ca92ddb4-4620-4127-97b1-8232d187080b" providerId="ADAL" clId="{2959750A-47C3-4885-AC35-B3D46C69E90D}" dt="2021-11-25T11:34:26.422" v="64"/>
        <pc:sldMkLst>
          <pc:docMk/>
          <pc:sldMk cId="312134143" sldId="256"/>
        </pc:sldMkLst>
      </pc:sldChg>
      <pc:sldChg chg="addSp modSp mod">
        <pc:chgData name="Sarah Duffy" userId="ca92ddb4-4620-4127-97b1-8232d187080b" providerId="ADAL" clId="{2959750A-47C3-4885-AC35-B3D46C69E90D}" dt="2021-11-25T11:27:56.252" v="60" actId="962"/>
        <pc:sldMkLst>
          <pc:docMk/>
          <pc:sldMk cId="1539444185" sldId="258"/>
        </pc:sldMkLst>
        <pc:picChg chg="add mod">
          <ac:chgData name="Sarah Duffy" userId="ca92ddb4-4620-4127-97b1-8232d187080b" providerId="ADAL" clId="{2959750A-47C3-4885-AC35-B3D46C69E90D}" dt="2021-11-25T11:27:56.252" v="60" actId="962"/>
          <ac:picMkLst>
            <pc:docMk/>
            <pc:sldMk cId="1539444185" sldId="258"/>
            <ac:picMk id="4" creationId="{A83C6C64-1E10-434E-A662-D1B6F2BDBD17}"/>
          </ac:picMkLst>
        </pc:picChg>
      </pc:sldChg>
      <pc:sldChg chg="addSp modSp mod">
        <pc:chgData name="Sarah Duffy" userId="ca92ddb4-4620-4127-97b1-8232d187080b" providerId="ADAL" clId="{2959750A-47C3-4885-AC35-B3D46C69E90D}" dt="2021-11-25T12:42:21.039" v="1887" actId="962"/>
        <pc:sldMkLst>
          <pc:docMk/>
          <pc:sldMk cId="2912837112" sldId="262"/>
        </pc:sldMkLst>
        <pc:spChg chg="mod">
          <ac:chgData name="Sarah Duffy" userId="ca92ddb4-4620-4127-97b1-8232d187080b" providerId="ADAL" clId="{2959750A-47C3-4885-AC35-B3D46C69E90D}" dt="2021-11-25T12:42:06.092" v="1882" actId="1076"/>
          <ac:spMkLst>
            <pc:docMk/>
            <pc:sldMk cId="2912837112" sldId="262"/>
            <ac:spMk id="16" creationId="{A05F0BAB-7ECD-4847-8C94-2C9B8BD9B165}"/>
          </ac:spMkLst>
        </pc:spChg>
        <pc:picChg chg="add mod">
          <ac:chgData name="Sarah Duffy" userId="ca92ddb4-4620-4127-97b1-8232d187080b" providerId="ADAL" clId="{2959750A-47C3-4885-AC35-B3D46C69E90D}" dt="2021-11-25T12:42:21.039" v="1887" actId="962"/>
          <ac:picMkLst>
            <pc:docMk/>
            <pc:sldMk cId="2912837112" sldId="262"/>
            <ac:picMk id="3" creationId="{2A5770FF-972E-406B-998A-CCD4B8DD8D1A}"/>
          </ac:picMkLst>
        </pc:picChg>
        <pc:picChg chg="mod">
          <ac:chgData name="Sarah Duffy" userId="ca92ddb4-4620-4127-97b1-8232d187080b" providerId="ADAL" clId="{2959750A-47C3-4885-AC35-B3D46C69E90D}" dt="2021-11-25T12:42:10.304" v="1883" actId="1076"/>
          <ac:picMkLst>
            <pc:docMk/>
            <pc:sldMk cId="2912837112" sldId="262"/>
            <ac:picMk id="18" creationId="{D31D2B9B-A409-6544-831A-4436EB865633}"/>
          </ac:picMkLst>
        </pc:picChg>
        <pc:picChg chg="mod">
          <ac:chgData name="Sarah Duffy" userId="ca92ddb4-4620-4127-97b1-8232d187080b" providerId="ADAL" clId="{2959750A-47C3-4885-AC35-B3D46C69E90D}" dt="2021-11-25T12:42:12.079" v="1884" actId="1076"/>
          <ac:picMkLst>
            <pc:docMk/>
            <pc:sldMk cId="2912837112" sldId="262"/>
            <ac:picMk id="19" creationId="{83E9ADFD-361A-D34E-A2F1-65EED72A22B2}"/>
          </ac:picMkLst>
        </pc:picChg>
      </pc:sldChg>
      <pc:sldChg chg="addSp modSp mod">
        <pc:chgData name="Sarah Duffy" userId="ca92ddb4-4620-4127-97b1-8232d187080b" providerId="ADAL" clId="{2959750A-47C3-4885-AC35-B3D46C69E90D}" dt="2021-11-25T12:41:59.529" v="1881" actId="962"/>
        <pc:sldMkLst>
          <pc:docMk/>
          <pc:sldMk cId="4032615951" sldId="273"/>
        </pc:sldMkLst>
        <pc:picChg chg="add mod">
          <ac:chgData name="Sarah Duffy" userId="ca92ddb4-4620-4127-97b1-8232d187080b" providerId="ADAL" clId="{2959750A-47C3-4885-AC35-B3D46C69E90D}" dt="2021-11-25T12:41:59.529" v="1881" actId="962"/>
          <ac:picMkLst>
            <pc:docMk/>
            <pc:sldMk cId="4032615951" sldId="273"/>
            <ac:picMk id="5" creationId="{16A955F4-E025-4AA1-B11C-B3438784CB65}"/>
          </ac:picMkLst>
        </pc:picChg>
      </pc:sldChg>
      <pc:sldChg chg="modSp mod modNotesTx">
        <pc:chgData name="Sarah Duffy" userId="ca92ddb4-4620-4127-97b1-8232d187080b" providerId="ADAL" clId="{2959750A-47C3-4885-AC35-B3D46C69E90D}" dt="2021-11-25T11:42:14.894" v="125" actId="20577"/>
        <pc:sldMkLst>
          <pc:docMk/>
          <pc:sldMk cId="1823250078" sldId="275"/>
        </pc:sldMkLst>
        <pc:spChg chg="mod">
          <ac:chgData name="Sarah Duffy" userId="ca92ddb4-4620-4127-97b1-8232d187080b" providerId="ADAL" clId="{2959750A-47C3-4885-AC35-B3D46C69E90D}" dt="2021-11-25T11:39:38.282" v="93" actId="1076"/>
          <ac:spMkLst>
            <pc:docMk/>
            <pc:sldMk cId="1823250078" sldId="275"/>
            <ac:spMk id="3" creationId="{33578A6C-A4EC-0845-BE81-B046044EFAC0}"/>
          </ac:spMkLst>
        </pc:spChg>
        <pc:spChg chg="mod">
          <ac:chgData name="Sarah Duffy" userId="ca92ddb4-4620-4127-97b1-8232d187080b" providerId="ADAL" clId="{2959750A-47C3-4885-AC35-B3D46C69E90D}" dt="2021-11-25T11:40:11.147" v="101" actId="1076"/>
          <ac:spMkLst>
            <pc:docMk/>
            <pc:sldMk cId="1823250078" sldId="275"/>
            <ac:spMk id="4" creationId="{47B223D4-6929-1D43-B2E4-89B64F0106B0}"/>
          </ac:spMkLst>
        </pc:spChg>
        <pc:spChg chg="mod">
          <ac:chgData name="Sarah Duffy" userId="ca92ddb4-4620-4127-97b1-8232d187080b" providerId="ADAL" clId="{2959750A-47C3-4885-AC35-B3D46C69E90D}" dt="2021-11-25T11:39:38.282" v="93" actId="1076"/>
          <ac:spMkLst>
            <pc:docMk/>
            <pc:sldMk cId="1823250078" sldId="275"/>
            <ac:spMk id="5" creationId="{94655FD6-4CE9-9547-ADF1-99AC5F1EE65B}"/>
          </ac:spMkLst>
        </pc:spChg>
        <pc:spChg chg="mod">
          <ac:chgData name="Sarah Duffy" userId="ca92ddb4-4620-4127-97b1-8232d187080b" providerId="ADAL" clId="{2959750A-47C3-4885-AC35-B3D46C69E90D}" dt="2021-11-25T11:39:38.282" v="93" actId="1076"/>
          <ac:spMkLst>
            <pc:docMk/>
            <pc:sldMk cId="1823250078" sldId="275"/>
            <ac:spMk id="6" creationId="{3CA8C907-3FF7-DA44-8FB3-DC2E8FF27D02}"/>
          </ac:spMkLst>
        </pc:spChg>
        <pc:picChg chg="mod">
          <ac:chgData name="Sarah Duffy" userId="ca92ddb4-4620-4127-97b1-8232d187080b" providerId="ADAL" clId="{2959750A-47C3-4885-AC35-B3D46C69E90D}" dt="2021-11-25T11:39:38.282" v="93" actId="1076"/>
          <ac:picMkLst>
            <pc:docMk/>
            <pc:sldMk cId="1823250078" sldId="275"/>
            <ac:picMk id="8" creationId="{01D7F82B-9090-0348-8DDA-5957F6BEE08B}"/>
          </ac:picMkLst>
        </pc:picChg>
        <pc:picChg chg="mod">
          <ac:chgData name="Sarah Duffy" userId="ca92ddb4-4620-4127-97b1-8232d187080b" providerId="ADAL" clId="{2959750A-47C3-4885-AC35-B3D46C69E90D}" dt="2021-11-25T11:39:38.282" v="93" actId="1076"/>
          <ac:picMkLst>
            <pc:docMk/>
            <pc:sldMk cId="1823250078" sldId="275"/>
            <ac:picMk id="10" creationId="{1A721E05-1D5D-CF4E-95C6-7885FF82B4A5}"/>
          </ac:picMkLst>
        </pc:picChg>
        <pc:picChg chg="mod">
          <ac:chgData name="Sarah Duffy" userId="ca92ddb4-4620-4127-97b1-8232d187080b" providerId="ADAL" clId="{2959750A-47C3-4885-AC35-B3D46C69E90D}" dt="2021-11-25T11:39:38.282" v="93" actId="1076"/>
          <ac:picMkLst>
            <pc:docMk/>
            <pc:sldMk cId="1823250078" sldId="275"/>
            <ac:picMk id="12" creationId="{3E4A5B0C-0B02-4846-9753-CDA928E41FE0}"/>
          </ac:picMkLst>
        </pc:picChg>
        <pc:picChg chg="mod">
          <ac:chgData name="Sarah Duffy" userId="ca92ddb4-4620-4127-97b1-8232d187080b" providerId="ADAL" clId="{2959750A-47C3-4885-AC35-B3D46C69E90D}" dt="2021-11-25T11:40:01.037" v="99" actId="1076"/>
          <ac:picMkLst>
            <pc:docMk/>
            <pc:sldMk cId="1823250078" sldId="275"/>
            <ac:picMk id="13" creationId="{2804758A-94DF-584A-8287-3B588A19342D}"/>
          </ac:picMkLst>
        </pc:picChg>
        <pc:picChg chg="mod">
          <ac:chgData name="Sarah Duffy" userId="ca92ddb4-4620-4127-97b1-8232d187080b" providerId="ADAL" clId="{2959750A-47C3-4885-AC35-B3D46C69E90D}" dt="2021-11-25T11:39:38.282" v="93" actId="1076"/>
          <ac:picMkLst>
            <pc:docMk/>
            <pc:sldMk cId="1823250078" sldId="275"/>
            <ac:picMk id="19" creationId="{375B3DE0-8129-F04F-983F-ED36D25C6E84}"/>
          </ac:picMkLst>
        </pc:picChg>
        <pc:picChg chg="mod">
          <ac:chgData name="Sarah Duffy" userId="ca92ddb4-4620-4127-97b1-8232d187080b" providerId="ADAL" clId="{2959750A-47C3-4885-AC35-B3D46C69E90D}" dt="2021-11-25T11:39:54.426" v="97" actId="1076"/>
          <ac:picMkLst>
            <pc:docMk/>
            <pc:sldMk cId="1823250078" sldId="275"/>
            <ac:picMk id="21" creationId="{BAE37A68-4E52-CB47-8B4F-0E43CE1246DC}"/>
          </ac:picMkLst>
        </pc:picChg>
        <pc:picChg chg="mod">
          <ac:chgData name="Sarah Duffy" userId="ca92ddb4-4620-4127-97b1-8232d187080b" providerId="ADAL" clId="{2959750A-47C3-4885-AC35-B3D46C69E90D}" dt="2021-11-25T11:39:50.999" v="96" actId="1076"/>
          <ac:picMkLst>
            <pc:docMk/>
            <pc:sldMk cId="1823250078" sldId="275"/>
            <ac:picMk id="22" creationId="{FCF4BD18-BF56-3D42-94B7-8A40347649C4}"/>
          </ac:picMkLst>
        </pc:picChg>
        <pc:picChg chg="mod">
          <ac:chgData name="Sarah Duffy" userId="ca92ddb4-4620-4127-97b1-8232d187080b" providerId="ADAL" clId="{2959750A-47C3-4885-AC35-B3D46C69E90D}" dt="2021-11-25T11:39:38.282" v="93" actId="1076"/>
          <ac:picMkLst>
            <pc:docMk/>
            <pc:sldMk cId="1823250078" sldId="275"/>
            <ac:picMk id="23" creationId="{937FC58D-FF1C-ED47-9033-292A3347470F}"/>
          </ac:picMkLst>
        </pc:picChg>
        <pc:picChg chg="mod">
          <ac:chgData name="Sarah Duffy" userId="ca92ddb4-4620-4127-97b1-8232d187080b" providerId="ADAL" clId="{2959750A-47C3-4885-AC35-B3D46C69E90D}" dt="2021-11-25T11:39:47.039" v="95" actId="688"/>
          <ac:picMkLst>
            <pc:docMk/>
            <pc:sldMk cId="1823250078" sldId="275"/>
            <ac:picMk id="24" creationId="{82704EF9-4F08-BB47-993E-E08BF5B069D4}"/>
          </ac:picMkLst>
        </pc:picChg>
      </pc:sldChg>
      <pc:sldChg chg="del">
        <pc:chgData name="Sarah Duffy" userId="ca92ddb4-4620-4127-97b1-8232d187080b" providerId="ADAL" clId="{2959750A-47C3-4885-AC35-B3D46C69E90D}" dt="2021-11-25T11:30:14.725" v="62" actId="2696"/>
        <pc:sldMkLst>
          <pc:docMk/>
          <pc:sldMk cId="1844704776" sldId="291"/>
        </pc:sldMkLst>
      </pc:sldChg>
      <pc:sldChg chg="addSp delSp modSp mod">
        <pc:chgData name="Sarah Duffy" userId="ca92ddb4-4620-4127-97b1-8232d187080b" providerId="ADAL" clId="{2959750A-47C3-4885-AC35-B3D46C69E90D}" dt="2021-11-25T11:37:21.380" v="86" actId="962"/>
        <pc:sldMkLst>
          <pc:docMk/>
          <pc:sldMk cId="4097968724" sldId="295"/>
        </pc:sldMkLst>
        <pc:spChg chg="del">
          <ac:chgData name="Sarah Duffy" userId="ca92ddb4-4620-4127-97b1-8232d187080b" providerId="ADAL" clId="{2959750A-47C3-4885-AC35-B3D46C69E90D}" dt="2021-11-25T11:35:39.544" v="70" actId="478"/>
          <ac:spMkLst>
            <pc:docMk/>
            <pc:sldMk cId="4097968724" sldId="295"/>
            <ac:spMk id="2" creationId="{AAA1B04E-C437-2748-A82B-03FC20D23D8B}"/>
          </ac:spMkLst>
        </pc:spChg>
        <pc:spChg chg="del">
          <ac:chgData name="Sarah Duffy" userId="ca92ddb4-4620-4127-97b1-8232d187080b" providerId="ADAL" clId="{2959750A-47C3-4885-AC35-B3D46C69E90D}" dt="2021-11-25T11:35:40.676" v="71" actId="478"/>
          <ac:spMkLst>
            <pc:docMk/>
            <pc:sldMk cId="4097968724" sldId="295"/>
            <ac:spMk id="3" creationId="{BBC153FD-1D3B-C34B-BE44-FC45F98B7296}"/>
          </ac:spMkLst>
        </pc:spChg>
        <pc:spChg chg="mod">
          <ac:chgData name="Sarah Duffy" userId="ca92ddb4-4620-4127-97b1-8232d187080b" providerId="ADAL" clId="{2959750A-47C3-4885-AC35-B3D46C69E90D}" dt="2021-11-25T11:35:59.750" v="73" actId="207"/>
          <ac:spMkLst>
            <pc:docMk/>
            <pc:sldMk cId="4097968724" sldId="295"/>
            <ac:spMk id="9" creationId="{77279BD9-E05B-A84A-8484-2846E676B9F0}"/>
          </ac:spMkLst>
        </pc:spChg>
        <pc:spChg chg="mod">
          <ac:chgData name="Sarah Duffy" userId="ca92ddb4-4620-4127-97b1-8232d187080b" providerId="ADAL" clId="{2959750A-47C3-4885-AC35-B3D46C69E90D}" dt="2021-11-25T11:37:10.840" v="83"/>
          <ac:spMkLst>
            <pc:docMk/>
            <pc:sldMk cId="4097968724" sldId="295"/>
            <ac:spMk id="14" creationId="{DC59290C-2E20-0A4F-8265-959743963F48}"/>
          </ac:spMkLst>
        </pc:spChg>
        <pc:spChg chg="mod">
          <ac:chgData name="Sarah Duffy" userId="ca92ddb4-4620-4127-97b1-8232d187080b" providerId="ADAL" clId="{2959750A-47C3-4885-AC35-B3D46C69E90D}" dt="2021-11-25T11:36:09.498" v="75" actId="207"/>
          <ac:spMkLst>
            <pc:docMk/>
            <pc:sldMk cId="4097968724" sldId="295"/>
            <ac:spMk id="16" creationId="{06137B10-FC91-9F41-807D-318F127C743D}"/>
          </ac:spMkLst>
        </pc:spChg>
        <pc:spChg chg="mod">
          <ac:chgData name="Sarah Duffy" userId="ca92ddb4-4620-4127-97b1-8232d187080b" providerId="ADAL" clId="{2959750A-47C3-4885-AC35-B3D46C69E90D}" dt="2021-11-25T11:36:05.624" v="74" actId="207"/>
          <ac:spMkLst>
            <pc:docMk/>
            <pc:sldMk cId="4097968724" sldId="295"/>
            <ac:spMk id="18" creationId="{6E829286-5D9F-9D4F-80F0-EAA865E70CCE}"/>
          </ac:spMkLst>
        </pc:spChg>
        <pc:picChg chg="del">
          <ac:chgData name="Sarah Duffy" userId="ca92ddb4-4620-4127-97b1-8232d187080b" providerId="ADAL" clId="{2959750A-47C3-4885-AC35-B3D46C69E90D}" dt="2021-11-25T11:35:27.272" v="65" actId="478"/>
          <ac:picMkLst>
            <pc:docMk/>
            <pc:sldMk cId="4097968724" sldId="295"/>
            <ac:picMk id="4" creationId="{A90EB9C0-ED27-6048-96B2-B824AA932230}"/>
          </ac:picMkLst>
        </pc:picChg>
        <pc:picChg chg="add mod">
          <ac:chgData name="Sarah Duffy" userId="ca92ddb4-4620-4127-97b1-8232d187080b" providerId="ADAL" clId="{2959750A-47C3-4885-AC35-B3D46C69E90D}" dt="2021-11-25T11:37:21.380" v="86" actId="962"/>
          <ac:picMkLst>
            <pc:docMk/>
            <pc:sldMk cId="4097968724" sldId="295"/>
            <ac:picMk id="11" creationId="{A74B0CC8-D34B-437E-8946-12B8B528359C}"/>
          </ac:picMkLst>
        </pc:picChg>
        <pc:picChg chg="add del mod ord">
          <ac:chgData name="Sarah Duffy" userId="ca92ddb4-4620-4127-97b1-8232d187080b" providerId="ADAL" clId="{2959750A-47C3-4885-AC35-B3D46C69E90D}" dt="2021-11-25T11:35:37.483" v="69" actId="478"/>
          <ac:picMkLst>
            <pc:docMk/>
            <pc:sldMk cId="4097968724" sldId="295"/>
            <ac:picMk id="13" creationId="{9CC4B296-7DBE-4038-8B56-2F44F940D466}"/>
          </ac:picMkLst>
        </pc:picChg>
      </pc:sldChg>
      <pc:sldChg chg="addCm delCm modCm">
        <pc:chgData name="Sarah Duffy" userId="ca92ddb4-4620-4127-97b1-8232d187080b" providerId="ADAL" clId="{2959750A-47C3-4885-AC35-B3D46C69E90D}" dt="2021-11-25T11:30:46.947" v="63" actId="1592"/>
        <pc:sldMkLst>
          <pc:docMk/>
          <pc:sldMk cId="1674450572" sldId="296"/>
        </pc:sldMkLst>
      </pc:sldChg>
      <pc:sldChg chg="addSp delSp modSp mod addCm delCm modCm modNotesTx">
        <pc:chgData name="Sarah Duffy" userId="ca92ddb4-4620-4127-97b1-8232d187080b" providerId="ADAL" clId="{2959750A-47C3-4885-AC35-B3D46C69E90D}" dt="2021-11-25T12:41:40.576" v="1878" actId="1076"/>
        <pc:sldMkLst>
          <pc:docMk/>
          <pc:sldMk cId="3035644921" sldId="303"/>
        </pc:sldMkLst>
        <pc:spChg chg="del">
          <ac:chgData name="Sarah Duffy" userId="ca92ddb4-4620-4127-97b1-8232d187080b" providerId="ADAL" clId="{2959750A-47C3-4885-AC35-B3D46C69E90D}" dt="2021-11-25T12:00:11.473" v="130" actId="931"/>
          <ac:spMkLst>
            <pc:docMk/>
            <pc:sldMk cId="3035644921" sldId="303"/>
            <ac:spMk id="3" creationId="{51BA1F5B-0769-9342-BC79-5B2D5365E632}"/>
          </ac:spMkLst>
        </pc:spChg>
        <pc:spChg chg="mod">
          <ac:chgData name="Sarah Duffy" userId="ca92ddb4-4620-4127-97b1-8232d187080b" providerId="ADAL" clId="{2959750A-47C3-4885-AC35-B3D46C69E90D}" dt="2021-11-25T12:07:51.622" v="597" actId="20577"/>
          <ac:spMkLst>
            <pc:docMk/>
            <pc:sldMk cId="3035644921" sldId="303"/>
            <ac:spMk id="6" creationId="{615EEA1F-AF46-C84F-A978-5EED2DA9D24B}"/>
          </ac:spMkLst>
        </pc:spChg>
        <pc:spChg chg="add del mod">
          <ac:chgData name="Sarah Duffy" userId="ca92ddb4-4620-4127-97b1-8232d187080b" providerId="ADAL" clId="{2959750A-47C3-4885-AC35-B3D46C69E90D}" dt="2021-11-25T12:00:24.967" v="134" actId="478"/>
          <ac:spMkLst>
            <pc:docMk/>
            <pc:sldMk cId="3035644921" sldId="303"/>
            <ac:spMk id="10" creationId="{D279ADFB-7569-47FA-8C8E-57245F535DB7}"/>
          </ac:spMkLst>
        </pc:spChg>
        <pc:spChg chg="mod">
          <ac:chgData name="Sarah Duffy" userId="ca92ddb4-4620-4127-97b1-8232d187080b" providerId="ADAL" clId="{2959750A-47C3-4885-AC35-B3D46C69E90D}" dt="2021-11-25T12:04:04.461" v="215" actId="1076"/>
          <ac:spMkLst>
            <pc:docMk/>
            <pc:sldMk cId="3035644921" sldId="303"/>
            <ac:spMk id="15" creationId="{25F2A9AB-5443-0C45-B415-E31DDE4FD48C}"/>
          </ac:spMkLst>
        </pc:spChg>
        <pc:spChg chg="del mod">
          <ac:chgData name="Sarah Duffy" userId="ca92ddb4-4620-4127-97b1-8232d187080b" providerId="ADAL" clId="{2959750A-47C3-4885-AC35-B3D46C69E90D}" dt="2021-11-25T12:01:34.132" v="181" actId="478"/>
          <ac:spMkLst>
            <pc:docMk/>
            <pc:sldMk cId="3035644921" sldId="303"/>
            <ac:spMk id="17" creationId="{55EEBBB4-A988-694B-A08C-AC9DB352F5AE}"/>
          </ac:spMkLst>
        </pc:spChg>
        <pc:spChg chg="del">
          <ac:chgData name="Sarah Duffy" userId="ca92ddb4-4620-4127-97b1-8232d187080b" providerId="ADAL" clId="{2959750A-47C3-4885-AC35-B3D46C69E90D}" dt="2021-11-25T12:00:32.589" v="135" actId="478"/>
          <ac:spMkLst>
            <pc:docMk/>
            <pc:sldMk cId="3035644921" sldId="303"/>
            <ac:spMk id="18" creationId="{21666B74-AAC7-7C43-BA27-23E1F0709005}"/>
          </ac:spMkLst>
        </pc:spChg>
        <pc:spChg chg="mod">
          <ac:chgData name="Sarah Duffy" userId="ca92ddb4-4620-4127-97b1-8232d187080b" providerId="ADAL" clId="{2959750A-47C3-4885-AC35-B3D46C69E90D}" dt="2021-11-25T12:03:56.890" v="212" actId="1076"/>
          <ac:spMkLst>
            <pc:docMk/>
            <pc:sldMk cId="3035644921" sldId="303"/>
            <ac:spMk id="19" creationId="{286DDB79-87EF-0842-8921-F7ADC0A44386}"/>
          </ac:spMkLst>
        </pc:spChg>
        <pc:picChg chg="add del mod">
          <ac:chgData name="Sarah Duffy" userId="ca92ddb4-4620-4127-97b1-8232d187080b" providerId="ADAL" clId="{2959750A-47C3-4885-AC35-B3D46C69E90D}" dt="2021-11-25T12:00:15.990" v="133" actId="21"/>
          <ac:picMkLst>
            <pc:docMk/>
            <pc:sldMk cId="3035644921" sldId="303"/>
            <ac:picMk id="8" creationId="{EDBD9EC0-1C5A-40FC-B2DB-490F3A5E2836}"/>
          </ac:picMkLst>
        </pc:picChg>
        <pc:picChg chg="mod">
          <ac:chgData name="Sarah Duffy" userId="ca92ddb4-4620-4127-97b1-8232d187080b" providerId="ADAL" clId="{2959750A-47C3-4885-AC35-B3D46C69E90D}" dt="2021-11-25T12:41:36.067" v="1877" actId="1076"/>
          <ac:picMkLst>
            <pc:docMk/>
            <pc:sldMk cId="3035644921" sldId="303"/>
            <ac:picMk id="11" creationId="{BF039BDE-6D8C-2943-9BCB-CFA77D60AF08}"/>
          </ac:picMkLst>
        </pc:picChg>
        <pc:picChg chg="mod">
          <ac:chgData name="Sarah Duffy" userId="ca92ddb4-4620-4127-97b1-8232d187080b" providerId="ADAL" clId="{2959750A-47C3-4885-AC35-B3D46C69E90D}" dt="2021-11-25T12:06:57.589" v="522" actId="1076"/>
          <ac:picMkLst>
            <pc:docMk/>
            <pc:sldMk cId="3035644921" sldId="303"/>
            <ac:picMk id="12" creationId="{8143AB71-96F1-F54B-8C28-9EC7F6199D76}"/>
          </ac:picMkLst>
        </pc:picChg>
        <pc:picChg chg="del mod">
          <ac:chgData name="Sarah Duffy" userId="ca92ddb4-4620-4127-97b1-8232d187080b" providerId="ADAL" clId="{2959750A-47C3-4885-AC35-B3D46C69E90D}" dt="2021-11-25T12:02:56.690" v="200" actId="478"/>
          <ac:picMkLst>
            <pc:docMk/>
            <pc:sldMk cId="3035644921" sldId="303"/>
            <ac:picMk id="13" creationId="{B7E0427D-A40A-9F46-97A3-8149C46CC1E7}"/>
          </ac:picMkLst>
        </pc:picChg>
        <pc:picChg chg="del">
          <ac:chgData name="Sarah Duffy" userId="ca92ddb4-4620-4127-97b1-8232d187080b" providerId="ADAL" clId="{2959750A-47C3-4885-AC35-B3D46C69E90D}" dt="2021-11-25T12:02:57.994" v="201" actId="478"/>
          <ac:picMkLst>
            <pc:docMk/>
            <pc:sldMk cId="3035644921" sldId="303"/>
            <ac:picMk id="14" creationId="{317C37A8-F734-054F-9DA9-D9D23ED5C1ED}"/>
          </ac:picMkLst>
        </pc:picChg>
        <pc:picChg chg="mod">
          <ac:chgData name="Sarah Duffy" userId="ca92ddb4-4620-4127-97b1-8232d187080b" providerId="ADAL" clId="{2959750A-47C3-4885-AC35-B3D46C69E90D}" dt="2021-11-25T12:07:33.557" v="590" actId="1076"/>
          <ac:picMkLst>
            <pc:docMk/>
            <pc:sldMk cId="3035644921" sldId="303"/>
            <ac:picMk id="16" creationId="{ABAEDFC7-880D-F747-AF1B-E439B94FB390}"/>
          </ac:picMkLst>
        </pc:picChg>
        <pc:picChg chg="mod">
          <ac:chgData name="Sarah Duffy" userId="ca92ddb4-4620-4127-97b1-8232d187080b" providerId="ADAL" clId="{2959750A-47C3-4885-AC35-B3D46C69E90D}" dt="2021-11-25T12:04:50.906" v="224" actId="14100"/>
          <ac:picMkLst>
            <pc:docMk/>
            <pc:sldMk cId="3035644921" sldId="303"/>
            <ac:picMk id="20" creationId="{F5CB5390-92BC-A946-AB2D-D01A8367324B}"/>
          </ac:picMkLst>
        </pc:picChg>
        <pc:picChg chg="add mod">
          <ac:chgData name="Sarah Duffy" userId="ca92ddb4-4620-4127-97b1-8232d187080b" providerId="ADAL" clId="{2959750A-47C3-4885-AC35-B3D46C69E90D}" dt="2021-11-25T12:06:59.977" v="523" actId="1076"/>
          <ac:picMkLst>
            <pc:docMk/>
            <pc:sldMk cId="3035644921" sldId="303"/>
            <ac:picMk id="21" creationId="{9116F025-E77A-4579-B8D4-521AA03083A9}"/>
          </ac:picMkLst>
        </pc:picChg>
        <pc:picChg chg="add del mod">
          <ac:chgData name="Sarah Duffy" userId="ca92ddb4-4620-4127-97b1-8232d187080b" providerId="ADAL" clId="{2959750A-47C3-4885-AC35-B3D46C69E90D}" dt="2021-11-25T12:08:28.283" v="601" actId="478"/>
          <ac:picMkLst>
            <pc:docMk/>
            <pc:sldMk cId="3035644921" sldId="303"/>
            <ac:picMk id="23" creationId="{D54D1DAE-8086-4DE7-92E2-ED4744EBB6B6}"/>
          </ac:picMkLst>
        </pc:picChg>
        <pc:picChg chg="add mod">
          <ac:chgData name="Sarah Duffy" userId="ca92ddb4-4620-4127-97b1-8232d187080b" providerId="ADAL" clId="{2959750A-47C3-4885-AC35-B3D46C69E90D}" dt="2021-11-25T12:09:22.259" v="613" actId="1076"/>
          <ac:picMkLst>
            <pc:docMk/>
            <pc:sldMk cId="3035644921" sldId="303"/>
            <ac:picMk id="25" creationId="{42BEA2C3-5431-432C-9611-6A8BD79BA77E}"/>
          </ac:picMkLst>
        </pc:picChg>
        <pc:picChg chg="add mod">
          <ac:chgData name="Sarah Duffy" userId="ca92ddb4-4620-4127-97b1-8232d187080b" providerId="ADAL" clId="{2959750A-47C3-4885-AC35-B3D46C69E90D}" dt="2021-11-25T12:41:40.576" v="1878" actId="1076"/>
          <ac:picMkLst>
            <pc:docMk/>
            <pc:sldMk cId="3035644921" sldId="303"/>
            <ac:picMk id="27" creationId="{542B3C77-AD56-4BA1-861E-4B68BCD11D6C}"/>
          </ac:picMkLst>
        </pc:picChg>
      </pc:sldChg>
      <pc:sldChg chg="modSp mod modNotesTx">
        <pc:chgData name="Sarah Duffy" userId="ca92ddb4-4620-4127-97b1-8232d187080b" providerId="ADAL" clId="{2959750A-47C3-4885-AC35-B3D46C69E90D}" dt="2021-11-25T11:56:01.128" v="128" actId="20577"/>
        <pc:sldMkLst>
          <pc:docMk/>
          <pc:sldMk cId="3068602936" sldId="304"/>
        </pc:sldMkLst>
        <pc:spChg chg="mod">
          <ac:chgData name="Sarah Duffy" userId="ca92ddb4-4620-4127-97b1-8232d187080b" providerId="ADAL" clId="{2959750A-47C3-4885-AC35-B3D46C69E90D}" dt="2021-11-25T11:39:23.567" v="92" actId="20577"/>
          <ac:spMkLst>
            <pc:docMk/>
            <pc:sldMk cId="3068602936" sldId="304"/>
            <ac:spMk id="6" creationId="{A392BFBD-29CA-4C48-94FE-4BCCCC90830C}"/>
          </ac:spMkLst>
        </pc:spChg>
      </pc:sldChg>
      <pc:sldChg chg="modNotesTx">
        <pc:chgData name="Sarah Duffy" userId="ca92ddb4-4620-4127-97b1-8232d187080b" providerId="ADAL" clId="{2959750A-47C3-4885-AC35-B3D46C69E90D}" dt="2021-11-25T11:30:05.413" v="61"/>
        <pc:sldMkLst>
          <pc:docMk/>
          <pc:sldMk cId="1176678226" sldId="308"/>
        </pc:sldMkLst>
      </pc:sldChg>
      <pc:sldChg chg="addSp delSp modSp new mod modNotesTx">
        <pc:chgData name="Sarah Duffy" userId="ca92ddb4-4620-4127-97b1-8232d187080b" providerId="ADAL" clId="{2959750A-47C3-4885-AC35-B3D46C69E90D}" dt="2021-11-25T12:42:53.913" v="1888"/>
        <pc:sldMkLst>
          <pc:docMk/>
          <pc:sldMk cId="589083456" sldId="309"/>
        </pc:sldMkLst>
        <pc:spChg chg="del">
          <ac:chgData name="Sarah Duffy" userId="ca92ddb4-4620-4127-97b1-8232d187080b" providerId="ADAL" clId="{2959750A-47C3-4885-AC35-B3D46C69E90D}" dt="2021-11-25T12:11:50.957" v="726" actId="478"/>
          <ac:spMkLst>
            <pc:docMk/>
            <pc:sldMk cId="589083456" sldId="309"/>
            <ac:spMk id="2" creationId="{F4374420-E7FF-418E-A827-D36EA1FBEF61}"/>
          </ac:spMkLst>
        </pc:spChg>
        <pc:spChg chg="del">
          <ac:chgData name="Sarah Duffy" userId="ca92ddb4-4620-4127-97b1-8232d187080b" providerId="ADAL" clId="{2959750A-47C3-4885-AC35-B3D46C69E90D}" dt="2021-11-25T12:11:50.334" v="725" actId="478"/>
          <ac:spMkLst>
            <pc:docMk/>
            <pc:sldMk cId="589083456" sldId="309"/>
            <ac:spMk id="3" creationId="{917992DD-CC41-40F8-BAEF-9492C80EE0C4}"/>
          </ac:spMkLst>
        </pc:spChg>
        <pc:spChg chg="add mod">
          <ac:chgData name="Sarah Duffy" userId="ca92ddb4-4620-4127-97b1-8232d187080b" providerId="ADAL" clId="{2959750A-47C3-4885-AC35-B3D46C69E90D}" dt="2021-11-25T12:38:29.125" v="1866" actId="1076"/>
          <ac:spMkLst>
            <pc:docMk/>
            <pc:sldMk cId="589083456" sldId="309"/>
            <ac:spMk id="14" creationId="{8A12B793-992D-440A-91F2-5CBD70781CC8}"/>
          </ac:spMkLst>
        </pc:spChg>
        <pc:spChg chg="add mod">
          <ac:chgData name="Sarah Duffy" userId="ca92ddb4-4620-4127-97b1-8232d187080b" providerId="ADAL" clId="{2959750A-47C3-4885-AC35-B3D46C69E90D}" dt="2021-11-25T12:37:21.621" v="1854" actId="20577"/>
          <ac:spMkLst>
            <pc:docMk/>
            <pc:sldMk cId="589083456" sldId="309"/>
            <ac:spMk id="16" creationId="{124BFDE8-C52A-491C-8BF1-EC18242C6A33}"/>
          </ac:spMkLst>
        </pc:spChg>
        <pc:spChg chg="add del">
          <ac:chgData name="Sarah Duffy" userId="ca92ddb4-4620-4127-97b1-8232d187080b" providerId="ADAL" clId="{2959750A-47C3-4885-AC35-B3D46C69E90D}" dt="2021-11-25T12:33:22.062" v="1763" actId="478"/>
          <ac:spMkLst>
            <pc:docMk/>
            <pc:sldMk cId="589083456" sldId="309"/>
            <ac:spMk id="18" creationId="{8489403F-34A3-495A-85D4-9382CB9A18B2}"/>
          </ac:spMkLst>
        </pc:spChg>
        <pc:spChg chg="add mod">
          <ac:chgData name="Sarah Duffy" userId="ca92ddb4-4620-4127-97b1-8232d187080b" providerId="ADAL" clId="{2959750A-47C3-4885-AC35-B3D46C69E90D}" dt="2021-11-25T12:37:51.631" v="1857" actId="1076"/>
          <ac:spMkLst>
            <pc:docMk/>
            <pc:sldMk cId="589083456" sldId="309"/>
            <ac:spMk id="24" creationId="{8899BF08-15FF-427E-9098-1D45958A6038}"/>
          </ac:spMkLst>
        </pc:spChg>
        <pc:spChg chg="add mod">
          <ac:chgData name="Sarah Duffy" userId="ca92ddb4-4620-4127-97b1-8232d187080b" providerId="ADAL" clId="{2959750A-47C3-4885-AC35-B3D46C69E90D}" dt="2021-11-25T12:41:09.167" v="1874"/>
          <ac:spMkLst>
            <pc:docMk/>
            <pc:sldMk cId="589083456" sldId="309"/>
            <ac:spMk id="25" creationId="{9209F553-F29E-4ACA-8374-2440ECDE4BCF}"/>
          </ac:spMkLst>
        </pc:spChg>
        <pc:picChg chg="add del mod">
          <ac:chgData name="Sarah Duffy" userId="ca92ddb4-4620-4127-97b1-8232d187080b" providerId="ADAL" clId="{2959750A-47C3-4885-AC35-B3D46C69E90D}" dt="2021-11-25T12:14:14.615" v="774" actId="478"/>
          <ac:picMkLst>
            <pc:docMk/>
            <pc:sldMk cId="589083456" sldId="309"/>
            <ac:picMk id="5" creationId="{E1FCEEAB-15D5-40DB-82F1-A33529A1A400}"/>
          </ac:picMkLst>
        </pc:picChg>
        <pc:picChg chg="add mod modCrop">
          <ac:chgData name="Sarah Duffy" userId="ca92ddb4-4620-4127-97b1-8232d187080b" providerId="ADAL" clId="{2959750A-47C3-4885-AC35-B3D46C69E90D}" dt="2021-11-25T12:37:38.201" v="1855" actId="1076"/>
          <ac:picMkLst>
            <pc:docMk/>
            <pc:sldMk cId="589083456" sldId="309"/>
            <ac:picMk id="7" creationId="{51C9EA96-8C2B-462A-B21E-7396BC72767D}"/>
          </ac:picMkLst>
        </pc:picChg>
        <pc:picChg chg="add del mod">
          <ac:chgData name="Sarah Duffy" userId="ca92ddb4-4620-4127-97b1-8232d187080b" providerId="ADAL" clId="{2959750A-47C3-4885-AC35-B3D46C69E90D}" dt="2021-11-25T12:20:30.630" v="850" actId="478"/>
          <ac:picMkLst>
            <pc:docMk/>
            <pc:sldMk cId="589083456" sldId="309"/>
            <ac:picMk id="9" creationId="{E6D2F14B-FBF4-4F83-B826-5E8864582EA1}"/>
          </ac:picMkLst>
        </pc:picChg>
        <pc:picChg chg="add mod">
          <ac:chgData name="Sarah Duffy" userId="ca92ddb4-4620-4127-97b1-8232d187080b" providerId="ADAL" clId="{2959750A-47C3-4885-AC35-B3D46C69E90D}" dt="2021-11-25T12:37:42.758" v="1856" actId="1076"/>
          <ac:picMkLst>
            <pc:docMk/>
            <pc:sldMk cId="589083456" sldId="309"/>
            <ac:picMk id="11" creationId="{420F5A11-098E-4C3B-A918-7D9FDDFD0FBA}"/>
          </ac:picMkLst>
        </pc:picChg>
        <pc:picChg chg="add del mod ord">
          <ac:chgData name="Sarah Duffy" userId="ca92ddb4-4620-4127-97b1-8232d187080b" providerId="ADAL" clId="{2959750A-47C3-4885-AC35-B3D46C69E90D}" dt="2021-11-25T12:21:59.282" v="866" actId="478"/>
          <ac:picMkLst>
            <pc:docMk/>
            <pc:sldMk cId="589083456" sldId="309"/>
            <ac:picMk id="12" creationId="{D4069FB8-4789-44FB-BB8E-477295C5E98C}"/>
          </ac:picMkLst>
        </pc:picChg>
        <pc:picChg chg="add del mod ord">
          <ac:chgData name="Sarah Duffy" userId="ca92ddb4-4620-4127-97b1-8232d187080b" providerId="ADAL" clId="{2959750A-47C3-4885-AC35-B3D46C69E90D}" dt="2021-11-25T12:21:58.765" v="865" actId="478"/>
          <ac:picMkLst>
            <pc:docMk/>
            <pc:sldMk cId="589083456" sldId="309"/>
            <ac:picMk id="13" creationId="{8F824C72-3828-4266-BD78-53DF69303F71}"/>
          </ac:picMkLst>
        </pc:picChg>
        <pc:picChg chg="add del mod">
          <ac:chgData name="Sarah Duffy" userId="ca92ddb4-4620-4127-97b1-8232d187080b" providerId="ADAL" clId="{2959750A-47C3-4885-AC35-B3D46C69E90D}" dt="2021-11-25T12:33:46.102" v="1772" actId="478"/>
          <ac:picMkLst>
            <pc:docMk/>
            <pc:sldMk cId="589083456" sldId="309"/>
            <ac:picMk id="19" creationId="{35E5182E-90EE-4CB9-9EE9-3282FED026ED}"/>
          </ac:picMkLst>
        </pc:picChg>
        <pc:picChg chg="add mod ord">
          <ac:chgData name="Sarah Duffy" userId="ca92ddb4-4620-4127-97b1-8232d187080b" providerId="ADAL" clId="{2959750A-47C3-4885-AC35-B3D46C69E90D}" dt="2021-11-25T12:40:00.281" v="1870" actId="14100"/>
          <ac:picMkLst>
            <pc:docMk/>
            <pc:sldMk cId="589083456" sldId="309"/>
            <ac:picMk id="20" creationId="{64442E21-BD46-4C99-BC7A-68481979DA23}"/>
          </ac:picMkLst>
        </pc:picChg>
        <pc:picChg chg="add mod ord">
          <ac:chgData name="Sarah Duffy" userId="ca92ddb4-4620-4127-97b1-8232d187080b" providerId="ADAL" clId="{2959750A-47C3-4885-AC35-B3D46C69E90D}" dt="2021-11-25T12:39:56.324" v="1869" actId="14100"/>
          <ac:picMkLst>
            <pc:docMk/>
            <pc:sldMk cId="589083456" sldId="309"/>
            <ac:picMk id="21" creationId="{F688AE2D-7619-4812-85D1-53ACAA2FD06D}"/>
          </ac:picMkLst>
        </pc:picChg>
        <pc:picChg chg="add del mod">
          <ac:chgData name="Sarah Duffy" userId="ca92ddb4-4620-4127-97b1-8232d187080b" providerId="ADAL" clId="{2959750A-47C3-4885-AC35-B3D46C69E90D}" dt="2021-11-25T12:35:51.542" v="1797" actId="478"/>
          <ac:picMkLst>
            <pc:docMk/>
            <pc:sldMk cId="589083456" sldId="309"/>
            <ac:picMk id="23" creationId="{AD484FF8-EE3F-4F1F-AE16-858C9F4E6C0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6BE03B-1F2B-2A4E-85D5-4A94C00D2210}" type="datetimeFigureOut">
              <a:rPr lang="en-US" smtClean="0"/>
              <a:t>6/16/23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DB4481-7055-C944-BF5F-CDA050E8C921}" type="slidenum">
              <a:rPr lang="en-US" smtClean="0"/>
              <a:t>‹#›</a:t>
            </a:fld>
            <a:endParaRPr lang="en-US"/>
          </a:p>
        </p:txBody>
      </p:sp>
    </p:spTree>
    <p:extLst>
      <p:ext uri="{BB962C8B-B14F-4D97-AF65-F5344CB8AC3E}">
        <p14:creationId xmlns:p14="http://schemas.microsoft.com/office/powerpoint/2010/main" val="4159460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kidsagainstplastic.co.uk/"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s://commonseas.com/uploads/Plastic-Clever-Schools_Pupil-Workbook.pdf" TargetMode="External"/><Relationship Id="rId5" Type="http://schemas.openxmlformats.org/officeDocument/2006/relationships/hyperlink" Target="https://plasticcleverschools.co.uk/" TargetMode="External"/><Relationship Id="rId4" Type="http://schemas.openxmlformats.org/officeDocument/2006/relationships/hyperlink" Target="https://vimeo.com/610587581"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solidFill>
                  <a:srgbClr val="13123A"/>
                </a:solidFill>
                <a:latin typeface="EuclidSquare-Regular"/>
              </a:rPr>
              <a:t>The last two lessons in this unit challenge students to work</a:t>
            </a:r>
          </a:p>
          <a:p>
            <a:pPr algn="l"/>
            <a:r>
              <a:rPr lang="en-US" sz="1800" b="0" i="0" u="none" strike="noStrike" baseline="0" dirty="0">
                <a:solidFill>
                  <a:srgbClr val="13123A"/>
                </a:solidFill>
                <a:latin typeface="EuclidSquare-Regular"/>
              </a:rPr>
              <a:t>collaboratively to create a campaign based on the 6 Rs. First</a:t>
            </a:r>
          </a:p>
          <a:p>
            <a:pPr algn="l"/>
            <a:r>
              <a:rPr lang="en-US" sz="1800" b="0" i="0" u="none" strike="noStrike" baseline="0" dirty="0">
                <a:solidFill>
                  <a:srgbClr val="13123A"/>
                </a:solidFill>
                <a:latin typeface="EuclidSquare-Regular"/>
              </a:rPr>
              <a:t>students find out about innovation, development and policy</a:t>
            </a:r>
          </a:p>
          <a:p>
            <a:pPr algn="l"/>
            <a:r>
              <a:rPr lang="en-US" sz="1800" b="0" i="0" u="none" strike="noStrike" baseline="0" dirty="0">
                <a:solidFill>
                  <a:srgbClr val="13123A"/>
                </a:solidFill>
                <a:latin typeface="EuclidSquare-Regular"/>
              </a:rPr>
              <a:t>changes that have recently occurred. They are then briefed on</a:t>
            </a:r>
          </a:p>
          <a:p>
            <a:pPr algn="l"/>
            <a:r>
              <a:rPr lang="en-US" sz="1800" b="0" i="0" u="none" strike="noStrike" baseline="0" dirty="0">
                <a:solidFill>
                  <a:srgbClr val="13123A"/>
                </a:solidFill>
                <a:latin typeface="EuclidSquare-Regular"/>
              </a:rPr>
              <a:t>their mission – to reduce the amount of plastic consumption</a:t>
            </a:r>
          </a:p>
          <a:p>
            <a:pPr algn="l"/>
            <a:r>
              <a:rPr lang="en-US" sz="1800" b="0" i="0" u="none" strike="noStrike" baseline="0" dirty="0">
                <a:solidFill>
                  <a:srgbClr val="13123A"/>
                </a:solidFill>
                <a:latin typeface="EuclidSquare-Regular"/>
              </a:rPr>
              <a:t>at school. In groups students then design and implement their</a:t>
            </a:r>
          </a:p>
          <a:p>
            <a:pPr algn="l"/>
            <a:r>
              <a:rPr lang="en-US" sz="1800" b="0" i="0" u="none" strike="noStrike" baseline="0" dirty="0">
                <a:solidFill>
                  <a:srgbClr val="13123A"/>
                </a:solidFill>
                <a:latin typeface="EuclidSquare-Regular"/>
              </a:rPr>
              <a:t>campaign, planning and launching it over the following week.</a:t>
            </a:r>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a:t>
            </a:fld>
            <a:endParaRPr lang="en-US"/>
          </a:p>
        </p:txBody>
      </p:sp>
    </p:spTree>
    <p:extLst>
      <p:ext uri="{BB962C8B-B14F-4D97-AF65-F5344CB8AC3E}">
        <p14:creationId xmlns:p14="http://schemas.microsoft.com/office/powerpoint/2010/main" val="21149942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br>
            <a:r>
              <a:rPr lang="en-US" dirty="0"/>
              <a:t>Have the students discuss what they think different actors (manufacturers, retailers and consumers) could do to help with the plastic pollution in relation to the 6Rs. Are there any things that each group could do that are the same? Use a Venn diagram to note down their ideas (do this on flipchart/a large sheet of paper so they can add to it throughout the lesson) and demonstrate where/if there is any overlap in what can be done and by whom. Ask them which of these groups they think they are a part of, and which they think they have any influence over.  Use slides 6-12 to see if there are any ideas in them that are missing from your class Venn and add them in.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11</a:t>
            </a:fld>
            <a:endParaRPr lang="en-US"/>
          </a:p>
        </p:txBody>
      </p:sp>
    </p:spTree>
    <p:extLst>
      <p:ext uri="{BB962C8B-B14F-4D97-AF65-F5344CB8AC3E}">
        <p14:creationId xmlns:p14="http://schemas.microsoft.com/office/powerpoint/2010/main" val="11769121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12</a:t>
            </a:fld>
            <a:endParaRPr lang="en-US"/>
          </a:p>
        </p:txBody>
      </p:sp>
    </p:spTree>
    <p:extLst>
      <p:ext uri="{BB962C8B-B14F-4D97-AF65-F5344CB8AC3E}">
        <p14:creationId xmlns:p14="http://schemas.microsoft.com/office/powerpoint/2010/main" val="6979193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solidFill>
                  <a:srgbClr val="13123A"/>
                </a:solidFill>
                <a:latin typeface="EuclidSquare-Regular"/>
              </a:rPr>
              <a:t>Use slide 13 to go through the websites of young entrepreneurs who have come up with innovative ways to reduce plastics consumption, tackle the use of single-use plastics and design products which aim</a:t>
            </a:r>
          </a:p>
          <a:p>
            <a:pPr algn="l"/>
            <a:r>
              <a:rPr lang="en-US" sz="1800" b="0" i="0" u="none" strike="noStrike" baseline="0" dirty="0">
                <a:solidFill>
                  <a:srgbClr val="13123A"/>
                </a:solidFill>
                <a:latin typeface="EuclidSquare-Regular"/>
              </a:rPr>
              <a:t>to improve ocean health. This could be done as a whole class activity or, if you have the time, then you could let students work in groups or pairs to explore each of these websites to find out what action these</a:t>
            </a:r>
          </a:p>
          <a:p>
            <a:pPr algn="l"/>
            <a:r>
              <a:rPr lang="en-US" sz="1800" b="0" i="0" u="none" strike="noStrike" baseline="0" dirty="0">
                <a:solidFill>
                  <a:srgbClr val="13123A"/>
                </a:solidFill>
                <a:latin typeface="EuclidSquare-Regular"/>
              </a:rPr>
              <a:t>companies are taking against plastic pollution. This could also be done as a group task, with each group assigned a different company that they need to learn about and the feedback to the class about.</a:t>
            </a:r>
          </a:p>
          <a:p>
            <a:pPr algn="l"/>
            <a:endParaRPr lang="en-US" sz="1800" b="0" i="0" u="none" strike="noStrike" baseline="0" dirty="0">
              <a:solidFill>
                <a:srgbClr val="13123A"/>
              </a:solidFill>
              <a:latin typeface="EuclidSquare-Regular"/>
            </a:endParaRPr>
          </a:p>
          <a:p>
            <a:pPr algn="l"/>
            <a:r>
              <a:rPr lang="en-US" sz="1800" b="0" i="0" u="none" strike="noStrike" baseline="0" dirty="0">
                <a:solidFill>
                  <a:srgbClr val="13123A"/>
                </a:solidFill>
                <a:latin typeface="EuclidSquare-Regular"/>
              </a:rPr>
              <a:t>Ask students to share their impressions of each person and the work they’ve done.</a:t>
            </a:r>
            <a:endParaRPr lang="en-US" dirty="0"/>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13</a:t>
            </a:fld>
            <a:endParaRPr lang="en-US"/>
          </a:p>
        </p:txBody>
      </p:sp>
    </p:spTree>
    <p:extLst>
      <p:ext uri="{BB962C8B-B14F-4D97-AF65-F5344CB8AC3E}">
        <p14:creationId xmlns:p14="http://schemas.microsoft.com/office/powerpoint/2010/main" val="776774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solidFill>
                  <a:srgbClr val="13123A"/>
                </a:solidFill>
                <a:latin typeface="EuclidSquare-Regular"/>
              </a:rPr>
              <a:t>The next step </a:t>
            </a:r>
            <a:r>
              <a:rPr lang="en-US" sz="1800" b="0" i="0" u="none" strike="noStrike" baseline="0" dirty="0" err="1">
                <a:solidFill>
                  <a:srgbClr val="13123A"/>
                </a:solidFill>
                <a:latin typeface="EuclidSquare-Regular"/>
              </a:rPr>
              <a:t>summarises</a:t>
            </a:r>
            <a:r>
              <a:rPr lang="en-US" sz="1800" b="0" i="0" u="none" strike="noStrike" baseline="0" dirty="0">
                <a:solidFill>
                  <a:srgbClr val="13123A"/>
                </a:solidFill>
                <a:latin typeface="EuclidSquare-Regular"/>
              </a:rPr>
              <a:t> some of the changes that have been made to legislation and asks students to reflect on</a:t>
            </a:r>
          </a:p>
          <a:p>
            <a:pPr algn="l"/>
            <a:r>
              <a:rPr lang="en-GB" sz="1800" b="0" i="0" u="none" strike="noStrike" baseline="0" dirty="0">
                <a:solidFill>
                  <a:srgbClr val="13123A"/>
                </a:solidFill>
                <a:latin typeface="EuclidSquare-Regular"/>
              </a:rPr>
              <a:t>these efforts.</a:t>
            </a:r>
          </a:p>
          <a:p>
            <a:pPr algn="l"/>
            <a:r>
              <a:rPr lang="en-US" sz="1800" b="0" i="0" u="none" strike="noStrike" baseline="0" dirty="0">
                <a:solidFill>
                  <a:srgbClr val="13123A"/>
                </a:solidFill>
                <a:latin typeface="EuclidSquare-Regular"/>
              </a:rPr>
              <a:t>· Using slides 14-16 read through the recent policy</a:t>
            </a:r>
          </a:p>
          <a:p>
            <a:pPr algn="l"/>
            <a:r>
              <a:rPr lang="en-US" sz="1800" b="0" i="0" u="none" strike="noStrike" baseline="0" dirty="0">
                <a:solidFill>
                  <a:srgbClr val="13123A"/>
                </a:solidFill>
                <a:latin typeface="EuclidSquare-Regular"/>
              </a:rPr>
              <a:t>changes that governments have enacted.</a:t>
            </a:r>
          </a:p>
          <a:p>
            <a:pPr algn="l"/>
            <a:r>
              <a:rPr lang="en-US" sz="1800" b="0" i="0" u="none" strike="noStrike" baseline="0" dirty="0">
                <a:solidFill>
                  <a:srgbClr val="13123A"/>
                </a:solidFill>
                <a:latin typeface="EuclidSquare-Regular"/>
              </a:rPr>
              <a:t>· Ask students to consider whether they think</a:t>
            </a:r>
          </a:p>
          <a:p>
            <a:pPr algn="l"/>
            <a:r>
              <a:rPr lang="en-US" sz="1800" b="0" i="0" u="none" strike="noStrike" baseline="0" dirty="0">
                <a:solidFill>
                  <a:srgbClr val="13123A"/>
                </a:solidFill>
                <a:latin typeface="EuclidSquare-Regular"/>
              </a:rPr>
              <a:t>enough has been done in each case and if not,</a:t>
            </a:r>
          </a:p>
          <a:p>
            <a:pPr algn="l"/>
            <a:r>
              <a:rPr lang="en-GB" sz="1800" b="0" i="0" u="none" strike="noStrike" baseline="0" dirty="0">
                <a:solidFill>
                  <a:srgbClr val="13123A"/>
                </a:solidFill>
                <a:latin typeface="EuclidSquare-Regular"/>
              </a:rPr>
              <a:t>what more is required.</a:t>
            </a:r>
          </a:p>
          <a:p>
            <a:pPr algn="l"/>
            <a:r>
              <a:rPr lang="en-US" sz="1800" b="0" i="0" u="none" strike="noStrike" baseline="0" dirty="0">
                <a:solidFill>
                  <a:srgbClr val="13123A"/>
                </a:solidFill>
                <a:latin typeface="EuclidSquare-Regular"/>
              </a:rPr>
              <a:t>· Explain that this is background information they will</a:t>
            </a:r>
          </a:p>
          <a:p>
            <a:pPr algn="l"/>
            <a:r>
              <a:rPr lang="en-US" sz="1800" b="0" i="0" u="none" strike="noStrike" baseline="0" dirty="0">
                <a:solidFill>
                  <a:srgbClr val="13123A"/>
                </a:solidFill>
                <a:latin typeface="EuclidSquare-Regular"/>
              </a:rPr>
              <a:t>need to know in preparation for the next task.</a:t>
            </a:r>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14</a:t>
            </a:fld>
            <a:endParaRPr lang="en-US"/>
          </a:p>
        </p:txBody>
      </p:sp>
    </p:spTree>
    <p:extLst>
      <p:ext uri="{BB962C8B-B14F-4D97-AF65-F5344CB8AC3E}">
        <p14:creationId xmlns:p14="http://schemas.microsoft.com/office/powerpoint/2010/main" val="32595294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br>
            <a:r>
              <a:rPr lang="en-US" dirty="0"/>
              <a:t>Have the students discuss what they think different actors (manufacturers, retailers and consumers) could do to help with the plastic pollution in relation to the 6Rs. Are there any things that each group could do that are the same? Use a Venn diagram to note down their ideas (do this on flipchart/a large sheet of paper so they can add to it throughout the lesson) and demonstrate where/if there is any overlap in what can be done and by whom. Ask them which of these groups they think they are a part of, and which they think they have any influence over.  Use slides 6-12 to see if there are any ideas in them that are missing from your class Venn and add them in.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15</a:t>
            </a:fld>
            <a:endParaRPr lang="en-US"/>
          </a:p>
        </p:txBody>
      </p:sp>
    </p:spTree>
    <p:extLst>
      <p:ext uri="{BB962C8B-B14F-4D97-AF65-F5344CB8AC3E}">
        <p14:creationId xmlns:p14="http://schemas.microsoft.com/office/powerpoint/2010/main" val="5937113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br>
            <a:r>
              <a:rPr lang="en-US" dirty="0"/>
              <a:t>Have the students discuss what they think different actors (manufacturers, retailers and consumers) could do to help with the plastic pollution in relation to the 6Rs. Are there any things that each group could do that are the same? Use a Venn diagram to note down their ideas (do this on flipchart/a large sheet of paper so they can add to it throughout the lesson) and demonstrate where/if there is any overlap in what can be done and by whom. Ask them which of these groups they think they are a part of, and which they think they have any influence over.  Use slides 6-12 to see if there are any ideas in them that are missing from your class Venn and add them in.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16</a:t>
            </a:fld>
            <a:endParaRPr lang="en-US"/>
          </a:p>
        </p:txBody>
      </p:sp>
    </p:spTree>
    <p:extLst>
      <p:ext uri="{BB962C8B-B14F-4D97-AF65-F5344CB8AC3E}">
        <p14:creationId xmlns:p14="http://schemas.microsoft.com/office/powerpoint/2010/main" val="14346272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200" b="1" dirty="0">
                <a:solidFill>
                  <a:srgbClr val="004A6C"/>
                </a:solidFill>
                <a:latin typeface="Gilroy Medium" pitchFamily="2" charset="77"/>
              </a:rPr>
              <a:t>Over the next </a:t>
            </a:r>
            <a:r>
              <a:rPr lang="en-US" sz="1200" b="1" dirty="0">
                <a:solidFill>
                  <a:srgbClr val="FF0000"/>
                </a:solidFill>
                <a:latin typeface="Gilroy Medium" pitchFamily="2" charset="77"/>
              </a:rPr>
              <a:t>XX</a:t>
            </a:r>
            <a:r>
              <a:rPr lang="en-US" sz="1200" b="1" dirty="0">
                <a:solidFill>
                  <a:srgbClr val="004A6C"/>
                </a:solidFill>
                <a:latin typeface="Gilroy Medium" pitchFamily="2" charset="77"/>
              </a:rPr>
              <a:t> weeks you will be running a campaign </a:t>
            </a:r>
            <a:br>
              <a:rPr lang="en-US" sz="1200" b="1" dirty="0">
                <a:solidFill>
                  <a:srgbClr val="004A6C"/>
                </a:solidFill>
                <a:latin typeface="Gilroy Medium" pitchFamily="2" charset="77"/>
              </a:rPr>
            </a:br>
            <a:r>
              <a:rPr lang="en-US" sz="1200" b="1" dirty="0">
                <a:solidFill>
                  <a:srgbClr val="004A6C"/>
                </a:solidFill>
                <a:latin typeface="Gilroy Medium" pitchFamily="2" charset="77"/>
              </a:rPr>
              <a:t>to reduce the amount of plastic used in your school community. Working in groups your task is to change the attitude and/or behavior of your community. </a:t>
            </a:r>
            <a:endParaRPr kumimoji="0" lang="en-US" sz="1200" b="1" i="0" u="none" strike="noStrike" kern="1200" cap="none" spc="0" normalizeH="0" baseline="0" dirty="0">
              <a:ln>
                <a:noFill/>
              </a:ln>
              <a:solidFill>
                <a:srgbClr val="FF0000"/>
              </a:solidFill>
              <a:effectLst/>
              <a:uFillTx/>
              <a:latin typeface="+mn-lt"/>
              <a:ea typeface="+mn-ea"/>
              <a:cs typeface="+mn-cs"/>
              <a:sym typeface="Calibri"/>
            </a:endParaRPr>
          </a:p>
          <a:p>
            <a:pPr marL="0" marR="0" lvl="0" indent="0" algn="l" defTabSz="914034"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dirty="0">
              <a:ln>
                <a:noFill/>
              </a:ln>
              <a:solidFill>
                <a:srgbClr val="FF0000"/>
              </a:solidFill>
              <a:effectLst/>
              <a:uFillTx/>
              <a:latin typeface="+mn-lt"/>
              <a:ea typeface="+mn-ea"/>
              <a:cs typeface="+mn-cs"/>
              <a:sym typeface="Calibri"/>
            </a:endParaRPr>
          </a:p>
          <a:p>
            <a:pPr marL="0" marR="0" lvl="0" indent="0" algn="l" defTabSz="91403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rgbClr val="FF0000"/>
                </a:solidFill>
                <a:effectLst/>
                <a:uFillTx/>
                <a:latin typeface="+mn-lt"/>
                <a:ea typeface="+mn-ea"/>
                <a:cs typeface="+mn-cs"/>
                <a:sym typeface="Calibri"/>
              </a:rPr>
              <a:t>If you haven’t already, register your school on </a:t>
            </a:r>
            <a:r>
              <a:rPr kumimoji="0" lang="en-US" sz="1200" b="1" i="0" u="none" strike="noStrike" kern="1200" cap="none" spc="0" normalizeH="0" baseline="0" dirty="0">
                <a:ln>
                  <a:noFill/>
                </a:ln>
                <a:solidFill>
                  <a:srgbClr val="FF0000"/>
                </a:solidFill>
                <a:effectLst/>
                <a:uFillTx/>
                <a:latin typeface="+mn-lt"/>
                <a:ea typeface="+mn-ea"/>
                <a:cs typeface="+mn-cs"/>
                <a:sym typeface="Calibri"/>
              </a:rPr>
              <a:t>plasticcleverschools.co.uk</a:t>
            </a:r>
            <a:r>
              <a:rPr kumimoji="0" lang="en-US" sz="1200" b="0" i="0" u="none" strike="noStrike" kern="1200" cap="none" spc="0" normalizeH="0" baseline="0" dirty="0">
                <a:ln>
                  <a:noFill/>
                </a:ln>
                <a:solidFill>
                  <a:srgbClr val="FF0000"/>
                </a:solidFill>
                <a:effectLst/>
                <a:uFillTx/>
                <a:latin typeface="+mn-lt"/>
                <a:ea typeface="+mn-ea"/>
                <a:cs typeface="+mn-cs"/>
                <a:sym typeface="Calibri"/>
              </a:rPr>
              <a:t> to celebrate your pupils’ hard work and apply for a school award. </a:t>
            </a:r>
          </a:p>
          <a:p>
            <a:pPr marL="0" marR="0" lvl="0" indent="0" algn="l" defTabSz="91403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rgbClr val="FF0000"/>
                </a:solidFill>
                <a:effectLst/>
                <a:uFillTx/>
                <a:latin typeface="+mn-lt"/>
                <a:ea typeface="+mn-ea"/>
                <a:cs typeface="+mn-cs"/>
                <a:sym typeface="Calibri"/>
              </a:rPr>
              <a:t>You can also download the pupil workbook with helpful guidance on how to plan and run a campaign here: https://commonseas.com/uploads/Plastic-Clever-Schools_Pupil-Workbook.pdf </a:t>
            </a:r>
          </a:p>
          <a:p>
            <a:pPr marL="0" marR="0" lvl="0" indent="0" algn="l" defTabSz="91403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rgbClr val="FF0000"/>
                </a:solidFill>
                <a:effectLst/>
                <a:uFillTx/>
                <a:latin typeface="+mn-lt"/>
                <a:ea typeface="+mn-ea"/>
                <a:cs typeface="+mn-cs"/>
                <a:sym typeface="Calibri"/>
              </a:rPr>
              <a:t>You will need to decide how long the students will have for this project and add in the number of weeks to this slide.</a:t>
            </a:r>
          </a:p>
          <a:p>
            <a:pPr marL="0" marR="0" lvl="0" indent="0" algn="l" defTabSz="914034" rtl="0" eaLnBrk="1" fontAlgn="auto" latinLnBrk="0" hangingPunct="1">
              <a:lnSpc>
                <a:spcPct val="100000"/>
              </a:lnSpc>
              <a:spcBef>
                <a:spcPts val="0"/>
              </a:spcBef>
              <a:spcAft>
                <a:spcPts val="0"/>
              </a:spcAft>
              <a:buClrTx/>
              <a:buSzTx/>
              <a:buFontTx/>
              <a:buNone/>
              <a:tabLst/>
              <a:defRPr/>
            </a:pPr>
            <a:r>
              <a:rPr lang="en-US" dirty="0"/>
              <a:t>Tell the students that they will need to think carefully about what they will do to raise awareness of the problem and how they will encourage people to get involved and be a part of making a difference. They will also need to be able to prove that their campaign has made a difference. </a:t>
            </a:r>
          </a:p>
          <a:p>
            <a:pPr marL="0" marR="0" lvl="0" indent="0" algn="l" defTabSz="914034"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03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rgbClr val="FF0000"/>
                </a:solidFill>
                <a:effectLst/>
                <a:uFillTx/>
                <a:latin typeface="+mn-lt"/>
                <a:ea typeface="+mn-ea"/>
                <a:cs typeface="+mn-cs"/>
                <a:sym typeface="Calibri"/>
              </a:rPr>
              <a:t>Share the following ideas with the class before giving them some time to discuss their ideas:</a:t>
            </a:r>
          </a:p>
          <a:p>
            <a:pPr marL="285750" indent="-285750" hangingPunct="1">
              <a:buFont typeface="Arial" panose="020B0604020202020204" pitchFamily="34" charset="0"/>
              <a:buChar char="•"/>
            </a:pPr>
            <a:r>
              <a:rPr lang="en-US" dirty="0"/>
              <a:t>You could run a competition to see which class can reduce their plastic consumption the most.</a:t>
            </a:r>
          </a:p>
          <a:p>
            <a:pPr marL="285750" indent="-285750" hangingPunct="1">
              <a:buFont typeface="Arial" panose="020B0604020202020204" pitchFamily="34" charset="0"/>
              <a:buChar char="•"/>
            </a:pPr>
            <a:r>
              <a:rPr lang="en-US" dirty="0"/>
              <a:t>You could have a prize for the year group that uses the most reusable plastics in their lunch boxes.</a:t>
            </a:r>
          </a:p>
          <a:p>
            <a:pPr marL="285750" indent="-285750" hangingPunct="1">
              <a:buFont typeface="Arial" panose="020B0604020202020204" pitchFamily="34" charset="0"/>
              <a:buChar char="•"/>
            </a:pPr>
            <a:r>
              <a:rPr lang="en-US" dirty="0"/>
              <a:t>You could challenge individuals to change their plastic use.</a:t>
            </a:r>
          </a:p>
          <a:p>
            <a:pPr marL="285750" indent="-285750">
              <a:buFont typeface="Arial" panose="020B0604020202020204" pitchFamily="34" charset="0"/>
              <a:buChar char="•"/>
            </a:pPr>
            <a:r>
              <a:rPr lang="en-US" dirty="0"/>
              <a:t>You must find a way to measure progress. </a:t>
            </a:r>
          </a:p>
          <a:p>
            <a:pPr marL="285750" indent="-285750">
              <a:buFont typeface="Arial" panose="020B0604020202020204" pitchFamily="34" charset="0"/>
              <a:buChar char="•"/>
            </a:pPr>
            <a:r>
              <a:rPr lang="en-US" dirty="0"/>
              <a:t>What could you use to promote your campaign? Posters, speeches, adverts? </a:t>
            </a:r>
          </a:p>
          <a:p>
            <a:pPr marL="0" marR="0" lvl="0" indent="0" algn="l" defTabSz="914034"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03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rgbClr val="FF0000"/>
                </a:solidFill>
                <a:effectLst/>
                <a:uFillTx/>
                <a:latin typeface="+mn-lt"/>
                <a:ea typeface="+mn-ea"/>
                <a:cs typeface="+mn-cs"/>
                <a:sym typeface="Calibri"/>
              </a:rPr>
              <a:t>Stop them half way through and ask them to feedback to the class- this will not only help those struggling to think of ideas themselves, but it will also give you the opportunity to assess the ideas and plans of each group to ensure that they are sensible and achievable. Give them the remainder of the time to finish off their ideas. By the end of the lesson they will need to be able to tell the class </a:t>
            </a:r>
            <a:r>
              <a:rPr lang="en-GB" sz="1200" kern="1200" dirty="0">
                <a:solidFill>
                  <a:schemeClr val="tx1"/>
                </a:solidFill>
                <a:effectLst/>
                <a:latin typeface="+mn-lt"/>
                <a:ea typeface="+mn-ea"/>
                <a:cs typeface="+mn-cs"/>
                <a:sym typeface="Calibri"/>
              </a:rPr>
              <a:t>their organisation name and what their main objective during the campaign will be.</a:t>
            </a:r>
            <a:endParaRPr lang="en-US" dirty="0"/>
          </a:p>
          <a:p>
            <a:pPr marL="0" marR="0" lvl="0" indent="0" algn="l" defTabSz="914034"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dirty="0">
              <a:ln>
                <a:noFill/>
              </a:ln>
              <a:solidFill>
                <a:srgbClr val="FF0000"/>
              </a:solidFill>
              <a:effectLst/>
              <a:uFillTx/>
              <a:latin typeface="+mn-lt"/>
              <a:ea typeface="+mn-ea"/>
              <a:cs typeface="+mn-cs"/>
              <a:sym typeface="Calibri"/>
            </a:endParaRP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17</a:t>
            </a:fld>
            <a:endParaRPr lang="en-US"/>
          </a:p>
        </p:txBody>
      </p:sp>
    </p:spTree>
    <p:extLst>
      <p:ext uri="{BB962C8B-B14F-4D97-AF65-F5344CB8AC3E}">
        <p14:creationId xmlns:p14="http://schemas.microsoft.com/office/powerpoint/2010/main" val="14683728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4B6776"/>
                </a:solidFill>
                <a:effectLst/>
                <a:latin typeface="gilroy" panose="00000500000000000000" pitchFamily="50" charset="0"/>
              </a:rPr>
              <a:t>Common Seas has partnered with </a:t>
            </a:r>
            <a:r>
              <a:rPr lang="en-US" b="1" i="0" u="sng" dirty="0">
                <a:solidFill>
                  <a:srgbClr val="0090D4"/>
                </a:solidFill>
                <a:effectLst/>
                <a:latin typeface="gilroy" panose="00000500000000000000" pitchFamily="50" charset="0"/>
                <a:hlinkClick r:id="rId3"/>
              </a:rPr>
              <a:t>Kids Against Plastic</a:t>
            </a:r>
            <a:r>
              <a:rPr lang="en-US" b="1" i="0" dirty="0">
                <a:solidFill>
                  <a:srgbClr val="4B6776"/>
                </a:solidFill>
                <a:effectLst/>
                <a:latin typeface="gilroy" panose="00000500000000000000" pitchFamily="50" charset="0"/>
              </a:rPr>
              <a:t> to help young people take on plastic waste in their schools, their communities and their future.</a:t>
            </a:r>
          </a:p>
          <a:p>
            <a:pPr algn="l"/>
            <a:r>
              <a:rPr lang="en-US" b="0" i="0" dirty="0">
                <a:solidFill>
                  <a:srgbClr val="4B6776"/>
                </a:solidFill>
                <a:effectLst/>
                <a:latin typeface="gilroy" panose="00000500000000000000" pitchFamily="50" charset="0"/>
              </a:rPr>
              <a:t>We provide teachers and pupils with everything they need via our online platform. This provides a step-by-step process to tackling plastic, plus tons of helpful guidance and other resources - such as interactive toolkits, illustrated fact sheets, hands-on activities and presentations.</a:t>
            </a:r>
          </a:p>
          <a:p>
            <a:pPr algn="l"/>
            <a:r>
              <a:rPr lang="en-US" b="1" i="0" u="sng" dirty="0">
                <a:solidFill>
                  <a:srgbClr val="0090D4"/>
                </a:solidFill>
                <a:effectLst/>
                <a:latin typeface="gilroy" panose="00000500000000000000" pitchFamily="50" charset="0"/>
                <a:hlinkClick r:id="rId4"/>
              </a:rPr>
              <a:t>Watch the film</a:t>
            </a:r>
            <a:endParaRPr lang="en-US" b="0" i="0" dirty="0">
              <a:solidFill>
                <a:srgbClr val="4B6776"/>
              </a:solidFill>
              <a:effectLst/>
              <a:latin typeface="gilroy" panose="00000500000000000000" pitchFamily="50" charset="0"/>
            </a:endParaRPr>
          </a:p>
          <a:p>
            <a:pPr algn="l"/>
            <a:r>
              <a:rPr lang="en-US" b="1" i="0" u="sng" dirty="0">
                <a:solidFill>
                  <a:srgbClr val="0090D4"/>
                </a:solidFill>
                <a:effectLst/>
                <a:latin typeface="gilroy" panose="00000500000000000000" pitchFamily="50" charset="0"/>
                <a:hlinkClick r:id="rId5"/>
              </a:rPr>
              <a:t>Sign up for free</a:t>
            </a:r>
            <a:endParaRPr lang="en-US" b="0" i="0" dirty="0">
              <a:solidFill>
                <a:srgbClr val="4B6776"/>
              </a:solidFill>
              <a:effectLst/>
              <a:latin typeface="gilroy" panose="00000500000000000000" pitchFamily="50" charset="0"/>
            </a:endParaRPr>
          </a:p>
          <a:p>
            <a:pPr algn="l"/>
            <a:r>
              <a:rPr lang="en-US" b="1" i="0" u="sng">
                <a:solidFill>
                  <a:srgbClr val="0090D4"/>
                </a:solidFill>
                <a:effectLst/>
                <a:latin typeface="gilroy" panose="00000500000000000000" pitchFamily="50" charset="0"/>
                <a:hlinkClick r:id="rId6"/>
              </a:rPr>
              <a:t>Download the pupil workbook</a:t>
            </a:r>
            <a:endParaRPr lang="en-US" b="0" i="0">
              <a:solidFill>
                <a:srgbClr val="4B6776"/>
              </a:solidFill>
              <a:effectLst/>
              <a:latin typeface="gilroy" panose="00000500000000000000" pitchFamily="50" charset="0"/>
            </a:endParaRPr>
          </a:p>
          <a:p>
            <a:endParaRPr lang="en-GB"/>
          </a:p>
        </p:txBody>
      </p:sp>
      <p:sp>
        <p:nvSpPr>
          <p:cNvPr id="4" name="Slide Number Placeholder 3"/>
          <p:cNvSpPr>
            <a:spLocks noGrp="1"/>
          </p:cNvSpPr>
          <p:nvPr>
            <p:ph type="sldNum" sz="quarter" idx="5"/>
          </p:nvPr>
        </p:nvSpPr>
        <p:spPr/>
        <p:txBody>
          <a:bodyPr/>
          <a:lstStyle/>
          <a:p>
            <a:fld id="{C9DB4481-7055-C944-BF5F-CDA050E8C921}" type="slidenum">
              <a:rPr lang="en-US" smtClean="0"/>
              <a:t>18</a:t>
            </a:fld>
            <a:endParaRPr lang="en-US"/>
          </a:p>
        </p:txBody>
      </p:sp>
    </p:spTree>
    <p:extLst>
      <p:ext uri="{BB962C8B-B14F-4D97-AF65-F5344CB8AC3E}">
        <p14:creationId xmlns:p14="http://schemas.microsoft.com/office/powerpoint/2010/main" val="3507150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a:br>
            <a:br>
              <a:rPr lang="en-US"/>
            </a:br>
            <a:endParaRPr lang="en-US"/>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19</a:t>
            </a:fld>
            <a:endParaRPr lang="en-US"/>
          </a:p>
        </p:txBody>
      </p:sp>
    </p:spTree>
    <p:extLst>
      <p:ext uri="{BB962C8B-B14F-4D97-AF65-F5344CB8AC3E}">
        <p14:creationId xmlns:p14="http://schemas.microsoft.com/office/powerpoint/2010/main" val="30024670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20</a:t>
            </a:fld>
            <a:endParaRPr lang="en-US"/>
          </a:p>
        </p:txBody>
      </p:sp>
    </p:spTree>
    <p:extLst>
      <p:ext uri="{BB962C8B-B14F-4D97-AF65-F5344CB8AC3E}">
        <p14:creationId xmlns:p14="http://schemas.microsoft.com/office/powerpoint/2010/main" val="2063878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You could either give students the meaning of these words, or you could do a short activity with them at/before the start of the lesson if you have the time. </a:t>
            </a:r>
          </a:p>
          <a:p>
            <a:r>
              <a:rPr lang="en-US" sz="1200" dirty="0"/>
              <a:t>Ingest- to swallow </a:t>
            </a:r>
          </a:p>
          <a:p>
            <a:r>
              <a:rPr lang="en-US" sz="1200" dirty="0"/>
              <a:t>Pollution – the presence of a substance in the environment that is harmful or poisonous</a:t>
            </a:r>
          </a:p>
          <a:p>
            <a:r>
              <a:rPr lang="en-US" sz="1200" dirty="0"/>
              <a:t>Toxin  - a harmful or poisonous substance in a living organism</a:t>
            </a:r>
          </a:p>
          <a:p>
            <a:r>
              <a:rPr lang="en-GB" sz="1200" dirty="0"/>
              <a:t>Degrade – to break down or deteriorate</a:t>
            </a:r>
          </a:p>
          <a:p>
            <a:pPr marL="0" marR="0" lvl="0" indent="0" defTabSz="914034" eaLnBrk="1" fontAlgn="auto" latinLnBrk="0" hangingPunct="1">
              <a:lnSpc>
                <a:spcPct val="100000"/>
              </a:lnSpc>
              <a:spcBef>
                <a:spcPts val="0"/>
              </a:spcBef>
              <a:spcAft>
                <a:spcPts val="0"/>
              </a:spcAft>
              <a:buClrTx/>
              <a:buSzTx/>
              <a:buFontTx/>
              <a:buNone/>
              <a:tabLst/>
              <a:defRPr/>
            </a:pPr>
            <a:r>
              <a:rPr lang="en-US" sz="1200" dirty="0"/>
              <a:t>Ingest- to swallow something</a:t>
            </a:r>
          </a:p>
          <a:p>
            <a:pPr marL="0" marR="0" lvl="0" indent="0" defTabSz="914034" eaLnBrk="1" fontAlgn="auto" latinLnBrk="0" hangingPunct="1">
              <a:lnSpc>
                <a:spcPct val="100000"/>
              </a:lnSpc>
              <a:spcBef>
                <a:spcPts val="0"/>
              </a:spcBef>
              <a:spcAft>
                <a:spcPts val="0"/>
              </a:spcAft>
              <a:buClrTx/>
              <a:buSzTx/>
              <a:buFontTx/>
              <a:buNone/>
              <a:tabLst/>
              <a:defRPr/>
            </a:pPr>
            <a:r>
              <a:rPr lang="en-US" sz="1200" dirty="0"/>
              <a:t>Consumerism – the idea that people should buy new products all the time and that this is a desirable goal. </a:t>
            </a:r>
          </a:p>
          <a:p>
            <a:r>
              <a:rPr lang="en-US" dirty="0"/>
              <a:t>Legislation- law</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3</a:t>
            </a:fld>
            <a:endParaRPr lang="en-US"/>
          </a:p>
        </p:txBody>
      </p:sp>
    </p:spTree>
    <p:extLst>
      <p:ext uri="{BB962C8B-B14F-4D97-AF65-F5344CB8AC3E}">
        <p14:creationId xmlns:p14="http://schemas.microsoft.com/office/powerpoint/2010/main" val="2618502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How do you think consumers (people who buys things), manufacturers (people who make things) and retailers (people who sell things) could use the 6Rs to help reduce plastic pollution?</a:t>
            </a: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4</a:t>
            </a:fld>
            <a:endParaRPr lang="en-GB"/>
          </a:p>
        </p:txBody>
      </p:sp>
    </p:spTree>
    <p:extLst>
      <p:ext uri="{BB962C8B-B14F-4D97-AF65-F5344CB8AC3E}">
        <p14:creationId xmlns:p14="http://schemas.microsoft.com/office/powerpoint/2010/main" val="564134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Have the students discuss what they think different actors (manufacturers, retailers and consumers) could do to help with the plastic pollution in relation to the 6Rs. Are there any things that each group could do that are the same? Use a Venn diagram to note down their ideas (do this on flipchart/a large sheet of paper so they can add to it throughout the lesson) and demonstrate where/if there is any overlap in what can be done and by whom. Ask them which of these groups they think they are a part of, and which they think they have any influence over.  Use slides 6-12 to see if there are any ideas in them that are missing from your class Venn and add them in.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5</a:t>
            </a:fld>
            <a:endParaRPr lang="en-US"/>
          </a:p>
        </p:txBody>
      </p:sp>
    </p:spTree>
    <p:extLst>
      <p:ext uri="{BB962C8B-B14F-4D97-AF65-F5344CB8AC3E}">
        <p14:creationId xmlns:p14="http://schemas.microsoft.com/office/powerpoint/2010/main" val="4015711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Have the students discuss what they think different actors (manufacturers, retailers and consumers) could do to help with the plastic pollution in relation to the 6Rs. Are there any things that each group could do that are the same? Use a Venn diagram to note down their ideas (do this on flipchart/a large sheet of paper so they can add to it throughout the lesson) and demonstrate where/if there is any overlap in what can be done and by whom. Ask them which of these groups they think they are a part of, and which they think they have any influence over.  Use slides 6-12 to see if there are any ideas in them that are missing from your class Venn and add them in.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6</a:t>
            </a:fld>
            <a:endParaRPr lang="en-US"/>
          </a:p>
        </p:txBody>
      </p:sp>
    </p:spTree>
    <p:extLst>
      <p:ext uri="{BB962C8B-B14F-4D97-AF65-F5344CB8AC3E}">
        <p14:creationId xmlns:p14="http://schemas.microsoft.com/office/powerpoint/2010/main" val="2133132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Have the students discuss what they think different actors (manufacturers, retailers and consumers) could do to help with the plastic pollution in relation to the 6Rs. Are there any things that each group could do that are the same? Use a Venn diagram to note down their ideas (do this on flipchart/a large sheet of paper so they can add to it throughout the lesson) and demonstrate where/if there is any overlap in what can be done and by whom. Ask them which of these groups they think they are a part of, and which they think they have any influence over.  Use slides 6-12 to see if there are any ideas in them that are missing from your class Venn and add them in.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7</a:t>
            </a:fld>
            <a:endParaRPr lang="en-US"/>
          </a:p>
        </p:txBody>
      </p:sp>
    </p:spTree>
    <p:extLst>
      <p:ext uri="{BB962C8B-B14F-4D97-AF65-F5344CB8AC3E}">
        <p14:creationId xmlns:p14="http://schemas.microsoft.com/office/powerpoint/2010/main" val="8409896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Have the students discuss what they think different actors (manufacturers, retailers and consumers) could do to help with the plastic pollution in relation to the 6Rs. Are there any things that each group could do that are the same? Use a Venn diagram to note down their ideas (do this on flipchart/a large sheet of paper so they can add to it throughout the lesson) and demonstrate where/if there is any overlap in what can be done and by whom. Ask them which of these groups they think they are a part of, and which they think they have any influence over.  Use slides 6-12 to see if there are any ideas in them that are missing from your class Venn and add them in.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8</a:t>
            </a:fld>
            <a:endParaRPr lang="en-US"/>
          </a:p>
        </p:txBody>
      </p:sp>
    </p:spTree>
    <p:extLst>
      <p:ext uri="{BB962C8B-B14F-4D97-AF65-F5344CB8AC3E}">
        <p14:creationId xmlns:p14="http://schemas.microsoft.com/office/powerpoint/2010/main" val="29714648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Have the students discuss what they think different actors (manufacturers, retailers and consumers) could do to help with the plastic pollution in relation to the 6Rs. Are there any things that each group could do that are the same? Use a Venn diagram to note down their ideas (do this on flipchart/a large sheet of paper so they can add to it throughout the lesson) and demonstrate where/if there is any overlap in what can be done and by whom. Ask them which of these groups they think they are a part of, and which they think they have any influence over.  Use slides 6-12 to see if there are any ideas in them that are missing from your class Venn and add them in.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9</a:t>
            </a:fld>
            <a:endParaRPr lang="en-US"/>
          </a:p>
        </p:txBody>
      </p:sp>
    </p:spTree>
    <p:extLst>
      <p:ext uri="{BB962C8B-B14F-4D97-AF65-F5344CB8AC3E}">
        <p14:creationId xmlns:p14="http://schemas.microsoft.com/office/powerpoint/2010/main" val="3026141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Have the students discuss what they think different actors (manufacturers, retailers and consumers) could do to help with the plastic pollution in relation to the 6Rs. Are there any things that each group could do that are the same? Use a Venn diagram to note down their ideas (do this on flipchart/a large sheet of paper so they can add to it throughout the lesson) and demonstrate where/if there is any overlap in what can be done and by whom. Ask them which of these groups they think they are a part of, and which they think they have any influence over.  Use slides 6-12 to see if there are any ideas in them that are missing from your class Venn and add them in.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10</a:t>
            </a:fld>
            <a:endParaRPr lang="en-US"/>
          </a:p>
        </p:txBody>
      </p:sp>
    </p:spTree>
    <p:extLst>
      <p:ext uri="{BB962C8B-B14F-4D97-AF65-F5344CB8AC3E}">
        <p14:creationId xmlns:p14="http://schemas.microsoft.com/office/powerpoint/2010/main" val="817558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6/16/23</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7"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7.emf"/><Relationship Id="rId5" Type="http://schemas.openxmlformats.org/officeDocument/2006/relationships/image" Target="../media/image5.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9.jpe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6.png"/><Relationship Id="rId4" Type="http://schemas.openxmlformats.org/officeDocument/2006/relationships/image" Target="../media/image3.emf"/></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5.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8.jpeg"/><Relationship Id="rId7" Type="http://schemas.openxmlformats.org/officeDocument/2006/relationships/hyperlink" Target="http://www.plasticcleverschools.co.uk/"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18.png"/><Relationship Id="rId4" Type="http://schemas.openxmlformats.org/officeDocument/2006/relationships/image" Target="../media/image33.png"/><Relationship Id="rId9"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hyperlink" Target="https://commonseas.com/uploads/Plastic-Clever-Schools_Pupil-Workbook.pdf"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4.png"/><Relationship Id="rId5" Type="http://schemas.microsoft.com/office/2007/relationships/hdphoto" Target="../media/hdphoto1.wdp"/><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5.jpeg"/><Relationship Id="rId7"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emf"/><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8.jpg"/><Relationship Id="rId7"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27.emf"/></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52.png"/><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2.emf"/><Relationship Id="rId7" Type="http://schemas.openxmlformats.org/officeDocument/2006/relationships/image" Target="../media/image16.e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5.emf"/><Relationship Id="rId5" Type="http://schemas.openxmlformats.org/officeDocument/2006/relationships/image" Target="../media/image14.emf"/><Relationship Id="rId10" Type="http://schemas.openxmlformats.org/officeDocument/2006/relationships/image" Target="../media/image18.png"/><Relationship Id="rId4" Type="http://schemas.openxmlformats.org/officeDocument/2006/relationships/image" Target="../media/image13.emf"/><Relationship Id="rId9"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67707-5413-C84C-94F3-27FA7A5DA5D6}"/>
              </a:ext>
            </a:extLst>
          </p:cNvPr>
          <p:cNvSpPr>
            <a:spLocks noGrp="1"/>
          </p:cNvSpPr>
          <p:nvPr>
            <p:ph type="ctrTitle"/>
          </p:nvPr>
        </p:nvSpPr>
        <p:spPr/>
        <p:txBody>
          <a:bodyPr/>
          <a:lstStyle/>
          <a:p>
            <a:endParaRPr lang="en-US">
              <a:solidFill>
                <a:srgbClr val="44BDA9"/>
              </a:solidFill>
            </a:endParaRPr>
          </a:p>
        </p:txBody>
      </p:sp>
      <p:sp>
        <p:nvSpPr>
          <p:cNvPr id="3" name="Subtitle 2">
            <a:extLst>
              <a:ext uri="{FF2B5EF4-FFF2-40B4-BE49-F238E27FC236}">
                <a16:creationId xmlns:a16="http://schemas.microsoft.com/office/drawing/2014/main" id="{A699DEF1-A470-5742-BCC0-B0D372E373A8}"/>
              </a:ext>
            </a:extLst>
          </p:cNvPr>
          <p:cNvSpPr>
            <a:spLocks noGrp="1"/>
          </p:cNvSpPr>
          <p:nvPr>
            <p:ph type="subTitle" idx="1"/>
          </p:nvPr>
        </p:nvSpPr>
        <p:spPr/>
        <p:txBody>
          <a:bodyPr/>
          <a:lstStyle/>
          <a:p>
            <a:endParaRPr lang="en-US"/>
          </a:p>
        </p:txBody>
      </p:sp>
      <p:pic>
        <p:nvPicPr>
          <p:cNvPr id="6" name="Picture 5">
            <a:extLst>
              <a:ext uri="{FF2B5EF4-FFF2-40B4-BE49-F238E27FC236}">
                <a16:creationId xmlns:a16="http://schemas.microsoft.com/office/drawing/2014/main" id="{24188A4E-1EEE-EF42-8945-164574CFC178}"/>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1B04E-C437-2748-A82B-03FC20D23D8B}"/>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90EB9C0-ED27-6048-96B2-B824AA932230}"/>
              </a:ext>
            </a:extLst>
          </p:cNvPr>
          <p:cNvPicPr>
            <a:picLocks noChangeAspect="1"/>
          </p:cNvPicPr>
          <p:nvPr/>
        </p:nvPicPr>
        <p:blipFill>
          <a:blip r:embed="rId3"/>
          <a:stretch>
            <a:fillRect/>
          </a:stretch>
        </p:blipFill>
        <p:spPr>
          <a:xfrm>
            <a:off x="0" y="0"/>
            <a:ext cx="12192000" cy="6858000"/>
          </a:xfrm>
          <a:prstGeom prst="rect">
            <a:avLst/>
          </a:prstGeom>
          <a:ln>
            <a:noFill/>
          </a:ln>
        </p:spPr>
      </p:pic>
      <p:sp>
        <p:nvSpPr>
          <p:cNvPr id="5" name="TextBox 4">
            <a:extLst>
              <a:ext uri="{FF2B5EF4-FFF2-40B4-BE49-F238E27FC236}">
                <a16:creationId xmlns:a16="http://schemas.microsoft.com/office/drawing/2014/main" id="{9AD9CE74-1C78-074B-A3D4-A3A3EA88CC2E}"/>
              </a:ext>
            </a:extLst>
          </p:cNvPr>
          <p:cNvSpPr txBox="1"/>
          <p:nvPr/>
        </p:nvSpPr>
        <p:spPr>
          <a:xfrm>
            <a:off x="574554" y="902810"/>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The 6Rs: </a:t>
            </a:r>
            <a:r>
              <a:rPr lang="en-US" sz="3200" b="1" dirty="0">
                <a:solidFill>
                  <a:srgbClr val="0090D4"/>
                </a:solidFill>
                <a:latin typeface="Gilroy Black" pitchFamily="2" charset="77"/>
              </a:rPr>
              <a:t>Rethink</a:t>
            </a:r>
          </a:p>
        </p:txBody>
      </p:sp>
      <p:sp>
        <p:nvSpPr>
          <p:cNvPr id="3" name="Rectangle 2">
            <a:extLst>
              <a:ext uri="{FF2B5EF4-FFF2-40B4-BE49-F238E27FC236}">
                <a16:creationId xmlns:a16="http://schemas.microsoft.com/office/drawing/2014/main" id="{57DF2458-C092-464E-8C31-3257CF93E587}"/>
              </a:ext>
            </a:extLst>
          </p:cNvPr>
          <p:cNvSpPr/>
          <p:nvPr/>
        </p:nvSpPr>
        <p:spPr>
          <a:xfrm>
            <a:off x="-6429021" y="2008555"/>
            <a:ext cx="6096000" cy="646331"/>
          </a:xfrm>
          <a:prstGeom prst="rect">
            <a:avLst/>
          </a:prstGeom>
        </p:spPr>
        <p:txBody>
          <a:bodyPr>
            <a:spAutoFit/>
          </a:bodyPr>
          <a:lstStyle/>
          <a:p>
            <a:endParaRPr lang="en-US" dirty="0"/>
          </a:p>
          <a:p>
            <a:endParaRPr lang="en-US" dirty="0"/>
          </a:p>
        </p:txBody>
      </p:sp>
      <p:sp>
        <p:nvSpPr>
          <p:cNvPr id="10" name="Rectangle 9">
            <a:extLst>
              <a:ext uri="{FF2B5EF4-FFF2-40B4-BE49-F238E27FC236}">
                <a16:creationId xmlns:a16="http://schemas.microsoft.com/office/drawing/2014/main" id="{383B7AC0-D347-4740-9C53-FFA5CF745CDC}"/>
              </a:ext>
            </a:extLst>
          </p:cNvPr>
          <p:cNvSpPr/>
          <p:nvPr/>
        </p:nvSpPr>
        <p:spPr>
          <a:xfrm>
            <a:off x="666044" y="2157985"/>
            <a:ext cx="6323900" cy="246311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5FF3AA1-9DC1-4640-8450-D5179F8341A0}"/>
              </a:ext>
            </a:extLst>
          </p:cNvPr>
          <p:cNvSpPr/>
          <p:nvPr/>
        </p:nvSpPr>
        <p:spPr>
          <a:xfrm>
            <a:off x="838199" y="2307879"/>
            <a:ext cx="4908069" cy="2406813"/>
          </a:xfrm>
          <a:prstGeom prst="rect">
            <a:avLst/>
          </a:prstGeom>
        </p:spPr>
        <p:txBody>
          <a:bodyPr wrap="square">
            <a:spAutoFit/>
          </a:bodyPr>
          <a:lstStyle/>
          <a:p>
            <a:r>
              <a:rPr lang="en-US" sz="1600" b="1" dirty="0">
                <a:solidFill>
                  <a:srgbClr val="004A6C"/>
                </a:solidFill>
                <a:latin typeface="Gilroy Bold" pitchFamily="2" charset="77"/>
              </a:rPr>
              <a:t>Consumers</a:t>
            </a:r>
          </a:p>
          <a:p>
            <a:r>
              <a:rPr lang="en-US" sz="1600" dirty="0">
                <a:solidFill>
                  <a:srgbClr val="004A6C"/>
                </a:solidFill>
                <a:latin typeface="Gilroy Medium" pitchFamily="2" charset="77"/>
              </a:rPr>
              <a:t>Ask yourself “Do I really need this product?”</a:t>
            </a:r>
          </a:p>
          <a:p>
            <a:r>
              <a:rPr lang="en-US" sz="1600" b="1" dirty="0">
                <a:solidFill>
                  <a:srgbClr val="004A6C"/>
                </a:solidFill>
                <a:latin typeface="Gilroy Bold" pitchFamily="2" charset="77"/>
              </a:rPr>
              <a:t>Manufactures</a:t>
            </a:r>
            <a:br>
              <a:rPr lang="en-US" sz="1600" b="1" dirty="0">
                <a:solidFill>
                  <a:srgbClr val="004A6C"/>
                </a:solidFill>
                <a:latin typeface="Gilroy Bold" pitchFamily="2" charset="77"/>
              </a:rPr>
            </a:br>
            <a:r>
              <a:rPr lang="en-US" sz="1600" dirty="0">
                <a:solidFill>
                  <a:srgbClr val="004A6C"/>
                </a:solidFill>
                <a:latin typeface="Gilroy Medium" pitchFamily="2" charset="77"/>
              </a:rPr>
              <a:t>Design products that do the </a:t>
            </a:r>
            <a:br>
              <a:rPr lang="en-US" sz="1600" dirty="0">
                <a:solidFill>
                  <a:srgbClr val="004A6C"/>
                </a:solidFill>
                <a:latin typeface="Gilroy Medium" pitchFamily="2" charset="77"/>
              </a:rPr>
            </a:br>
            <a:r>
              <a:rPr lang="en-US" sz="1600" dirty="0">
                <a:solidFill>
                  <a:srgbClr val="004A6C"/>
                </a:solidFill>
                <a:latin typeface="Gilroy Medium" pitchFamily="2" charset="77"/>
              </a:rPr>
              <a:t>same job more efficiently.</a:t>
            </a:r>
            <a:endParaRPr lang="en-US" sz="1600" b="1" dirty="0">
              <a:solidFill>
                <a:srgbClr val="004A6C"/>
              </a:solidFill>
              <a:latin typeface="Gilroy Bold" pitchFamily="2" charset="77"/>
            </a:endParaRPr>
          </a:p>
          <a:p>
            <a:pPr>
              <a:lnSpc>
                <a:spcPct val="140000"/>
              </a:lnSpc>
            </a:pPr>
            <a:r>
              <a:rPr lang="en-US" sz="1600" b="1" dirty="0">
                <a:solidFill>
                  <a:srgbClr val="004A6C"/>
                </a:solidFill>
                <a:latin typeface="Gilroy Bold" pitchFamily="2" charset="77"/>
              </a:rPr>
              <a:t>Retailers  </a:t>
            </a:r>
          </a:p>
          <a:p>
            <a:r>
              <a:rPr lang="en-US" sz="1600" dirty="0">
                <a:solidFill>
                  <a:srgbClr val="004A6C"/>
                </a:solidFill>
                <a:latin typeface="Gilroy Medium" pitchFamily="2" charset="77"/>
              </a:rPr>
              <a:t>Choose packaging that is </a:t>
            </a:r>
            <a:br>
              <a:rPr lang="en-US" sz="1600" dirty="0">
                <a:solidFill>
                  <a:srgbClr val="004A6C"/>
                </a:solidFill>
                <a:latin typeface="Gilroy Medium" pitchFamily="2" charset="77"/>
              </a:rPr>
            </a:br>
            <a:r>
              <a:rPr lang="en-US" sz="1600" dirty="0">
                <a:solidFill>
                  <a:srgbClr val="004A6C"/>
                </a:solidFill>
                <a:latin typeface="Gilroy Medium" pitchFamily="2" charset="77"/>
              </a:rPr>
              <a:t>easier to recycle. </a:t>
            </a:r>
            <a:endParaRPr lang="en-GB" sz="1600" dirty="0">
              <a:solidFill>
                <a:srgbClr val="004A6C"/>
              </a:solidFill>
              <a:latin typeface="Gilroy Medium" pitchFamily="2" charset="77"/>
            </a:endParaRPr>
          </a:p>
          <a:p>
            <a:endParaRPr lang="en-GB" sz="1600" dirty="0">
              <a:solidFill>
                <a:srgbClr val="004A6C"/>
              </a:solidFill>
              <a:latin typeface="Gilroy Medium" pitchFamily="2" charset="77"/>
            </a:endParaRPr>
          </a:p>
        </p:txBody>
      </p:sp>
      <p:pic>
        <p:nvPicPr>
          <p:cNvPr id="9" name="Picture 8">
            <a:extLst>
              <a:ext uri="{FF2B5EF4-FFF2-40B4-BE49-F238E27FC236}">
                <a16:creationId xmlns:a16="http://schemas.microsoft.com/office/drawing/2014/main" id="{9C631457-B4AA-1A49-945C-F6A01560D1C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04357" y="0"/>
            <a:ext cx="7787643" cy="6858000"/>
          </a:xfrm>
          <a:prstGeom prst="rect">
            <a:avLst/>
          </a:prstGeom>
        </p:spPr>
      </p:pic>
      <p:sp>
        <p:nvSpPr>
          <p:cNvPr id="13" name="Rectangle 12">
            <a:extLst>
              <a:ext uri="{FF2B5EF4-FFF2-40B4-BE49-F238E27FC236}">
                <a16:creationId xmlns:a16="http://schemas.microsoft.com/office/drawing/2014/main" id="{72824B1D-C3D3-CA46-A72B-0EC13033991C}"/>
              </a:ext>
            </a:extLst>
          </p:cNvPr>
          <p:cNvSpPr/>
          <p:nvPr/>
        </p:nvSpPr>
        <p:spPr>
          <a:xfrm>
            <a:off x="574554" y="5955190"/>
            <a:ext cx="6096000" cy="369332"/>
          </a:xfrm>
          <a:prstGeom prst="rect">
            <a:avLst/>
          </a:prstGeom>
        </p:spPr>
        <p:txBody>
          <a:bodyPr>
            <a:spAutoFit/>
          </a:bodyPr>
          <a:lstStyle/>
          <a:p>
            <a:r>
              <a:rPr lang="en-US" b="1" dirty="0">
                <a:solidFill>
                  <a:srgbClr val="F9F6ED"/>
                </a:solidFill>
                <a:latin typeface="Gilroy SemiBold" pitchFamily="2" charset="77"/>
              </a:rPr>
              <a:t>Can you think of any examples of rethink?</a:t>
            </a:r>
          </a:p>
        </p:txBody>
      </p:sp>
    </p:spTree>
    <p:extLst>
      <p:ext uri="{BB962C8B-B14F-4D97-AF65-F5344CB8AC3E}">
        <p14:creationId xmlns:p14="http://schemas.microsoft.com/office/powerpoint/2010/main" val="15276537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1B04E-C437-2748-A82B-03FC20D23D8B}"/>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90EB9C0-ED27-6048-96B2-B824AA932230}"/>
              </a:ext>
            </a:extLst>
          </p:cNvPr>
          <p:cNvPicPr>
            <a:picLocks noChangeAspect="1"/>
          </p:cNvPicPr>
          <p:nvPr/>
        </p:nvPicPr>
        <p:blipFill>
          <a:blip r:embed="rId3"/>
          <a:stretch>
            <a:fillRect/>
          </a:stretch>
        </p:blipFill>
        <p:spPr>
          <a:xfrm>
            <a:off x="0" y="0"/>
            <a:ext cx="12192000" cy="6858000"/>
          </a:xfrm>
          <a:prstGeom prst="rect">
            <a:avLst/>
          </a:prstGeom>
          <a:ln>
            <a:noFill/>
          </a:ln>
        </p:spPr>
      </p:pic>
      <p:sp>
        <p:nvSpPr>
          <p:cNvPr id="5" name="TextBox 4">
            <a:extLst>
              <a:ext uri="{FF2B5EF4-FFF2-40B4-BE49-F238E27FC236}">
                <a16:creationId xmlns:a16="http://schemas.microsoft.com/office/drawing/2014/main" id="{9AD9CE74-1C78-074B-A3D4-A3A3EA88CC2E}"/>
              </a:ext>
            </a:extLst>
          </p:cNvPr>
          <p:cNvSpPr txBox="1"/>
          <p:nvPr/>
        </p:nvSpPr>
        <p:spPr>
          <a:xfrm>
            <a:off x="574554" y="902810"/>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The 6Rs: </a:t>
            </a:r>
            <a:r>
              <a:rPr lang="en-US" sz="3200" b="1" dirty="0">
                <a:solidFill>
                  <a:srgbClr val="0090D4"/>
                </a:solidFill>
                <a:latin typeface="Gilroy Black" pitchFamily="2" charset="77"/>
              </a:rPr>
              <a:t>Repair</a:t>
            </a:r>
          </a:p>
        </p:txBody>
      </p:sp>
      <p:sp>
        <p:nvSpPr>
          <p:cNvPr id="3" name="Rectangle 2">
            <a:extLst>
              <a:ext uri="{FF2B5EF4-FFF2-40B4-BE49-F238E27FC236}">
                <a16:creationId xmlns:a16="http://schemas.microsoft.com/office/drawing/2014/main" id="{57DF2458-C092-464E-8C31-3257CF93E587}"/>
              </a:ext>
            </a:extLst>
          </p:cNvPr>
          <p:cNvSpPr/>
          <p:nvPr/>
        </p:nvSpPr>
        <p:spPr>
          <a:xfrm>
            <a:off x="-6429021" y="2008555"/>
            <a:ext cx="6096000" cy="646331"/>
          </a:xfrm>
          <a:prstGeom prst="rect">
            <a:avLst/>
          </a:prstGeom>
        </p:spPr>
        <p:txBody>
          <a:bodyPr>
            <a:spAutoFit/>
          </a:bodyPr>
          <a:lstStyle/>
          <a:p>
            <a:endParaRPr lang="en-US" dirty="0"/>
          </a:p>
          <a:p>
            <a:endParaRPr lang="en-US" dirty="0"/>
          </a:p>
        </p:txBody>
      </p:sp>
      <p:sp>
        <p:nvSpPr>
          <p:cNvPr id="9" name="Rectangle 8">
            <a:extLst>
              <a:ext uri="{FF2B5EF4-FFF2-40B4-BE49-F238E27FC236}">
                <a16:creationId xmlns:a16="http://schemas.microsoft.com/office/drawing/2014/main" id="{66FC41AC-9D7C-F54F-B8A6-3BDDFAC6033D}"/>
              </a:ext>
            </a:extLst>
          </p:cNvPr>
          <p:cNvSpPr/>
          <p:nvPr/>
        </p:nvSpPr>
        <p:spPr>
          <a:xfrm>
            <a:off x="666044" y="2157984"/>
            <a:ext cx="6323900" cy="336523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C1209DE-1C8F-8B45-9B18-1035EC164844}"/>
              </a:ext>
            </a:extLst>
          </p:cNvPr>
          <p:cNvSpPr/>
          <p:nvPr/>
        </p:nvSpPr>
        <p:spPr>
          <a:xfrm>
            <a:off x="838200" y="2307880"/>
            <a:ext cx="4181796" cy="3243965"/>
          </a:xfrm>
          <a:prstGeom prst="rect">
            <a:avLst/>
          </a:prstGeom>
        </p:spPr>
        <p:txBody>
          <a:bodyPr wrap="square">
            <a:spAutoFit/>
          </a:bodyPr>
          <a:lstStyle/>
          <a:p>
            <a:r>
              <a:rPr lang="en-US" sz="1600" b="1" dirty="0">
                <a:solidFill>
                  <a:srgbClr val="004A6C"/>
                </a:solidFill>
                <a:latin typeface="Gilroy Bold" pitchFamily="2" charset="77"/>
              </a:rPr>
              <a:t>Consumers</a:t>
            </a:r>
          </a:p>
          <a:p>
            <a:r>
              <a:rPr lang="en-US" sz="1600" dirty="0">
                <a:solidFill>
                  <a:srgbClr val="004A6C"/>
                </a:solidFill>
                <a:latin typeface="Gilroy Medium" pitchFamily="2" charset="77"/>
              </a:rPr>
              <a:t>Repair items such as clothing </a:t>
            </a:r>
            <a:br>
              <a:rPr lang="en-US" sz="1600" dirty="0">
                <a:solidFill>
                  <a:srgbClr val="004A6C"/>
                </a:solidFill>
                <a:latin typeface="Gilroy Medium" pitchFamily="2" charset="77"/>
              </a:rPr>
            </a:br>
            <a:r>
              <a:rPr lang="en-US" sz="1600" dirty="0">
                <a:solidFill>
                  <a:srgbClr val="004A6C"/>
                </a:solidFill>
                <a:latin typeface="Gilroy Medium" pitchFamily="2" charset="77"/>
              </a:rPr>
              <a:t>and furniture rather than </a:t>
            </a:r>
            <a:br>
              <a:rPr lang="en-US" sz="1600" dirty="0">
                <a:solidFill>
                  <a:srgbClr val="004A6C"/>
                </a:solidFill>
                <a:latin typeface="Gilroy Medium" pitchFamily="2" charset="77"/>
              </a:rPr>
            </a:br>
            <a:r>
              <a:rPr lang="en-US" sz="1600" dirty="0">
                <a:solidFill>
                  <a:srgbClr val="004A6C"/>
                </a:solidFill>
                <a:latin typeface="Gilroy Medium" pitchFamily="2" charset="77"/>
              </a:rPr>
              <a:t>replacing when damaged. </a:t>
            </a:r>
          </a:p>
          <a:p>
            <a:pPr>
              <a:lnSpc>
                <a:spcPct val="140000"/>
              </a:lnSpc>
            </a:pPr>
            <a:r>
              <a:rPr lang="en-US" sz="1600" b="1" dirty="0">
                <a:solidFill>
                  <a:srgbClr val="004A6C"/>
                </a:solidFill>
                <a:latin typeface="Gilroy Bold" pitchFamily="2" charset="77"/>
              </a:rPr>
              <a:t>Manufactures </a:t>
            </a:r>
          </a:p>
          <a:p>
            <a:r>
              <a:rPr lang="en-US" sz="1600" dirty="0">
                <a:solidFill>
                  <a:srgbClr val="004A6C"/>
                </a:solidFill>
                <a:latin typeface="Gilroy Medium" pitchFamily="2" charset="77"/>
              </a:rPr>
              <a:t>Design products which can be </a:t>
            </a:r>
            <a:br>
              <a:rPr lang="en-US" sz="1600" dirty="0">
                <a:solidFill>
                  <a:srgbClr val="004A6C"/>
                </a:solidFill>
                <a:latin typeface="Gilroy Medium" pitchFamily="2" charset="77"/>
              </a:rPr>
            </a:br>
            <a:r>
              <a:rPr lang="en-US" sz="1600" dirty="0">
                <a:solidFill>
                  <a:srgbClr val="004A6C"/>
                </a:solidFill>
                <a:latin typeface="Gilroy Medium" pitchFamily="2" charset="77"/>
              </a:rPr>
              <a:t>repaired, replacing part of a product </a:t>
            </a:r>
            <a:br>
              <a:rPr lang="en-US" sz="1600" dirty="0">
                <a:solidFill>
                  <a:srgbClr val="004A6C"/>
                </a:solidFill>
                <a:latin typeface="Gilroy Medium" pitchFamily="2" charset="77"/>
              </a:rPr>
            </a:br>
            <a:r>
              <a:rPr lang="en-US" sz="1600" dirty="0">
                <a:solidFill>
                  <a:srgbClr val="004A6C"/>
                </a:solidFill>
                <a:latin typeface="Gilroy Medium" pitchFamily="2" charset="77"/>
              </a:rPr>
              <a:t>rather than the whole thing.</a:t>
            </a:r>
          </a:p>
          <a:p>
            <a:pPr>
              <a:lnSpc>
                <a:spcPct val="140000"/>
              </a:lnSpc>
            </a:pPr>
            <a:r>
              <a:rPr lang="en-US" sz="1600" b="1" dirty="0">
                <a:solidFill>
                  <a:srgbClr val="004A6C"/>
                </a:solidFill>
                <a:latin typeface="Gilroy Bold" pitchFamily="2" charset="77"/>
              </a:rPr>
              <a:t>Retailers </a:t>
            </a:r>
          </a:p>
          <a:p>
            <a:r>
              <a:rPr lang="en-US" sz="1600" dirty="0">
                <a:solidFill>
                  <a:srgbClr val="004A6C"/>
                </a:solidFill>
                <a:latin typeface="Gilroy Medium" pitchFamily="2" charset="77"/>
              </a:rPr>
              <a:t>Choose manufacturers who facilitate repairing goods rather than replacing. </a:t>
            </a:r>
            <a:endParaRPr lang="en-GB" sz="1600" dirty="0">
              <a:solidFill>
                <a:srgbClr val="004A6C"/>
              </a:solidFill>
              <a:latin typeface="Gilroy Medium" pitchFamily="2" charset="77"/>
            </a:endParaRPr>
          </a:p>
          <a:p>
            <a:endParaRPr lang="en-GB" sz="1600" dirty="0">
              <a:solidFill>
                <a:srgbClr val="004A6C"/>
              </a:solidFill>
              <a:latin typeface="Gilroy Medium" pitchFamily="2" charset="77"/>
            </a:endParaRPr>
          </a:p>
        </p:txBody>
      </p:sp>
      <p:pic>
        <p:nvPicPr>
          <p:cNvPr id="12" name="Picture 11" descr="A person wearing a hard hat&#10;&#10;Description automatically generated with medium confidence">
            <a:extLst>
              <a:ext uri="{FF2B5EF4-FFF2-40B4-BE49-F238E27FC236}">
                <a16:creationId xmlns:a16="http://schemas.microsoft.com/office/drawing/2014/main" id="{CB5E0939-E439-E64F-94D8-BE165152400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04357" y="0"/>
            <a:ext cx="7787643" cy="6858000"/>
          </a:xfrm>
          <a:prstGeom prst="rect">
            <a:avLst/>
          </a:prstGeom>
        </p:spPr>
      </p:pic>
      <p:sp>
        <p:nvSpPr>
          <p:cNvPr id="14" name="Rectangle 13">
            <a:extLst>
              <a:ext uri="{FF2B5EF4-FFF2-40B4-BE49-F238E27FC236}">
                <a16:creationId xmlns:a16="http://schemas.microsoft.com/office/drawing/2014/main" id="{8FED7FD7-8909-C846-BEB2-7A394BF8E694}"/>
              </a:ext>
            </a:extLst>
          </p:cNvPr>
          <p:cNvSpPr/>
          <p:nvPr/>
        </p:nvSpPr>
        <p:spPr>
          <a:xfrm>
            <a:off x="574554" y="5955190"/>
            <a:ext cx="6096000" cy="369332"/>
          </a:xfrm>
          <a:prstGeom prst="rect">
            <a:avLst/>
          </a:prstGeom>
        </p:spPr>
        <p:txBody>
          <a:bodyPr>
            <a:spAutoFit/>
          </a:bodyPr>
          <a:lstStyle/>
          <a:p>
            <a:r>
              <a:rPr lang="en-US" b="1" dirty="0">
                <a:solidFill>
                  <a:srgbClr val="F9F6ED"/>
                </a:solidFill>
                <a:latin typeface="Gilroy SemiBold" pitchFamily="2" charset="77"/>
              </a:rPr>
              <a:t>Can you think of any examples of repair?</a:t>
            </a:r>
          </a:p>
        </p:txBody>
      </p:sp>
    </p:spTree>
    <p:extLst>
      <p:ext uri="{BB962C8B-B14F-4D97-AF65-F5344CB8AC3E}">
        <p14:creationId xmlns:p14="http://schemas.microsoft.com/office/powerpoint/2010/main" val="34114609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E7CE51-8084-784E-87FE-3138E753FF90}"/>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2B0293D-6127-F449-A418-86D9396BB61A}"/>
              </a:ext>
            </a:extLst>
          </p:cNvPr>
          <p:cNvPicPr>
            <a:picLocks noChangeAspect="1"/>
          </p:cNvPicPr>
          <p:nvPr/>
        </p:nvPicPr>
        <p:blipFill>
          <a:blip r:embed="rId3"/>
          <a:stretch>
            <a:fillRect/>
          </a:stretch>
        </p:blipFill>
        <p:spPr>
          <a:xfrm>
            <a:off x="0" y="0"/>
            <a:ext cx="12192000" cy="6858000"/>
          </a:xfrm>
          <a:prstGeom prst="rect">
            <a:avLst/>
          </a:prstGeom>
          <a:ln>
            <a:noFill/>
          </a:ln>
        </p:spPr>
      </p:pic>
      <p:sp>
        <p:nvSpPr>
          <p:cNvPr id="5" name="TextBox 4">
            <a:extLst>
              <a:ext uri="{FF2B5EF4-FFF2-40B4-BE49-F238E27FC236}">
                <a16:creationId xmlns:a16="http://schemas.microsoft.com/office/drawing/2014/main" id="{61FA0994-B904-BA44-88CF-C8DFA921DC64}"/>
              </a:ext>
            </a:extLst>
          </p:cNvPr>
          <p:cNvSpPr txBox="1"/>
          <p:nvPr/>
        </p:nvSpPr>
        <p:spPr>
          <a:xfrm>
            <a:off x="574554" y="902810"/>
            <a:ext cx="4400026" cy="606287"/>
          </a:xfrm>
          <a:prstGeom prst="rect">
            <a:avLst/>
          </a:prstGeom>
          <a:noFill/>
        </p:spPr>
        <p:txBody>
          <a:bodyPr wrap="square" rtlCol="0">
            <a:spAutoFit/>
          </a:bodyPr>
          <a:lstStyle/>
          <a:p>
            <a:r>
              <a:rPr lang="en-US" sz="3200" b="1" dirty="0" err="1">
                <a:solidFill>
                  <a:srgbClr val="004A6C"/>
                </a:solidFill>
                <a:latin typeface="Gilroy Black" pitchFamily="2" charset="77"/>
              </a:rPr>
              <a:t>Precycling</a:t>
            </a:r>
            <a:endParaRPr lang="en-US" sz="3200" b="1" dirty="0">
              <a:solidFill>
                <a:srgbClr val="0090D4"/>
              </a:solidFill>
              <a:latin typeface="Gilroy Black" pitchFamily="2" charset="77"/>
            </a:endParaRPr>
          </a:p>
        </p:txBody>
      </p:sp>
      <p:sp>
        <p:nvSpPr>
          <p:cNvPr id="6" name="Rectangle 5">
            <a:extLst>
              <a:ext uri="{FF2B5EF4-FFF2-40B4-BE49-F238E27FC236}">
                <a16:creationId xmlns:a16="http://schemas.microsoft.com/office/drawing/2014/main" id="{E0D24187-E62A-4D4B-9302-9FBEE2FA27D0}"/>
              </a:ext>
            </a:extLst>
          </p:cNvPr>
          <p:cNvSpPr/>
          <p:nvPr/>
        </p:nvSpPr>
        <p:spPr>
          <a:xfrm>
            <a:off x="702365" y="2828836"/>
            <a:ext cx="6228522" cy="2308324"/>
          </a:xfrm>
          <a:prstGeom prst="rect">
            <a:avLst/>
          </a:prstGeom>
        </p:spPr>
        <p:txBody>
          <a:bodyPr wrap="square">
            <a:spAutoFit/>
          </a:bodyPr>
          <a:lstStyle/>
          <a:p>
            <a:r>
              <a:rPr lang="en-US" sz="2400" dirty="0">
                <a:solidFill>
                  <a:srgbClr val="F9F6ED"/>
                </a:solidFill>
                <a:latin typeface="Gilroy Medium" pitchFamily="2" charset="77"/>
              </a:rPr>
              <a:t>Delay recycling for as long as possible. Consider some of the other Rs before deciding to dispose of the product. </a:t>
            </a:r>
            <a:r>
              <a:rPr lang="en-US" sz="2400" dirty="0" err="1">
                <a:solidFill>
                  <a:srgbClr val="F9F6ED"/>
                </a:solidFill>
                <a:latin typeface="Gilroy Medium" pitchFamily="2" charset="77"/>
              </a:rPr>
              <a:t>Precycling</a:t>
            </a:r>
            <a:r>
              <a:rPr lang="en-US" sz="2400" dirty="0">
                <a:solidFill>
                  <a:srgbClr val="F9F6ED"/>
                </a:solidFill>
                <a:latin typeface="Gilroy Medium" pitchFamily="2" charset="77"/>
              </a:rPr>
              <a:t> reduces the need to recycle. </a:t>
            </a:r>
            <a:br>
              <a:rPr lang="en-US" sz="2400" dirty="0">
                <a:solidFill>
                  <a:srgbClr val="F9F6ED"/>
                </a:solidFill>
                <a:latin typeface="Gilroy Medium" pitchFamily="2" charset="77"/>
              </a:rPr>
            </a:br>
            <a:r>
              <a:rPr lang="en-US" sz="2400" dirty="0">
                <a:solidFill>
                  <a:srgbClr val="F9F6ED"/>
                </a:solidFill>
                <a:latin typeface="Gilroy Medium" pitchFamily="2" charset="77"/>
              </a:rPr>
              <a:t>A product may have many different uses with more than one consumer / owner.</a:t>
            </a:r>
          </a:p>
        </p:txBody>
      </p:sp>
      <p:sp>
        <p:nvSpPr>
          <p:cNvPr id="8" name="Rectangle 7">
            <a:extLst>
              <a:ext uri="{FF2B5EF4-FFF2-40B4-BE49-F238E27FC236}">
                <a16:creationId xmlns:a16="http://schemas.microsoft.com/office/drawing/2014/main" id="{6652EEFE-416B-9E47-B08E-CB1C34B32A83}"/>
              </a:ext>
            </a:extLst>
          </p:cNvPr>
          <p:cNvSpPr/>
          <p:nvPr/>
        </p:nvSpPr>
        <p:spPr>
          <a:xfrm>
            <a:off x="7301948" y="2948780"/>
            <a:ext cx="4187687" cy="132556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2105405-ECA3-EF4C-96F9-66D569D26A66}"/>
              </a:ext>
            </a:extLst>
          </p:cNvPr>
          <p:cNvSpPr/>
          <p:nvPr/>
        </p:nvSpPr>
        <p:spPr>
          <a:xfrm>
            <a:off x="7645121" y="3142026"/>
            <a:ext cx="3516523" cy="954107"/>
          </a:xfrm>
          <a:prstGeom prst="rect">
            <a:avLst/>
          </a:prstGeom>
        </p:spPr>
        <p:txBody>
          <a:bodyPr wrap="square">
            <a:spAutoFit/>
          </a:bodyPr>
          <a:lstStyle/>
          <a:p>
            <a:r>
              <a:rPr lang="en-US" sz="2800" b="1" dirty="0">
                <a:solidFill>
                  <a:srgbClr val="004A6C"/>
                </a:solidFill>
                <a:latin typeface="Gilroy SemiBold" pitchFamily="2" charset="77"/>
              </a:rPr>
              <a:t>How could you do the 6Rs more often?</a:t>
            </a:r>
          </a:p>
        </p:txBody>
      </p:sp>
      <p:pic>
        <p:nvPicPr>
          <p:cNvPr id="9" name="Picture 8" descr="Icon&#10;&#10;Description automatically generated">
            <a:extLst>
              <a:ext uri="{FF2B5EF4-FFF2-40B4-BE49-F238E27FC236}">
                <a16:creationId xmlns:a16="http://schemas.microsoft.com/office/drawing/2014/main" id="{08FBDC13-1F4F-604A-B96A-78CEED3517B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17166" y="1073677"/>
            <a:ext cx="1785598" cy="1105174"/>
          </a:xfrm>
          <a:prstGeom prst="rect">
            <a:avLst/>
          </a:prstGeom>
        </p:spPr>
      </p:pic>
      <p:pic>
        <p:nvPicPr>
          <p:cNvPr id="10" name="Picture 9" descr="Icon&#10;&#10;Description automatically generated">
            <a:extLst>
              <a:ext uri="{FF2B5EF4-FFF2-40B4-BE49-F238E27FC236}">
                <a16:creationId xmlns:a16="http://schemas.microsoft.com/office/drawing/2014/main" id="{9F48CD92-7F84-1540-B80F-9088E38183E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10085524" y="959992"/>
            <a:ext cx="753392" cy="646331"/>
          </a:xfrm>
          <a:prstGeom prst="rect">
            <a:avLst/>
          </a:prstGeom>
        </p:spPr>
      </p:pic>
      <p:pic>
        <p:nvPicPr>
          <p:cNvPr id="11" name="Picture 10">
            <a:extLst>
              <a:ext uri="{FF2B5EF4-FFF2-40B4-BE49-F238E27FC236}">
                <a16:creationId xmlns:a16="http://schemas.microsoft.com/office/drawing/2014/main" id="{DB9AAC3D-C2A1-D14C-AC01-038FF6C06499}"/>
              </a:ext>
            </a:extLst>
          </p:cNvPr>
          <p:cNvPicPr>
            <a:picLocks noChangeAspect="1"/>
          </p:cNvPicPr>
          <p:nvPr/>
        </p:nvPicPr>
        <p:blipFill>
          <a:blip r:embed="rId6"/>
          <a:stretch>
            <a:fillRect/>
          </a:stretch>
        </p:blipFill>
        <p:spPr>
          <a:xfrm rot="17561320" flipV="1">
            <a:off x="6832290" y="4487101"/>
            <a:ext cx="659737" cy="771121"/>
          </a:xfrm>
          <a:prstGeom prst="rect">
            <a:avLst/>
          </a:prstGeom>
        </p:spPr>
      </p:pic>
      <p:pic>
        <p:nvPicPr>
          <p:cNvPr id="15" name="Content Placeholder 14" descr="Icon&#10;&#10;Description automatically generated">
            <a:extLst>
              <a:ext uri="{FF2B5EF4-FFF2-40B4-BE49-F238E27FC236}">
                <a16:creationId xmlns:a16="http://schemas.microsoft.com/office/drawing/2014/main" id="{F7BC8E9F-02C3-4943-802C-70A4EF2C93CF}"/>
              </a:ext>
            </a:extLst>
          </p:cNvPr>
          <p:cNvPicPr>
            <a:picLocks noGrp="1" noChangeAspect="1"/>
          </p:cNvPicPr>
          <p:nvPr>
            <p:ph idx="1"/>
          </p:nvPr>
        </p:nvPicPr>
        <p:blipFill>
          <a:blip r:embed="rId7" cstate="screen">
            <a:extLst>
              <a:ext uri="{28A0092B-C50C-407E-A947-70E740481C1C}">
                <a14:useLocalDpi xmlns:a14="http://schemas.microsoft.com/office/drawing/2010/main"/>
              </a:ext>
            </a:extLst>
          </a:blip>
          <a:stretch>
            <a:fillRect/>
          </a:stretch>
        </p:blipFill>
        <p:spPr>
          <a:xfrm rot="1229152">
            <a:off x="9926727" y="4913483"/>
            <a:ext cx="1313665" cy="1609778"/>
          </a:xfrm>
        </p:spPr>
      </p:pic>
    </p:spTree>
    <p:extLst>
      <p:ext uri="{BB962C8B-B14F-4D97-AF65-F5344CB8AC3E}">
        <p14:creationId xmlns:p14="http://schemas.microsoft.com/office/powerpoint/2010/main" val="18828593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Icon&#10;&#10;Description automatically generated">
            <a:extLst>
              <a:ext uri="{FF2B5EF4-FFF2-40B4-BE49-F238E27FC236}">
                <a16:creationId xmlns:a16="http://schemas.microsoft.com/office/drawing/2014/main" id="{2804758A-94DF-584A-8287-3B588A19342D}"/>
              </a:ext>
            </a:extLst>
          </p:cNvPr>
          <p:cNvPicPr>
            <a:picLocks noChangeAspect="1"/>
          </p:cNvPicPr>
          <p:nvPr/>
        </p:nvPicPr>
        <p:blipFill>
          <a:blip r:embed="rId3"/>
          <a:stretch>
            <a:fillRect/>
          </a:stretch>
        </p:blipFill>
        <p:spPr>
          <a:xfrm>
            <a:off x="0" y="0"/>
            <a:ext cx="12192000" cy="6858000"/>
          </a:xfrm>
          <a:prstGeom prst="rect">
            <a:avLst/>
          </a:prstGeom>
        </p:spPr>
      </p:pic>
      <p:sp>
        <p:nvSpPr>
          <p:cNvPr id="15" name="TextBox 14">
            <a:extLst>
              <a:ext uri="{FF2B5EF4-FFF2-40B4-BE49-F238E27FC236}">
                <a16:creationId xmlns:a16="http://schemas.microsoft.com/office/drawing/2014/main" id="{EFD4926D-EFCF-7B4A-AF4C-D1F647DC820B}"/>
              </a:ext>
            </a:extLst>
          </p:cNvPr>
          <p:cNvSpPr txBox="1"/>
          <p:nvPr/>
        </p:nvSpPr>
        <p:spPr>
          <a:xfrm>
            <a:off x="574553" y="995576"/>
            <a:ext cx="4196229" cy="461665"/>
          </a:xfrm>
          <a:prstGeom prst="rect">
            <a:avLst/>
          </a:prstGeom>
          <a:noFill/>
        </p:spPr>
        <p:txBody>
          <a:bodyPr wrap="square" rtlCol="0">
            <a:spAutoFit/>
          </a:bodyPr>
          <a:lstStyle/>
          <a:p>
            <a:r>
              <a:rPr lang="en-US" sz="2400" b="1" dirty="0">
                <a:solidFill>
                  <a:srgbClr val="004A6C"/>
                </a:solidFill>
                <a:latin typeface="Gilroy Black" pitchFamily="2" charset="77"/>
              </a:rPr>
              <a:t>Plastic movers and shakers</a:t>
            </a:r>
            <a:endParaRPr lang="en-US" sz="2400" b="1" dirty="0">
              <a:solidFill>
                <a:srgbClr val="0090D4"/>
              </a:solidFill>
              <a:latin typeface="Gilroy Black" pitchFamily="2" charset="77"/>
            </a:endParaRPr>
          </a:p>
        </p:txBody>
      </p:sp>
      <p:sp>
        <p:nvSpPr>
          <p:cNvPr id="3" name="Rectangle 2">
            <a:extLst>
              <a:ext uri="{FF2B5EF4-FFF2-40B4-BE49-F238E27FC236}">
                <a16:creationId xmlns:a16="http://schemas.microsoft.com/office/drawing/2014/main" id="{33578A6C-A4EC-0845-BE81-B046044EFAC0}"/>
              </a:ext>
            </a:extLst>
          </p:cNvPr>
          <p:cNvSpPr/>
          <p:nvPr/>
        </p:nvSpPr>
        <p:spPr>
          <a:xfrm>
            <a:off x="2959861" y="2189744"/>
            <a:ext cx="2197769" cy="957378"/>
          </a:xfrm>
          <a:prstGeom prst="rect">
            <a:avLst/>
          </a:prstGeom>
        </p:spPr>
        <p:txBody>
          <a:bodyPr wrap="square">
            <a:spAutoFit/>
          </a:bodyPr>
          <a:lstStyle/>
          <a:p>
            <a:r>
              <a:rPr lang="en-US" sz="2000" b="1" dirty="0">
                <a:solidFill>
                  <a:schemeClr val="bg1"/>
                </a:solidFill>
                <a:latin typeface="Gilroy Bold" pitchFamily="2" charset="77"/>
              </a:rPr>
              <a:t>David Christian</a:t>
            </a:r>
            <a:br>
              <a:rPr lang="en-US" sz="2000" dirty="0">
                <a:solidFill>
                  <a:schemeClr val="bg1"/>
                </a:solidFill>
                <a:latin typeface="Gilroy Medium" pitchFamily="2" charset="77"/>
              </a:rPr>
            </a:br>
            <a:r>
              <a:rPr lang="en-US" sz="2000" dirty="0" err="1">
                <a:solidFill>
                  <a:schemeClr val="bg1"/>
                </a:solidFill>
                <a:latin typeface="Gilroy Medium" pitchFamily="2" charset="77"/>
              </a:rPr>
              <a:t>Evoware</a:t>
            </a:r>
            <a:endParaRPr lang="en-US" sz="2000" dirty="0">
              <a:solidFill>
                <a:schemeClr val="bg1"/>
              </a:solidFill>
              <a:latin typeface="Gilroy Medium" pitchFamily="2" charset="77"/>
            </a:endParaRPr>
          </a:p>
          <a:p>
            <a:pPr>
              <a:lnSpc>
                <a:spcPct val="80000"/>
              </a:lnSpc>
            </a:pPr>
            <a:r>
              <a:rPr lang="en-US" sz="2000" dirty="0" err="1">
                <a:solidFill>
                  <a:schemeClr val="bg1"/>
                </a:solidFill>
                <a:latin typeface="Gilroy Medium" pitchFamily="2" charset="77"/>
              </a:rPr>
              <a:t>evoware.id</a:t>
            </a:r>
            <a:endParaRPr lang="en-US" sz="2000" dirty="0">
              <a:solidFill>
                <a:schemeClr val="bg1"/>
              </a:solidFill>
              <a:latin typeface="Gilroy Medium" pitchFamily="2" charset="77"/>
            </a:endParaRPr>
          </a:p>
        </p:txBody>
      </p:sp>
      <p:sp>
        <p:nvSpPr>
          <p:cNvPr id="4" name="Rectangle 3">
            <a:extLst>
              <a:ext uri="{FF2B5EF4-FFF2-40B4-BE49-F238E27FC236}">
                <a16:creationId xmlns:a16="http://schemas.microsoft.com/office/drawing/2014/main" id="{47B223D4-6929-1D43-B2E4-89B64F0106B0}"/>
              </a:ext>
            </a:extLst>
          </p:cNvPr>
          <p:cNvSpPr/>
          <p:nvPr/>
        </p:nvSpPr>
        <p:spPr>
          <a:xfrm>
            <a:off x="8242021" y="2251299"/>
            <a:ext cx="6096000" cy="895823"/>
          </a:xfrm>
          <a:prstGeom prst="rect">
            <a:avLst/>
          </a:prstGeom>
        </p:spPr>
        <p:txBody>
          <a:bodyPr>
            <a:spAutoFit/>
          </a:bodyPr>
          <a:lstStyle/>
          <a:p>
            <a:r>
              <a:rPr lang="en-US" sz="2000" b="1" dirty="0" err="1">
                <a:solidFill>
                  <a:schemeClr val="bg1"/>
                </a:solidFill>
                <a:latin typeface="Gilroy Bold" pitchFamily="2" charset="77"/>
              </a:rPr>
              <a:t>Boyan</a:t>
            </a:r>
            <a:r>
              <a:rPr lang="en-US" sz="2000" b="1" dirty="0">
                <a:solidFill>
                  <a:schemeClr val="bg1"/>
                </a:solidFill>
                <a:latin typeface="Gilroy Bold" pitchFamily="2" charset="77"/>
              </a:rPr>
              <a:t> Slat</a:t>
            </a:r>
          </a:p>
          <a:p>
            <a:pPr>
              <a:lnSpc>
                <a:spcPct val="80000"/>
              </a:lnSpc>
            </a:pPr>
            <a:r>
              <a:rPr lang="en-US" sz="2000" dirty="0">
                <a:solidFill>
                  <a:schemeClr val="bg1"/>
                </a:solidFill>
                <a:latin typeface="Gilroy Medium" pitchFamily="2" charset="77"/>
              </a:rPr>
              <a:t>The Ocean Cleanup</a:t>
            </a:r>
          </a:p>
          <a:p>
            <a:pPr>
              <a:lnSpc>
                <a:spcPct val="80000"/>
              </a:lnSpc>
            </a:pPr>
            <a:r>
              <a:rPr lang="en-US" sz="2000" dirty="0" err="1">
                <a:solidFill>
                  <a:schemeClr val="bg1"/>
                </a:solidFill>
                <a:latin typeface="Gilroy Medium" pitchFamily="2" charset="77"/>
              </a:rPr>
              <a:t>theoceancleanup.com</a:t>
            </a:r>
            <a:endParaRPr lang="en-US" sz="2000" dirty="0">
              <a:solidFill>
                <a:schemeClr val="bg1"/>
              </a:solidFill>
              <a:latin typeface="Gilroy Medium" pitchFamily="2" charset="77"/>
            </a:endParaRPr>
          </a:p>
        </p:txBody>
      </p:sp>
      <p:sp>
        <p:nvSpPr>
          <p:cNvPr id="5" name="Rectangle 4">
            <a:extLst>
              <a:ext uri="{FF2B5EF4-FFF2-40B4-BE49-F238E27FC236}">
                <a16:creationId xmlns:a16="http://schemas.microsoft.com/office/drawing/2014/main" id="{94655FD6-4CE9-9547-ADF1-99AC5F1EE65B}"/>
              </a:ext>
            </a:extLst>
          </p:cNvPr>
          <p:cNvSpPr/>
          <p:nvPr/>
        </p:nvSpPr>
        <p:spPr>
          <a:xfrm>
            <a:off x="2959861" y="4245402"/>
            <a:ext cx="3823848" cy="957378"/>
          </a:xfrm>
          <a:prstGeom prst="rect">
            <a:avLst/>
          </a:prstGeom>
        </p:spPr>
        <p:txBody>
          <a:bodyPr wrap="square">
            <a:spAutoFit/>
          </a:bodyPr>
          <a:lstStyle/>
          <a:p>
            <a:r>
              <a:rPr lang="en-US" sz="2000" b="1" dirty="0">
                <a:solidFill>
                  <a:schemeClr val="bg1"/>
                </a:solidFill>
                <a:latin typeface="Gilroy Bold" pitchFamily="2" charset="77"/>
              </a:rPr>
              <a:t>Amy &amp; Ella Meek</a:t>
            </a:r>
            <a:br>
              <a:rPr lang="en-US" sz="2000" dirty="0">
                <a:solidFill>
                  <a:schemeClr val="bg1"/>
                </a:solidFill>
                <a:latin typeface="Gilroy Medium" pitchFamily="2" charset="77"/>
              </a:rPr>
            </a:br>
            <a:r>
              <a:rPr lang="en-US" sz="2000" dirty="0">
                <a:solidFill>
                  <a:schemeClr val="bg1"/>
                </a:solidFill>
                <a:latin typeface="Gilroy Medium" pitchFamily="2" charset="77"/>
              </a:rPr>
              <a:t>Kids Against Plastic</a:t>
            </a:r>
          </a:p>
          <a:p>
            <a:pPr>
              <a:lnSpc>
                <a:spcPct val="80000"/>
              </a:lnSpc>
            </a:pPr>
            <a:r>
              <a:rPr lang="en-US" sz="2000" dirty="0" err="1">
                <a:solidFill>
                  <a:schemeClr val="bg1"/>
                </a:solidFill>
                <a:latin typeface="Gilroy Medium" pitchFamily="2" charset="77"/>
              </a:rPr>
              <a:t>kidsagainstplastic.co.uk</a:t>
            </a:r>
            <a:endParaRPr lang="en-US" sz="2000" dirty="0">
              <a:solidFill>
                <a:schemeClr val="bg1"/>
              </a:solidFill>
              <a:latin typeface="Gilroy Medium" pitchFamily="2" charset="77"/>
            </a:endParaRPr>
          </a:p>
        </p:txBody>
      </p:sp>
      <p:sp>
        <p:nvSpPr>
          <p:cNvPr id="6" name="Rectangle 5">
            <a:extLst>
              <a:ext uri="{FF2B5EF4-FFF2-40B4-BE49-F238E27FC236}">
                <a16:creationId xmlns:a16="http://schemas.microsoft.com/office/drawing/2014/main" id="{3CA8C907-3FF7-DA44-8FB3-DC2E8FF27D02}"/>
              </a:ext>
            </a:extLst>
          </p:cNvPr>
          <p:cNvSpPr/>
          <p:nvPr/>
        </p:nvSpPr>
        <p:spPr>
          <a:xfrm>
            <a:off x="8368484" y="4199212"/>
            <a:ext cx="2691065" cy="895823"/>
          </a:xfrm>
          <a:prstGeom prst="rect">
            <a:avLst/>
          </a:prstGeom>
        </p:spPr>
        <p:txBody>
          <a:bodyPr wrap="square">
            <a:spAutoFit/>
          </a:bodyPr>
          <a:lstStyle/>
          <a:p>
            <a:r>
              <a:rPr lang="en-US" sz="2000" b="1" dirty="0">
                <a:solidFill>
                  <a:schemeClr val="bg1"/>
                </a:solidFill>
                <a:latin typeface="Gilroy Bold" pitchFamily="2" charset="77"/>
              </a:rPr>
              <a:t>Brianne West</a:t>
            </a:r>
          </a:p>
          <a:p>
            <a:pPr>
              <a:lnSpc>
                <a:spcPct val="80000"/>
              </a:lnSpc>
            </a:pPr>
            <a:r>
              <a:rPr lang="en-US" sz="2000" dirty="0" err="1">
                <a:solidFill>
                  <a:schemeClr val="bg1"/>
                </a:solidFill>
                <a:latin typeface="Gilroy Medium" pitchFamily="2" charset="77"/>
              </a:rPr>
              <a:t>Ethique</a:t>
            </a:r>
            <a:endParaRPr lang="en-US" sz="2000" dirty="0">
              <a:solidFill>
                <a:schemeClr val="bg1"/>
              </a:solidFill>
              <a:latin typeface="Gilroy Medium" pitchFamily="2" charset="77"/>
            </a:endParaRPr>
          </a:p>
          <a:p>
            <a:pPr>
              <a:lnSpc>
                <a:spcPct val="80000"/>
              </a:lnSpc>
            </a:pPr>
            <a:r>
              <a:rPr lang="en-US" sz="2000" dirty="0" err="1">
                <a:solidFill>
                  <a:schemeClr val="bg1"/>
                </a:solidFill>
                <a:latin typeface="Gilroy Medium" pitchFamily="2" charset="77"/>
              </a:rPr>
              <a:t>ethiquebeauty.com</a:t>
            </a:r>
            <a:endParaRPr lang="en-US" sz="2000" dirty="0">
              <a:solidFill>
                <a:schemeClr val="bg1"/>
              </a:solidFill>
              <a:latin typeface="Gilroy Medium" pitchFamily="2" charset="77"/>
            </a:endParaRPr>
          </a:p>
        </p:txBody>
      </p:sp>
      <p:pic>
        <p:nvPicPr>
          <p:cNvPr id="8" name="Picture 7" descr="Icon&#10;&#10;Description automatically generated">
            <a:extLst>
              <a:ext uri="{FF2B5EF4-FFF2-40B4-BE49-F238E27FC236}">
                <a16:creationId xmlns:a16="http://schemas.microsoft.com/office/drawing/2014/main" id="{01D7F82B-9090-0348-8DDA-5957F6BEE08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25528" y="1741333"/>
            <a:ext cx="1854200" cy="1854200"/>
          </a:xfrm>
          <a:prstGeom prst="rect">
            <a:avLst/>
          </a:prstGeom>
        </p:spPr>
      </p:pic>
      <p:pic>
        <p:nvPicPr>
          <p:cNvPr id="10" name="Picture 9" descr="A person in a blue dress&#10;&#10;Description automatically generated with low confidence">
            <a:extLst>
              <a:ext uri="{FF2B5EF4-FFF2-40B4-BE49-F238E27FC236}">
                <a16:creationId xmlns:a16="http://schemas.microsoft.com/office/drawing/2014/main" id="{1A721E05-1D5D-CF4E-95C6-7885FF82B4A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25696" y="3926472"/>
            <a:ext cx="1854200" cy="1841500"/>
          </a:xfrm>
          <a:prstGeom prst="rect">
            <a:avLst/>
          </a:prstGeom>
        </p:spPr>
      </p:pic>
      <p:pic>
        <p:nvPicPr>
          <p:cNvPr id="12" name="Picture 11" descr="A group of people posing for a photo&#10;&#10;Description automatically generated with medium confidence">
            <a:extLst>
              <a:ext uri="{FF2B5EF4-FFF2-40B4-BE49-F238E27FC236}">
                <a16:creationId xmlns:a16="http://schemas.microsoft.com/office/drawing/2014/main" id="{3E4A5B0C-0B02-4846-9753-CDA928E41FE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55862" y="1741333"/>
            <a:ext cx="1841500" cy="1854200"/>
          </a:xfrm>
          <a:prstGeom prst="rect">
            <a:avLst/>
          </a:prstGeom>
        </p:spPr>
      </p:pic>
      <p:pic>
        <p:nvPicPr>
          <p:cNvPr id="19" name="Picture 18" descr="A picture containing text, person, posing&#10;&#10;Description automatically generated">
            <a:extLst>
              <a:ext uri="{FF2B5EF4-FFF2-40B4-BE49-F238E27FC236}">
                <a16:creationId xmlns:a16="http://schemas.microsoft.com/office/drawing/2014/main" id="{375B3DE0-8129-F04F-983F-ED36D25C6E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5862" y="3913772"/>
            <a:ext cx="1841500" cy="1854200"/>
          </a:xfrm>
          <a:prstGeom prst="rect">
            <a:avLst/>
          </a:prstGeom>
        </p:spPr>
      </p:pic>
      <p:pic>
        <p:nvPicPr>
          <p:cNvPr id="21" name="Picture 20">
            <a:extLst>
              <a:ext uri="{FF2B5EF4-FFF2-40B4-BE49-F238E27FC236}">
                <a16:creationId xmlns:a16="http://schemas.microsoft.com/office/drawing/2014/main" id="{BAE37A68-4E52-CB47-8B4F-0E43CE1246D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785141">
            <a:off x="6579705" y="806221"/>
            <a:ext cx="1534497" cy="1512808"/>
          </a:xfrm>
          <a:prstGeom prst="rect">
            <a:avLst/>
          </a:prstGeom>
        </p:spPr>
      </p:pic>
      <p:pic>
        <p:nvPicPr>
          <p:cNvPr id="22" name="Picture 21">
            <a:extLst>
              <a:ext uri="{FF2B5EF4-FFF2-40B4-BE49-F238E27FC236}">
                <a16:creationId xmlns:a16="http://schemas.microsoft.com/office/drawing/2014/main" id="{FCF4BD18-BF56-3D42-94B7-8A40347649C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8356263">
            <a:off x="1980846" y="4781562"/>
            <a:ext cx="1534497" cy="1512808"/>
          </a:xfrm>
          <a:prstGeom prst="rect">
            <a:avLst/>
          </a:prstGeom>
        </p:spPr>
      </p:pic>
      <p:pic>
        <p:nvPicPr>
          <p:cNvPr id="23" name="Picture 22">
            <a:extLst>
              <a:ext uri="{FF2B5EF4-FFF2-40B4-BE49-F238E27FC236}">
                <a16:creationId xmlns:a16="http://schemas.microsoft.com/office/drawing/2014/main" id="{937FC58D-FF1C-ED47-9033-292A3347470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7335111">
            <a:off x="5464155" y="3558407"/>
            <a:ext cx="1534497" cy="1512808"/>
          </a:xfrm>
          <a:prstGeom prst="rect">
            <a:avLst/>
          </a:prstGeom>
        </p:spPr>
      </p:pic>
      <p:pic>
        <p:nvPicPr>
          <p:cNvPr id="24" name="Picture 23">
            <a:extLst>
              <a:ext uri="{FF2B5EF4-FFF2-40B4-BE49-F238E27FC236}">
                <a16:creationId xmlns:a16="http://schemas.microsoft.com/office/drawing/2014/main" id="{82704EF9-4F08-BB47-993E-E08BF5B069D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4830809">
            <a:off x="-81480" y="2299225"/>
            <a:ext cx="1534497" cy="1512808"/>
          </a:xfrm>
          <a:prstGeom prst="rect">
            <a:avLst/>
          </a:prstGeom>
        </p:spPr>
      </p:pic>
    </p:spTree>
    <p:extLst>
      <p:ext uri="{BB962C8B-B14F-4D97-AF65-F5344CB8AC3E}">
        <p14:creationId xmlns:p14="http://schemas.microsoft.com/office/powerpoint/2010/main" val="18232500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1B04E-C437-2748-A82B-03FC20D23D8B}"/>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90EB9C0-ED27-6048-96B2-B824AA932230}"/>
              </a:ext>
            </a:extLst>
          </p:cNvPr>
          <p:cNvPicPr>
            <a:picLocks noChangeAspect="1"/>
          </p:cNvPicPr>
          <p:nvPr/>
        </p:nvPicPr>
        <p:blipFill>
          <a:blip r:embed="rId3"/>
          <a:stretch>
            <a:fillRect/>
          </a:stretch>
        </p:blipFill>
        <p:spPr>
          <a:xfrm>
            <a:off x="0" y="0"/>
            <a:ext cx="12192000" cy="6858000"/>
          </a:xfrm>
          <a:prstGeom prst="rect">
            <a:avLst/>
          </a:prstGeom>
          <a:ln>
            <a:noFill/>
          </a:ln>
        </p:spPr>
      </p:pic>
      <p:sp>
        <p:nvSpPr>
          <p:cNvPr id="5" name="TextBox 4">
            <a:extLst>
              <a:ext uri="{FF2B5EF4-FFF2-40B4-BE49-F238E27FC236}">
                <a16:creationId xmlns:a16="http://schemas.microsoft.com/office/drawing/2014/main" id="{9AD9CE74-1C78-074B-A3D4-A3A3EA88CC2E}"/>
              </a:ext>
            </a:extLst>
          </p:cNvPr>
          <p:cNvSpPr txBox="1"/>
          <p:nvPr/>
        </p:nvSpPr>
        <p:spPr>
          <a:xfrm>
            <a:off x="574554" y="902810"/>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Current legislation:</a:t>
            </a:r>
            <a:endParaRPr lang="en-US" sz="3200" b="1" dirty="0">
              <a:solidFill>
                <a:srgbClr val="0090D4"/>
              </a:solidFill>
              <a:latin typeface="Gilroy Black" pitchFamily="2" charset="77"/>
            </a:endParaRPr>
          </a:p>
        </p:txBody>
      </p:sp>
      <p:sp>
        <p:nvSpPr>
          <p:cNvPr id="11" name="Rectangle 10">
            <a:extLst>
              <a:ext uri="{FF2B5EF4-FFF2-40B4-BE49-F238E27FC236}">
                <a16:creationId xmlns:a16="http://schemas.microsoft.com/office/drawing/2014/main" id="{60E89E5C-22EF-E648-BB2F-E55E1BEE3017}"/>
              </a:ext>
            </a:extLst>
          </p:cNvPr>
          <p:cNvSpPr/>
          <p:nvPr/>
        </p:nvSpPr>
        <p:spPr>
          <a:xfrm>
            <a:off x="666043" y="3144575"/>
            <a:ext cx="6701111" cy="164399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392BFBD-29CA-4C48-94FE-4BCCCC90830C}"/>
              </a:ext>
            </a:extLst>
          </p:cNvPr>
          <p:cNvSpPr/>
          <p:nvPr/>
        </p:nvSpPr>
        <p:spPr>
          <a:xfrm>
            <a:off x="838200" y="3280874"/>
            <a:ext cx="4044696" cy="1400383"/>
          </a:xfrm>
          <a:prstGeom prst="rect">
            <a:avLst/>
          </a:prstGeom>
        </p:spPr>
        <p:txBody>
          <a:bodyPr wrap="square">
            <a:spAutoFit/>
          </a:bodyPr>
          <a:lstStyle/>
          <a:p>
            <a:r>
              <a:rPr lang="en-US" sz="1700" dirty="0">
                <a:solidFill>
                  <a:srgbClr val="004A6C"/>
                </a:solidFill>
                <a:latin typeface="Gilroy Medium" pitchFamily="2" charset="77"/>
              </a:rPr>
              <a:t>The law in England requires large shops (with more than 250 employees) to charge 5p for all single-use plastic carrier bags as of October 2015. </a:t>
            </a:r>
            <a:br>
              <a:rPr lang="en-US" sz="1700" dirty="0">
                <a:solidFill>
                  <a:srgbClr val="004A6C"/>
                </a:solidFill>
                <a:latin typeface="Gilroy Medium" pitchFamily="2" charset="77"/>
              </a:rPr>
            </a:br>
            <a:r>
              <a:rPr lang="en-US" sz="1700" dirty="0">
                <a:solidFill>
                  <a:srgbClr val="004A6C"/>
                </a:solidFill>
                <a:latin typeface="Gilroy Medium" pitchFamily="2" charset="77"/>
              </a:rPr>
              <a:t>This increased to 10p in 2021.  </a:t>
            </a:r>
          </a:p>
        </p:txBody>
      </p:sp>
      <p:sp>
        <p:nvSpPr>
          <p:cNvPr id="9" name="TextBox 8">
            <a:extLst>
              <a:ext uri="{FF2B5EF4-FFF2-40B4-BE49-F238E27FC236}">
                <a16:creationId xmlns:a16="http://schemas.microsoft.com/office/drawing/2014/main" id="{AC7F52FC-E9E9-A344-B039-B6B5DF9BDFE4}"/>
              </a:ext>
            </a:extLst>
          </p:cNvPr>
          <p:cNvSpPr txBox="1"/>
          <p:nvPr/>
        </p:nvSpPr>
        <p:spPr>
          <a:xfrm>
            <a:off x="574554" y="2382693"/>
            <a:ext cx="4400026" cy="606287"/>
          </a:xfrm>
          <a:prstGeom prst="rect">
            <a:avLst/>
          </a:prstGeom>
          <a:noFill/>
        </p:spPr>
        <p:txBody>
          <a:bodyPr wrap="square" rtlCol="0">
            <a:spAutoFit/>
          </a:bodyPr>
          <a:lstStyle/>
          <a:p>
            <a:r>
              <a:rPr lang="en-US" sz="3200" b="1" dirty="0">
                <a:solidFill>
                  <a:srgbClr val="F9F6ED"/>
                </a:solidFill>
                <a:latin typeface="Gilroy Black" pitchFamily="2" charset="77"/>
              </a:rPr>
              <a:t>Plastic bags</a:t>
            </a:r>
          </a:p>
        </p:txBody>
      </p:sp>
      <p:pic>
        <p:nvPicPr>
          <p:cNvPr id="10" name="Picture 9">
            <a:extLst>
              <a:ext uri="{FF2B5EF4-FFF2-40B4-BE49-F238E27FC236}">
                <a16:creationId xmlns:a16="http://schemas.microsoft.com/office/drawing/2014/main" id="{375F0B56-41DF-7E44-BA65-18C243D791FE}"/>
              </a:ext>
            </a:extLst>
          </p:cNvPr>
          <p:cNvPicPr>
            <a:picLocks noChangeAspect="1"/>
          </p:cNvPicPr>
          <p:nvPr/>
        </p:nvPicPr>
        <p:blipFill>
          <a:blip r:embed="rId4"/>
          <a:stretch>
            <a:fillRect/>
          </a:stretch>
        </p:blipFill>
        <p:spPr>
          <a:xfrm rot="8737780">
            <a:off x="4217158" y="6266303"/>
            <a:ext cx="368300" cy="241300"/>
          </a:xfrm>
          <a:prstGeom prst="rect">
            <a:avLst/>
          </a:prstGeom>
        </p:spPr>
      </p:pic>
      <p:pic>
        <p:nvPicPr>
          <p:cNvPr id="12" name="Picture 11" descr="Shape, icon, arrow&#10;&#10;Description automatically generated">
            <a:extLst>
              <a:ext uri="{FF2B5EF4-FFF2-40B4-BE49-F238E27FC236}">
                <a16:creationId xmlns:a16="http://schemas.microsoft.com/office/drawing/2014/main" id="{5D5ED467-3DD5-8D48-A49D-AE32EF4454A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41850" y="4752355"/>
            <a:ext cx="1518918" cy="1623371"/>
          </a:xfrm>
          <a:prstGeom prst="rect">
            <a:avLst/>
          </a:prstGeom>
        </p:spPr>
      </p:pic>
      <p:sp>
        <p:nvSpPr>
          <p:cNvPr id="13" name="TextBox 12">
            <a:extLst>
              <a:ext uri="{FF2B5EF4-FFF2-40B4-BE49-F238E27FC236}">
                <a16:creationId xmlns:a16="http://schemas.microsoft.com/office/drawing/2014/main" id="{8B8EF55E-643D-3945-8942-3096604DF22F}"/>
              </a:ext>
            </a:extLst>
          </p:cNvPr>
          <p:cNvSpPr txBox="1"/>
          <p:nvPr/>
        </p:nvSpPr>
        <p:spPr>
          <a:xfrm>
            <a:off x="574554" y="4973151"/>
            <a:ext cx="4400026" cy="606287"/>
          </a:xfrm>
          <a:prstGeom prst="rect">
            <a:avLst/>
          </a:prstGeom>
          <a:noFill/>
        </p:spPr>
        <p:txBody>
          <a:bodyPr wrap="square" rtlCol="0">
            <a:spAutoFit/>
          </a:bodyPr>
          <a:lstStyle/>
          <a:p>
            <a:r>
              <a:rPr lang="en-US" sz="3200" b="1" dirty="0">
                <a:solidFill>
                  <a:srgbClr val="F9F6ED"/>
                </a:solidFill>
                <a:latin typeface="Gilroy Black" pitchFamily="2" charset="77"/>
              </a:rPr>
              <a:t>Is it enough?</a:t>
            </a:r>
          </a:p>
        </p:txBody>
      </p:sp>
      <p:pic>
        <p:nvPicPr>
          <p:cNvPr id="20" name="Picture 19" descr="A picture containing round&#10;&#10;Description automatically generated">
            <a:extLst>
              <a:ext uri="{FF2B5EF4-FFF2-40B4-BE49-F238E27FC236}">
                <a16:creationId xmlns:a16="http://schemas.microsoft.com/office/drawing/2014/main" id="{76E77752-1FF5-8742-B4B3-BB9FC82E6DB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255168" y="0"/>
            <a:ext cx="7937984" cy="6858000"/>
          </a:xfrm>
          <a:prstGeom prst="rect">
            <a:avLst/>
          </a:prstGeom>
        </p:spPr>
      </p:pic>
    </p:spTree>
    <p:extLst>
      <p:ext uri="{BB962C8B-B14F-4D97-AF65-F5344CB8AC3E}">
        <p14:creationId xmlns:p14="http://schemas.microsoft.com/office/powerpoint/2010/main" val="3068602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1B04E-C437-2748-A82B-03FC20D23D8B}"/>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90EB9C0-ED27-6048-96B2-B824AA932230}"/>
              </a:ext>
            </a:extLst>
          </p:cNvPr>
          <p:cNvPicPr>
            <a:picLocks noChangeAspect="1"/>
          </p:cNvPicPr>
          <p:nvPr/>
        </p:nvPicPr>
        <p:blipFill>
          <a:blip r:embed="rId3"/>
          <a:stretch>
            <a:fillRect/>
          </a:stretch>
        </p:blipFill>
        <p:spPr>
          <a:xfrm>
            <a:off x="0" y="0"/>
            <a:ext cx="12192000" cy="6858000"/>
          </a:xfrm>
          <a:prstGeom prst="rect">
            <a:avLst/>
          </a:prstGeom>
          <a:ln>
            <a:noFill/>
          </a:ln>
        </p:spPr>
      </p:pic>
      <p:sp>
        <p:nvSpPr>
          <p:cNvPr id="5" name="TextBox 4">
            <a:extLst>
              <a:ext uri="{FF2B5EF4-FFF2-40B4-BE49-F238E27FC236}">
                <a16:creationId xmlns:a16="http://schemas.microsoft.com/office/drawing/2014/main" id="{9AD9CE74-1C78-074B-A3D4-A3A3EA88CC2E}"/>
              </a:ext>
            </a:extLst>
          </p:cNvPr>
          <p:cNvSpPr txBox="1"/>
          <p:nvPr/>
        </p:nvSpPr>
        <p:spPr>
          <a:xfrm>
            <a:off x="574554" y="902810"/>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Current legislation:</a:t>
            </a:r>
            <a:endParaRPr lang="en-US" sz="3200" b="1" dirty="0">
              <a:solidFill>
                <a:srgbClr val="0090D4"/>
              </a:solidFill>
              <a:latin typeface="Gilroy Black" pitchFamily="2" charset="77"/>
            </a:endParaRPr>
          </a:p>
        </p:txBody>
      </p:sp>
      <p:sp>
        <p:nvSpPr>
          <p:cNvPr id="11" name="Rectangle 10">
            <a:extLst>
              <a:ext uri="{FF2B5EF4-FFF2-40B4-BE49-F238E27FC236}">
                <a16:creationId xmlns:a16="http://schemas.microsoft.com/office/drawing/2014/main" id="{60E89E5C-22EF-E648-BB2F-E55E1BEE3017}"/>
              </a:ext>
            </a:extLst>
          </p:cNvPr>
          <p:cNvSpPr/>
          <p:nvPr/>
        </p:nvSpPr>
        <p:spPr>
          <a:xfrm>
            <a:off x="666043" y="3144575"/>
            <a:ext cx="6701111" cy="202900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392BFBD-29CA-4C48-94FE-4BCCCC90830C}"/>
              </a:ext>
            </a:extLst>
          </p:cNvPr>
          <p:cNvSpPr/>
          <p:nvPr/>
        </p:nvSpPr>
        <p:spPr>
          <a:xfrm>
            <a:off x="838200" y="3328080"/>
            <a:ext cx="4044696" cy="1661993"/>
          </a:xfrm>
          <a:prstGeom prst="rect">
            <a:avLst/>
          </a:prstGeom>
        </p:spPr>
        <p:txBody>
          <a:bodyPr wrap="square">
            <a:spAutoFit/>
          </a:bodyPr>
          <a:lstStyle/>
          <a:p>
            <a:r>
              <a:rPr lang="en-US" sz="1700" dirty="0">
                <a:solidFill>
                  <a:srgbClr val="004A6C"/>
                </a:solidFill>
                <a:latin typeface="Gilroy Medium" pitchFamily="2" charset="77"/>
              </a:rPr>
              <a:t>A complete ban on the sale of products containing microbeads </a:t>
            </a:r>
            <a:br>
              <a:rPr lang="en-US" sz="1700" dirty="0">
                <a:solidFill>
                  <a:srgbClr val="004A6C"/>
                </a:solidFill>
                <a:latin typeface="Gilroy Medium" pitchFamily="2" charset="77"/>
              </a:rPr>
            </a:br>
            <a:r>
              <a:rPr lang="en-US" sz="1700" dirty="0">
                <a:solidFill>
                  <a:srgbClr val="004A6C"/>
                </a:solidFill>
                <a:latin typeface="Gilroy Medium" pitchFamily="2" charset="77"/>
              </a:rPr>
              <a:t>(tiny pieces of plastic often added to products such as face scrubs, soaps and toothpastes) came into force </a:t>
            </a:r>
            <a:br>
              <a:rPr lang="en-US" sz="1700" dirty="0">
                <a:solidFill>
                  <a:srgbClr val="004A6C"/>
                </a:solidFill>
                <a:latin typeface="Gilroy Medium" pitchFamily="2" charset="77"/>
              </a:rPr>
            </a:br>
            <a:r>
              <a:rPr lang="en-US" sz="1700" dirty="0">
                <a:solidFill>
                  <a:srgbClr val="004A6C"/>
                </a:solidFill>
                <a:latin typeface="Gilroy Medium" pitchFamily="2" charset="77"/>
              </a:rPr>
              <a:t>in England and Scotland 2018.</a:t>
            </a:r>
          </a:p>
        </p:txBody>
      </p:sp>
      <p:sp>
        <p:nvSpPr>
          <p:cNvPr id="9" name="TextBox 8">
            <a:extLst>
              <a:ext uri="{FF2B5EF4-FFF2-40B4-BE49-F238E27FC236}">
                <a16:creationId xmlns:a16="http://schemas.microsoft.com/office/drawing/2014/main" id="{AC7F52FC-E9E9-A344-B039-B6B5DF9BDFE4}"/>
              </a:ext>
            </a:extLst>
          </p:cNvPr>
          <p:cNvSpPr txBox="1"/>
          <p:nvPr/>
        </p:nvSpPr>
        <p:spPr>
          <a:xfrm>
            <a:off x="574554" y="2382693"/>
            <a:ext cx="4400026" cy="606287"/>
          </a:xfrm>
          <a:prstGeom prst="rect">
            <a:avLst/>
          </a:prstGeom>
          <a:noFill/>
        </p:spPr>
        <p:txBody>
          <a:bodyPr wrap="square" rtlCol="0">
            <a:spAutoFit/>
          </a:bodyPr>
          <a:lstStyle/>
          <a:p>
            <a:r>
              <a:rPr lang="en-US" sz="3200" b="1" dirty="0">
                <a:solidFill>
                  <a:srgbClr val="F9F6ED"/>
                </a:solidFill>
                <a:latin typeface="Gilroy Black" pitchFamily="2" charset="77"/>
              </a:rPr>
              <a:t>Microbeads</a:t>
            </a:r>
          </a:p>
        </p:txBody>
      </p:sp>
      <p:sp>
        <p:nvSpPr>
          <p:cNvPr id="13" name="TextBox 12">
            <a:extLst>
              <a:ext uri="{FF2B5EF4-FFF2-40B4-BE49-F238E27FC236}">
                <a16:creationId xmlns:a16="http://schemas.microsoft.com/office/drawing/2014/main" id="{8B8EF55E-643D-3945-8942-3096604DF22F}"/>
              </a:ext>
            </a:extLst>
          </p:cNvPr>
          <p:cNvSpPr txBox="1"/>
          <p:nvPr/>
        </p:nvSpPr>
        <p:spPr>
          <a:xfrm>
            <a:off x="574554" y="5348903"/>
            <a:ext cx="4400026" cy="606287"/>
          </a:xfrm>
          <a:prstGeom prst="rect">
            <a:avLst/>
          </a:prstGeom>
          <a:noFill/>
        </p:spPr>
        <p:txBody>
          <a:bodyPr wrap="square" rtlCol="0">
            <a:spAutoFit/>
          </a:bodyPr>
          <a:lstStyle/>
          <a:p>
            <a:r>
              <a:rPr lang="en-US" sz="3200" b="1" dirty="0">
                <a:solidFill>
                  <a:srgbClr val="F9F6ED"/>
                </a:solidFill>
                <a:latin typeface="Gilroy Black" pitchFamily="2" charset="77"/>
              </a:rPr>
              <a:t>Is it enough?</a:t>
            </a:r>
          </a:p>
        </p:txBody>
      </p:sp>
      <p:pic>
        <p:nvPicPr>
          <p:cNvPr id="7" name="Picture 6" descr="Shape, arrow&#10;&#10;Description automatically generated">
            <a:extLst>
              <a:ext uri="{FF2B5EF4-FFF2-40B4-BE49-F238E27FC236}">
                <a16:creationId xmlns:a16="http://schemas.microsoft.com/office/drawing/2014/main" id="{E0EC3206-F5BA-8D49-9B4E-F361CC46EB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43184" y="5014318"/>
            <a:ext cx="1586535" cy="1531091"/>
          </a:xfrm>
          <a:prstGeom prst="rect">
            <a:avLst/>
          </a:prstGeom>
        </p:spPr>
      </p:pic>
      <p:pic>
        <p:nvPicPr>
          <p:cNvPr id="15" name="Picture 14" descr="Icon&#10;&#10;Description automatically generated">
            <a:extLst>
              <a:ext uri="{FF2B5EF4-FFF2-40B4-BE49-F238E27FC236}">
                <a16:creationId xmlns:a16="http://schemas.microsoft.com/office/drawing/2014/main" id="{10509AF8-B89D-8B4C-91B6-18950AE1256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4698498" y="5496848"/>
            <a:ext cx="753392" cy="646331"/>
          </a:xfrm>
          <a:prstGeom prst="rect">
            <a:avLst/>
          </a:prstGeom>
        </p:spPr>
      </p:pic>
      <p:pic>
        <p:nvPicPr>
          <p:cNvPr id="21" name="Picture 20">
            <a:extLst>
              <a:ext uri="{FF2B5EF4-FFF2-40B4-BE49-F238E27FC236}">
                <a16:creationId xmlns:a16="http://schemas.microsoft.com/office/drawing/2014/main" id="{B7356311-1181-E84B-B79F-7B5BEB42A80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336451" y="1"/>
            <a:ext cx="7855549" cy="6858000"/>
          </a:xfrm>
          <a:prstGeom prst="rect">
            <a:avLst/>
          </a:prstGeom>
        </p:spPr>
      </p:pic>
    </p:spTree>
    <p:extLst>
      <p:ext uri="{BB962C8B-B14F-4D97-AF65-F5344CB8AC3E}">
        <p14:creationId xmlns:p14="http://schemas.microsoft.com/office/powerpoint/2010/main" val="24513409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1B04E-C437-2748-A82B-03FC20D23D8B}"/>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90EB9C0-ED27-6048-96B2-B824AA932230}"/>
              </a:ext>
            </a:extLst>
          </p:cNvPr>
          <p:cNvPicPr>
            <a:picLocks noChangeAspect="1"/>
          </p:cNvPicPr>
          <p:nvPr/>
        </p:nvPicPr>
        <p:blipFill>
          <a:blip r:embed="rId3"/>
          <a:stretch>
            <a:fillRect/>
          </a:stretch>
        </p:blipFill>
        <p:spPr>
          <a:xfrm>
            <a:off x="0" y="0"/>
            <a:ext cx="12192000" cy="6858000"/>
          </a:xfrm>
          <a:prstGeom prst="rect">
            <a:avLst/>
          </a:prstGeom>
          <a:ln>
            <a:noFill/>
          </a:ln>
        </p:spPr>
      </p:pic>
      <p:sp>
        <p:nvSpPr>
          <p:cNvPr id="5" name="TextBox 4">
            <a:extLst>
              <a:ext uri="{FF2B5EF4-FFF2-40B4-BE49-F238E27FC236}">
                <a16:creationId xmlns:a16="http://schemas.microsoft.com/office/drawing/2014/main" id="{9AD9CE74-1C78-074B-A3D4-A3A3EA88CC2E}"/>
              </a:ext>
            </a:extLst>
          </p:cNvPr>
          <p:cNvSpPr txBox="1"/>
          <p:nvPr/>
        </p:nvSpPr>
        <p:spPr>
          <a:xfrm>
            <a:off x="574554" y="902810"/>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Current legislation:</a:t>
            </a:r>
            <a:endParaRPr lang="en-US" sz="3200" b="1" dirty="0">
              <a:solidFill>
                <a:srgbClr val="0090D4"/>
              </a:solidFill>
              <a:latin typeface="Gilroy Black" pitchFamily="2" charset="77"/>
            </a:endParaRPr>
          </a:p>
        </p:txBody>
      </p:sp>
      <p:sp>
        <p:nvSpPr>
          <p:cNvPr id="11" name="Rectangle 10">
            <a:extLst>
              <a:ext uri="{FF2B5EF4-FFF2-40B4-BE49-F238E27FC236}">
                <a16:creationId xmlns:a16="http://schemas.microsoft.com/office/drawing/2014/main" id="{60E89E5C-22EF-E648-BB2F-E55E1BEE3017}"/>
              </a:ext>
            </a:extLst>
          </p:cNvPr>
          <p:cNvSpPr/>
          <p:nvPr/>
        </p:nvSpPr>
        <p:spPr>
          <a:xfrm>
            <a:off x="666043" y="3477368"/>
            <a:ext cx="6701111" cy="202900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392BFBD-29CA-4C48-94FE-4BCCCC90830C}"/>
              </a:ext>
            </a:extLst>
          </p:cNvPr>
          <p:cNvSpPr/>
          <p:nvPr/>
        </p:nvSpPr>
        <p:spPr>
          <a:xfrm>
            <a:off x="838200" y="3660873"/>
            <a:ext cx="4044696" cy="1661993"/>
          </a:xfrm>
          <a:prstGeom prst="rect">
            <a:avLst/>
          </a:prstGeom>
        </p:spPr>
        <p:txBody>
          <a:bodyPr wrap="square">
            <a:spAutoFit/>
          </a:bodyPr>
          <a:lstStyle/>
          <a:p>
            <a:r>
              <a:rPr lang="en-US" sz="1700" dirty="0">
                <a:solidFill>
                  <a:srgbClr val="004A6C"/>
                </a:solidFill>
                <a:latin typeface="Gilroy Medium" pitchFamily="2" charset="77"/>
              </a:rPr>
              <a:t>The supply of single-use plastic straws, drink stirrers and cotton buds was banned in England by the UK Government on October 1st 2020. This means that businesses are no longer allowed to sell them to consumers.  </a:t>
            </a:r>
          </a:p>
        </p:txBody>
      </p:sp>
      <p:sp>
        <p:nvSpPr>
          <p:cNvPr id="9" name="TextBox 8">
            <a:extLst>
              <a:ext uri="{FF2B5EF4-FFF2-40B4-BE49-F238E27FC236}">
                <a16:creationId xmlns:a16="http://schemas.microsoft.com/office/drawing/2014/main" id="{AC7F52FC-E9E9-A344-B039-B6B5DF9BDFE4}"/>
              </a:ext>
            </a:extLst>
          </p:cNvPr>
          <p:cNvSpPr txBox="1"/>
          <p:nvPr/>
        </p:nvSpPr>
        <p:spPr>
          <a:xfrm>
            <a:off x="574554" y="2260704"/>
            <a:ext cx="4400026" cy="1077218"/>
          </a:xfrm>
          <a:prstGeom prst="rect">
            <a:avLst/>
          </a:prstGeom>
          <a:noFill/>
        </p:spPr>
        <p:txBody>
          <a:bodyPr wrap="square" rtlCol="0">
            <a:spAutoFit/>
          </a:bodyPr>
          <a:lstStyle/>
          <a:p>
            <a:r>
              <a:rPr lang="en-US" sz="3200" b="1" dirty="0">
                <a:solidFill>
                  <a:srgbClr val="F9F6ED"/>
                </a:solidFill>
                <a:latin typeface="Gilroy Black" pitchFamily="2" charset="77"/>
              </a:rPr>
              <a:t>Plastics straws, drink stirrers &amp; cotton buds</a:t>
            </a:r>
          </a:p>
        </p:txBody>
      </p:sp>
      <p:sp>
        <p:nvSpPr>
          <p:cNvPr id="13" name="TextBox 12">
            <a:extLst>
              <a:ext uri="{FF2B5EF4-FFF2-40B4-BE49-F238E27FC236}">
                <a16:creationId xmlns:a16="http://schemas.microsoft.com/office/drawing/2014/main" id="{8B8EF55E-643D-3945-8942-3096604DF22F}"/>
              </a:ext>
            </a:extLst>
          </p:cNvPr>
          <p:cNvSpPr txBox="1"/>
          <p:nvPr/>
        </p:nvSpPr>
        <p:spPr>
          <a:xfrm>
            <a:off x="574554" y="5681696"/>
            <a:ext cx="4400026" cy="606287"/>
          </a:xfrm>
          <a:prstGeom prst="rect">
            <a:avLst/>
          </a:prstGeom>
          <a:noFill/>
        </p:spPr>
        <p:txBody>
          <a:bodyPr wrap="square" rtlCol="0">
            <a:spAutoFit/>
          </a:bodyPr>
          <a:lstStyle/>
          <a:p>
            <a:r>
              <a:rPr lang="en-US" sz="3200" b="1" dirty="0">
                <a:solidFill>
                  <a:srgbClr val="F9F6ED"/>
                </a:solidFill>
                <a:latin typeface="Gilroy Black" pitchFamily="2" charset="77"/>
              </a:rPr>
              <a:t>Is it enough?</a:t>
            </a:r>
          </a:p>
        </p:txBody>
      </p:sp>
      <p:pic>
        <p:nvPicPr>
          <p:cNvPr id="12" name="Picture 11" descr="Icon&#10;&#10;Description automatically generated">
            <a:extLst>
              <a:ext uri="{FF2B5EF4-FFF2-40B4-BE49-F238E27FC236}">
                <a16:creationId xmlns:a16="http://schemas.microsoft.com/office/drawing/2014/main" id="{62ED7811-A028-314D-A78C-0E800EAD7C9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74909" y="5583365"/>
            <a:ext cx="1452800" cy="1046641"/>
          </a:xfrm>
          <a:prstGeom prst="rect">
            <a:avLst/>
          </a:prstGeom>
        </p:spPr>
      </p:pic>
      <p:pic>
        <p:nvPicPr>
          <p:cNvPr id="14" name="Picture 13" descr="Icon&#10;&#10;Description automatically generated">
            <a:extLst>
              <a:ext uri="{FF2B5EF4-FFF2-40B4-BE49-F238E27FC236}">
                <a16:creationId xmlns:a16="http://schemas.microsoft.com/office/drawing/2014/main" id="{A2515C3F-1BD3-6547-B5A7-94AED907DAD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21188" y="5846544"/>
            <a:ext cx="753392" cy="646331"/>
          </a:xfrm>
          <a:prstGeom prst="rect">
            <a:avLst/>
          </a:prstGeom>
        </p:spPr>
      </p:pic>
      <p:pic>
        <p:nvPicPr>
          <p:cNvPr id="21" name="Picture 20" descr="A picture containing hole&#10;&#10;Description automatically generated">
            <a:extLst>
              <a:ext uri="{FF2B5EF4-FFF2-40B4-BE49-F238E27FC236}">
                <a16:creationId xmlns:a16="http://schemas.microsoft.com/office/drawing/2014/main" id="{062F9294-F249-7149-B439-1AD583F57F5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309223" y="0"/>
            <a:ext cx="7882777" cy="6858000"/>
          </a:xfrm>
          <a:prstGeom prst="rect">
            <a:avLst/>
          </a:prstGeom>
        </p:spPr>
      </p:pic>
    </p:spTree>
    <p:extLst>
      <p:ext uri="{BB962C8B-B14F-4D97-AF65-F5344CB8AC3E}">
        <p14:creationId xmlns:p14="http://schemas.microsoft.com/office/powerpoint/2010/main" val="27429465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C9E82-615D-C04F-9B07-780175CAFD5C}"/>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id="{5CFCE790-9303-5B44-8BBD-F470A4D3A9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7FC48F4C-75DB-2E46-A937-855A3B08AD5A}"/>
              </a:ext>
            </a:extLst>
          </p:cNvPr>
          <p:cNvSpPr txBox="1"/>
          <p:nvPr/>
        </p:nvSpPr>
        <p:spPr>
          <a:xfrm>
            <a:off x="582063" y="980323"/>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Your task….</a:t>
            </a:r>
            <a:endParaRPr lang="en-US" sz="2400" b="1" dirty="0">
              <a:solidFill>
                <a:srgbClr val="0090D4"/>
              </a:solidFill>
              <a:latin typeface="Gilroy Black" pitchFamily="2" charset="77"/>
            </a:endParaRPr>
          </a:p>
        </p:txBody>
      </p:sp>
      <p:pic>
        <p:nvPicPr>
          <p:cNvPr id="11" name="Picture 10">
            <a:extLst>
              <a:ext uri="{FF2B5EF4-FFF2-40B4-BE49-F238E27FC236}">
                <a16:creationId xmlns:a16="http://schemas.microsoft.com/office/drawing/2014/main" id="{BF039BDE-6D8C-2943-9BCB-CFA77D60AF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630890">
            <a:off x="10133977" y="-142730"/>
            <a:ext cx="1534497" cy="1512808"/>
          </a:xfrm>
          <a:prstGeom prst="rect">
            <a:avLst/>
          </a:prstGeom>
        </p:spPr>
      </p:pic>
      <p:pic>
        <p:nvPicPr>
          <p:cNvPr id="12" name="Picture 11" descr="A picture containing logo&#10;&#10;Description automatically generated">
            <a:extLst>
              <a:ext uri="{FF2B5EF4-FFF2-40B4-BE49-F238E27FC236}">
                <a16:creationId xmlns:a16="http://schemas.microsoft.com/office/drawing/2014/main" id="{8143AB71-96F1-F54B-8C28-9EC7F6199D7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81842" y="559335"/>
            <a:ext cx="1781378" cy="1631406"/>
          </a:xfrm>
          <a:prstGeom prst="rect">
            <a:avLst/>
          </a:prstGeom>
        </p:spPr>
      </p:pic>
      <p:sp>
        <p:nvSpPr>
          <p:cNvPr id="19" name="Rectangle 18">
            <a:extLst>
              <a:ext uri="{FF2B5EF4-FFF2-40B4-BE49-F238E27FC236}">
                <a16:creationId xmlns:a16="http://schemas.microsoft.com/office/drawing/2014/main" id="{286DDB79-87EF-0842-8921-F7ADC0A44386}"/>
              </a:ext>
            </a:extLst>
          </p:cNvPr>
          <p:cNvSpPr/>
          <p:nvPr/>
        </p:nvSpPr>
        <p:spPr>
          <a:xfrm>
            <a:off x="6244248" y="656822"/>
            <a:ext cx="4541159" cy="105776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5F2A9AB-5443-0C45-B415-E31DDE4FD48C}"/>
              </a:ext>
            </a:extLst>
          </p:cNvPr>
          <p:cNvSpPr/>
          <p:nvPr/>
        </p:nvSpPr>
        <p:spPr>
          <a:xfrm>
            <a:off x="6421866" y="708648"/>
            <a:ext cx="4541159" cy="954107"/>
          </a:xfrm>
          <a:prstGeom prst="rect">
            <a:avLst/>
          </a:prstGeom>
        </p:spPr>
        <p:txBody>
          <a:bodyPr wrap="square">
            <a:spAutoFit/>
          </a:bodyPr>
          <a:lstStyle/>
          <a:p>
            <a:r>
              <a:rPr lang="en-US" sz="2800" b="1" dirty="0">
                <a:solidFill>
                  <a:srgbClr val="004A6C"/>
                </a:solidFill>
                <a:latin typeface="Gilroy Medium" pitchFamily="2" charset="77"/>
              </a:rPr>
              <a:t>How can we make a difference? </a:t>
            </a:r>
          </a:p>
        </p:txBody>
      </p:sp>
      <p:pic>
        <p:nvPicPr>
          <p:cNvPr id="16" name="Picture 15" descr="A picture containing dark&#10;&#10;Description automatically generated">
            <a:extLst>
              <a:ext uri="{FF2B5EF4-FFF2-40B4-BE49-F238E27FC236}">
                <a16:creationId xmlns:a16="http://schemas.microsoft.com/office/drawing/2014/main" id="{ABAEDFC7-880D-F747-AF1B-E439B94FB39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47484" y="3538067"/>
            <a:ext cx="6888206" cy="3176832"/>
          </a:xfrm>
          <a:prstGeom prst="rect">
            <a:avLst/>
          </a:prstGeom>
        </p:spPr>
      </p:pic>
      <p:pic>
        <p:nvPicPr>
          <p:cNvPr id="20" name="Picture 19" descr="A picture containing dark&#10;&#10;Description automatically generated">
            <a:extLst>
              <a:ext uri="{FF2B5EF4-FFF2-40B4-BE49-F238E27FC236}">
                <a16:creationId xmlns:a16="http://schemas.microsoft.com/office/drawing/2014/main" id="{F5CB5390-92BC-A946-AB2D-D01A836732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03794" y="1875312"/>
            <a:ext cx="6888206" cy="3176832"/>
          </a:xfrm>
          <a:prstGeom prst="rect">
            <a:avLst/>
          </a:prstGeom>
        </p:spPr>
      </p:pic>
      <p:sp>
        <p:nvSpPr>
          <p:cNvPr id="6" name="Rectangle 5">
            <a:extLst>
              <a:ext uri="{FF2B5EF4-FFF2-40B4-BE49-F238E27FC236}">
                <a16:creationId xmlns:a16="http://schemas.microsoft.com/office/drawing/2014/main" id="{615EEA1F-AF46-C84F-A978-5EED2DA9D24B}"/>
              </a:ext>
            </a:extLst>
          </p:cNvPr>
          <p:cNvSpPr/>
          <p:nvPr/>
        </p:nvSpPr>
        <p:spPr>
          <a:xfrm>
            <a:off x="5978723" y="2626029"/>
            <a:ext cx="6085903" cy="3416320"/>
          </a:xfrm>
          <a:prstGeom prst="rect">
            <a:avLst/>
          </a:prstGeom>
        </p:spPr>
        <p:txBody>
          <a:bodyPr wrap="square">
            <a:spAutoFit/>
          </a:bodyPr>
          <a:lstStyle/>
          <a:p>
            <a:r>
              <a:rPr lang="en-US" sz="2400" dirty="0">
                <a:solidFill>
                  <a:srgbClr val="F9F6ED"/>
                </a:solidFill>
                <a:latin typeface="Gilroy Medium" pitchFamily="2" charset="77"/>
              </a:rPr>
              <a:t>Discuss the following questions in your groups. </a:t>
            </a:r>
          </a:p>
          <a:p>
            <a:pPr marL="342900" indent="-342900">
              <a:buFont typeface="Arial" panose="020B0604020202020204" pitchFamily="34" charset="0"/>
              <a:buChar char="•"/>
            </a:pPr>
            <a:r>
              <a:rPr lang="en-US" sz="2400" dirty="0">
                <a:solidFill>
                  <a:srgbClr val="F9F6ED"/>
                </a:solidFill>
                <a:latin typeface="Gilroy Medium" pitchFamily="2" charset="77"/>
              </a:rPr>
              <a:t>What will you do?</a:t>
            </a:r>
          </a:p>
          <a:p>
            <a:pPr marL="342900" indent="-342900">
              <a:buFont typeface="Arial" panose="020B0604020202020204" pitchFamily="34" charset="0"/>
              <a:buChar char="•"/>
            </a:pPr>
            <a:r>
              <a:rPr lang="en-US" sz="2400" dirty="0">
                <a:solidFill>
                  <a:srgbClr val="F9F6ED"/>
                </a:solidFill>
                <a:latin typeface="Gilroy Medium" pitchFamily="2" charset="77"/>
              </a:rPr>
              <a:t>Why will people want to take part </a:t>
            </a:r>
            <a:br>
              <a:rPr lang="en-US" sz="2400" dirty="0">
                <a:solidFill>
                  <a:srgbClr val="F9F6ED"/>
                </a:solidFill>
                <a:latin typeface="Gilroy Medium" pitchFamily="2" charset="77"/>
              </a:rPr>
            </a:br>
            <a:r>
              <a:rPr lang="en-US" sz="2400" dirty="0">
                <a:solidFill>
                  <a:srgbClr val="F9F6ED"/>
                </a:solidFill>
                <a:latin typeface="Gilroy Medium" pitchFamily="2" charset="77"/>
              </a:rPr>
              <a:t>and take action?</a:t>
            </a:r>
          </a:p>
          <a:p>
            <a:pPr marL="342900" indent="-342900">
              <a:buFont typeface="Arial" panose="020B0604020202020204" pitchFamily="34" charset="0"/>
              <a:buChar char="•"/>
            </a:pPr>
            <a:r>
              <a:rPr lang="en-US" sz="2400" dirty="0">
                <a:solidFill>
                  <a:srgbClr val="F9F6ED"/>
                </a:solidFill>
                <a:latin typeface="Gilroy Medium" pitchFamily="2" charset="77"/>
              </a:rPr>
              <a:t>How will you measure the success </a:t>
            </a:r>
            <a:br>
              <a:rPr lang="en-US" sz="2400" dirty="0">
                <a:solidFill>
                  <a:srgbClr val="F9F6ED"/>
                </a:solidFill>
                <a:latin typeface="Gilroy Medium" pitchFamily="2" charset="77"/>
              </a:rPr>
            </a:br>
            <a:r>
              <a:rPr lang="en-US" sz="2400" dirty="0">
                <a:solidFill>
                  <a:srgbClr val="F9F6ED"/>
                </a:solidFill>
                <a:latin typeface="Gilroy Medium" pitchFamily="2" charset="77"/>
              </a:rPr>
              <a:t>of your campaign? </a:t>
            </a:r>
          </a:p>
          <a:p>
            <a:pPr marL="342900" indent="-342900">
              <a:buFont typeface="Arial" panose="020B0604020202020204" pitchFamily="34" charset="0"/>
              <a:buChar char="•"/>
            </a:pPr>
            <a:r>
              <a:rPr lang="en-US" sz="2400" dirty="0">
                <a:solidFill>
                  <a:srgbClr val="F9F6ED"/>
                </a:solidFill>
                <a:latin typeface="Gilroy Medium" pitchFamily="2" charset="77"/>
              </a:rPr>
              <a:t>Register for your school award:</a:t>
            </a:r>
          </a:p>
          <a:p>
            <a:pPr marL="342900" indent="-342900">
              <a:buFont typeface="Arial" panose="020B0604020202020204" pitchFamily="34" charset="0"/>
              <a:buChar char="•"/>
            </a:pPr>
            <a:r>
              <a:rPr lang="en-US" sz="2400" b="1" dirty="0">
                <a:solidFill>
                  <a:srgbClr val="00B0F0"/>
                </a:solidFill>
                <a:latin typeface="Gilroy Medium" pitchFamily="2" charset="77"/>
                <a:hlinkClick r:id="rId7">
                  <a:extLst>
                    <a:ext uri="{A12FA001-AC4F-418D-AE19-62706E023703}">
                      <ahyp:hlinkClr xmlns:ahyp="http://schemas.microsoft.com/office/drawing/2018/hyperlinkcolor" val="tx"/>
                    </a:ext>
                  </a:extLst>
                </a:hlinkClick>
              </a:rPr>
              <a:t>plasticcleverschools.co.uk</a:t>
            </a:r>
            <a:r>
              <a:rPr lang="en-US" sz="2400" b="1" dirty="0">
                <a:solidFill>
                  <a:srgbClr val="00B0F0"/>
                </a:solidFill>
                <a:latin typeface="Gilroy Medium" pitchFamily="2" charset="77"/>
              </a:rPr>
              <a:t> </a:t>
            </a:r>
          </a:p>
        </p:txBody>
      </p:sp>
      <p:pic>
        <p:nvPicPr>
          <p:cNvPr id="21" name="Content Placeholder 7" descr="Logo&#10;&#10;Description automatically generated">
            <a:extLst>
              <a:ext uri="{FF2B5EF4-FFF2-40B4-BE49-F238E27FC236}">
                <a16:creationId xmlns:a16="http://schemas.microsoft.com/office/drawing/2014/main" id="{9116F025-E77A-4579-B8D4-521AA03083A9}"/>
              </a:ext>
            </a:extLst>
          </p:cNvPr>
          <p:cNvPicPr>
            <a:picLocks noGrp="1" noChangeAspect="1"/>
          </p:cNvPicPr>
          <p:nvPr>
            <p:ph idx="1"/>
          </p:nvPr>
        </p:nvPicPr>
        <p:blipFill>
          <a:blip r:embed="rId8"/>
          <a:stretch>
            <a:fillRect/>
          </a:stretch>
        </p:blipFill>
        <p:spPr>
          <a:xfrm>
            <a:off x="519591" y="1846897"/>
            <a:ext cx="4689838" cy="3832951"/>
          </a:xfrm>
        </p:spPr>
      </p:pic>
      <p:pic>
        <p:nvPicPr>
          <p:cNvPr id="25" name="Picture 24" descr="A picture containing logo&#10;&#10;Description automatically generated">
            <a:extLst>
              <a:ext uri="{FF2B5EF4-FFF2-40B4-BE49-F238E27FC236}">
                <a16:creationId xmlns:a16="http://schemas.microsoft.com/office/drawing/2014/main" id="{42BEA2C3-5431-432C-9611-6A8BD79BA77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086220" y="5783798"/>
            <a:ext cx="1033890" cy="1033890"/>
          </a:xfrm>
          <a:prstGeom prst="rect">
            <a:avLst/>
          </a:prstGeom>
        </p:spPr>
      </p:pic>
      <p:pic>
        <p:nvPicPr>
          <p:cNvPr id="27" name="Picture 26" descr="A picture containing text&#10;&#10;Description automatically generated">
            <a:hlinkClick r:id="rId7"/>
            <a:extLst>
              <a:ext uri="{FF2B5EF4-FFF2-40B4-BE49-F238E27FC236}">
                <a16:creationId xmlns:a16="http://schemas.microsoft.com/office/drawing/2014/main" id="{542B3C77-AD56-4BA1-861E-4B68BCD11D6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356449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A picture containing dark&#10;&#10;Description automatically generated">
            <a:extLst>
              <a:ext uri="{FF2B5EF4-FFF2-40B4-BE49-F238E27FC236}">
                <a16:creationId xmlns:a16="http://schemas.microsoft.com/office/drawing/2014/main" id="{F688AE2D-7619-4812-85D1-53ACAA2FD06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478362" y="1595257"/>
            <a:ext cx="5637022" cy="3822634"/>
          </a:xfrm>
          <a:prstGeom prst="rect">
            <a:avLst/>
          </a:prstGeom>
        </p:spPr>
      </p:pic>
      <p:pic>
        <p:nvPicPr>
          <p:cNvPr id="20" name="Picture 19" descr="A picture containing dark&#10;&#10;Description automatically generated">
            <a:extLst>
              <a:ext uri="{FF2B5EF4-FFF2-40B4-BE49-F238E27FC236}">
                <a16:creationId xmlns:a16="http://schemas.microsoft.com/office/drawing/2014/main" id="{64442E21-BD46-4C99-BC7A-68481979DA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808846" y="1712632"/>
            <a:ext cx="5566974" cy="3681389"/>
          </a:xfrm>
          <a:prstGeom prst="rect">
            <a:avLst/>
          </a:prstGeom>
        </p:spPr>
      </p:pic>
      <p:pic>
        <p:nvPicPr>
          <p:cNvPr id="7" name="Picture 6">
            <a:extLst>
              <a:ext uri="{FF2B5EF4-FFF2-40B4-BE49-F238E27FC236}">
                <a16:creationId xmlns:a16="http://schemas.microsoft.com/office/drawing/2014/main" id="{51C9EA96-8C2B-462A-B21E-7396BC72767D}"/>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ackgroundRemoval t="3418" b="99406" l="3872" r="97267">
                        <a14:foregroundMark x1="36105" y1="2675" x2="1936" y2="29569"/>
                        <a14:foregroundMark x1="1936" y1="29569" x2="1595" y2="37147"/>
                        <a14:foregroundMark x1="1595" y1="37147" x2="10478" y2="86776"/>
                        <a14:foregroundMark x1="10478" y1="86776" x2="41230" y2="95840"/>
                        <a14:foregroundMark x1="41230" y1="95840" x2="93508" y2="91530"/>
                        <a14:foregroundMark x1="93508" y1="91530" x2="98519" y2="82318"/>
                        <a14:foregroundMark x1="98519" y1="82318" x2="97380" y2="6389"/>
                        <a14:foregroundMark x1="97380" y1="6389" x2="35763" y2="3863"/>
                        <a14:foregroundMark x1="12301" y1="24814" x2="3303" y2="41308"/>
                        <a14:foregroundMark x1="3303" y1="41308" x2="911" y2="55126"/>
                        <a14:foregroundMark x1="911" y1="55126" x2="4214" y2="75780"/>
                        <a14:foregroundMark x1="4214" y1="75780" x2="10592" y2="88707"/>
                        <a14:foregroundMark x1="10592" y1="88707" x2="41344" y2="99406"/>
                        <a14:foregroundMark x1="10592" y1="32095" x2="3759" y2="39822"/>
                        <a14:foregroundMark x1="3759" y1="39822" x2="3986" y2="57652"/>
                        <a14:foregroundMark x1="3986" y1="57652" x2="9567" y2="69837"/>
                        <a14:foregroundMark x1="39636" y1="7281" x2="10023" y2="31352"/>
                        <a14:foregroundMark x1="10023" y1="31352" x2="10023" y2="31352"/>
                        <a14:foregroundMark x1="49544" y1="8321" x2="89066" y2="39822"/>
                        <a14:foregroundMark x1="35877" y1="15750" x2="77449" y2="77266"/>
                        <a14:foregroundMark x1="77449" y1="77266" x2="77677" y2="76374"/>
                        <a14:foregroundMark x1="37130" y1="23180" x2="75626" y2="77712"/>
                        <a14:foregroundMark x1="75626" y1="77712" x2="75626" y2="77415"/>
                        <a14:foregroundMark x1="23007" y1="36107" x2="52392" y2="28975"/>
                        <a14:foregroundMark x1="52392" y1="28975" x2="68565" y2="47103"/>
                        <a14:foregroundMark x1="68565" y1="47103" x2="51708" y2="57504"/>
                        <a14:foregroundMark x1="51708" y1="57504" x2="60137" y2="73551"/>
                        <a14:foregroundMark x1="60137" y1="73551" x2="57859" y2="91233"/>
                        <a14:foregroundMark x1="57859" y1="91233" x2="65945" y2="89302"/>
                        <a14:foregroundMark x1="64351" y1="60030" x2="12187" y2="84695"/>
                        <a14:foregroundMark x1="37016" y1="78455" x2="35308" y2="79495"/>
                        <a14:foregroundMark x1="26651" y1="93462" x2="31549" y2="97474"/>
                        <a14:foregroundMark x1="31549" y1="97474" x2="49431" y2="97920"/>
                        <a14:foregroundMark x1="49431" y1="97920" x2="86788" y2="89302"/>
                        <a14:foregroundMark x1="86788" y1="89302" x2="90661" y2="72214"/>
                        <a14:foregroundMark x1="90661" y1="72214" x2="89977" y2="63447"/>
                        <a14:foregroundMark x1="89977" y1="63447" x2="84852" y2="58247"/>
                        <a14:foregroundMark x1="84852" y1="58247" x2="83713" y2="50223"/>
                        <a14:foregroundMark x1="83713" y1="50223" x2="67198" y2="51709"/>
                        <a14:foregroundMark x1="67198" y1="51709" x2="81321" y2="27786"/>
                        <a14:foregroundMark x1="81321" y1="27786" x2="61617" y2="23328"/>
                        <a14:foregroundMark x1="61617" y1="23328" x2="66287" y2="14710"/>
                        <a14:foregroundMark x1="66287" y1="14710" x2="50569" y2="17831"/>
                        <a14:foregroundMark x1="50569" y1="17831" x2="58998" y2="12779"/>
                        <a14:foregroundMark x1="58998" y1="12779" x2="58998" y2="12779"/>
                        <a14:foregroundMark x1="54897" y1="17088" x2="63440" y2="18128"/>
                        <a14:foregroundMark x1="63440" y1="18128" x2="73349" y2="17236"/>
                        <a14:foregroundMark x1="64806" y1="19762" x2="56720" y2="22288"/>
                        <a14:foregroundMark x1="56720" y1="22288" x2="71868" y2="20059"/>
                        <a14:foregroundMark x1="57517" y1="19911" x2="38383" y2="23180"/>
                        <a14:foregroundMark x1="54897" y1="16493" x2="61276" y2="18722"/>
                        <a14:foregroundMark x1="61276" y1="18722" x2="60592" y2="18871"/>
                        <a14:foregroundMark x1="85421" y1="5944" x2="70273" y2="4606"/>
                        <a14:foregroundMark x1="70273" y1="4606" x2="84282" y2="15602"/>
                        <a14:foregroundMark x1="84282" y1="15602" x2="90319" y2="14859"/>
                        <a14:foregroundMark x1="90319" y1="14859" x2="89863" y2="14859"/>
                        <a14:foregroundMark x1="88724" y1="8767" x2="76879" y2="10698"/>
                        <a14:foregroundMark x1="76879" y1="10698" x2="89408" y2="9658"/>
                        <a14:foregroundMark x1="89636" y1="10104" x2="76651" y2="23180"/>
                        <a14:foregroundMark x1="76082" y1="14859" x2="90091" y2="17979"/>
                        <a14:foregroundMark x1="89294" y1="18128" x2="87016" y2="19316"/>
                        <a14:foregroundMark x1="96811" y1="7132" x2="82574" y2="4903"/>
                        <a14:foregroundMark x1="47608" y1="40862" x2="53303" y2="57504"/>
                        <a14:foregroundMark x1="53303" y1="57504" x2="50569" y2="65676"/>
                        <a14:foregroundMark x1="50569" y1="65676" x2="51139" y2="45617"/>
                        <a14:foregroundMark x1="49317" y1="6835" x2="44989" y2="11293"/>
                        <a14:foregroundMark x1="73121" y1="446" x2="96355" y2="3418"/>
                        <a14:foregroundMark x1="96355" y1="3418" x2="96469" y2="3566"/>
                        <a14:foregroundMark x1="71071" y1="78455" x2="59909" y2="80238"/>
                        <a14:foregroundMark x1="70957" y1="82467" x2="58542" y2="84101"/>
                        <a14:foregroundMark x1="77449" y1="60030" x2="84282" y2="60921"/>
                        <a14:foregroundMark x1="84282" y1="60921" x2="75740" y2="62556"/>
                      </a14:backgroundRemoval>
                    </a14:imgEffect>
                  </a14:imgLayer>
                </a14:imgProps>
              </a:ext>
              <a:ext uri="{28A0092B-C50C-407E-A947-70E740481C1C}">
                <a14:useLocalDpi xmlns:a14="http://schemas.microsoft.com/office/drawing/2010/main"/>
              </a:ext>
            </a:extLst>
          </a:blip>
          <a:srcRect l="4445" t="2158" r="9425" b="3076"/>
          <a:stretch/>
        </p:blipFill>
        <p:spPr>
          <a:xfrm>
            <a:off x="5811336" y="0"/>
            <a:ext cx="6397782" cy="5395806"/>
          </a:xfrm>
          <a:prstGeom prst="rect">
            <a:avLst/>
          </a:prstGeom>
        </p:spPr>
      </p:pic>
      <p:pic>
        <p:nvPicPr>
          <p:cNvPr id="11" name="Picture 10" descr="A picture containing person&#10;&#10;Description automatically generated">
            <a:extLst>
              <a:ext uri="{FF2B5EF4-FFF2-40B4-BE49-F238E27FC236}">
                <a16:creationId xmlns:a16="http://schemas.microsoft.com/office/drawing/2014/main" id="{420F5A11-098E-4C3B-A918-7D9FDDFD0FB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95108" y="1593410"/>
            <a:ext cx="7896884" cy="5264590"/>
          </a:xfrm>
          <a:prstGeom prst="rect">
            <a:avLst/>
          </a:prstGeom>
        </p:spPr>
      </p:pic>
      <p:sp>
        <p:nvSpPr>
          <p:cNvPr id="14" name="TextBox 13">
            <a:extLst>
              <a:ext uri="{FF2B5EF4-FFF2-40B4-BE49-F238E27FC236}">
                <a16:creationId xmlns:a16="http://schemas.microsoft.com/office/drawing/2014/main" id="{8A12B793-992D-440A-91F2-5CBD70781CC8}"/>
              </a:ext>
            </a:extLst>
          </p:cNvPr>
          <p:cNvSpPr txBox="1"/>
          <p:nvPr/>
        </p:nvSpPr>
        <p:spPr>
          <a:xfrm>
            <a:off x="835708" y="1365651"/>
            <a:ext cx="4499574" cy="3785652"/>
          </a:xfrm>
          <a:prstGeom prst="rect">
            <a:avLst/>
          </a:prstGeom>
          <a:noFill/>
        </p:spPr>
        <p:txBody>
          <a:bodyPr wrap="square" rtlCol="0">
            <a:spAutoFit/>
          </a:bodyPr>
          <a:lstStyle/>
          <a:p>
            <a:r>
              <a:rPr lang="en-US" sz="2400" dirty="0">
                <a:solidFill>
                  <a:schemeClr val="bg1"/>
                </a:solidFill>
                <a:latin typeface="Gilroy Black" pitchFamily="2" charset="77"/>
              </a:rPr>
              <a:t>Everything you need to build a campaign to reduce plastic waste, including: </a:t>
            </a:r>
          </a:p>
          <a:p>
            <a:pPr marL="285750" indent="-285750">
              <a:buFontTx/>
              <a:buChar char="-"/>
            </a:pPr>
            <a:r>
              <a:rPr lang="en-US" sz="2400" dirty="0">
                <a:solidFill>
                  <a:schemeClr val="bg1"/>
                </a:solidFill>
              </a:rPr>
              <a:t>‘top tips’ from Ella &amp; Amy, </a:t>
            </a:r>
          </a:p>
          <a:p>
            <a:pPr marL="285750" indent="-285750">
              <a:buFontTx/>
              <a:buChar char="-"/>
            </a:pPr>
            <a:r>
              <a:rPr lang="en-US" sz="2400" dirty="0">
                <a:solidFill>
                  <a:schemeClr val="bg1"/>
                </a:solidFill>
              </a:rPr>
              <a:t>activities to help you plan your action,</a:t>
            </a:r>
          </a:p>
          <a:p>
            <a:pPr marL="285750" indent="-285750">
              <a:buFontTx/>
              <a:buChar char="-"/>
            </a:pPr>
            <a:r>
              <a:rPr lang="en-US" sz="2400" dirty="0">
                <a:solidFill>
                  <a:schemeClr val="bg1"/>
                </a:solidFill>
              </a:rPr>
              <a:t>Factsheets to help you learn more</a:t>
            </a:r>
          </a:p>
          <a:p>
            <a:pPr marL="285750" indent="-285750">
              <a:buFontTx/>
              <a:buChar char="-"/>
            </a:pPr>
            <a:r>
              <a:rPr lang="en-US" sz="2400" dirty="0">
                <a:solidFill>
                  <a:schemeClr val="bg1"/>
                </a:solidFill>
              </a:rPr>
              <a:t>Posters and presentations to help you get everyone involved! </a:t>
            </a:r>
          </a:p>
        </p:txBody>
      </p:sp>
      <p:sp>
        <p:nvSpPr>
          <p:cNvPr id="16" name="TextBox 15">
            <a:extLst>
              <a:ext uri="{FF2B5EF4-FFF2-40B4-BE49-F238E27FC236}">
                <a16:creationId xmlns:a16="http://schemas.microsoft.com/office/drawing/2014/main" id="{124BFDE8-C52A-491C-8BF1-EC18242C6A33}"/>
              </a:ext>
            </a:extLst>
          </p:cNvPr>
          <p:cNvSpPr txBox="1"/>
          <p:nvPr/>
        </p:nvSpPr>
        <p:spPr>
          <a:xfrm>
            <a:off x="271223" y="185065"/>
            <a:ext cx="8347675" cy="584775"/>
          </a:xfrm>
          <a:prstGeom prst="rect">
            <a:avLst/>
          </a:prstGeom>
          <a:noFill/>
        </p:spPr>
        <p:txBody>
          <a:bodyPr wrap="square">
            <a:spAutoFit/>
          </a:bodyPr>
          <a:lstStyle/>
          <a:p>
            <a:r>
              <a:rPr lang="en-US" sz="3200" b="1" dirty="0">
                <a:solidFill>
                  <a:srgbClr val="004A6C"/>
                </a:solidFill>
                <a:latin typeface="Gilroy Black" pitchFamily="2" charset="77"/>
              </a:rPr>
              <a:t>Plastic Clever Schools: Pupil workbook</a:t>
            </a:r>
          </a:p>
        </p:txBody>
      </p:sp>
      <p:sp>
        <p:nvSpPr>
          <p:cNvPr id="24" name="TextBox 23">
            <a:extLst>
              <a:ext uri="{FF2B5EF4-FFF2-40B4-BE49-F238E27FC236}">
                <a16:creationId xmlns:a16="http://schemas.microsoft.com/office/drawing/2014/main" id="{8899BF08-15FF-427E-9098-1D45958A6038}"/>
              </a:ext>
            </a:extLst>
          </p:cNvPr>
          <p:cNvSpPr txBox="1"/>
          <p:nvPr/>
        </p:nvSpPr>
        <p:spPr>
          <a:xfrm>
            <a:off x="337616" y="6089132"/>
            <a:ext cx="5930400" cy="461665"/>
          </a:xfrm>
          <a:prstGeom prst="rect">
            <a:avLst/>
          </a:prstGeom>
          <a:noFill/>
        </p:spPr>
        <p:txBody>
          <a:bodyPr wrap="square" rtlCol="0">
            <a:spAutoFit/>
          </a:bodyPr>
          <a:lstStyle/>
          <a:p>
            <a:r>
              <a:rPr lang="en-US" sz="2400" dirty="0">
                <a:solidFill>
                  <a:srgbClr val="004A6C"/>
                </a:solidFill>
                <a:latin typeface="Gilroy Black" pitchFamily="2" charset="77"/>
              </a:rPr>
              <a:t>Click to download the pupil workbook</a:t>
            </a:r>
          </a:p>
        </p:txBody>
      </p:sp>
      <p:sp>
        <p:nvSpPr>
          <p:cNvPr id="25" name="Rectangle 24">
            <a:hlinkClick r:id="rId7"/>
            <a:extLst>
              <a:ext uri="{FF2B5EF4-FFF2-40B4-BE49-F238E27FC236}">
                <a16:creationId xmlns:a16="http://schemas.microsoft.com/office/drawing/2014/main" id="{9209F553-F29E-4ACA-8374-2440ECDE4BCF}"/>
              </a:ext>
            </a:extLst>
          </p:cNvPr>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890834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B1C83AC-CFC4-7F49-9556-62C15F5CFC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2" name="Rectangle 21">
            <a:extLst>
              <a:ext uri="{FF2B5EF4-FFF2-40B4-BE49-F238E27FC236}">
                <a16:creationId xmlns:a16="http://schemas.microsoft.com/office/drawing/2014/main" id="{70672C19-53D3-2D4F-8A69-F4CAE2D6A520}"/>
              </a:ext>
            </a:extLst>
          </p:cNvPr>
          <p:cNvSpPr/>
          <p:nvPr/>
        </p:nvSpPr>
        <p:spPr>
          <a:xfrm>
            <a:off x="574554" y="5349717"/>
            <a:ext cx="1440513"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4" name="Rectangle 23">
            <a:extLst>
              <a:ext uri="{FF2B5EF4-FFF2-40B4-BE49-F238E27FC236}">
                <a16:creationId xmlns:a16="http://schemas.microsoft.com/office/drawing/2014/main" id="{ACBFBCD1-26BB-9843-8288-E5860311B094}"/>
              </a:ext>
            </a:extLst>
          </p:cNvPr>
          <p:cNvSpPr/>
          <p:nvPr/>
        </p:nvSpPr>
        <p:spPr>
          <a:xfrm>
            <a:off x="2331483" y="5347695"/>
            <a:ext cx="1383778"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6" name="Rectangle 25">
            <a:extLst>
              <a:ext uri="{FF2B5EF4-FFF2-40B4-BE49-F238E27FC236}">
                <a16:creationId xmlns:a16="http://schemas.microsoft.com/office/drawing/2014/main" id="{6851A341-3818-AF47-9804-57F19F2CAEE7}"/>
              </a:ext>
            </a:extLst>
          </p:cNvPr>
          <p:cNvSpPr/>
          <p:nvPr/>
        </p:nvSpPr>
        <p:spPr>
          <a:xfrm>
            <a:off x="4012193"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8" name="Rectangle 27">
            <a:extLst>
              <a:ext uri="{FF2B5EF4-FFF2-40B4-BE49-F238E27FC236}">
                <a16:creationId xmlns:a16="http://schemas.microsoft.com/office/drawing/2014/main" id="{D0DD6BC8-D695-DE48-8A13-4F3FDC6D0659}"/>
              </a:ext>
            </a:extLst>
          </p:cNvPr>
          <p:cNvSpPr/>
          <p:nvPr/>
        </p:nvSpPr>
        <p:spPr>
          <a:xfrm>
            <a:off x="5671639"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0" name="Rectangle 29">
            <a:extLst>
              <a:ext uri="{FF2B5EF4-FFF2-40B4-BE49-F238E27FC236}">
                <a16:creationId xmlns:a16="http://schemas.microsoft.com/office/drawing/2014/main" id="{206D5E18-21D5-C142-9AB2-3CE22022BD03}"/>
              </a:ext>
            </a:extLst>
          </p:cNvPr>
          <p:cNvSpPr/>
          <p:nvPr/>
        </p:nvSpPr>
        <p:spPr>
          <a:xfrm>
            <a:off x="7345421"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2" name="Rectangle 31">
            <a:extLst>
              <a:ext uri="{FF2B5EF4-FFF2-40B4-BE49-F238E27FC236}">
                <a16:creationId xmlns:a16="http://schemas.microsoft.com/office/drawing/2014/main" id="{338EEC88-E82E-AB47-BD6A-AEEF8FCA2441}"/>
              </a:ext>
            </a:extLst>
          </p:cNvPr>
          <p:cNvSpPr/>
          <p:nvPr/>
        </p:nvSpPr>
        <p:spPr>
          <a:xfrm>
            <a:off x="8857886"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4" name="Rectangle 33">
            <a:extLst>
              <a:ext uri="{FF2B5EF4-FFF2-40B4-BE49-F238E27FC236}">
                <a16:creationId xmlns:a16="http://schemas.microsoft.com/office/drawing/2014/main" id="{EAD19B49-2637-AC4F-B2AC-DD41AEDA0158}"/>
              </a:ext>
            </a:extLst>
          </p:cNvPr>
          <p:cNvSpPr/>
          <p:nvPr/>
        </p:nvSpPr>
        <p:spPr>
          <a:xfrm>
            <a:off x="10450015" y="5349718"/>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9" name="Rectangle 38">
            <a:extLst>
              <a:ext uri="{FF2B5EF4-FFF2-40B4-BE49-F238E27FC236}">
                <a16:creationId xmlns:a16="http://schemas.microsoft.com/office/drawing/2014/main" id="{57B76DD5-9C1A-2448-89BE-0487DF6B5AD3}"/>
              </a:ext>
            </a:extLst>
          </p:cNvPr>
          <p:cNvSpPr/>
          <p:nvPr/>
        </p:nvSpPr>
        <p:spPr>
          <a:xfrm>
            <a:off x="574554" y="4792150"/>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0" name="Rectangle 39">
            <a:extLst>
              <a:ext uri="{FF2B5EF4-FFF2-40B4-BE49-F238E27FC236}">
                <a16:creationId xmlns:a16="http://schemas.microsoft.com/office/drawing/2014/main" id="{9184D2F4-2181-9D47-BC51-0C91040CCDCD}"/>
              </a:ext>
            </a:extLst>
          </p:cNvPr>
          <p:cNvSpPr/>
          <p:nvPr/>
        </p:nvSpPr>
        <p:spPr>
          <a:xfrm>
            <a:off x="2243565" y="4792150"/>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41" name="Rectangle 40">
            <a:extLst>
              <a:ext uri="{FF2B5EF4-FFF2-40B4-BE49-F238E27FC236}">
                <a16:creationId xmlns:a16="http://schemas.microsoft.com/office/drawing/2014/main" id="{58A4256F-0848-F742-A616-3E00BF12F990}"/>
              </a:ext>
            </a:extLst>
          </p:cNvPr>
          <p:cNvSpPr/>
          <p:nvPr/>
        </p:nvSpPr>
        <p:spPr>
          <a:xfrm>
            <a:off x="3900775" y="4792150"/>
            <a:ext cx="273908" cy="523220"/>
          </a:xfrm>
          <a:prstGeom prst="rect">
            <a:avLst/>
          </a:prstGeom>
        </p:spPr>
        <p:txBody>
          <a:bodyPr wrap="square">
            <a:spAutoFit/>
          </a:bodyPr>
          <a:lstStyle/>
          <a:p>
            <a:r>
              <a:rPr lang="en-US" sz="2800" b="1">
                <a:solidFill>
                  <a:srgbClr val="004A6C"/>
                </a:solidFill>
                <a:latin typeface="Gilroy Bold" pitchFamily="2" charset="77"/>
              </a:rPr>
              <a:t>3 </a:t>
            </a:r>
            <a:endParaRPr lang="en-US" sz="2800">
              <a:solidFill>
                <a:srgbClr val="004A6C"/>
              </a:solidFill>
            </a:endParaRPr>
          </a:p>
        </p:txBody>
      </p:sp>
      <p:sp>
        <p:nvSpPr>
          <p:cNvPr id="42" name="Rectangle 41">
            <a:extLst>
              <a:ext uri="{FF2B5EF4-FFF2-40B4-BE49-F238E27FC236}">
                <a16:creationId xmlns:a16="http://schemas.microsoft.com/office/drawing/2014/main" id="{27754B7D-5167-2D43-8D9C-781EEDEC5414}"/>
              </a:ext>
            </a:extLst>
          </p:cNvPr>
          <p:cNvSpPr/>
          <p:nvPr/>
        </p:nvSpPr>
        <p:spPr>
          <a:xfrm>
            <a:off x="5667549" y="4792150"/>
            <a:ext cx="273908" cy="523220"/>
          </a:xfrm>
          <a:prstGeom prst="rect">
            <a:avLst/>
          </a:prstGeom>
        </p:spPr>
        <p:txBody>
          <a:bodyPr wrap="square">
            <a:spAutoFit/>
          </a:bodyPr>
          <a:lstStyle/>
          <a:p>
            <a:r>
              <a:rPr lang="en-US" sz="2800" b="1">
                <a:solidFill>
                  <a:srgbClr val="004A6C"/>
                </a:solidFill>
                <a:latin typeface="Gilroy Bold" pitchFamily="2" charset="77"/>
              </a:rPr>
              <a:t>4</a:t>
            </a:r>
            <a:endParaRPr lang="en-US" sz="2800">
              <a:solidFill>
                <a:srgbClr val="004A6C"/>
              </a:solidFill>
            </a:endParaRPr>
          </a:p>
        </p:txBody>
      </p:sp>
      <p:sp>
        <p:nvSpPr>
          <p:cNvPr id="43" name="Rectangle 42">
            <a:extLst>
              <a:ext uri="{FF2B5EF4-FFF2-40B4-BE49-F238E27FC236}">
                <a16:creationId xmlns:a16="http://schemas.microsoft.com/office/drawing/2014/main" id="{9FD3055F-75F7-E44D-A16C-6FEE66C41281}"/>
              </a:ext>
            </a:extLst>
          </p:cNvPr>
          <p:cNvSpPr/>
          <p:nvPr/>
        </p:nvSpPr>
        <p:spPr>
          <a:xfrm>
            <a:off x="7304963" y="4792150"/>
            <a:ext cx="273908" cy="523220"/>
          </a:xfrm>
          <a:prstGeom prst="rect">
            <a:avLst/>
          </a:prstGeom>
        </p:spPr>
        <p:txBody>
          <a:bodyPr wrap="square">
            <a:spAutoFit/>
          </a:bodyPr>
          <a:lstStyle/>
          <a:p>
            <a:r>
              <a:rPr lang="en-US" sz="2800" b="1">
                <a:solidFill>
                  <a:srgbClr val="004A6C"/>
                </a:solidFill>
                <a:latin typeface="Gilroy Bold" pitchFamily="2" charset="77"/>
              </a:rPr>
              <a:t>5</a:t>
            </a:r>
            <a:endParaRPr lang="en-US" sz="2800">
              <a:solidFill>
                <a:srgbClr val="004A6C"/>
              </a:solidFill>
            </a:endParaRPr>
          </a:p>
        </p:txBody>
      </p:sp>
      <p:sp>
        <p:nvSpPr>
          <p:cNvPr id="44" name="Rectangle 43">
            <a:extLst>
              <a:ext uri="{FF2B5EF4-FFF2-40B4-BE49-F238E27FC236}">
                <a16:creationId xmlns:a16="http://schemas.microsoft.com/office/drawing/2014/main" id="{866D1F13-D002-7E4B-94ED-5C864747F841}"/>
              </a:ext>
            </a:extLst>
          </p:cNvPr>
          <p:cNvSpPr/>
          <p:nvPr/>
        </p:nvSpPr>
        <p:spPr>
          <a:xfrm>
            <a:off x="8872269" y="4792150"/>
            <a:ext cx="273908" cy="523220"/>
          </a:xfrm>
          <a:prstGeom prst="rect">
            <a:avLst/>
          </a:prstGeom>
        </p:spPr>
        <p:txBody>
          <a:bodyPr wrap="square">
            <a:spAutoFit/>
          </a:bodyPr>
          <a:lstStyle/>
          <a:p>
            <a:r>
              <a:rPr lang="en-US" sz="2800" b="1">
                <a:solidFill>
                  <a:srgbClr val="004A6C"/>
                </a:solidFill>
                <a:latin typeface="Gilroy Bold" pitchFamily="2" charset="77"/>
              </a:rPr>
              <a:t>6</a:t>
            </a:r>
            <a:endParaRPr lang="en-US" sz="2800">
              <a:solidFill>
                <a:srgbClr val="004A6C"/>
              </a:solidFill>
            </a:endParaRPr>
          </a:p>
        </p:txBody>
      </p:sp>
      <p:sp>
        <p:nvSpPr>
          <p:cNvPr id="45" name="Rectangle 44">
            <a:extLst>
              <a:ext uri="{FF2B5EF4-FFF2-40B4-BE49-F238E27FC236}">
                <a16:creationId xmlns:a16="http://schemas.microsoft.com/office/drawing/2014/main" id="{B75849AA-A3CE-1F4D-8994-60CA771CE48A}"/>
              </a:ext>
            </a:extLst>
          </p:cNvPr>
          <p:cNvSpPr/>
          <p:nvPr/>
        </p:nvSpPr>
        <p:spPr>
          <a:xfrm>
            <a:off x="10424622" y="4792150"/>
            <a:ext cx="273908" cy="523220"/>
          </a:xfrm>
          <a:prstGeom prst="rect">
            <a:avLst/>
          </a:prstGeom>
        </p:spPr>
        <p:txBody>
          <a:bodyPr wrap="square">
            <a:spAutoFit/>
          </a:bodyPr>
          <a:lstStyle/>
          <a:p>
            <a:r>
              <a:rPr lang="en-US" sz="2800" b="1">
                <a:solidFill>
                  <a:srgbClr val="004A6C"/>
                </a:solidFill>
                <a:latin typeface="Gilroy Bold" pitchFamily="2" charset="77"/>
              </a:rPr>
              <a:t>7</a:t>
            </a:r>
            <a:endParaRPr lang="en-US" sz="2800">
              <a:solidFill>
                <a:srgbClr val="004A6C"/>
              </a:solidFill>
            </a:endParaRPr>
          </a:p>
        </p:txBody>
      </p:sp>
      <p:sp>
        <p:nvSpPr>
          <p:cNvPr id="36" name="TextBox 35">
            <a:extLst>
              <a:ext uri="{FF2B5EF4-FFF2-40B4-BE49-F238E27FC236}">
                <a16:creationId xmlns:a16="http://schemas.microsoft.com/office/drawing/2014/main" id="{C8564381-AAAD-0849-8CB9-9A4B643A8DD1}"/>
              </a:ext>
            </a:extLst>
          </p:cNvPr>
          <p:cNvSpPr txBox="1"/>
          <p:nvPr/>
        </p:nvSpPr>
        <p:spPr>
          <a:xfrm>
            <a:off x="574554" y="902812"/>
            <a:ext cx="4400026" cy="584775"/>
          </a:xfrm>
          <a:prstGeom prst="rect">
            <a:avLst/>
          </a:prstGeom>
          <a:noFill/>
        </p:spPr>
        <p:txBody>
          <a:bodyPr wrap="square" rtlCol="0">
            <a:spAutoFit/>
          </a:bodyPr>
          <a:lstStyle/>
          <a:p>
            <a:r>
              <a:rPr lang="en-US" sz="3200" b="1">
                <a:solidFill>
                  <a:srgbClr val="004A6C"/>
                </a:solidFill>
                <a:latin typeface="Gilroy Black" pitchFamily="2" charset="77"/>
              </a:rPr>
              <a:t>Innovation diary</a:t>
            </a:r>
          </a:p>
        </p:txBody>
      </p:sp>
      <p:sp>
        <p:nvSpPr>
          <p:cNvPr id="46" name="Rectangle 45">
            <a:extLst>
              <a:ext uri="{FF2B5EF4-FFF2-40B4-BE49-F238E27FC236}">
                <a16:creationId xmlns:a16="http://schemas.microsoft.com/office/drawing/2014/main" id="{2E0B8F87-16A2-604F-B502-0C06B0F976D6}"/>
              </a:ext>
            </a:extLst>
          </p:cNvPr>
          <p:cNvSpPr/>
          <p:nvPr/>
        </p:nvSpPr>
        <p:spPr>
          <a:xfrm>
            <a:off x="762329" y="4598754"/>
            <a:ext cx="273908" cy="523220"/>
          </a:xfrm>
          <a:prstGeom prst="rect">
            <a:avLst/>
          </a:prstGeom>
        </p:spPr>
        <p:txBody>
          <a:bodyPr wrap="square">
            <a:spAutoFit/>
          </a:bodyPr>
          <a:lstStyle/>
          <a:p>
            <a:r>
              <a:rPr lang="en-US" sz="2800" b="1">
                <a:solidFill>
                  <a:srgbClr val="004A6C"/>
                </a:solidFill>
                <a:latin typeface="Gilroy Bold" pitchFamily="2" charset="77"/>
              </a:rPr>
              <a:t> </a:t>
            </a:r>
            <a:endParaRPr lang="en-US" sz="2800">
              <a:solidFill>
                <a:srgbClr val="004A6C"/>
              </a:solidFill>
            </a:endParaRPr>
          </a:p>
        </p:txBody>
      </p:sp>
      <p:pic>
        <p:nvPicPr>
          <p:cNvPr id="3" name="Picture 2" descr="Icon&#10;&#10;Description automatically generated">
            <a:extLst>
              <a:ext uri="{FF2B5EF4-FFF2-40B4-BE49-F238E27FC236}">
                <a16:creationId xmlns:a16="http://schemas.microsoft.com/office/drawing/2014/main" id="{18A2C905-06CA-3946-9A02-0505462F44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27980" y="266700"/>
            <a:ext cx="6324600" cy="6324600"/>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620047" y="3125941"/>
            <a:ext cx="4179665" cy="118556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83700" y="3266379"/>
            <a:ext cx="4179665" cy="954107"/>
          </a:xfrm>
          <a:prstGeom prst="rect">
            <a:avLst/>
          </a:prstGeom>
          <a:noFill/>
        </p:spPr>
        <p:txBody>
          <a:bodyPr wrap="square" rtlCol="0">
            <a:spAutoFit/>
          </a:bodyPr>
          <a:lstStyle/>
          <a:p>
            <a:r>
              <a:rPr lang="en-US" sz="2800" dirty="0">
                <a:solidFill>
                  <a:srgbClr val="004A6C"/>
                </a:solidFill>
                <a:latin typeface="Gilroy Medium" pitchFamily="2" charset="77"/>
              </a:rPr>
              <a:t>Keep a record of what you’ve been doing!</a:t>
            </a:r>
          </a:p>
        </p:txBody>
      </p:sp>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22490" y="5511413"/>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996113">
            <a:off x="4203356" y="5868290"/>
            <a:ext cx="753392" cy="646331"/>
          </a:xfrm>
          <a:prstGeom prst="rect">
            <a:avLst/>
          </a:prstGeom>
        </p:spPr>
      </p:pic>
      <p:pic>
        <p:nvPicPr>
          <p:cNvPr id="70" name="Picture 69" descr="Icon&#10;&#10;Description automatically generated">
            <a:extLst>
              <a:ext uri="{FF2B5EF4-FFF2-40B4-BE49-F238E27FC236}">
                <a16:creationId xmlns:a16="http://schemas.microsoft.com/office/drawing/2014/main" id="{474D311C-AFFB-C04A-BADC-C53DF79F316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588226">
            <a:off x="5559232" y="666257"/>
            <a:ext cx="753392" cy="646331"/>
          </a:xfrm>
          <a:prstGeom prst="rect">
            <a:avLst/>
          </a:prstGeom>
        </p:spPr>
      </p:pic>
      <p:pic>
        <p:nvPicPr>
          <p:cNvPr id="71" name="Picture 70" descr="Icon&#10;&#10;Description automatically generated">
            <a:extLst>
              <a:ext uri="{FF2B5EF4-FFF2-40B4-BE49-F238E27FC236}">
                <a16:creationId xmlns:a16="http://schemas.microsoft.com/office/drawing/2014/main" id="{BB3428D6-F852-F24F-B737-23CFDBE8E13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674398">
            <a:off x="4878706" y="847376"/>
            <a:ext cx="1011475" cy="1101297"/>
          </a:xfrm>
          <a:prstGeom prst="rect">
            <a:avLst/>
          </a:prstGeom>
        </p:spPr>
      </p:pic>
      <p:pic>
        <p:nvPicPr>
          <p:cNvPr id="5" name="Picture 4" descr="Text&#10;&#10;Description automatically generated with low confidence">
            <a:extLst>
              <a:ext uri="{FF2B5EF4-FFF2-40B4-BE49-F238E27FC236}">
                <a16:creationId xmlns:a16="http://schemas.microsoft.com/office/drawing/2014/main" id="{16A955F4-E025-4AA1-B11C-B3438784CB6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326159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con&#10;&#10;Description automatically generated">
            <a:extLst>
              <a:ext uri="{FF2B5EF4-FFF2-40B4-BE49-F238E27FC236}">
                <a16:creationId xmlns:a16="http://schemas.microsoft.com/office/drawing/2014/main" id="{940FE044-1572-5946-A2CE-C04B6F4F06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427492" y="2268076"/>
            <a:ext cx="3543670" cy="646331"/>
          </a:xfrm>
          <a:prstGeom prst="rect">
            <a:avLst/>
          </a:prstGeom>
        </p:spPr>
        <p:txBody>
          <a:bodyPr wrap="square">
            <a:spAutoFit/>
          </a:bodyPr>
          <a:lstStyle/>
          <a:p>
            <a:r>
              <a:rPr lang="en-US" b="1" dirty="0">
                <a:solidFill>
                  <a:schemeClr val="bg1"/>
                </a:solidFill>
                <a:latin typeface="Gilroy Bold" pitchFamily="2" charset="77"/>
              </a:rPr>
              <a:t>Name the 6Rs and explain what each one means</a:t>
            </a:r>
          </a:p>
        </p:txBody>
      </p:sp>
      <p:sp>
        <p:nvSpPr>
          <p:cNvPr id="16" name="Rectangle 15">
            <a:extLst>
              <a:ext uri="{FF2B5EF4-FFF2-40B4-BE49-F238E27FC236}">
                <a16:creationId xmlns:a16="http://schemas.microsoft.com/office/drawing/2014/main" id="{947CE0DC-081F-7A4A-BDD2-B8076F82B942}"/>
              </a:ext>
            </a:extLst>
          </p:cNvPr>
          <p:cNvSpPr/>
          <p:nvPr/>
        </p:nvSpPr>
        <p:spPr>
          <a:xfrm>
            <a:off x="6486429" y="2304397"/>
            <a:ext cx="4180953" cy="923330"/>
          </a:xfrm>
          <a:prstGeom prst="rect">
            <a:avLst/>
          </a:prstGeom>
        </p:spPr>
        <p:txBody>
          <a:bodyPr wrap="none">
            <a:spAutoFit/>
          </a:bodyPr>
          <a:lstStyle/>
          <a:p>
            <a:r>
              <a:rPr lang="en-US" b="1" dirty="0">
                <a:solidFill>
                  <a:schemeClr val="bg1"/>
                </a:solidFill>
                <a:latin typeface="Gilroy Bold" pitchFamily="2" charset="77"/>
              </a:rPr>
              <a:t>Discover how recent policy has been </a:t>
            </a:r>
            <a:br>
              <a:rPr lang="en-US" b="1" dirty="0">
                <a:solidFill>
                  <a:schemeClr val="bg1"/>
                </a:solidFill>
                <a:latin typeface="Gilroy Bold" pitchFamily="2" charset="77"/>
              </a:rPr>
            </a:br>
            <a:r>
              <a:rPr lang="en-US" b="1" dirty="0">
                <a:solidFill>
                  <a:schemeClr val="bg1"/>
                </a:solidFill>
                <a:latin typeface="Gilroy Bold" pitchFamily="2" charset="77"/>
              </a:rPr>
              <a:t>proposed and enacted relating </a:t>
            </a:r>
            <a:br>
              <a:rPr lang="en-US" b="1" dirty="0">
                <a:solidFill>
                  <a:schemeClr val="bg1"/>
                </a:solidFill>
                <a:latin typeface="Gilroy Bold" pitchFamily="2" charset="77"/>
              </a:rPr>
            </a:br>
            <a:r>
              <a:rPr lang="en-US" b="1" dirty="0">
                <a:solidFill>
                  <a:schemeClr val="bg1"/>
                </a:solidFill>
                <a:latin typeface="Gilroy Bold" pitchFamily="2" charset="77"/>
              </a:rPr>
              <a:t>to plastics pollution</a:t>
            </a:r>
          </a:p>
        </p:txBody>
      </p:sp>
      <p:sp>
        <p:nvSpPr>
          <p:cNvPr id="24" name="Rectangle 23">
            <a:extLst>
              <a:ext uri="{FF2B5EF4-FFF2-40B4-BE49-F238E27FC236}">
                <a16:creationId xmlns:a16="http://schemas.microsoft.com/office/drawing/2014/main" id="{FA6D8A67-7835-6347-8684-807561328A0B}"/>
              </a:ext>
            </a:extLst>
          </p:cNvPr>
          <p:cNvSpPr/>
          <p:nvPr/>
        </p:nvSpPr>
        <p:spPr>
          <a:xfrm>
            <a:off x="644404" y="3488035"/>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889452"/>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Learning outcomes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5733882" y="232151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5807555" y="2311157"/>
            <a:ext cx="201624" cy="523220"/>
          </a:xfrm>
          <a:prstGeom prst="rect">
            <a:avLst/>
          </a:prstGeom>
        </p:spPr>
        <p:txBody>
          <a:bodyPr wrap="square">
            <a:spAutoFit/>
          </a:bodyPr>
          <a:lstStyle/>
          <a:p>
            <a:r>
              <a:rPr lang="en-US" sz="2800" b="1">
                <a:solidFill>
                  <a:srgbClr val="004A6C"/>
                </a:solidFill>
                <a:latin typeface="Gilroy Bold" pitchFamily="2" charset="77"/>
              </a:rPr>
              <a:t>4 </a:t>
            </a:r>
            <a:endParaRPr lang="en-US" sz="280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567690" y="3706048"/>
            <a:ext cx="3347391" cy="923330"/>
          </a:xfrm>
          <a:prstGeom prst="rect">
            <a:avLst/>
          </a:prstGeom>
        </p:spPr>
        <p:txBody>
          <a:bodyPr wrap="none">
            <a:spAutoFit/>
          </a:bodyPr>
          <a:lstStyle/>
          <a:p>
            <a:r>
              <a:rPr lang="en-US" b="1" dirty="0">
                <a:solidFill>
                  <a:schemeClr val="bg1"/>
                </a:solidFill>
                <a:latin typeface="Gilroy Bold" pitchFamily="2" charset="77"/>
              </a:rPr>
              <a:t>Understand developments in </a:t>
            </a:r>
            <a:br>
              <a:rPr lang="en-US" b="1" dirty="0">
                <a:solidFill>
                  <a:schemeClr val="bg1"/>
                </a:solidFill>
                <a:latin typeface="Gilroy Bold" pitchFamily="2" charset="77"/>
              </a:rPr>
            </a:br>
            <a:r>
              <a:rPr lang="en-US" b="1" dirty="0">
                <a:solidFill>
                  <a:schemeClr val="bg1"/>
                </a:solidFill>
                <a:latin typeface="Gilroy Bold" pitchFamily="2" charset="77"/>
              </a:rPr>
              <a:t>technology and innovation</a:t>
            </a:r>
            <a:br>
              <a:rPr lang="en-US" b="1" dirty="0">
                <a:solidFill>
                  <a:schemeClr val="bg1"/>
                </a:solidFill>
                <a:latin typeface="Gilroy Bold" pitchFamily="2" charset="77"/>
              </a:rPr>
            </a:br>
            <a:r>
              <a:rPr lang="en-US" b="1" dirty="0">
                <a:solidFill>
                  <a:schemeClr val="bg1"/>
                </a:solidFill>
                <a:latin typeface="Gilroy Bold" pitchFamily="2" charset="77"/>
              </a:rPr>
              <a:t>regarding plastics pollution</a:t>
            </a:r>
          </a:p>
        </p:txBody>
      </p:sp>
      <p:sp>
        <p:nvSpPr>
          <p:cNvPr id="51" name="Oval 50">
            <a:extLst>
              <a:ext uri="{FF2B5EF4-FFF2-40B4-BE49-F238E27FC236}">
                <a16:creationId xmlns:a16="http://schemas.microsoft.com/office/drawing/2014/main" id="{D2F36E10-1CC6-F644-8215-29B5F7874191}"/>
              </a:ext>
            </a:extLst>
          </p:cNvPr>
          <p:cNvSpPr/>
          <p:nvPr/>
        </p:nvSpPr>
        <p:spPr>
          <a:xfrm>
            <a:off x="678351" y="375042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7540" y="3740067"/>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1526218" y="5134162"/>
            <a:ext cx="3289683" cy="923330"/>
          </a:xfrm>
          <a:prstGeom prst="rect">
            <a:avLst/>
          </a:prstGeom>
        </p:spPr>
        <p:txBody>
          <a:bodyPr wrap="none">
            <a:spAutoFit/>
          </a:bodyPr>
          <a:lstStyle/>
          <a:p>
            <a:pPr lvl="0"/>
            <a:r>
              <a:rPr lang="en-US" b="1" dirty="0">
                <a:solidFill>
                  <a:schemeClr val="bg1"/>
                </a:solidFill>
                <a:latin typeface="Gilroy Bold" pitchFamily="2" charset="77"/>
              </a:rPr>
              <a:t>Discover some of the ethical </a:t>
            </a:r>
            <a:br>
              <a:rPr lang="en-US" b="1" dirty="0">
                <a:solidFill>
                  <a:schemeClr val="bg1"/>
                </a:solidFill>
                <a:latin typeface="Gilroy Bold" pitchFamily="2" charset="77"/>
              </a:rPr>
            </a:br>
            <a:r>
              <a:rPr lang="en-US" b="1" dirty="0">
                <a:solidFill>
                  <a:schemeClr val="bg1"/>
                </a:solidFill>
                <a:latin typeface="Gilroy Bold" pitchFamily="2" charset="77"/>
              </a:rPr>
              <a:t>and social issues related to </a:t>
            </a:r>
            <a:br>
              <a:rPr lang="en-US" b="1" dirty="0">
                <a:solidFill>
                  <a:schemeClr val="bg1"/>
                </a:solidFill>
                <a:latin typeface="Gilroy Bold" pitchFamily="2" charset="77"/>
              </a:rPr>
            </a:br>
            <a:r>
              <a:rPr lang="en-US" b="1" dirty="0">
                <a:solidFill>
                  <a:schemeClr val="bg1"/>
                </a:solidFill>
                <a:latin typeface="Gilroy Bold" pitchFamily="2" charset="77"/>
              </a:rPr>
              <a:t>ocean plastic pollution</a:t>
            </a:r>
          </a:p>
        </p:txBody>
      </p:sp>
      <p:sp>
        <p:nvSpPr>
          <p:cNvPr id="58" name="Oval 57">
            <a:extLst>
              <a:ext uri="{FF2B5EF4-FFF2-40B4-BE49-F238E27FC236}">
                <a16:creationId xmlns:a16="http://schemas.microsoft.com/office/drawing/2014/main" id="{D735544C-6E6A-144B-98AB-DF3D40774A78}"/>
              </a:ext>
            </a:extLst>
          </p:cNvPr>
          <p:cNvSpPr/>
          <p:nvPr/>
        </p:nvSpPr>
        <p:spPr>
          <a:xfrm>
            <a:off x="678351" y="5243327"/>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757540" y="5232965"/>
            <a:ext cx="273908" cy="523220"/>
          </a:xfrm>
          <a:prstGeom prst="rect">
            <a:avLst/>
          </a:prstGeom>
        </p:spPr>
        <p:txBody>
          <a:bodyPr wrap="square">
            <a:spAutoFit/>
          </a:bodyPr>
          <a:lstStyle/>
          <a:p>
            <a:r>
              <a:rPr lang="en-US" sz="2800" b="1">
                <a:solidFill>
                  <a:srgbClr val="004A6C"/>
                </a:solidFill>
                <a:latin typeface="Gilroy Bold" pitchFamily="2" charset="77"/>
              </a:rPr>
              <a:t>3</a:t>
            </a:r>
            <a:endParaRPr lang="en-US" sz="2800">
              <a:solidFill>
                <a:srgbClr val="004A6C"/>
              </a:solidFill>
            </a:endParaRPr>
          </a:p>
        </p:txBody>
      </p:sp>
      <p:sp>
        <p:nvSpPr>
          <p:cNvPr id="60" name="Rectangle 59">
            <a:extLst>
              <a:ext uri="{FF2B5EF4-FFF2-40B4-BE49-F238E27FC236}">
                <a16:creationId xmlns:a16="http://schemas.microsoft.com/office/drawing/2014/main" id="{16984ACC-A77D-3249-A707-D0ABDDBCC8B1}"/>
              </a:ext>
            </a:extLst>
          </p:cNvPr>
          <p:cNvSpPr/>
          <p:nvPr/>
        </p:nvSpPr>
        <p:spPr>
          <a:xfrm>
            <a:off x="6486429" y="3849234"/>
            <a:ext cx="4778872" cy="369332"/>
          </a:xfrm>
          <a:prstGeom prst="rect">
            <a:avLst/>
          </a:prstGeom>
        </p:spPr>
        <p:txBody>
          <a:bodyPr wrap="none">
            <a:spAutoFit/>
          </a:bodyPr>
          <a:lstStyle/>
          <a:p>
            <a:r>
              <a:rPr lang="en-US" b="1" dirty="0">
                <a:solidFill>
                  <a:schemeClr val="bg1"/>
                </a:solidFill>
                <a:latin typeface="Gilroy Bold" pitchFamily="2" charset="77"/>
              </a:rPr>
              <a:t>Reflect on how they can make a difference</a:t>
            </a:r>
          </a:p>
        </p:txBody>
      </p:sp>
      <p:sp>
        <p:nvSpPr>
          <p:cNvPr id="61" name="Oval 60">
            <a:extLst>
              <a:ext uri="{FF2B5EF4-FFF2-40B4-BE49-F238E27FC236}">
                <a16:creationId xmlns:a16="http://schemas.microsoft.com/office/drawing/2014/main" id="{CB8D6A7C-BDAC-D542-8D05-17EB232E8D8B}"/>
              </a:ext>
            </a:extLst>
          </p:cNvPr>
          <p:cNvSpPr/>
          <p:nvPr/>
        </p:nvSpPr>
        <p:spPr>
          <a:xfrm>
            <a:off x="5733882" y="376423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B7564B31-4D7F-484C-AD22-6809B6D5520A}"/>
              </a:ext>
            </a:extLst>
          </p:cNvPr>
          <p:cNvSpPr/>
          <p:nvPr/>
        </p:nvSpPr>
        <p:spPr>
          <a:xfrm>
            <a:off x="5807555" y="3753877"/>
            <a:ext cx="201624" cy="523220"/>
          </a:xfrm>
          <a:prstGeom prst="rect">
            <a:avLst/>
          </a:prstGeom>
        </p:spPr>
        <p:txBody>
          <a:bodyPr wrap="square">
            <a:spAutoFit/>
          </a:bodyPr>
          <a:lstStyle/>
          <a:p>
            <a:r>
              <a:rPr lang="en-US" sz="2800" b="1">
                <a:solidFill>
                  <a:srgbClr val="004A6C"/>
                </a:solidFill>
                <a:latin typeface="Gilroy Bold" pitchFamily="2" charset="77"/>
              </a:rPr>
              <a:t>5 </a:t>
            </a:r>
            <a:endParaRPr lang="en-US" sz="280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3"/>
          <a:stretch>
            <a:fillRect/>
          </a:stretch>
        </p:blipFill>
        <p:spPr>
          <a:xfrm rot="8737780">
            <a:off x="10321691" y="5887476"/>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07555" y="654462"/>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88987" y="1302909"/>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746383" y="4373528"/>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471954" y="5386347"/>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13540312" y="5272662"/>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1151" y="3260781"/>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351151" y="4739061"/>
            <a:ext cx="1187355" cy="1490503"/>
            <a:chOff x="351151" y="1843461"/>
            <a:chExt cx="1187355" cy="1490503"/>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97" name="Group 96">
            <a:extLst>
              <a:ext uri="{FF2B5EF4-FFF2-40B4-BE49-F238E27FC236}">
                <a16:creationId xmlns:a16="http://schemas.microsoft.com/office/drawing/2014/main" id="{C85CF8BA-6FB3-6242-A210-46B8B35BD735}"/>
              </a:ext>
            </a:extLst>
          </p:cNvPr>
          <p:cNvGrpSpPr/>
          <p:nvPr/>
        </p:nvGrpSpPr>
        <p:grpSpPr>
          <a:xfrm>
            <a:off x="5391502" y="3296936"/>
            <a:ext cx="1187355" cy="1490503"/>
            <a:chOff x="351151" y="1843461"/>
            <a:chExt cx="1187355" cy="1490503"/>
          </a:xfrm>
        </p:grpSpPr>
        <p:pic>
          <p:nvPicPr>
            <p:cNvPr id="98" name="Picture 97" descr="Icon&#10;&#10;Description automatically generated">
              <a:extLst>
                <a:ext uri="{FF2B5EF4-FFF2-40B4-BE49-F238E27FC236}">
                  <a16:creationId xmlns:a16="http://schemas.microsoft.com/office/drawing/2014/main" id="{476DDD5A-6110-6A45-9585-E1235D473D7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99" name="Picture 98" descr="Icon&#10;&#10;Description automatically generated">
              <a:extLst>
                <a:ext uri="{FF2B5EF4-FFF2-40B4-BE49-F238E27FC236}">
                  <a16:creationId xmlns:a16="http://schemas.microsoft.com/office/drawing/2014/main" id="{3A9A5CAC-B54C-E74D-90BF-8AFD214BA41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5391502" y="1849136"/>
            <a:ext cx="1187355" cy="1490503"/>
            <a:chOff x="351151" y="1843461"/>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43" name="Group 42">
            <a:extLst>
              <a:ext uri="{FF2B5EF4-FFF2-40B4-BE49-F238E27FC236}">
                <a16:creationId xmlns:a16="http://schemas.microsoft.com/office/drawing/2014/main" id="{23BFEAFB-2BA4-8D40-BA6E-28C48AE956E0}"/>
              </a:ext>
            </a:extLst>
          </p:cNvPr>
          <p:cNvGrpSpPr/>
          <p:nvPr/>
        </p:nvGrpSpPr>
        <p:grpSpPr>
          <a:xfrm>
            <a:off x="5391502" y="4740846"/>
            <a:ext cx="1187355" cy="1490503"/>
            <a:chOff x="351151" y="1843461"/>
            <a:chExt cx="1187355" cy="1490503"/>
          </a:xfrm>
        </p:grpSpPr>
        <p:pic>
          <p:nvPicPr>
            <p:cNvPr id="46" name="Picture 45" descr="Icon&#10;&#10;Description automatically generated">
              <a:extLst>
                <a:ext uri="{FF2B5EF4-FFF2-40B4-BE49-F238E27FC236}">
                  <a16:creationId xmlns:a16="http://schemas.microsoft.com/office/drawing/2014/main" id="{5B3A3840-4FE1-8447-BF4A-EF6E57A7B04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47" name="Picture 46" descr="Icon&#10;&#10;Description automatically generated">
              <a:extLst>
                <a:ext uri="{FF2B5EF4-FFF2-40B4-BE49-F238E27FC236}">
                  <a16:creationId xmlns:a16="http://schemas.microsoft.com/office/drawing/2014/main" id="{2F75F8AE-CD7B-9E41-858B-B2F4FA20780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64" name="Oval 63">
            <a:extLst>
              <a:ext uri="{FF2B5EF4-FFF2-40B4-BE49-F238E27FC236}">
                <a16:creationId xmlns:a16="http://schemas.microsoft.com/office/drawing/2014/main" id="{57CC4A47-9BE4-5B43-A8CC-79BA0683AACA}"/>
              </a:ext>
            </a:extLst>
          </p:cNvPr>
          <p:cNvSpPr/>
          <p:nvPr/>
        </p:nvSpPr>
        <p:spPr>
          <a:xfrm>
            <a:off x="5733882" y="5248482"/>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144FA30D-6078-FE42-8320-249832B0E239}"/>
              </a:ext>
            </a:extLst>
          </p:cNvPr>
          <p:cNvSpPr/>
          <p:nvPr/>
        </p:nvSpPr>
        <p:spPr>
          <a:xfrm>
            <a:off x="5807555" y="5238120"/>
            <a:ext cx="201624" cy="523220"/>
          </a:xfrm>
          <a:prstGeom prst="rect">
            <a:avLst/>
          </a:prstGeom>
        </p:spPr>
        <p:txBody>
          <a:bodyPr wrap="square">
            <a:spAutoFit/>
          </a:bodyPr>
          <a:lstStyle/>
          <a:p>
            <a:r>
              <a:rPr lang="en-US" sz="2800" b="1" dirty="0">
                <a:solidFill>
                  <a:srgbClr val="004A6C"/>
                </a:solidFill>
                <a:latin typeface="Gilroy Bold" pitchFamily="2" charset="77"/>
              </a:rPr>
              <a:t>6 </a:t>
            </a:r>
            <a:endParaRPr lang="en-US" sz="2800" dirty="0">
              <a:solidFill>
                <a:srgbClr val="004A6C"/>
              </a:solidFill>
            </a:endParaRPr>
          </a:p>
        </p:txBody>
      </p:sp>
      <p:sp>
        <p:nvSpPr>
          <p:cNvPr id="66" name="Rectangle 65">
            <a:extLst>
              <a:ext uri="{FF2B5EF4-FFF2-40B4-BE49-F238E27FC236}">
                <a16:creationId xmlns:a16="http://schemas.microsoft.com/office/drawing/2014/main" id="{27077343-B88A-A34C-988B-5CB05DCA7BA3}"/>
              </a:ext>
            </a:extLst>
          </p:cNvPr>
          <p:cNvSpPr/>
          <p:nvPr/>
        </p:nvSpPr>
        <p:spPr>
          <a:xfrm>
            <a:off x="6486429" y="5252182"/>
            <a:ext cx="2957861" cy="646331"/>
          </a:xfrm>
          <a:prstGeom prst="rect">
            <a:avLst/>
          </a:prstGeom>
        </p:spPr>
        <p:txBody>
          <a:bodyPr wrap="none">
            <a:spAutoFit/>
          </a:bodyPr>
          <a:lstStyle/>
          <a:p>
            <a:r>
              <a:rPr lang="en-US" b="1" dirty="0">
                <a:solidFill>
                  <a:schemeClr val="bg1"/>
                </a:solidFill>
                <a:latin typeface="Gilroy Bold" pitchFamily="2" charset="77"/>
              </a:rPr>
              <a:t>Work collaboratively to </a:t>
            </a:r>
            <a:br>
              <a:rPr lang="en-US" b="1" dirty="0">
                <a:solidFill>
                  <a:schemeClr val="bg1"/>
                </a:solidFill>
                <a:latin typeface="Gilroy Bold" pitchFamily="2" charset="77"/>
              </a:rPr>
            </a:br>
            <a:r>
              <a:rPr lang="en-US" b="1" dirty="0">
                <a:solidFill>
                  <a:schemeClr val="bg1"/>
                </a:solidFill>
                <a:latin typeface="Gilroy Bold" pitchFamily="2" charset="77"/>
              </a:rPr>
              <a:t>plan a plastics campaign </a:t>
            </a:r>
          </a:p>
        </p:txBody>
      </p:sp>
      <p:pic>
        <p:nvPicPr>
          <p:cNvPr id="67" name="Picture 66" descr="Icon&#10;&#10;Description automatically generated">
            <a:extLst>
              <a:ext uri="{FF2B5EF4-FFF2-40B4-BE49-F238E27FC236}">
                <a16:creationId xmlns:a16="http://schemas.microsoft.com/office/drawing/2014/main" id="{D9EC51B7-972D-E14F-97BF-A1FFC294302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54839" y="865621"/>
            <a:ext cx="1785598" cy="1105174"/>
          </a:xfrm>
          <a:prstGeom prst="rect">
            <a:avLst/>
          </a:prstGeom>
        </p:spPr>
      </p:pic>
      <p:pic>
        <p:nvPicPr>
          <p:cNvPr id="68" name="Picture 67" descr="Icon&#10;&#10;Description automatically generated">
            <a:extLst>
              <a:ext uri="{FF2B5EF4-FFF2-40B4-BE49-F238E27FC236}">
                <a16:creationId xmlns:a16="http://schemas.microsoft.com/office/drawing/2014/main" id="{1CE9FF43-EC8B-1E45-AA9A-ADA2BE57273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10823197" y="751936"/>
            <a:ext cx="753392" cy="646331"/>
          </a:xfrm>
          <a:prstGeom prst="rect">
            <a:avLst/>
          </a:prstGeom>
        </p:spPr>
      </p:pic>
    </p:spTree>
    <p:extLst>
      <p:ext uri="{BB962C8B-B14F-4D97-AF65-F5344CB8AC3E}">
        <p14:creationId xmlns:p14="http://schemas.microsoft.com/office/powerpoint/2010/main" val="748469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5112E6-7DC0-1C46-B505-CFBF432A9C13}"/>
              </a:ext>
            </a:extLst>
          </p:cNvPr>
          <p:cNvPicPr>
            <a:picLocks noChangeAspect="1"/>
          </p:cNvPicPr>
          <p:nvPr/>
        </p:nvPicPr>
        <p:blipFill>
          <a:blip r:embed="rId3"/>
          <a:stretch>
            <a:fillRect/>
          </a:stretch>
        </p:blipFill>
        <p:spPr>
          <a:xfrm>
            <a:off x="0" y="0"/>
            <a:ext cx="12192000" cy="6858000"/>
          </a:xfrm>
          <a:prstGeom prst="rect">
            <a:avLst/>
          </a:prstGeom>
        </p:spPr>
      </p:pic>
      <p:sp>
        <p:nvSpPr>
          <p:cNvPr id="15" name="TextBox 14">
            <a:extLst>
              <a:ext uri="{FF2B5EF4-FFF2-40B4-BE49-F238E27FC236}">
                <a16:creationId xmlns:a16="http://schemas.microsoft.com/office/drawing/2014/main" id="{42A1B6AA-F978-7C48-94C1-352D6A5A3D5F}"/>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Home learning</a:t>
            </a:r>
          </a:p>
        </p:txBody>
      </p:sp>
      <p:sp>
        <p:nvSpPr>
          <p:cNvPr id="14" name="Rectangle 13">
            <a:extLst>
              <a:ext uri="{FF2B5EF4-FFF2-40B4-BE49-F238E27FC236}">
                <a16:creationId xmlns:a16="http://schemas.microsoft.com/office/drawing/2014/main" id="{81FE36DF-ACCF-704A-A823-1B2BA501799E}"/>
              </a:ext>
            </a:extLst>
          </p:cNvPr>
          <p:cNvSpPr/>
          <p:nvPr/>
        </p:nvSpPr>
        <p:spPr>
          <a:xfrm>
            <a:off x="782372" y="3044024"/>
            <a:ext cx="3811399" cy="2308324"/>
          </a:xfrm>
          <a:prstGeom prst="rect">
            <a:avLst/>
          </a:prstGeom>
        </p:spPr>
        <p:txBody>
          <a:bodyPr wrap="square">
            <a:spAutoFit/>
          </a:bodyPr>
          <a:lstStyle/>
          <a:p>
            <a:r>
              <a:rPr lang="en-GB" b="1" dirty="0">
                <a:solidFill>
                  <a:srgbClr val="004A6C"/>
                </a:solidFill>
                <a:latin typeface="Gilroy SemiBold" pitchFamily="2" charset="77"/>
              </a:rPr>
              <a:t>Plastic in the ocean is having a devastating effect on marine life. In this activity, you will learn about some of the impacts of marine plastic pollution and create a diorama, or poster, to use as an inspiration to reduce plastic use at home. </a:t>
            </a:r>
          </a:p>
        </p:txBody>
      </p:sp>
      <p:sp>
        <p:nvSpPr>
          <p:cNvPr id="16" name="TextBox 15">
            <a:extLst>
              <a:ext uri="{FF2B5EF4-FFF2-40B4-BE49-F238E27FC236}">
                <a16:creationId xmlns:a16="http://schemas.microsoft.com/office/drawing/2014/main" id="{A05F0BAB-7ECD-4847-8C94-2C9B8BD9B165}"/>
              </a:ext>
            </a:extLst>
          </p:cNvPr>
          <p:cNvSpPr txBox="1"/>
          <p:nvPr/>
        </p:nvSpPr>
        <p:spPr>
          <a:xfrm>
            <a:off x="525957" y="2245217"/>
            <a:ext cx="3419931" cy="1952969"/>
          </a:xfrm>
          <a:prstGeom prst="rect">
            <a:avLst/>
          </a:prstGeom>
          <a:noFill/>
        </p:spPr>
        <p:txBody>
          <a:bodyPr wrap="square" rtlCol="0">
            <a:spAutoFit/>
          </a:bodyPr>
          <a:lstStyle/>
          <a:p>
            <a:r>
              <a:rPr lang="en-US" sz="2000" b="1" dirty="0">
                <a:solidFill>
                  <a:srgbClr val="F9F6ED"/>
                </a:solidFill>
                <a:latin typeface="Gilroy SemiBold" pitchFamily="2" charset="77"/>
              </a:rPr>
              <a:t>Make resources for your campaign. This could involve making postcards or posters, writing blogs or speeches, or promoting your campaign verbally. </a:t>
            </a:r>
            <a:endParaRPr lang="en-GB" sz="2000" b="1" dirty="0">
              <a:solidFill>
                <a:srgbClr val="F9F6ED"/>
              </a:solidFill>
              <a:latin typeface="Gilroy SemiBold" pitchFamily="2" charset="77"/>
            </a:endParaRPr>
          </a:p>
        </p:txBody>
      </p:sp>
      <p:pic>
        <p:nvPicPr>
          <p:cNvPr id="17" name="Picture 16">
            <a:extLst>
              <a:ext uri="{FF2B5EF4-FFF2-40B4-BE49-F238E27FC236}">
                <a16:creationId xmlns:a16="http://schemas.microsoft.com/office/drawing/2014/main" id="{A56FE599-7B83-8D43-A5BD-65AD044BEC98}"/>
              </a:ext>
            </a:extLst>
          </p:cNvPr>
          <p:cNvPicPr>
            <a:picLocks noChangeAspect="1"/>
          </p:cNvPicPr>
          <p:nvPr/>
        </p:nvPicPr>
        <p:blipFill>
          <a:blip r:embed="rId4"/>
          <a:stretch>
            <a:fillRect/>
          </a:stretch>
        </p:blipFill>
        <p:spPr>
          <a:xfrm rot="13967585" flipH="1" flipV="1">
            <a:off x="3676135" y="2230070"/>
            <a:ext cx="659737" cy="771121"/>
          </a:xfrm>
          <a:prstGeom prst="rect">
            <a:avLst/>
          </a:prstGeom>
        </p:spPr>
      </p:pic>
      <p:pic>
        <p:nvPicPr>
          <p:cNvPr id="18" name="Picture 17" descr="Icon&#10;&#10;Description automatically generated">
            <a:extLst>
              <a:ext uri="{FF2B5EF4-FFF2-40B4-BE49-F238E27FC236}">
                <a16:creationId xmlns:a16="http://schemas.microsoft.com/office/drawing/2014/main" id="{D31D2B9B-A409-6544-831A-4436EB86563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28371" y="4051646"/>
            <a:ext cx="1785598" cy="1105174"/>
          </a:xfrm>
          <a:prstGeom prst="rect">
            <a:avLst/>
          </a:prstGeom>
        </p:spPr>
      </p:pic>
      <p:pic>
        <p:nvPicPr>
          <p:cNvPr id="19" name="Picture 18" descr="Icon&#10;&#10;Description automatically generated">
            <a:extLst>
              <a:ext uri="{FF2B5EF4-FFF2-40B4-BE49-F238E27FC236}">
                <a16:creationId xmlns:a16="http://schemas.microsoft.com/office/drawing/2014/main" id="{83E9ADFD-361A-D34E-A2F1-65EED72A22B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4318897" y="4219321"/>
            <a:ext cx="753392" cy="646331"/>
          </a:xfrm>
          <a:prstGeom prst="rect">
            <a:avLst/>
          </a:prstGeom>
        </p:spPr>
      </p:pic>
      <p:pic>
        <p:nvPicPr>
          <p:cNvPr id="4" name="Picture 3" descr="A child writing on a piece of paper&#10;&#10;Description automatically generated with medium confidence">
            <a:extLst>
              <a:ext uri="{FF2B5EF4-FFF2-40B4-BE49-F238E27FC236}">
                <a16:creationId xmlns:a16="http://schemas.microsoft.com/office/drawing/2014/main" id="{C116D5F1-B008-5549-B01F-993164DB988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392325" y="0"/>
            <a:ext cx="7799675" cy="6858000"/>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2A5770FF-972E-406B-998A-CCD4B8DD8D1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128371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143" y="1"/>
            <a:ext cx="12195143" cy="6858000"/>
          </a:xfrm>
          <a:prstGeom prst="rect">
            <a:avLst/>
          </a:prstGeom>
        </p:spPr>
      </p:pic>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43" y="15501"/>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92529"/>
            <a:ext cx="4413082" cy="461665"/>
          </a:xfrm>
          <a:prstGeom prst="rect">
            <a:avLst/>
          </a:prstGeom>
          <a:noFill/>
        </p:spPr>
        <p:txBody>
          <a:bodyPr wrap="square" rtlCol="0">
            <a:spAutoFit/>
          </a:bodyPr>
          <a:lstStyle/>
          <a:p>
            <a:r>
              <a:rPr lang="en-US" sz="2400" b="1" dirty="0">
                <a:solidFill>
                  <a:srgbClr val="004A6C"/>
                </a:solidFill>
                <a:latin typeface="Gilroy Black" pitchFamily="2" charset="77"/>
              </a:rPr>
              <a:t>Image credits &amp; references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graphicFrame>
        <p:nvGraphicFramePr>
          <p:cNvPr id="13" name="Table 12">
            <a:extLst>
              <a:ext uri="{FF2B5EF4-FFF2-40B4-BE49-F238E27FC236}">
                <a16:creationId xmlns:a16="http://schemas.microsoft.com/office/drawing/2014/main" id="{8C8A4FBE-94DF-764B-B165-9942FB263824}"/>
              </a:ext>
            </a:extLst>
          </p:cNvPr>
          <p:cNvGraphicFramePr>
            <a:graphicFrameLocks noGrp="1"/>
          </p:cNvGraphicFramePr>
          <p:nvPr>
            <p:extLst>
              <p:ext uri="{D42A27DB-BD31-4B8C-83A1-F6EECF244321}">
                <p14:modId xmlns:p14="http://schemas.microsoft.com/office/powerpoint/2010/main" val="1259511294"/>
              </p:ext>
            </p:extLst>
          </p:nvPr>
        </p:nvGraphicFramePr>
        <p:xfrm>
          <a:off x="760521" y="1948755"/>
          <a:ext cx="8428117" cy="2991492"/>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Hands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Wylly</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Suhendra</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195176">
                <a:tc>
                  <a:txBody>
                    <a:bodyPr/>
                    <a:lstStyle/>
                    <a:p>
                      <a:pPr algn="l"/>
                      <a:r>
                        <a:rPr lang="en-US" sz="1000" b="1" i="0" dirty="0">
                          <a:solidFill>
                            <a:schemeClr val="bg1"/>
                          </a:solidFill>
                          <a:latin typeface="Gilroy SemiBold" pitchFamily="2" charset="77"/>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Point of sale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Blake </a:t>
                      </a:r>
                      <a:r>
                        <a:rPr lang="en-US" sz="1000" b="1" i="0" dirty="0" err="1">
                          <a:solidFill>
                            <a:schemeClr val="bg1"/>
                          </a:solidFill>
                          <a:latin typeface="Gilroy SemiBold" pitchFamily="2" charset="77"/>
                        </a:rPr>
                        <a:t>Wisz</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203973570"/>
                  </a:ext>
                </a:extLst>
              </a:tr>
              <a:tr h="195176">
                <a:tc>
                  <a:txBody>
                    <a:bodyPr/>
                    <a:lstStyle/>
                    <a:p>
                      <a:pPr algn="l"/>
                      <a:r>
                        <a:rPr lang="en-US" sz="1000" b="1" i="0" dirty="0">
                          <a:solidFill>
                            <a:schemeClr val="bg1"/>
                          </a:solidFill>
                          <a:latin typeface="Gilroy SemiBold" pitchFamily="2" charset="77"/>
                        </a:rPr>
                        <a:t>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Bins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Pawel Czerwinski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283711912"/>
                  </a:ext>
                </a:extLst>
              </a:tr>
              <a:tr h="195176">
                <a:tc>
                  <a:txBody>
                    <a:bodyPr/>
                    <a:lstStyle/>
                    <a:p>
                      <a:pPr algn="l"/>
                      <a:r>
                        <a:rPr lang="en-US" sz="1000" b="1" i="0" dirty="0">
                          <a:solidFill>
                            <a:schemeClr val="bg1"/>
                          </a:solidFill>
                          <a:latin typeface="Gilroy SemiBold" pitchFamily="2" charset="77"/>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Flower tins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Bernard </a:t>
                      </a:r>
                      <a:r>
                        <a:rPr lang="en-US" sz="1000" b="1" i="0" dirty="0" err="1">
                          <a:solidFill>
                            <a:schemeClr val="bg1"/>
                          </a:solidFill>
                          <a:latin typeface="Gilroy SemiBold" pitchFamily="2" charset="77"/>
                        </a:rPr>
                        <a:t>Hermant</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921053013"/>
                  </a:ext>
                </a:extLst>
              </a:tr>
              <a:tr h="195176">
                <a:tc>
                  <a:txBody>
                    <a:bodyPr/>
                    <a:lstStyle/>
                    <a:p>
                      <a:pPr algn="l"/>
                      <a:r>
                        <a:rPr lang="en-US" sz="1000" b="1" i="0" dirty="0">
                          <a:solidFill>
                            <a:schemeClr val="bg1"/>
                          </a:solidFill>
                          <a:latin typeface="Gilroy SemiBold" pitchFamily="2" charset="77"/>
                        </a:rPr>
                        <a:t>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Apples in bag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Sophia Marston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94133353"/>
                  </a:ext>
                </a:extLst>
              </a:tr>
              <a:tr h="195176">
                <a:tc>
                  <a:txBody>
                    <a:bodyPr/>
                    <a:lstStyle/>
                    <a:p>
                      <a:pPr algn="l"/>
                      <a:r>
                        <a:rPr lang="en-US" sz="1000" b="1" i="0" dirty="0">
                          <a:solidFill>
                            <a:schemeClr val="bg1"/>
                          </a:solidFill>
                          <a:latin typeface="Gilroy SemiBold" pitchFamily="2" charset="77"/>
                        </a:rPr>
                        <a:t>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Apples in market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Raquel Martinez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03991531"/>
                  </a:ext>
                </a:extLst>
              </a:tr>
              <a:tr h="195176">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Sewing machine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Tomas </a:t>
                      </a:r>
                      <a:r>
                        <a:rPr lang="en-US" sz="1000" b="1" i="0" dirty="0" err="1">
                          <a:solidFill>
                            <a:schemeClr val="bg1"/>
                          </a:solidFill>
                          <a:latin typeface="Gilroy SemiBold" pitchFamily="2" charset="77"/>
                        </a:rPr>
                        <a:t>Petz</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22296985"/>
                  </a:ext>
                </a:extLst>
              </a:tr>
              <a:tr h="195176">
                <a:tc>
                  <a:txBody>
                    <a:bodyPr/>
                    <a:lstStyle/>
                    <a:p>
                      <a:pPr algn="l"/>
                      <a:r>
                        <a:rPr lang="en-US" sz="1000" b="1" i="0" dirty="0">
                          <a:solidFill>
                            <a:schemeClr val="bg1"/>
                          </a:solidFill>
                          <a:latin typeface="Gilroy SemiBold" pitchFamily="2" charset="77"/>
                        </a:rPr>
                        <a:t>14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Plastic bags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Brian </a:t>
                      </a:r>
                      <a:r>
                        <a:rPr lang="en-US" sz="1000" b="1" i="0" dirty="0" err="1">
                          <a:solidFill>
                            <a:schemeClr val="bg1"/>
                          </a:solidFill>
                          <a:latin typeface="Gilroy SemiBold" pitchFamily="2" charset="77"/>
                        </a:rPr>
                        <a:t>Yurasits</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492387814"/>
                  </a:ext>
                </a:extLst>
              </a:tr>
              <a:tr h="195176">
                <a:tc>
                  <a:txBody>
                    <a:bodyPr/>
                    <a:lstStyle/>
                    <a:p>
                      <a:pPr algn="l"/>
                      <a:r>
                        <a:rPr lang="en-US" sz="1000" b="1" i="0" dirty="0">
                          <a:solidFill>
                            <a:schemeClr val="bg1"/>
                          </a:solidFill>
                          <a:latin typeface="Gilroy SemiBold" pitchFamily="2" charset="77"/>
                        </a:rPr>
                        <a:t>15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Toothpaste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Shali</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58637870"/>
                  </a:ext>
                </a:extLst>
              </a:tr>
              <a:tr h="195176">
                <a:tc>
                  <a:txBody>
                    <a:bodyPr/>
                    <a:lstStyle/>
                    <a:p>
                      <a:pPr algn="l"/>
                      <a:r>
                        <a:rPr lang="en-US" sz="1000" b="1" i="0" dirty="0">
                          <a:solidFill>
                            <a:schemeClr val="bg1"/>
                          </a:solidFill>
                          <a:latin typeface="Gilroy SemiBold" pitchFamily="2" charset="77"/>
                        </a:rPr>
                        <a:t>16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Straw</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Brian </a:t>
                      </a:r>
                      <a:r>
                        <a:rPr lang="en-US" sz="1000" b="1" i="0" dirty="0" err="1">
                          <a:solidFill>
                            <a:schemeClr val="bg1"/>
                          </a:solidFill>
                          <a:latin typeface="Gilroy SemiBold" pitchFamily="2" charset="77"/>
                        </a:rPr>
                        <a:t>Yurasits</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98300588"/>
                  </a:ext>
                </a:extLst>
              </a:tr>
              <a:tr h="195176">
                <a:tc>
                  <a:txBody>
                    <a:bodyPr/>
                    <a:lstStyle/>
                    <a:p>
                      <a:pPr algn="l"/>
                      <a:r>
                        <a:rPr lang="en-US" sz="1000" b="1" i="0" dirty="0">
                          <a:solidFill>
                            <a:schemeClr val="bg1"/>
                          </a:solidFill>
                          <a:latin typeface="Gilroy SemiBold" pitchFamily="2" charset="77"/>
                        </a:rPr>
                        <a:t>19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Girl in classroom</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CDC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60633004"/>
                  </a:ext>
                </a:extLst>
              </a:tr>
            </a:tbl>
          </a:graphicData>
        </a:graphic>
      </p:graphicFrame>
    </p:spTree>
    <p:extLst>
      <p:ext uri="{BB962C8B-B14F-4D97-AF65-F5344CB8AC3E}">
        <p14:creationId xmlns:p14="http://schemas.microsoft.com/office/powerpoint/2010/main" val="271819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descr="A picture containing typewriter&#10;&#10;Description automatically generated">
            <a:extLst>
              <a:ext uri="{FF2B5EF4-FFF2-40B4-BE49-F238E27FC236}">
                <a16:creationId xmlns:a16="http://schemas.microsoft.com/office/drawing/2014/main" id="{4CEA8818-6C4C-5046-B801-2B61F48362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860" y="-23405"/>
            <a:ext cx="1222248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22860" y="-23406"/>
            <a:ext cx="1222248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85D8DC2-BD9A-3442-9FBD-9BAF22B3CFE8}"/>
              </a:ext>
            </a:extLst>
          </p:cNvPr>
          <p:cNvSpPr/>
          <p:nvPr/>
        </p:nvSpPr>
        <p:spPr>
          <a:xfrm>
            <a:off x="4051902" y="2316065"/>
            <a:ext cx="2148602"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32800" y="2316065"/>
            <a:ext cx="298510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722358" y="2359224"/>
            <a:ext cx="2475358" cy="769441"/>
          </a:xfrm>
          <a:prstGeom prst="rect">
            <a:avLst/>
          </a:prstGeom>
        </p:spPr>
        <p:txBody>
          <a:bodyPr wrap="none">
            <a:spAutoFit/>
          </a:bodyPr>
          <a:lstStyle/>
          <a:p>
            <a:r>
              <a:rPr lang="en-US" sz="4400" b="1" dirty="0">
                <a:solidFill>
                  <a:srgbClr val="004A6C"/>
                </a:solidFill>
                <a:latin typeface="Gilroy Bold" pitchFamily="2" charset="77"/>
              </a:rPr>
              <a:t>Pollution</a:t>
            </a:r>
          </a:p>
        </p:txBody>
      </p:sp>
      <p:sp>
        <p:nvSpPr>
          <p:cNvPr id="19" name="Rectangle 18">
            <a:extLst>
              <a:ext uri="{FF2B5EF4-FFF2-40B4-BE49-F238E27FC236}">
                <a16:creationId xmlns:a16="http://schemas.microsoft.com/office/drawing/2014/main" id="{7798956B-4D09-5846-8DD5-91132F7A39A6}"/>
              </a:ext>
            </a:extLst>
          </p:cNvPr>
          <p:cNvSpPr/>
          <p:nvPr/>
        </p:nvSpPr>
        <p:spPr>
          <a:xfrm>
            <a:off x="4198541" y="2339044"/>
            <a:ext cx="1848583" cy="769441"/>
          </a:xfrm>
          <a:prstGeom prst="rect">
            <a:avLst/>
          </a:prstGeom>
        </p:spPr>
        <p:txBody>
          <a:bodyPr wrap="none">
            <a:spAutoFit/>
          </a:bodyPr>
          <a:lstStyle/>
          <a:p>
            <a:r>
              <a:rPr lang="en-US" sz="4400" b="1" dirty="0">
                <a:solidFill>
                  <a:srgbClr val="004A6C"/>
                </a:solidFill>
                <a:latin typeface="Gilroy Bold" pitchFamily="2" charset="77"/>
              </a:rPr>
              <a:t>Toxins</a:t>
            </a:r>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860" y="-23407"/>
            <a:ext cx="12192000" cy="6858000"/>
          </a:xfrm>
          <a:prstGeom prst="rect">
            <a:avLst/>
          </a:prstGeom>
        </p:spPr>
      </p:pic>
      <p:sp>
        <p:nvSpPr>
          <p:cNvPr id="16" name="TextBox 15">
            <a:extLst>
              <a:ext uri="{FF2B5EF4-FFF2-40B4-BE49-F238E27FC236}">
                <a16:creationId xmlns:a16="http://schemas.microsoft.com/office/drawing/2014/main" id="{C87607EC-BBA8-5149-80C4-85E29FBFEEFF}"/>
              </a:ext>
            </a:extLst>
          </p:cNvPr>
          <p:cNvSpPr txBox="1"/>
          <p:nvPr/>
        </p:nvSpPr>
        <p:spPr>
          <a:xfrm>
            <a:off x="574554" y="902810"/>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Key vocabulary</a:t>
            </a:r>
          </a:p>
        </p:txBody>
      </p:sp>
      <p:sp>
        <p:nvSpPr>
          <p:cNvPr id="15" name="Rectangle 14">
            <a:extLst>
              <a:ext uri="{FF2B5EF4-FFF2-40B4-BE49-F238E27FC236}">
                <a16:creationId xmlns:a16="http://schemas.microsoft.com/office/drawing/2014/main" id="{334D4A5E-C1F0-EF44-8EBA-158841116A40}"/>
              </a:ext>
            </a:extLst>
          </p:cNvPr>
          <p:cNvSpPr/>
          <p:nvPr/>
        </p:nvSpPr>
        <p:spPr>
          <a:xfrm>
            <a:off x="6688381" y="2316065"/>
            <a:ext cx="298510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0BA5A165-CE94-0347-837E-45E6C8E53032}"/>
              </a:ext>
            </a:extLst>
          </p:cNvPr>
          <p:cNvSpPr/>
          <p:nvPr/>
        </p:nvSpPr>
        <p:spPr>
          <a:xfrm>
            <a:off x="6877939" y="2359224"/>
            <a:ext cx="2494594" cy="769441"/>
          </a:xfrm>
          <a:prstGeom prst="rect">
            <a:avLst/>
          </a:prstGeom>
        </p:spPr>
        <p:txBody>
          <a:bodyPr wrap="none">
            <a:spAutoFit/>
          </a:bodyPr>
          <a:lstStyle/>
          <a:p>
            <a:r>
              <a:rPr lang="en-US" sz="4400" b="1" dirty="0">
                <a:solidFill>
                  <a:srgbClr val="004A6C"/>
                </a:solidFill>
                <a:latin typeface="Gilroy Bold" pitchFamily="2" charset="77"/>
              </a:rPr>
              <a:t>Degrade</a:t>
            </a:r>
          </a:p>
        </p:txBody>
      </p:sp>
      <p:sp>
        <p:nvSpPr>
          <p:cNvPr id="18" name="Rectangle 17">
            <a:extLst>
              <a:ext uri="{FF2B5EF4-FFF2-40B4-BE49-F238E27FC236}">
                <a16:creationId xmlns:a16="http://schemas.microsoft.com/office/drawing/2014/main" id="{557E9252-9D9B-F447-BF54-F24A52DB4F3B}"/>
              </a:ext>
            </a:extLst>
          </p:cNvPr>
          <p:cNvSpPr/>
          <p:nvPr/>
        </p:nvSpPr>
        <p:spPr>
          <a:xfrm>
            <a:off x="532800" y="3687665"/>
            <a:ext cx="4033779"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6D8FAFF-98D2-A94E-A588-0A07038666DA}"/>
              </a:ext>
            </a:extLst>
          </p:cNvPr>
          <p:cNvSpPr/>
          <p:nvPr/>
        </p:nvSpPr>
        <p:spPr>
          <a:xfrm>
            <a:off x="722359" y="3730824"/>
            <a:ext cx="3736920" cy="769441"/>
          </a:xfrm>
          <a:prstGeom prst="rect">
            <a:avLst/>
          </a:prstGeom>
        </p:spPr>
        <p:txBody>
          <a:bodyPr wrap="none">
            <a:spAutoFit/>
          </a:bodyPr>
          <a:lstStyle/>
          <a:p>
            <a:r>
              <a:rPr lang="en-US" sz="4400" b="1" dirty="0">
                <a:solidFill>
                  <a:srgbClr val="004A6C"/>
                </a:solidFill>
                <a:latin typeface="Gilroy Bold" pitchFamily="2" charset="77"/>
              </a:rPr>
              <a:t>Consumerism</a:t>
            </a:r>
          </a:p>
        </p:txBody>
      </p:sp>
      <p:sp>
        <p:nvSpPr>
          <p:cNvPr id="21" name="Rectangle 20">
            <a:extLst>
              <a:ext uri="{FF2B5EF4-FFF2-40B4-BE49-F238E27FC236}">
                <a16:creationId xmlns:a16="http://schemas.microsoft.com/office/drawing/2014/main" id="{221E6713-3774-B141-8129-2FBA40A214B8}"/>
              </a:ext>
            </a:extLst>
          </p:cNvPr>
          <p:cNvSpPr/>
          <p:nvPr/>
        </p:nvSpPr>
        <p:spPr>
          <a:xfrm>
            <a:off x="5122239" y="3687665"/>
            <a:ext cx="2201467"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982FE31-8A12-FF45-90C4-862ED89893DA}"/>
              </a:ext>
            </a:extLst>
          </p:cNvPr>
          <p:cNvSpPr/>
          <p:nvPr/>
        </p:nvSpPr>
        <p:spPr>
          <a:xfrm>
            <a:off x="5311797" y="3730824"/>
            <a:ext cx="1822935" cy="769441"/>
          </a:xfrm>
          <a:prstGeom prst="rect">
            <a:avLst/>
          </a:prstGeom>
        </p:spPr>
        <p:txBody>
          <a:bodyPr wrap="none">
            <a:spAutoFit/>
          </a:bodyPr>
          <a:lstStyle/>
          <a:p>
            <a:r>
              <a:rPr lang="en-US" sz="4400" b="1" dirty="0">
                <a:solidFill>
                  <a:srgbClr val="004A6C"/>
                </a:solidFill>
                <a:latin typeface="Gilroy Bold" pitchFamily="2" charset="77"/>
              </a:rPr>
              <a:t>Ingest</a:t>
            </a:r>
          </a:p>
        </p:txBody>
      </p:sp>
      <p:sp>
        <p:nvSpPr>
          <p:cNvPr id="23" name="Rectangle 22">
            <a:extLst>
              <a:ext uri="{FF2B5EF4-FFF2-40B4-BE49-F238E27FC236}">
                <a16:creationId xmlns:a16="http://schemas.microsoft.com/office/drawing/2014/main" id="{98770629-8C43-104E-90C6-D5FB482D8E73}"/>
              </a:ext>
            </a:extLst>
          </p:cNvPr>
          <p:cNvSpPr/>
          <p:nvPr/>
        </p:nvSpPr>
        <p:spPr>
          <a:xfrm>
            <a:off x="7812431" y="3687665"/>
            <a:ext cx="3465169"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4902DACB-0E49-A74E-833C-73778EA32C20}"/>
              </a:ext>
            </a:extLst>
          </p:cNvPr>
          <p:cNvSpPr/>
          <p:nvPr/>
        </p:nvSpPr>
        <p:spPr>
          <a:xfrm>
            <a:off x="8001989" y="3730824"/>
            <a:ext cx="3050835" cy="769441"/>
          </a:xfrm>
          <a:prstGeom prst="rect">
            <a:avLst/>
          </a:prstGeom>
        </p:spPr>
        <p:txBody>
          <a:bodyPr wrap="none">
            <a:spAutoFit/>
          </a:bodyPr>
          <a:lstStyle/>
          <a:p>
            <a:r>
              <a:rPr lang="en-US" sz="4400" b="1" dirty="0">
                <a:solidFill>
                  <a:srgbClr val="004A6C"/>
                </a:solidFill>
                <a:latin typeface="Gilroy Bold" pitchFamily="2" charset="77"/>
              </a:rPr>
              <a:t>Legislation</a:t>
            </a:r>
          </a:p>
        </p:txBody>
      </p:sp>
      <p:pic>
        <p:nvPicPr>
          <p:cNvPr id="4" name="Picture 3" descr="Text&#10;&#10;Description automatically generated with low confidence">
            <a:extLst>
              <a:ext uri="{FF2B5EF4-FFF2-40B4-BE49-F238E27FC236}">
                <a16:creationId xmlns:a16="http://schemas.microsoft.com/office/drawing/2014/main" id="{A83C6C64-1E10-434E-A662-D1B6F2BDBD1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05BDE-3DDC-1442-8496-6DDE693DAE0A}"/>
              </a:ext>
            </a:extLst>
          </p:cNvPr>
          <p:cNvSpPr>
            <a:spLocks noGrp="1"/>
          </p:cNvSpPr>
          <p:nvPr>
            <p:ph type="title"/>
          </p:nvPr>
        </p:nvSpPr>
        <p:spPr/>
        <p:txBody>
          <a:bodyPr/>
          <a:lstStyle/>
          <a:p>
            <a:endParaRPr lang="en-US"/>
          </a:p>
        </p:txBody>
      </p:sp>
      <p:sp>
        <p:nvSpPr>
          <p:cNvPr id="4" name="Rectangle 3">
            <a:extLst>
              <a:ext uri="{FF2B5EF4-FFF2-40B4-BE49-F238E27FC236}">
                <a16:creationId xmlns:a16="http://schemas.microsoft.com/office/drawing/2014/main" id="{5183CF7D-1599-3D40-B9E1-FA9F0ED1F2BD}"/>
              </a:ext>
            </a:extLst>
          </p:cNvPr>
          <p:cNvSpPr/>
          <p:nvPr/>
        </p:nvSpPr>
        <p:spPr>
          <a:xfrm>
            <a:off x="0" y="0"/>
            <a:ext cx="12192000" cy="6858000"/>
          </a:xfrm>
          <a:prstGeom prst="rect">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B66DF09E-CE5E-224B-9D92-939CF255430E}"/>
              </a:ext>
            </a:extLst>
          </p:cNvPr>
          <p:cNvPicPr>
            <a:picLocks noChangeAspect="1"/>
          </p:cNvPicPr>
          <p:nvPr/>
        </p:nvPicPr>
        <p:blipFill>
          <a:blip r:embed="rId3"/>
          <a:stretch>
            <a:fillRect/>
          </a:stretch>
        </p:blipFill>
        <p:spPr>
          <a:xfrm>
            <a:off x="656527" y="2776201"/>
            <a:ext cx="1379798" cy="1128926"/>
          </a:xfrm>
          <a:prstGeom prst="rect">
            <a:avLst/>
          </a:prstGeom>
        </p:spPr>
      </p:pic>
      <p:pic>
        <p:nvPicPr>
          <p:cNvPr id="6" name="Picture 5">
            <a:extLst>
              <a:ext uri="{FF2B5EF4-FFF2-40B4-BE49-F238E27FC236}">
                <a16:creationId xmlns:a16="http://schemas.microsoft.com/office/drawing/2014/main" id="{C4158109-7D23-9748-A2D0-C2C8B1095D05}"/>
              </a:ext>
            </a:extLst>
          </p:cNvPr>
          <p:cNvPicPr>
            <a:picLocks noChangeAspect="1"/>
          </p:cNvPicPr>
          <p:nvPr/>
        </p:nvPicPr>
        <p:blipFill>
          <a:blip r:embed="rId4"/>
          <a:stretch>
            <a:fillRect/>
          </a:stretch>
        </p:blipFill>
        <p:spPr>
          <a:xfrm>
            <a:off x="2734866" y="2734389"/>
            <a:ext cx="1156801" cy="1170738"/>
          </a:xfrm>
          <a:prstGeom prst="rect">
            <a:avLst/>
          </a:prstGeom>
        </p:spPr>
      </p:pic>
      <p:pic>
        <p:nvPicPr>
          <p:cNvPr id="7" name="Picture 6">
            <a:extLst>
              <a:ext uri="{FF2B5EF4-FFF2-40B4-BE49-F238E27FC236}">
                <a16:creationId xmlns:a16="http://schemas.microsoft.com/office/drawing/2014/main" id="{9C3CC33B-77CC-D84F-A7E6-6C64447C97DE}"/>
              </a:ext>
            </a:extLst>
          </p:cNvPr>
          <p:cNvPicPr>
            <a:picLocks noChangeAspect="1"/>
          </p:cNvPicPr>
          <p:nvPr/>
        </p:nvPicPr>
        <p:blipFill>
          <a:blip r:embed="rId5"/>
          <a:stretch>
            <a:fillRect/>
          </a:stretch>
        </p:blipFill>
        <p:spPr>
          <a:xfrm>
            <a:off x="4590207" y="2790138"/>
            <a:ext cx="1114989" cy="1114989"/>
          </a:xfrm>
          <a:prstGeom prst="rect">
            <a:avLst/>
          </a:prstGeom>
        </p:spPr>
      </p:pic>
      <p:pic>
        <p:nvPicPr>
          <p:cNvPr id="8" name="Picture 7">
            <a:extLst>
              <a:ext uri="{FF2B5EF4-FFF2-40B4-BE49-F238E27FC236}">
                <a16:creationId xmlns:a16="http://schemas.microsoft.com/office/drawing/2014/main" id="{8B226216-E063-7E4E-BF83-69F8627A3265}"/>
              </a:ext>
            </a:extLst>
          </p:cNvPr>
          <p:cNvPicPr>
            <a:picLocks noChangeAspect="1"/>
          </p:cNvPicPr>
          <p:nvPr/>
        </p:nvPicPr>
        <p:blipFill>
          <a:blip r:embed="rId6"/>
          <a:stretch>
            <a:fillRect/>
          </a:stretch>
        </p:blipFill>
        <p:spPr>
          <a:xfrm>
            <a:off x="6416697" y="2692577"/>
            <a:ext cx="1198613" cy="1226487"/>
          </a:xfrm>
          <a:prstGeom prst="rect">
            <a:avLst/>
          </a:prstGeom>
        </p:spPr>
      </p:pic>
      <p:pic>
        <p:nvPicPr>
          <p:cNvPr id="9" name="Picture 8">
            <a:extLst>
              <a:ext uri="{FF2B5EF4-FFF2-40B4-BE49-F238E27FC236}">
                <a16:creationId xmlns:a16="http://schemas.microsoft.com/office/drawing/2014/main" id="{59EF3A3C-33F8-B442-9D37-CA046EB6DC67}"/>
              </a:ext>
            </a:extLst>
          </p:cNvPr>
          <p:cNvPicPr>
            <a:picLocks noChangeAspect="1"/>
          </p:cNvPicPr>
          <p:nvPr/>
        </p:nvPicPr>
        <p:blipFill>
          <a:blip r:embed="rId7"/>
          <a:stretch>
            <a:fillRect/>
          </a:stretch>
        </p:blipFill>
        <p:spPr>
          <a:xfrm>
            <a:off x="8313850" y="2720451"/>
            <a:ext cx="1198613" cy="1184675"/>
          </a:xfrm>
          <a:prstGeom prst="rect">
            <a:avLst/>
          </a:prstGeom>
        </p:spPr>
      </p:pic>
      <p:pic>
        <p:nvPicPr>
          <p:cNvPr id="10" name="Picture 9">
            <a:extLst>
              <a:ext uri="{FF2B5EF4-FFF2-40B4-BE49-F238E27FC236}">
                <a16:creationId xmlns:a16="http://schemas.microsoft.com/office/drawing/2014/main" id="{82FA9468-6B15-E74C-91A3-D9189E5177FA}"/>
              </a:ext>
            </a:extLst>
          </p:cNvPr>
          <p:cNvPicPr>
            <a:picLocks noChangeAspect="1"/>
          </p:cNvPicPr>
          <p:nvPr/>
        </p:nvPicPr>
        <p:blipFill>
          <a:blip r:embed="rId8"/>
          <a:stretch>
            <a:fillRect/>
          </a:stretch>
        </p:blipFill>
        <p:spPr>
          <a:xfrm>
            <a:off x="10121591" y="2664702"/>
            <a:ext cx="1296174" cy="1240425"/>
          </a:xfrm>
          <a:prstGeom prst="rect">
            <a:avLst/>
          </a:prstGeom>
        </p:spPr>
      </p:pic>
      <p:pic>
        <p:nvPicPr>
          <p:cNvPr id="12" name="Picture 11">
            <a:extLst>
              <a:ext uri="{FF2B5EF4-FFF2-40B4-BE49-F238E27FC236}">
                <a16:creationId xmlns:a16="http://schemas.microsoft.com/office/drawing/2014/main" id="{F1F8BE3C-F475-ED4F-BFF8-41CA28F11F8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3" name="TextBox 12">
            <a:extLst>
              <a:ext uri="{FF2B5EF4-FFF2-40B4-BE49-F238E27FC236}">
                <a16:creationId xmlns:a16="http://schemas.microsoft.com/office/drawing/2014/main" id="{A2FF3D8D-A93E-6945-AA00-721218D77FD6}"/>
              </a:ext>
            </a:extLst>
          </p:cNvPr>
          <p:cNvSpPr txBox="1"/>
          <p:nvPr/>
        </p:nvSpPr>
        <p:spPr>
          <a:xfrm>
            <a:off x="574554" y="902813"/>
            <a:ext cx="3173084" cy="584775"/>
          </a:xfrm>
          <a:prstGeom prst="rect">
            <a:avLst/>
          </a:prstGeom>
          <a:noFill/>
        </p:spPr>
        <p:txBody>
          <a:bodyPr wrap="square" rtlCol="0">
            <a:spAutoFit/>
          </a:bodyPr>
          <a:lstStyle/>
          <a:p>
            <a:r>
              <a:rPr lang="en-US" sz="3200" b="1" dirty="0">
                <a:solidFill>
                  <a:srgbClr val="004A6C"/>
                </a:solidFill>
                <a:latin typeface="Gilroy Black" pitchFamily="2" charset="77"/>
              </a:rPr>
              <a:t>The 6Rs</a:t>
            </a:r>
          </a:p>
        </p:txBody>
      </p:sp>
      <p:sp>
        <p:nvSpPr>
          <p:cNvPr id="15" name="Rectangle 14">
            <a:extLst>
              <a:ext uri="{FF2B5EF4-FFF2-40B4-BE49-F238E27FC236}">
                <a16:creationId xmlns:a16="http://schemas.microsoft.com/office/drawing/2014/main" id="{850C430C-C6D1-3049-B5E7-35C3D795027B}"/>
              </a:ext>
            </a:extLst>
          </p:cNvPr>
          <p:cNvSpPr/>
          <p:nvPr/>
        </p:nvSpPr>
        <p:spPr>
          <a:xfrm>
            <a:off x="661540" y="4358179"/>
            <a:ext cx="1449827"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5647955-E844-F54A-945F-D8122D832E50}"/>
              </a:ext>
            </a:extLst>
          </p:cNvPr>
          <p:cNvSpPr/>
          <p:nvPr/>
        </p:nvSpPr>
        <p:spPr>
          <a:xfrm>
            <a:off x="731569" y="4468778"/>
            <a:ext cx="1276311" cy="461665"/>
          </a:xfrm>
          <a:prstGeom prst="rect">
            <a:avLst/>
          </a:prstGeom>
        </p:spPr>
        <p:txBody>
          <a:bodyPr wrap="none">
            <a:spAutoFit/>
          </a:bodyPr>
          <a:lstStyle/>
          <a:p>
            <a:r>
              <a:rPr lang="en-US" sz="2400" b="1" dirty="0">
                <a:solidFill>
                  <a:srgbClr val="004A6C"/>
                </a:solidFill>
                <a:latin typeface="Gilroy Black" pitchFamily="2" charset="77"/>
              </a:rPr>
              <a:t>Rethink</a:t>
            </a:r>
          </a:p>
        </p:txBody>
      </p:sp>
      <p:sp>
        <p:nvSpPr>
          <p:cNvPr id="17" name="Rectangle 16">
            <a:extLst>
              <a:ext uri="{FF2B5EF4-FFF2-40B4-BE49-F238E27FC236}">
                <a16:creationId xmlns:a16="http://schemas.microsoft.com/office/drawing/2014/main" id="{554380F4-4D4E-F544-B5C3-705680716FC6}"/>
              </a:ext>
            </a:extLst>
          </p:cNvPr>
          <p:cNvSpPr/>
          <p:nvPr/>
        </p:nvSpPr>
        <p:spPr>
          <a:xfrm>
            <a:off x="2646519" y="4358179"/>
            <a:ext cx="1254837"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09E40D9-AF11-8E43-927B-CDDB8A729A5D}"/>
              </a:ext>
            </a:extLst>
          </p:cNvPr>
          <p:cNvSpPr/>
          <p:nvPr/>
        </p:nvSpPr>
        <p:spPr>
          <a:xfrm>
            <a:off x="2697497" y="4468778"/>
            <a:ext cx="1152880" cy="461665"/>
          </a:xfrm>
          <a:prstGeom prst="rect">
            <a:avLst/>
          </a:prstGeom>
        </p:spPr>
        <p:txBody>
          <a:bodyPr wrap="none">
            <a:spAutoFit/>
          </a:bodyPr>
          <a:lstStyle/>
          <a:p>
            <a:r>
              <a:rPr lang="en-US" sz="2400" b="1" dirty="0">
                <a:solidFill>
                  <a:srgbClr val="004A6C"/>
                </a:solidFill>
                <a:latin typeface="Gilroy Black" pitchFamily="2" charset="77"/>
              </a:rPr>
              <a:t>Refuse</a:t>
            </a:r>
          </a:p>
        </p:txBody>
      </p:sp>
      <p:sp>
        <p:nvSpPr>
          <p:cNvPr id="19" name="Rectangle 18">
            <a:extLst>
              <a:ext uri="{FF2B5EF4-FFF2-40B4-BE49-F238E27FC236}">
                <a16:creationId xmlns:a16="http://schemas.microsoft.com/office/drawing/2014/main" id="{F5FFA38B-9673-E840-A259-7EF971721F26}"/>
              </a:ext>
            </a:extLst>
          </p:cNvPr>
          <p:cNvSpPr/>
          <p:nvPr/>
        </p:nvSpPr>
        <p:spPr>
          <a:xfrm>
            <a:off x="4466013" y="4358179"/>
            <a:ext cx="1403159"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2E3352F-CB63-6748-BED1-53809EFDD106}"/>
              </a:ext>
            </a:extLst>
          </p:cNvPr>
          <p:cNvSpPr/>
          <p:nvPr/>
        </p:nvSpPr>
        <p:spPr>
          <a:xfrm>
            <a:off x="4536042" y="4468779"/>
            <a:ext cx="1284367" cy="461665"/>
          </a:xfrm>
          <a:prstGeom prst="rect">
            <a:avLst/>
          </a:prstGeom>
        </p:spPr>
        <p:txBody>
          <a:bodyPr wrap="square">
            <a:spAutoFit/>
          </a:bodyPr>
          <a:lstStyle/>
          <a:p>
            <a:r>
              <a:rPr lang="en-US" sz="2400" b="1" dirty="0">
                <a:solidFill>
                  <a:srgbClr val="004A6C"/>
                </a:solidFill>
                <a:latin typeface="Gilroy Black" pitchFamily="2" charset="77"/>
              </a:rPr>
              <a:t>Reduce</a:t>
            </a:r>
          </a:p>
        </p:txBody>
      </p:sp>
      <p:sp>
        <p:nvSpPr>
          <p:cNvPr id="21" name="Rectangle 20">
            <a:extLst>
              <a:ext uri="{FF2B5EF4-FFF2-40B4-BE49-F238E27FC236}">
                <a16:creationId xmlns:a16="http://schemas.microsoft.com/office/drawing/2014/main" id="{840A9AAB-630C-8942-B314-6BC4793457DA}"/>
              </a:ext>
            </a:extLst>
          </p:cNvPr>
          <p:cNvSpPr/>
          <p:nvPr/>
        </p:nvSpPr>
        <p:spPr>
          <a:xfrm>
            <a:off x="6431753" y="4358179"/>
            <a:ext cx="1198614"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4803DF65-2ECB-CF4F-9E02-675EB5AE6892}"/>
              </a:ext>
            </a:extLst>
          </p:cNvPr>
          <p:cNvSpPr/>
          <p:nvPr/>
        </p:nvSpPr>
        <p:spPr>
          <a:xfrm>
            <a:off x="6480515" y="4468778"/>
            <a:ext cx="1109405" cy="461665"/>
          </a:xfrm>
          <a:prstGeom prst="rect">
            <a:avLst/>
          </a:prstGeom>
        </p:spPr>
        <p:txBody>
          <a:bodyPr wrap="square">
            <a:spAutoFit/>
          </a:bodyPr>
          <a:lstStyle/>
          <a:p>
            <a:r>
              <a:rPr lang="en-US" sz="2400" b="1" dirty="0">
                <a:solidFill>
                  <a:srgbClr val="004A6C"/>
                </a:solidFill>
                <a:latin typeface="Gilroy Black" pitchFamily="2" charset="77"/>
              </a:rPr>
              <a:t>Reuse</a:t>
            </a:r>
          </a:p>
        </p:txBody>
      </p:sp>
      <p:pic>
        <p:nvPicPr>
          <p:cNvPr id="34" name="Picture 33" descr="A picture containing text&#10;&#10;Description automatically generated">
            <a:extLst>
              <a:ext uri="{FF2B5EF4-FFF2-40B4-BE49-F238E27FC236}">
                <a16:creationId xmlns:a16="http://schemas.microsoft.com/office/drawing/2014/main" id="{2498DF99-65C7-4CC1-A46E-0967265BB1E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3" name="Rectangle 22">
            <a:extLst>
              <a:ext uri="{FF2B5EF4-FFF2-40B4-BE49-F238E27FC236}">
                <a16:creationId xmlns:a16="http://schemas.microsoft.com/office/drawing/2014/main" id="{6623B2F9-B401-AA49-A757-5299EB6106D5}"/>
              </a:ext>
            </a:extLst>
          </p:cNvPr>
          <p:cNvSpPr/>
          <p:nvPr/>
        </p:nvSpPr>
        <p:spPr>
          <a:xfrm>
            <a:off x="8192949" y="4358179"/>
            <a:ext cx="1418475"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2B8E35B-A7A1-794B-BCE9-FB5615380119}"/>
              </a:ext>
            </a:extLst>
          </p:cNvPr>
          <p:cNvSpPr/>
          <p:nvPr/>
        </p:nvSpPr>
        <p:spPr>
          <a:xfrm>
            <a:off x="8262978" y="4468778"/>
            <a:ext cx="1300356" cy="461665"/>
          </a:xfrm>
          <a:prstGeom prst="rect">
            <a:avLst/>
          </a:prstGeom>
        </p:spPr>
        <p:txBody>
          <a:bodyPr wrap="none">
            <a:spAutoFit/>
          </a:bodyPr>
          <a:lstStyle/>
          <a:p>
            <a:r>
              <a:rPr lang="en-US" sz="2400" b="1" dirty="0">
                <a:solidFill>
                  <a:srgbClr val="004A6C"/>
                </a:solidFill>
                <a:latin typeface="Gilroy Black" pitchFamily="2" charset="77"/>
              </a:rPr>
              <a:t>Recycle</a:t>
            </a:r>
          </a:p>
        </p:txBody>
      </p:sp>
      <p:sp>
        <p:nvSpPr>
          <p:cNvPr id="25" name="Rectangle 24">
            <a:extLst>
              <a:ext uri="{FF2B5EF4-FFF2-40B4-BE49-F238E27FC236}">
                <a16:creationId xmlns:a16="http://schemas.microsoft.com/office/drawing/2014/main" id="{34765133-D8D6-9E4A-BED9-B509B3C539F1}"/>
              </a:ext>
            </a:extLst>
          </p:cNvPr>
          <p:cNvSpPr/>
          <p:nvPr/>
        </p:nvSpPr>
        <p:spPr>
          <a:xfrm>
            <a:off x="10121591" y="4358179"/>
            <a:ext cx="1296175"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2BD2E5E7-27B8-094C-A167-F2DEF518BBCE}"/>
              </a:ext>
            </a:extLst>
          </p:cNvPr>
          <p:cNvSpPr/>
          <p:nvPr/>
        </p:nvSpPr>
        <p:spPr>
          <a:xfrm>
            <a:off x="10191620" y="4468778"/>
            <a:ext cx="1127232" cy="461665"/>
          </a:xfrm>
          <a:prstGeom prst="rect">
            <a:avLst/>
          </a:prstGeom>
        </p:spPr>
        <p:txBody>
          <a:bodyPr wrap="none">
            <a:spAutoFit/>
          </a:bodyPr>
          <a:lstStyle/>
          <a:p>
            <a:r>
              <a:rPr lang="en-US" sz="2400" b="1" dirty="0">
                <a:solidFill>
                  <a:srgbClr val="004A6C"/>
                </a:solidFill>
                <a:latin typeface="Gilroy Black" pitchFamily="2" charset="77"/>
              </a:rPr>
              <a:t>Repair</a:t>
            </a:r>
          </a:p>
        </p:txBody>
      </p:sp>
    </p:spTree>
    <p:extLst>
      <p:ext uri="{BB962C8B-B14F-4D97-AF65-F5344CB8AC3E}">
        <p14:creationId xmlns:p14="http://schemas.microsoft.com/office/powerpoint/2010/main" val="11766782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Icon&#10;&#10;Description automatically generated">
            <a:extLst>
              <a:ext uri="{FF2B5EF4-FFF2-40B4-BE49-F238E27FC236}">
                <a16:creationId xmlns:a16="http://schemas.microsoft.com/office/drawing/2014/main" id="{9CC4B296-7DBE-4038-8B56-2F44F940D466}"/>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9AD9CE74-1C78-074B-A3D4-A3A3EA88CC2E}"/>
              </a:ext>
            </a:extLst>
          </p:cNvPr>
          <p:cNvSpPr txBox="1"/>
          <p:nvPr/>
        </p:nvSpPr>
        <p:spPr>
          <a:xfrm>
            <a:off x="574554" y="902810"/>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The 6Rs</a:t>
            </a:r>
          </a:p>
        </p:txBody>
      </p:sp>
      <p:sp>
        <p:nvSpPr>
          <p:cNvPr id="6" name="Oval 5">
            <a:extLst>
              <a:ext uri="{FF2B5EF4-FFF2-40B4-BE49-F238E27FC236}">
                <a16:creationId xmlns:a16="http://schemas.microsoft.com/office/drawing/2014/main" id="{31EB7045-F2C3-7445-ABE7-8D180150023C}"/>
              </a:ext>
            </a:extLst>
          </p:cNvPr>
          <p:cNvSpPr/>
          <p:nvPr/>
        </p:nvSpPr>
        <p:spPr>
          <a:xfrm>
            <a:off x="6864626" y="902810"/>
            <a:ext cx="3061252" cy="3061252"/>
          </a:xfrm>
          <a:prstGeom prst="ellipse">
            <a:avLst/>
          </a:prstGeom>
          <a:noFill/>
          <a:ln w="76200">
            <a:solidFill>
              <a:srgbClr val="004A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E154CBA-E7F2-374C-9C99-71986D21F580}"/>
              </a:ext>
            </a:extLst>
          </p:cNvPr>
          <p:cNvSpPr/>
          <p:nvPr/>
        </p:nvSpPr>
        <p:spPr>
          <a:xfrm>
            <a:off x="5753100" y="2893938"/>
            <a:ext cx="3061252" cy="3061252"/>
          </a:xfrm>
          <a:prstGeom prst="ellipse">
            <a:avLst/>
          </a:prstGeom>
          <a:noFill/>
          <a:ln w="76200">
            <a:solidFill>
              <a:srgbClr val="004A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43268D17-64C9-B640-935C-01C7AF0ED36F}"/>
              </a:ext>
            </a:extLst>
          </p:cNvPr>
          <p:cNvSpPr/>
          <p:nvPr/>
        </p:nvSpPr>
        <p:spPr>
          <a:xfrm>
            <a:off x="7899952" y="2893938"/>
            <a:ext cx="3061252" cy="3061252"/>
          </a:xfrm>
          <a:prstGeom prst="ellipse">
            <a:avLst/>
          </a:prstGeom>
          <a:noFill/>
          <a:ln w="76200">
            <a:solidFill>
              <a:srgbClr val="004A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7279BD9-E05B-A84A-8484-2846E676B9F0}"/>
              </a:ext>
            </a:extLst>
          </p:cNvPr>
          <p:cNvSpPr/>
          <p:nvPr/>
        </p:nvSpPr>
        <p:spPr>
          <a:xfrm>
            <a:off x="6864626" y="1743338"/>
            <a:ext cx="2945296" cy="1015663"/>
          </a:xfrm>
          <a:prstGeom prst="rect">
            <a:avLst/>
          </a:prstGeom>
        </p:spPr>
        <p:txBody>
          <a:bodyPr wrap="square">
            <a:spAutoFit/>
          </a:bodyPr>
          <a:lstStyle/>
          <a:p>
            <a:pPr algn="ctr"/>
            <a:r>
              <a:rPr lang="en-US" sz="2400" b="1" dirty="0">
                <a:solidFill>
                  <a:srgbClr val="004A6C"/>
                </a:solidFill>
                <a:latin typeface="Gilroy Bold" pitchFamily="2" charset="77"/>
              </a:rPr>
              <a:t>Manufacturers </a:t>
            </a:r>
          </a:p>
          <a:p>
            <a:pPr algn="ctr"/>
            <a:r>
              <a:rPr lang="en-US" dirty="0">
                <a:solidFill>
                  <a:srgbClr val="004A6C"/>
                </a:solidFill>
                <a:latin typeface="Gilroy Medium" pitchFamily="2" charset="77"/>
              </a:rPr>
              <a:t>(people that make products)</a:t>
            </a:r>
          </a:p>
        </p:txBody>
      </p:sp>
      <p:sp>
        <p:nvSpPr>
          <p:cNvPr id="14" name="Rectangle 13">
            <a:extLst>
              <a:ext uri="{FF2B5EF4-FFF2-40B4-BE49-F238E27FC236}">
                <a16:creationId xmlns:a16="http://schemas.microsoft.com/office/drawing/2014/main" id="{DC59290C-2E20-0A4F-8265-959743963F48}"/>
              </a:ext>
            </a:extLst>
          </p:cNvPr>
          <p:cNvSpPr/>
          <p:nvPr/>
        </p:nvSpPr>
        <p:spPr>
          <a:xfrm>
            <a:off x="679174" y="2026385"/>
            <a:ext cx="2572578" cy="3416320"/>
          </a:xfrm>
          <a:prstGeom prst="rect">
            <a:avLst/>
          </a:prstGeom>
          <a:solidFill>
            <a:schemeClr val="bg1"/>
          </a:solidFill>
        </p:spPr>
        <p:txBody>
          <a:bodyPr wrap="square">
            <a:spAutoFit/>
          </a:bodyPr>
          <a:lstStyle/>
          <a:p>
            <a:pPr marL="457200" indent="-457200">
              <a:buFont typeface="Arial" panose="020B0604020202020204" pitchFamily="34" charset="0"/>
              <a:buChar char="•"/>
            </a:pPr>
            <a:r>
              <a:rPr lang="en-US" sz="3600" dirty="0">
                <a:solidFill>
                  <a:srgbClr val="004A6C"/>
                </a:solidFill>
                <a:latin typeface="Gilroy Medium" pitchFamily="2" charset="77"/>
              </a:rPr>
              <a:t>Reduce</a:t>
            </a:r>
          </a:p>
          <a:p>
            <a:pPr marL="457200" indent="-457200">
              <a:buFont typeface="Arial" panose="020B0604020202020204" pitchFamily="34" charset="0"/>
              <a:buChar char="•"/>
            </a:pPr>
            <a:r>
              <a:rPr lang="en-US" sz="3600" dirty="0">
                <a:solidFill>
                  <a:srgbClr val="004A6C"/>
                </a:solidFill>
                <a:latin typeface="Gilroy Medium" pitchFamily="2" charset="77"/>
              </a:rPr>
              <a:t>Recycle</a:t>
            </a:r>
          </a:p>
          <a:p>
            <a:pPr marL="457200" indent="-457200">
              <a:buFont typeface="Arial" panose="020B0604020202020204" pitchFamily="34" charset="0"/>
              <a:buChar char="•"/>
            </a:pPr>
            <a:r>
              <a:rPr lang="en-US" sz="3600" dirty="0">
                <a:solidFill>
                  <a:srgbClr val="004A6C"/>
                </a:solidFill>
                <a:latin typeface="Gilroy Medium" pitchFamily="2" charset="77"/>
              </a:rPr>
              <a:t>Reuse</a:t>
            </a:r>
          </a:p>
          <a:p>
            <a:pPr marL="457200" indent="-457200">
              <a:buFont typeface="Arial" panose="020B0604020202020204" pitchFamily="34" charset="0"/>
              <a:buChar char="•"/>
            </a:pPr>
            <a:r>
              <a:rPr lang="en-US" sz="3600" dirty="0">
                <a:solidFill>
                  <a:srgbClr val="004A6C"/>
                </a:solidFill>
                <a:latin typeface="Gilroy Medium" pitchFamily="2" charset="77"/>
              </a:rPr>
              <a:t>Refuse</a:t>
            </a:r>
          </a:p>
          <a:p>
            <a:pPr marL="457200" indent="-457200">
              <a:buFont typeface="Arial" panose="020B0604020202020204" pitchFamily="34" charset="0"/>
              <a:buChar char="•"/>
            </a:pPr>
            <a:r>
              <a:rPr lang="en-US" sz="3600" dirty="0">
                <a:solidFill>
                  <a:srgbClr val="004A6C"/>
                </a:solidFill>
                <a:latin typeface="Gilroy Medium" pitchFamily="2" charset="77"/>
              </a:rPr>
              <a:t>Rethink</a:t>
            </a:r>
          </a:p>
          <a:p>
            <a:pPr marL="457200" indent="-457200">
              <a:buFont typeface="Arial" panose="020B0604020202020204" pitchFamily="34" charset="0"/>
              <a:buChar char="•"/>
            </a:pPr>
            <a:r>
              <a:rPr lang="en-US" sz="3600" dirty="0">
                <a:solidFill>
                  <a:srgbClr val="004A6C"/>
                </a:solidFill>
                <a:latin typeface="Gilroy Medium" pitchFamily="2" charset="77"/>
              </a:rPr>
              <a:t>Repair</a:t>
            </a:r>
          </a:p>
        </p:txBody>
      </p:sp>
      <p:sp>
        <p:nvSpPr>
          <p:cNvPr id="16" name="Rectangle 15">
            <a:extLst>
              <a:ext uri="{FF2B5EF4-FFF2-40B4-BE49-F238E27FC236}">
                <a16:creationId xmlns:a16="http://schemas.microsoft.com/office/drawing/2014/main" id="{06137B10-FC91-9F41-807D-318F127C743D}"/>
              </a:ext>
            </a:extLst>
          </p:cNvPr>
          <p:cNvSpPr/>
          <p:nvPr/>
        </p:nvSpPr>
        <p:spPr>
          <a:xfrm>
            <a:off x="8186530" y="4052711"/>
            <a:ext cx="3326296" cy="1015663"/>
          </a:xfrm>
          <a:prstGeom prst="rect">
            <a:avLst/>
          </a:prstGeom>
        </p:spPr>
        <p:txBody>
          <a:bodyPr wrap="square">
            <a:spAutoFit/>
          </a:bodyPr>
          <a:lstStyle/>
          <a:p>
            <a:pPr algn="ctr"/>
            <a:r>
              <a:rPr lang="en-US" sz="2400" b="1" dirty="0">
                <a:solidFill>
                  <a:srgbClr val="004A6C"/>
                </a:solidFill>
                <a:latin typeface="Gilroy Bold" pitchFamily="2" charset="77"/>
              </a:rPr>
              <a:t>Consumers </a:t>
            </a:r>
          </a:p>
          <a:p>
            <a:pPr algn="ctr"/>
            <a:r>
              <a:rPr lang="en-US" dirty="0">
                <a:solidFill>
                  <a:srgbClr val="004A6C"/>
                </a:solidFill>
                <a:latin typeface="Gilroy Medium" pitchFamily="2" charset="77"/>
              </a:rPr>
              <a:t>(people that </a:t>
            </a:r>
            <a:br>
              <a:rPr lang="en-US" dirty="0">
                <a:solidFill>
                  <a:srgbClr val="004A6C"/>
                </a:solidFill>
                <a:latin typeface="Gilroy Medium" pitchFamily="2" charset="77"/>
              </a:rPr>
            </a:br>
            <a:r>
              <a:rPr lang="en-US" dirty="0">
                <a:solidFill>
                  <a:srgbClr val="004A6C"/>
                </a:solidFill>
                <a:latin typeface="Gilroy Medium" pitchFamily="2" charset="77"/>
              </a:rPr>
              <a:t>buy products)</a:t>
            </a:r>
            <a:endParaRPr lang="en-US" dirty="0">
              <a:solidFill>
                <a:srgbClr val="004A6C"/>
              </a:solidFill>
            </a:endParaRPr>
          </a:p>
        </p:txBody>
      </p:sp>
      <p:sp>
        <p:nvSpPr>
          <p:cNvPr id="18" name="Rectangle 17">
            <a:extLst>
              <a:ext uri="{FF2B5EF4-FFF2-40B4-BE49-F238E27FC236}">
                <a16:creationId xmlns:a16="http://schemas.microsoft.com/office/drawing/2014/main" id="{6E829286-5D9F-9D4F-80F0-EAA865E70CCE}"/>
              </a:ext>
            </a:extLst>
          </p:cNvPr>
          <p:cNvSpPr/>
          <p:nvPr/>
        </p:nvSpPr>
        <p:spPr>
          <a:xfrm>
            <a:off x="5293984" y="4094140"/>
            <a:ext cx="3326296" cy="1015663"/>
          </a:xfrm>
          <a:prstGeom prst="rect">
            <a:avLst/>
          </a:prstGeom>
        </p:spPr>
        <p:txBody>
          <a:bodyPr wrap="square">
            <a:spAutoFit/>
          </a:bodyPr>
          <a:lstStyle/>
          <a:p>
            <a:pPr algn="ctr"/>
            <a:r>
              <a:rPr lang="en-US" sz="2400" b="1" dirty="0">
                <a:solidFill>
                  <a:srgbClr val="004A6C"/>
                </a:solidFill>
                <a:latin typeface="Gilroy Bold" pitchFamily="2" charset="77"/>
              </a:rPr>
              <a:t>Retailers </a:t>
            </a:r>
          </a:p>
          <a:p>
            <a:pPr algn="ctr"/>
            <a:r>
              <a:rPr lang="en-US" dirty="0">
                <a:solidFill>
                  <a:srgbClr val="004A6C"/>
                </a:solidFill>
                <a:latin typeface="Gilroy Medium" pitchFamily="2" charset="77"/>
              </a:rPr>
              <a:t>(people that </a:t>
            </a:r>
          </a:p>
          <a:p>
            <a:pPr algn="ctr"/>
            <a:r>
              <a:rPr lang="en-US" dirty="0">
                <a:solidFill>
                  <a:srgbClr val="004A6C"/>
                </a:solidFill>
                <a:latin typeface="Gilroy Medium" pitchFamily="2" charset="77"/>
              </a:rPr>
              <a:t>sell products)</a:t>
            </a:r>
            <a:endParaRPr lang="en-US" dirty="0">
              <a:solidFill>
                <a:srgbClr val="004A6C"/>
              </a:solidFill>
            </a:endParaRPr>
          </a:p>
        </p:txBody>
      </p:sp>
      <p:pic>
        <p:nvPicPr>
          <p:cNvPr id="11" name="Picture 10" descr="A picture containing text&#10;&#10;Description automatically generated">
            <a:extLst>
              <a:ext uri="{FF2B5EF4-FFF2-40B4-BE49-F238E27FC236}">
                <a16:creationId xmlns:a16="http://schemas.microsoft.com/office/drawing/2014/main" id="{A74B0CC8-D34B-437E-8946-12B8B52835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97968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1B04E-C437-2748-A82B-03FC20D23D8B}"/>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90EB9C0-ED27-6048-96B2-B824AA932230}"/>
              </a:ext>
            </a:extLst>
          </p:cNvPr>
          <p:cNvPicPr>
            <a:picLocks noChangeAspect="1"/>
          </p:cNvPicPr>
          <p:nvPr/>
        </p:nvPicPr>
        <p:blipFill>
          <a:blip r:embed="rId3"/>
          <a:stretch>
            <a:fillRect/>
          </a:stretch>
        </p:blipFill>
        <p:spPr>
          <a:xfrm>
            <a:off x="0" y="0"/>
            <a:ext cx="12192000" cy="6858000"/>
          </a:xfrm>
          <a:prstGeom prst="rect">
            <a:avLst/>
          </a:prstGeom>
          <a:ln>
            <a:noFill/>
          </a:ln>
        </p:spPr>
      </p:pic>
      <p:sp>
        <p:nvSpPr>
          <p:cNvPr id="5" name="TextBox 4">
            <a:extLst>
              <a:ext uri="{FF2B5EF4-FFF2-40B4-BE49-F238E27FC236}">
                <a16:creationId xmlns:a16="http://schemas.microsoft.com/office/drawing/2014/main" id="{9AD9CE74-1C78-074B-A3D4-A3A3EA88CC2E}"/>
              </a:ext>
            </a:extLst>
          </p:cNvPr>
          <p:cNvSpPr txBox="1"/>
          <p:nvPr/>
        </p:nvSpPr>
        <p:spPr>
          <a:xfrm>
            <a:off x="574554" y="902810"/>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The 6Rs: </a:t>
            </a:r>
            <a:r>
              <a:rPr lang="en-US" sz="3200" b="1" dirty="0">
                <a:solidFill>
                  <a:srgbClr val="0090D4"/>
                </a:solidFill>
                <a:latin typeface="Gilroy Black" pitchFamily="2" charset="77"/>
              </a:rPr>
              <a:t>Reduce </a:t>
            </a:r>
          </a:p>
        </p:txBody>
      </p:sp>
      <p:sp>
        <p:nvSpPr>
          <p:cNvPr id="11" name="Rectangle 10">
            <a:extLst>
              <a:ext uri="{FF2B5EF4-FFF2-40B4-BE49-F238E27FC236}">
                <a16:creationId xmlns:a16="http://schemas.microsoft.com/office/drawing/2014/main" id="{60E89E5C-22EF-E648-BB2F-E55E1BEE3017}"/>
              </a:ext>
            </a:extLst>
          </p:cNvPr>
          <p:cNvSpPr/>
          <p:nvPr/>
        </p:nvSpPr>
        <p:spPr>
          <a:xfrm>
            <a:off x="666043" y="2157985"/>
            <a:ext cx="6701111" cy="351252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392BFBD-29CA-4C48-94FE-4BCCCC90830C}"/>
              </a:ext>
            </a:extLst>
          </p:cNvPr>
          <p:cNvSpPr/>
          <p:nvPr/>
        </p:nvSpPr>
        <p:spPr>
          <a:xfrm>
            <a:off x="838200" y="2307879"/>
            <a:ext cx="4044696" cy="3243965"/>
          </a:xfrm>
          <a:prstGeom prst="rect">
            <a:avLst/>
          </a:prstGeom>
        </p:spPr>
        <p:txBody>
          <a:bodyPr wrap="square">
            <a:spAutoFit/>
          </a:bodyPr>
          <a:lstStyle/>
          <a:p>
            <a:r>
              <a:rPr lang="en-US" sz="1600" b="1" dirty="0">
                <a:solidFill>
                  <a:srgbClr val="004A6C"/>
                </a:solidFill>
                <a:latin typeface="Gilroy Bold" pitchFamily="2" charset="77"/>
              </a:rPr>
              <a:t>Consumers</a:t>
            </a:r>
          </a:p>
          <a:p>
            <a:r>
              <a:rPr lang="en-US" sz="1600" dirty="0">
                <a:solidFill>
                  <a:srgbClr val="004A6C"/>
                </a:solidFill>
                <a:latin typeface="Gilroy Medium" pitchFamily="2" charset="77"/>
              </a:rPr>
              <a:t>Reduce the number of products </a:t>
            </a:r>
            <a:br>
              <a:rPr lang="en-US" sz="1600" dirty="0">
                <a:solidFill>
                  <a:srgbClr val="004A6C"/>
                </a:solidFill>
                <a:latin typeface="Gilroy Medium" pitchFamily="2" charset="77"/>
              </a:rPr>
            </a:br>
            <a:r>
              <a:rPr lang="en-US" sz="1600" dirty="0">
                <a:solidFill>
                  <a:srgbClr val="004A6C"/>
                </a:solidFill>
                <a:latin typeface="Gilroy Medium" pitchFamily="2" charset="77"/>
              </a:rPr>
              <a:t>they buy or consider buying products </a:t>
            </a:r>
            <a:br>
              <a:rPr lang="en-US" sz="1600" dirty="0">
                <a:solidFill>
                  <a:srgbClr val="004A6C"/>
                </a:solidFill>
                <a:latin typeface="Gilroy Medium" pitchFamily="2" charset="77"/>
              </a:rPr>
            </a:br>
            <a:r>
              <a:rPr lang="en-US" sz="1600" dirty="0">
                <a:solidFill>
                  <a:srgbClr val="004A6C"/>
                </a:solidFill>
                <a:latin typeface="Gilroy Medium" pitchFamily="2" charset="77"/>
              </a:rPr>
              <a:t>which use less energy or last longer.</a:t>
            </a:r>
          </a:p>
          <a:p>
            <a:pPr>
              <a:lnSpc>
                <a:spcPct val="140000"/>
              </a:lnSpc>
            </a:pPr>
            <a:r>
              <a:rPr lang="en-US" sz="1600" b="1" dirty="0">
                <a:solidFill>
                  <a:srgbClr val="004A6C"/>
                </a:solidFill>
                <a:latin typeface="Gilroy Bold" pitchFamily="2" charset="77"/>
              </a:rPr>
              <a:t>Manufactures </a:t>
            </a:r>
          </a:p>
          <a:p>
            <a:r>
              <a:rPr lang="en-US" sz="1600" dirty="0">
                <a:solidFill>
                  <a:srgbClr val="004A6C"/>
                </a:solidFill>
                <a:latin typeface="Gilroy Medium" pitchFamily="2" charset="77"/>
              </a:rPr>
              <a:t>Design products which use less materials, use less energy to produce and use less packaging during transport.</a:t>
            </a:r>
          </a:p>
          <a:p>
            <a:pPr>
              <a:lnSpc>
                <a:spcPct val="140000"/>
              </a:lnSpc>
            </a:pPr>
            <a:r>
              <a:rPr lang="en-US" sz="1600" b="1" dirty="0">
                <a:solidFill>
                  <a:srgbClr val="004A6C"/>
                </a:solidFill>
                <a:latin typeface="Gilroy Bold" pitchFamily="2" charset="77"/>
              </a:rPr>
              <a:t>Retailers </a:t>
            </a:r>
          </a:p>
          <a:p>
            <a:r>
              <a:rPr lang="en-US" sz="1600" dirty="0">
                <a:solidFill>
                  <a:srgbClr val="004A6C"/>
                </a:solidFill>
                <a:latin typeface="Gilroy Medium" pitchFamily="2" charset="77"/>
              </a:rPr>
              <a:t>Reduce carbon emissions by transporting straight to consumers rather than to warehouses and shops. </a:t>
            </a:r>
            <a:endParaRPr lang="en-GB" sz="1600" dirty="0">
              <a:solidFill>
                <a:srgbClr val="004A6C"/>
              </a:solidFill>
              <a:latin typeface="Gilroy Medium" pitchFamily="2" charset="77"/>
            </a:endParaRPr>
          </a:p>
        </p:txBody>
      </p:sp>
      <p:pic>
        <p:nvPicPr>
          <p:cNvPr id="17" name="Content Placeholder 16" descr="A picture containing person&#10;&#10;Description automatically generated">
            <a:extLst>
              <a:ext uri="{FF2B5EF4-FFF2-40B4-BE49-F238E27FC236}">
                <a16:creationId xmlns:a16="http://schemas.microsoft.com/office/drawing/2014/main" id="{1AB52E7B-F594-3846-8F64-9DBF526ED495}"/>
              </a:ext>
            </a:extLst>
          </p:cNvPr>
          <p:cNvPicPr>
            <a:picLocks noGrp="1" noChangeAspect="1"/>
          </p:cNvPicPr>
          <p:nvPr>
            <p:ph idx="1"/>
          </p:nvPr>
        </p:nvPicPr>
        <p:blipFill rotWithShape="1">
          <a:blip r:embed="rId4" cstate="screen">
            <a:extLst>
              <a:ext uri="{28A0092B-C50C-407E-A947-70E740481C1C}">
                <a14:useLocalDpi xmlns:a14="http://schemas.microsoft.com/office/drawing/2010/main"/>
              </a:ext>
            </a:extLst>
          </a:blip>
          <a:srcRect/>
          <a:stretch/>
        </p:blipFill>
        <p:spPr>
          <a:xfrm>
            <a:off x="4401309" y="0"/>
            <a:ext cx="7790691" cy="6858000"/>
          </a:xfrm>
        </p:spPr>
      </p:pic>
      <p:sp>
        <p:nvSpPr>
          <p:cNvPr id="3" name="Rectangle 2">
            <a:extLst>
              <a:ext uri="{FF2B5EF4-FFF2-40B4-BE49-F238E27FC236}">
                <a16:creationId xmlns:a16="http://schemas.microsoft.com/office/drawing/2014/main" id="{9C855A70-D2C4-504A-AA72-04C67C5EA9C1}"/>
              </a:ext>
            </a:extLst>
          </p:cNvPr>
          <p:cNvSpPr/>
          <p:nvPr/>
        </p:nvSpPr>
        <p:spPr>
          <a:xfrm>
            <a:off x="574554" y="5955190"/>
            <a:ext cx="6096000" cy="369332"/>
          </a:xfrm>
          <a:prstGeom prst="rect">
            <a:avLst/>
          </a:prstGeom>
        </p:spPr>
        <p:txBody>
          <a:bodyPr>
            <a:spAutoFit/>
          </a:bodyPr>
          <a:lstStyle/>
          <a:p>
            <a:r>
              <a:rPr lang="en-US" b="1" dirty="0">
                <a:solidFill>
                  <a:srgbClr val="F9F6ED"/>
                </a:solidFill>
                <a:latin typeface="Gilroy SemiBold" pitchFamily="2" charset="77"/>
              </a:rPr>
              <a:t>Can you think of any examples of reducing?</a:t>
            </a:r>
          </a:p>
        </p:txBody>
      </p:sp>
    </p:spTree>
    <p:extLst>
      <p:ext uri="{BB962C8B-B14F-4D97-AF65-F5344CB8AC3E}">
        <p14:creationId xmlns:p14="http://schemas.microsoft.com/office/powerpoint/2010/main" val="16744505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1B04E-C437-2748-A82B-03FC20D23D8B}"/>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90EB9C0-ED27-6048-96B2-B824AA932230}"/>
              </a:ext>
            </a:extLst>
          </p:cNvPr>
          <p:cNvPicPr>
            <a:picLocks noChangeAspect="1"/>
          </p:cNvPicPr>
          <p:nvPr/>
        </p:nvPicPr>
        <p:blipFill>
          <a:blip r:embed="rId3"/>
          <a:stretch>
            <a:fillRect/>
          </a:stretch>
        </p:blipFill>
        <p:spPr>
          <a:xfrm>
            <a:off x="0" y="3502"/>
            <a:ext cx="12192000" cy="6858000"/>
          </a:xfrm>
          <a:prstGeom prst="rect">
            <a:avLst/>
          </a:prstGeom>
          <a:ln>
            <a:noFill/>
          </a:ln>
        </p:spPr>
      </p:pic>
      <p:sp>
        <p:nvSpPr>
          <p:cNvPr id="5" name="TextBox 4">
            <a:extLst>
              <a:ext uri="{FF2B5EF4-FFF2-40B4-BE49-F238E27FC236}">
                <a16:creationId xmlns:a16="http://schemas.microsoft.com/office/drawing/2014/main" id="{9AD9CE74-1C78-074B-A3D4-A3A3EA88CC2E}"/>
              </a:ext>
            </a:extLst>
          </p:cNvPr>
          <p:cNvSpPr txBox="1"/>
          <p:nvPr/>
        </p:nvSpPr>
        <p:spPr>
          <a:xfrm>
            <a:off x="574554" y="902810"/>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The 6Rs: </a:t>
            </a:r>
            <a:r>
              <a:rPr lang="en-US" sz="3200" b="1" dirty="0">
                <a:solidFill>
                  <a:srgbClr val="0090D4"/>
                </a:solidFill>
                <a:latin typeface="Gilroy Black" pitchFamily="2" charset="77"/>
              </a:rPr>
              <a:t>Recycle</a:t>
            </a:r>
          </a:p>
        </p:txBody>
      </p:sp>
      <p:sp>
        <p:nvSpPr>
          <p:cNvPr id="3" name="Rectangle 2">
            <a:extLst>
              <a:ext uri="{FF2B5EF4-FFF2-40B4-BE49-F238E27FC236}">
                <a16:creationId xmlns:a16="http://schemas.microsoft.com/office/drawing/2014/main" id="{57DF2458-C092-464E-8C31-3257CF93E587}"/>
              </a:ext>
            </a:extLst>
          </p:cNvPr>
          <p:cNvSpPr/>
          <p:nvPr/>
        </p:nvSpPr>
        <p:spPr>
          <a:xfrm>
            <a:off x="-6429021" y="2008555"/>
            <a:ext cx="6096000" cy="646331"/>
          </a:xfrm>
          <a:prstGeom prst="rect">
            <a:avLst/>
          </a:prstGeom>
        </p:spPr>
        <p:txBody>
          <a:bodyPr>
            <a:spAutoFit/>
          </a:bodyPr>
          <a:lstStyle/>
          <a:p>
            <a:endParaRPr lang="en-US" dirty="0"/>
          </a:p>
          <a:p>
            <a:endParaRPr lang="en-US" dirty="0"/>
          </a:p>
        </p:txBody>
      </p:sp>
      <p:sp>
        <p:nvSpPr>
          <p:cNvPr id="9" name="Rectangle 8">
            <a:extLst>
              <a:ext uri="{FF2B5EF4-FFF2-40B4-BE49-F238E27FC236}">
                <a16:creationId xmlns:a16="http://schemas.microsoft.com/office/drawing/2014/main" id="{6E7B6370-C026-2441-B08B-42DF90A7E378}"/>
              </a:ext>
            </a:extLst>
          </p:cNvPr>
          <p:cNvSpPr/>
          <p:nvPr/>
        </p:nvSpPr>
        <p:spPr>
          <a:xfrm>
            <a:off x="666043" y="2157985"/>
            <a:ext cx="6701111" cy="351252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picture containing painted&#10;&#10;Description automatically generated">
            <a:extLst>
              <a:ext uri="{FF2B5EF4-FFF2-40B4-BE49-F238E27FC236}">
                <a16:creationId xmlns:a16="http://schemas.microsoft.com/office/drawing/2014/main" id="{3E2CC680-B236-A742-89AE-819747E496E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389114" y="0"/>
            <a:ext cx="7802886" cy="6858000"/>
          </a:xfrm>
          <a:prstGeom prst="rect">
            <a:avLst/>
          </a:prstGeom>
        </p:spPr>
      </p:pic>
      <p:sp>
        <p:nvSpPr>
          <p:cNvPr id="10" name="Rectangle 9">
            <a:extLst>
              <a:ext uri="{FF2B5EF4-FFF2-40B4-BE49-F238E27FC236}">
                <a16:creationId xmlns:a16="http://schemas.microsoft.com/office/drawing/2014/main" id="{C5515E26-1179-A843-9860-2C833E9B20DE}"/>
              </a:ext>
            </a:extLst>
          </p:cNvPr>
          <p:cNvSpPr/>
          <p:nvPr/>
        </p:nvSpPr>
        <p:spPr>
          <a:xfrm>
            <a:off x="838200" y="2307879"/>
            <a:ext cx="4322944" cy="3490186"/>
          </a:xfrm>
          <a:prstGeom prst="rect">
            <a:avLst/>
          </a:prstGeom>
        </p:spPr>
        <p:txBody>
          <a:bodyPr wrap="square">
            <a:spAutoFit/>
          </a:bodyPr>
          <a:lstStyle/>
          <a:p>
            <a:r>
              <a:rPr lang="en-US" sz="1600" b="1" dirty="0">
                <a:solidFill>
                  <a:srgbClr val="004A6C"/>
                </a:solidFill>
                <a:latin typeface="Gilroy Bold" pitchFamily="2" charset="77"/>
              </a:rPr>
              <a:t>Consumers</a:t>
            </a:r>
          </a:p>
          <a:p>
            <a:r>
              <a:rPr lang="en-US" sz="1600" dirty="0">
                <a:solidFill>
                  <a:srgbClr val="004A6C"/>
                </a:solidFill>
                <a:latin typeface="Gilroy Medium" pitchFamily="2" charset="77"/>
              </a:rPr>
              <a:t>Ensure all products that can be recycled </a:t>
            </a:r>
            <a:br>
              <a:rPr lang="en-US" sz="1600" dirty="0">
                <a:solidFill>
                  <a:srgbClr val="004A6C"/>
                </a:solidFill>
                <a:latin typeface="Gilroy Medium" pitchFamily="2" charset="77"/>
              </a:rPr>
            </a:br>
            <a:r>
              <a:rPr lang="en-US" sz="1600" dirty="0">
                <a:solidFill>
                  <a:srgbClr val="004A6C"/>
                </a:solidFill>
                <a:latin typeface="Gilroy Medium" pitchFamily="2" charset="77"/>
              </a:rPr>
              <a:t>are disposed of in the correct way. </a:t>
            </a:r>
            <a:br>
              <a:rPr lang="en-US" sz="1600" dirty="0">
                <a:solidFill>
                  <a:srgbClr val="004A6C"/>
                </a:solidFill>
                <a:latin typeface="Gilroy Medium" pitchFamily="2" charset="77"/>
              </a:rPr>
            </a:br>
            <a:r>
              <a:rPr lang="en-US" sz="1600" dirty="0">
                <a:solidFill>
                  <a:srgbClr val="004A6C"/>
                </a:solidFill>
                <a:latin typeface="Gilroy Medium" pitchFamily="2" charset="77"/>
              </a:rPr>
              <a:t>Choose retailers that support recycling. </a:t>
            </a:r>
          </a:p>
          <a:p>
            <a:pPr>
              <a:lnSpc>
                <a:spcPct val="140000"/>
              </a:lnSpc>
            </a:pPr>
            <a:r>
              <a:rPr lang="en-US" sz="1600" b="1" dirty="0">
                <a:solidFill>
                  <a:srgbClr val="004A6C"/>
                </a:solidFill>
                <a:latin typeface="Gilroy Bold" pitchFamily="2" charset="77"/>
              </a:rPr>
              <a:t>Manufactures </a:t>
            </a:r>
          </a:p>
          <a:p>
            <a:r>
              <a:rPr lang="en-US" sz="1600" dirty="0">
                <a:solidFill>
                  <a:srgbClr val="004A6C"/>
                </a:solidFill>
                <a:latin typeface="Gilroy Medium" pitchFamily="2" charset="77"/>
              </a:rPr>
              <a:t>Design products that use recycled </a:t>
            </a:r>
            <a:br>
              <a:rPr lang="en-US" sz="1600" dirty="0">
                <a:solidFill>
                  <a:srgbClr val="004A6C"/>
                </a:solidFill>
                <a:latin typeface="Gilroy Medium" pitchFamily="2" charset="77"/>
              </a:rPr>
            </a:br>
            <a:r>
              <a:rPr lang="en-US" sz="1600" dirty="0">
                <a:solidFill>
                  <a:srgbClr val="004A6C"/>
                </a:solidFill>
                <a:latin typeface="Gilroy Medium" pitchFamily="2" charset="77"/>
              </a:rPr>
              <a:t>materials or ensure their products </a:t>
            </a:r>
            <a:br>
              <a:rPr lang="en-US" sz="1600" dirty="0">
                <a:solidFill>
                  <a:srgbClr val="004A6C"/>
                </a:solidFill>
                <a:latin typeface="Gilroy Medium" pitchFamily="2" charset="77"/>
              </a:rPr>
            </a:br>
            <a:r>
              <a:rPr lang="en-US" sz="1600" dirty="0">
                <a:solidFill>
                  <a:srgbClr val="004A6C"/>
                </a:solidFill>
                <a:latin typeface="Gilroy Medium" pitchFamily="2" charset="77"/>
              </a:rPr>
              <a:t>are recyclable. </a:t>
            </a:r>
          </a:p>
          <a:p>
            <a:pPr>
              <a:lnSpc>
                <a:spcPct val="140000"/>
              </a:lnSpc>
            </a:pPr>
            <a:r>
              <a:rPr lang="en-US" sz="1600" b="1" dirty="0">
                <a:solidFill>
                  <a:srgbClr val="004A6C"/>
                </a:solidFill>
                <a:latin typeface="Gilroy Bold" pitchFamily="2" charset="77"/>
              </a:rPr>
              <a:t>Retailers </a:t>
            </a:r>
          </a:p>
          <a:p>
            <a:r>
              <a:rPr lang="en-US" sz="1600" dirty="0">
                <a:solidFill>
                  <a:srgbClr val="004A6C"/>
                </a:solidFill>
                <a:latin typeface="Gilroy Medium" pitchFamily="2" charset="77"/>
              </a:rPr>
              <a:t>Ensure all products that can be recycled are disposed of in the correct way. Choose manufacturers who support recycling</a:t>
            </a:r>
            <a:r>
              <a:rPr lang="en-US" sz="1600" dirty="0"/>
              <a:t>. </a:t>
            </a:r>
            <a:endParaRPr lang="en-GB" sz="1600" dirty="0"/>
          </a:p>
          <a:p>
            <a:endParaRPr lang="en-GB" sz="1600" dirty="0">
              <a:solidFill>
                <a:srgbClr val="004A6C"/>
              </a:solidFill>
              <a:latin typeface="Gilroy Medium" pitchFamily="2" charset="77"/>
            </a:endParaRPr>
          </a:p>
        </p:txBody>
      </p:sp>
      <p:sp>
        <p:nvSpPr>
          <p:cNvPr id="12" name="Rectangle 11">
            <a:extLst>
              <a:ext uri="{FF2B5EF4-FFF2-40B4-BE49-F238E27FC236}">
                <a16:creationId xmlns:a16="http://schemas.microsoft.com/office/drawing/2014/main" id="{B5CEF180-1DA5-A04C-8435-BEF25B554663}"/>
              </a:ext>
            </a:extLst>
          </p:cNvPr>
          <p:cNvSpPr/>
          <p:nvPr/>
        </p:nvSpPr>
        <p:spPr>
          <a:xfrm>
            <a:off x="574554" y="5955190"/>
            <a:ext cx="6096000" cy="369332"/>
          </a:xfrm>
          <a:prstGeom prst="rect">
            <a:avLst/>
          </a:prstGeom>
        </p:spPr>
        <p:txBody>
          <a:bodyPr>
            <a:spAutoFit/>
          </a:bodyPr>
          <a:lstStyle/>
          <a:p>
            <a:r>
              <a:rPr lang="en-US" b="1" dirty="0">
                <a:solidFill>
                  <a:srgbClr val="F9F6ED"/>
                </a:solidFill>
                <a:latin typeface="Gilroy SemiBold" pitchFamily="2" charset="77"/>
              </a:rPr>
              <a:t>Can you think of any examples of recycle?</a:t>
            </a:r>
          </a:p>
        </p:txBody>
      </p:sp>
    </p:spTree>
    <p:extLst>
      <p:ext uri="{BB962C8B-B14F-4D97-AF65-F5344CB8AC3E}">
        <p14:creationId xmlns:p14="http://schemas.microsoft.com/office/powerpoint/2010/main" val="18588320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1B04E-C437-2748-A82B-03FC20D23D8B}"/>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90EB9C0-ED27-6048-96B2-B824AA932230}"/>
              </a:ext>
            </a:extLst>
          </p:cNvPr>
          <p:cNvPicPr>
            <a:picLocks noChangeAspect="1"/>
          </p:cNvPicPr>
          <p:nvPr/>
        </p:nvPicPr>
        <p:blipFill>
          <a:blip r:embed="rId3"/>
          <a:stretch>
            <a:fillRect/>
          </a:stretch>
        </p:blipFill>
        <p:spPr>
          <a:xfrm>
            <a:off x="0" y="0"/>
            <a:ext cx="12192000" cy="6858000"/>
          </a:xfrm>
          <a:prstGeom prst="rect">
            <a:avLst/>
          </a:prstGeom>
          <a:ln>
            <a:noFill/>
          </a:ln>
        </p:spPr>
      </p:pic>
      <p:sp>
        <p:nvSpPr>
          <p:cNvPr id="5" name="TextBox 4">
            <a:extLst>
              <a:ext uri="{FF2B5EF4-FFF2-40B4-BE49-F238E27FC236}">
                <a16:creationId xmlns:a16="http://schemas.microsoft.com/office/drawing/2014/main" id="{9AD9CE74-1C78-074B-A3D4-A3A3EA88CC2E}"/>
              </a:ext>
            </a:extLst>
          </p:cNvPr>
          <p:cNvSpPr txBox="1"/>
          <p:nvPr/>
        </p:nvSpPr>
        <p:spPr>
          <a:xfrm>
            <a:off x="574554" y="902810"/>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The 6Rs: </a:t>
            </a:r>
            <a:r>
              <a:rPr lang="en-US" sz="3200" b="1" dirty="0">
                <a:solidFill>
                  <a:srgbClr val="0090D4"/>
                </a:solidFill>
                <a:latin typeface="Gilroy Black" pitchFamily="2" charset="77"/>
              </a:rPr>
              <a:t>Reuse</a:t>
            </a:r>
          </a:p>
        </p:txBody>
      </p:sp>
      <p:sp>
        <p:nvSpPr>
          <p:cNvPr id="3" name="Rectangle 2">
            <a:extLst>
              <a:ext uri="{FF2B5EF4-FFF2-40B4-BE49-F238E27FC236}">
                <a16:creationId xmlns:a16="http://schemas.microsoft.com/office/drawing/2014/main" id="{57DF2458-C092-464E-8C31-3257CF93E587}"/>
              </a:ext>
            </a:extLst>
          </p:cNvPr>
          <p:cNvSpPr/>
          <p:nvPr/>
        </p:nvSpPr>
        <p:spPr>
          <a:xfrm>
            <a:off x="-6429021" y="2008555"/>
            <a:ext cx="6096000" cy="646331"/>
          </a:xfrm>
          <a:prstGeom prst="rect">
            <a:avLst/>
          </a:prstGeom>
        </p:spPr>
        <p:txBody>
          <a:bodyPr>
            <a:spAutoFit/>
          </a:bodyPr>
          <a:lstStyle/>
          <a:p>
            <a:endParaRPr lang="en-US" dirty="0"/>
          </a:p>
          <a:p>
            <a:endParaRPr lang="en-US" dirty="0"/>
          </a:p>
        </p:txBody>
      </p:sp>
      <p:sp>
        <p:nvSpPr>
          <p:cNvPr id="9" name="Rectangle 8">
            <a:extLst>
              <a:ext uri="{FF2B5EF4-FFF2-40B4-BE49-F238E27FC236}">
                <a16:creationId xmlns:a16="http://schemas.microsoft.com/office/drawing/2014/main" id="{8D576D52-2922-8746-BFF6-9FCA1341A9AD}"/>
              </a:ext>
            </a:extLst>
          </p:cNvPr>
          <p:cNvSpPr/>
          <p:nvPr/>
        </p:nvSpPr>
        <p:spPr>
          <a:xfrm>
            <a:off x="666043" y="2157985"/>
            <a:ext cx="6701111" cy="351252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070029D-CB47-B84F-AFA2-F5CA13CF27F0}"/>
              </a:ext>
            </a:extLst>
          </p:cNvPr>
          <p:cNvSpPr/>
          <p:nvPr/>
        </p:nvSpPr>
        <p:spPr>
          <a:xfrm>
            <a:off x="838199" y="2307879"/>
            <a:ext cx="4908069" cy="3490186"/>
          </a:xfrm>
          <a:prstGeom prst="rect">
            <a:avLst/>
          </a:prstGeom>
        </p:spPr>
        <p:txBody>
          <a:bodyPr wrap="square">
            <a:spAutoFit/>
          </a:bodyPr>
          <a:lstStyle/>
          <a:p>
            <a:r>
              <a:rPr lang="en-US" sz="1600" b="1" dirty="0">
                <a:solidFill>
                  <a:srgbClr val="004A6C"/>
                </a:solidFill>
                <a:latin typeface="Gilroy Bold" pitchFamily="2" charset="77"/>
              </a:rPr>
              <a:t>Consumers</a:t>
            </a:r>
          </a:p>
          <a:p>
            <a:r>
              <a:rPr lang="en-US" sz="1600" dirty="0">
                <a:solidFill>
                  <a:srgbClr val="004A6C"/>
                </a:solidFill>
                <a:latin typeface="Gilroy Medium" pitchFamily="2" charset="77"/>
              </a:rPr>
              <a:t>Choose products which can be reused</a:t>
            </a:r>
            <a:br>
              <a:rPr lang="en-US" sz="1600" dirty="0">
                <a:solidFill>
                  <a:srgbClr val="004A6C"/>
                </a:solidFill>
                <a:latin typeface="Gilroy Medium" pitchFamily="2" charset="77"/>
              </a:rPr>
            </a:br>
            <a:r>
              <a:rPr lang="en-US" sz="1600" dirty="0">
                <a:solidFill>
                  <a:srgbClr val="004A6C"/>
                </a:solidFill>
                <a:latin typeface="Gilroy Medium" pitchFamily="2" charset="77"/>
              </a:rPr>
              <a:t>such as printer cartridges which can be </a:t>
            </a:r>
            <a:br>
              <a:rPr lang="en-US" sz="1600" dirty="0">
                <a:solidFill>
                  <a:srgbClr val="004A6C"/>
                </a:solidFill>
                <a:latin typeface="Gilroy Medium" pitchFamily="2" charset="77"/>
              </a:rPr>
            </a:br>
            <a:r>
              <a:rPr lang="en-US" sz="1600" dirty="0">
                <a:solidFill>
                  <a:srgbClr val="004A6C"/>
                </a:solidFill>
                <a:latin typeface="Gilroy Medium" pitchFamily="2" charset="77"/>
              </a:rPr>
              <a:t>refilled. Sell or donate products they no </a:t>
            </a:r>
            <a:br>
              <a:rPr lang="en-US" sz="1600" dirty="0">
                <a:solidFill>
                  <a:srgbClr val="004A6C"/>
                </a:solidFill>
                <a:latin typeface="Gilroy Medium" pitchFamily="2" charset="77"/>
              </a:rPr>
            </a:br>
            <a:r>
              <a:rPr lang="en-US" sz="1600" dirty="0">
                <a:solidFill>
                  <a:srgbClr val="004A6C"/>
                </a:solidFill>
                <a:latin typeface="Gilroy Medium" pitchFamily="2" charset="77"/>
              </a:rPr>
              <a:t>longer use themselves.</a:t>
            </a:r>
          </a:p>
          <a:p>
            <a:pPr>
              <a:lnSpc>
                <a:spcPct val="140000"/>
              </a:lnSpc>
            </a:pPr>
            <a:r>
              <a:rPr lang="en-US" sz="1600" b="1" dirty="0">
                <a:solidFill>
                  <a:srgbClr val="004A6C"/>
                </a:solidFill>
                <a:latin typeface="Gilroy Bold" pitchFamily="2" charset="77"/>
              </a:rPr>
              <a:t>Manufactures </a:t>
            </a:r>
          </a:p>
          <a:p>
            <a:r>
              <a:rPr lang="en-US" sz="1600" dirty="0">
                <a:solidFill>
                  <a:srgbClr val="004A6C"/>
                </a:solidFill>
                <a:latin typeface="Gilroy Medium" pitchFamily="2" charset="77"/>
              </a:rPr>
              <a:t>Consider how a product can be </a:t>
            </a:r>
            <a:br>
              <a:rPr lang="en-US" sz="1600" dirty="0">
                <a:solidFill>
                  <a:srgbClr val="004A6C"/>
                </a:solidFill>
                <a:latin typeface="Gilroy Medium" pitchFamily="2" charset="77"/>
              </a:rPr>
            </a:br>
            <a:r>
              <a:rPr lang="en-US" sz="1600" dirty="0">
                <a:solidFill>
                  <a:srgbClr val="004A6C"/>
                </a:solidFill>
                <a:latin typeface="Gilroy Medium" pitchFamily="2" charset="77"/>
              </a:rPr>
              <a:t>dismantled at the end of its life </a:t>
            </a:r>
            <a:br>
              <a:rPr lang="en-US" sz="1600" dirty="0">
                <a:solidFill>
                  <a:srgbClr val="004A6C"/>
                </a:solidFill>
                <a:latin typeface="Gilroy Medium" pitchFamily="2" charset="77"/>
              </a:rPr>
            </a:br>
            <a:r>
              <a:rPr lang="en-US" sz="1600" dirty="0">
                <a:solidFill>
                  <a:srgbClr val="004A6C"/>
                </a:solidFill>
                <a:latin typeface="Gilroy Medium" pitchFamily="2" charset="77"/>
              </a:rPr>
              <a:t>so the parts may be reused.</a:t>
            </a:r>
          </a:p>
          <a:p>
            <a:pPr>
              <a:lnSpc>
                <a:spcPct val="140000"/>
              </a:lnSpc>
            </a:pPr>
            <a:r>
              <a:rPr lang="en-US" sz="1600" b="1" dirty="0">
                <a:solidFill>
                  <a:srgbClr val="004A6C"/>
                </a:solidFill>
                <a:latin typeface="Gilroy Bold" pitchFamily="2" charset="77"/>
              </a:rPr>
              <a:t>Retailers </a:t>
            </a:r>
          </a:p>
          <a:p>
            <a:r>
              <a:rPr lang="en-US" sz="1600" dirty="0" err="1">
                <a:solidFill>
                  <a:srgbClr val="004A6C"/>
                </a:solidFill>
                <a:latin typeface="Gilroy Medium" pitchFamily="2" charset="77"/>
              </a:rPr>
              <a:t>Utilise</a:t>
            </a:r>
            <a:r>
              <a:rPr lang="en-US" sz="1600" dirty="0">
                <a:solidFill>
                  <a:srgbClr val="004A6C"/>
                </a:solidFill>
                <a:latin typeface="Gilroy Medium" pitchFamily="2" charset="77"/>
              </a:rPr>
              <a:t> facilities which reuse </a:t>
            </a:r>
            <a:br>
              <a:rPr lang="en-US" sz="1600" dirty="0">
                <a:solidFill>
                  <a:srgbClr val="004A6C"/>
                </a:solidFill>
                <a:latin typeface="Gilroy Medium" pitchFamily="2" charset="77"/>
              </a:rPr>
            </a:br>
            <a:r>
              <a:rPr lang="en-US" sz="1600" dirty="0">
                <a:solidFill>
                  <a:srgbClr val="004A6C"/>
                </a:solidFill>
                <a:latin typeface="Gilroy Medium" pitchFamily="2" charset="77"/>
              </a:rPr>
              <a:t>cardboard and plastic packaging. </a:t>
            </a:r>
            <a:endParaRPr lang="en-GB" sz="1600" dirty="0">
              <a:solidFill>
                <a:srgbClr val="004A6C"/>
              </a:solidFill>
              <a:latin typeface="Gilroy Medium" pitchFamily="2" charset="77"/>
            </a:endParaRPr>
          </a:p>
          <a:p>
            <a:endParaRPr lang="en-GB" sz="1600" dirty="0">
              <a:solidFill>
                <a:srgbClr val="004A6C"/>
              </a:solidFill>
              <a:latin typeface="Gilroy Medium" pitchFamily="2" charset="77"/>
            </a:endParaRPr>
          </a:p>
        </p:txBody>
      </p:sp>
      <p:pic>
        <p:nvPicPr>
          <p:cNvPr id="8" name="Picture 7" descr="A picture containing mirror, reflection&#10;&#10;Description automatically generated">
            <a:extLst>
              <a:ext uri="{FF2B5EF4-FFF2-40B4-BE49-F238E27FC236}">
                <a16:creationId xmlns:a16="http://schemas.microsoft.com/office/drawing/2014/main" id="{EA0D725B-EB84-4A44-8428-5AC021D33E1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01309" y="0"/>
            <a:ext cx="7790691" cy="6858001"/>
          </a:xfrm>
          <a:prstGeom prst="rect">
            <a:avLst/>
          </a:prstGeom>
        </p:spPr>
      </p:pic>
      <p:sp>
        <p:nvSpPr>
          <p:cNvPr id="12" name="Rectangle 11">
            <a:extLst>
              <a:ext uri="{FF2B5EF4-FFF2-40B4-BE49-F238E27FC236}">
                <a16:creationId xmlns:a16="http://schemas.microsoft.com/office/drawing/2014/main" id="{00589805-CD38-A341-954C-AD2C59C5175D}"/>
              </a:ext>
            </a:extLst>
          </p:cNvPr>
          <p:cNvSpPr/>
          <p:nvPr/>
        </p:nvSpPr>
        <p:spPr>
          <a:xfrm>
            <a:off x="574554" y="5955190"/>
            <a:ext cx="6096000" cy="369332"/>
          </a:xfrm>
          <a:prstGeom prst="rect">
            <a:avLst/>
          </a:prstGeom>
        </p:spPr>
        <p:txBody>
          <a:bodyPr>
            <a:spAutoFit/>
          </a:bodyPr>
          <a:lstStyle/>
          <a:p>
            <a:r>
              <a:rPr lang="en-US" b="1" dirty="0">
                <a:solidFill>
                  <a:srgbClr val="F9F6ED"/>
                </a:solidFill>
                <a:latin typeface="Gilroy SemiBold" pitchFamily="2" charset="77"/>
              </a:rPr>
              <a:t>Can you think of any examples of reuse?</a:t>
            </a:r>
          </a:p>
        </p:txBody>
      </p:sp>
    </p:spTree>
    <p:extLst>
      <p:ext uri="{BB962C8B-B14F-4D97-AF65-F5344CB8AC3E}">
        <p14:creationId xmlns:p14="http://schemas.microsoft.com/office/powerpoint/2010/main" val="2063648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1B04E-C437-2748-A82B-03FC20D23D8B}"/>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90EB9C0-ED27-6048-96B2-B824AA932230}"/>
              </a:ext>
            </a:extLst>
          </p:cNvPr>
          <p:cNvPicPr>
            <a:picLocks noChangeAspect="1"/>
          </p:cNvPicPr>
          <p:nvPr/>
        </p:nvPicPr>
        <p:blipFill>
          <a:blip r:embed="rId3"/>
          <a:stretch>
            <a:fillRect/>
          </a:stretch>
        </p:blipFill>
        <p:spPr>
          <a:xfrm>
            <a:off x="0" y="0"/>
            <a:ext cx="12192000" cy="6858000"/>
          </a:xfrm>
          <a:prstGeom prst="rect">
            <a:avLst/>
          </a:prstGeom>
          <a:ln>
            <a:noFill/>
          </a:ln>
        </p:spPr>
      </p:pic>
      <p:sp>
        <p:nvSpPr>
          <p:cNvPr id="5" name="TextBox 4">
            <a:extLst>
              <a:ext uri="{FF2B5EF4-FFF2-40B4-BE49-F238E27FC236}">
                <a16:creationId xmlns:a16="http://schemas.microsoft.com/office/drawing/2014/main" id="{9AD9CE74-1C78-074B-A3D4-A3A3EA88CC2E}"/>
              </a:ext>
            </a:extLst>
          </p:cNvPr>
          <p:cNvSpPr txBox="1"/>
          <p:nvPr/>
        </p:nvSpPr>
        <p:spPr>
          <a:xfrm>
            <a:off x="574554" y="902810"/>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The 6Rs: </a:t>
            </a:r>
            <a:r>
              <a:rPr lang="en-US" sz="3200" b="1" dirty="0">
                <a:solidFill>
                  <a:srgbClr val="0090D4"/>
                </a:solidFill>
                <a:latin typeface="Gilroy Black" pitchFamily="2" charset="77"/>
              </a:rPr>
              <a:t>Refuse</a:t>
            </a:r>
          </a:p>
        </p:txBody>
      </p:sp>
      <p:sp>
        <p:nvSpPr>
          <p:cNvPr id="3" name="Rectangle 2">
            <a:extLst>
              <a:ext uri="{FF2B5EF4-FFF2-40B4-BE49-F238E27FC236}">
                <a16:creationId xmlns:a16="http://schemas.microsoft.com/office/drawing/2014/main" id="{57DF2458-C092-464E-8C31-3257CF93E587}"/>
              </a:ext>
            </a:extLst>
          </p:cNvPr>
          <p:cNvSpPr/>
          <p:nvPr/>
        </p:nvSpPr>
        <p:spPr>
          <a:xfrm>
            <a:off x="-6429022" y="2014692"/>
            <a:ext cx="6096000" cy="646331"/>
          </a:xfrm>
          <a:prstGeom prst="rect">
            <a:avLst/>
          </a:prstGeom>
        </p:spPr>
        <p:txBody>
          <a:bodyPr>
            <a:spAutoFit/>
          </a:bodyPr>
          <a:lstStyle/>
          <a:p>
            <a:endParaRPr lang="en-US" dirty="0"/>
          </a:p>
          <a:p>
            <a:endParaRPr lang="en-US" dirty="0"/>
          </a:p>
        </p:txBody>
      </p:sp>
      <p:sp>
        <p:nvSpPr>
          <p:cNvPr id="12" name="Rectangle 11">
            <a:extLst>
              <a:ext uri="{FF2B5EF4-FFF2-40B4-BE49-F238E27FC236}">
                <a16:creationId xmlns:a16="http://schemas.microsoft.com/office/drawing/2014/main" id="{F90690AC-B1D9-024C-A470-16A65A9647DA}"/>
              </a:ext>
            </a:extLst>
          </p:cNvPr>
          <p:cNvSpPr/>
          <p:nvPr/>
        </p:nvSpPr>
        <p:spPr>
          <a:xfrm>
            <a:off x="666044" y="2157985"/>
            <a:ext cx="6323900" cy="265303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black, dark&#10;&#10;Description automatically generated">
            <a:extLst>
              <a:ext uri="{FF2B5EF4-FFF2-40B4-BE49-F238E27FC236}">
                <a16:creationId xmlns:a16="http://schemas.microsoft.com/office/drawing/2014/main" id="{942BF590-49FC-F249-9756-A95811E1F96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04357" y="-1"/>
            <a:ext cx="7787643" cy="6858002"/>
          </a:xfrm>
          <a:prstGeom prst="rect">
            <a:avLst/>
          </a:prstGeom>
        </p:spPr>
      </p:pic>
      <p:sp>
        <p:nvSpPr>
          <p:cNvPr id="15" name="Rectangle 14">
            <a:extLst>
              <a:ext uri="{FF2B5EF4-FFF2-40B4-BE49-F238E27FC236}">
                <a16:creationId xmlns:a16="http://schemas.microsoft.com/office/drawing/2014/main" id="{6453DD10-67DA-614A-87BB-C4CA8D7CABDF}"/>
              </a:ext>
            </a:extLst>
          </p:cNvPr>
          <p:cNvSpPr/>
          <p:nvPr/>
        </p:nvSpPr>
        <p:spPr>
          <a:xfrm>
            <a:off x="838199" y="2307879"/>
            <a:ext cx="4908069" cy="2653034"/>
          </a:xfrm>
          <a:prstGeom prst="rect">
            <a:avLst/>
          </a:prstGeom>
        </p:spPr>
        <p:txBody>
          <a:bodyPr wrap="square">
            <a:spAutoFit/>
          </a:bodyPr>
          <a:lstStyle/>
          <a:p>
            <a:r>
              <a:rPr lang="en-US" sz="1600" b="1" dirty="0">
                <a:solidFill>
                  <a:srgbClr val="004A6C"/>
                </a:solidFill>
                <a:latin typeface="Gilroy Bold" pitchFamily="2" charset="77"/>
              </a:rPr>
              <a:t>Consumers</a:t>
            </a:r>
          </a:p>
          <a:p>
            <a:r>
              <a:rPr lang="en-US" sz="1600" dirty="0">
                <a:solidFill>
                  <a:srgbClr val="004A6C"/>
                </a:solidFill>
                <a:latin typeface="Gilroy Medium" pitchFamily="2" charset="77"/>
              </a:rPr>
              <a:t>Refuse products that are inefficient,</a:t>
            </a:r>
            <a:br>
              <a:rPr lang="en-US" sz="1600" dirty="0">
                <a:solidFill>
                  <a:srgbClr val="004A6C"/>
                </a:solidFill>
                <a:latin typeface="Gilroy Medium" pitchFamily="2" charset="77"/>
              </a:rPr>
            </a:br>
            <a:r>
              <a:rPr lang="en-US" sz="1600" dirty="0">
                <a:solidFill>
                  <a:srgbClr val="004A6C"/>
                </a:solidFill>
                <a:latin typeface="Gilroy Medium" pitchFamily="2" charset="77"/>
              </a:rPr>
              <a:t>in use or use of materials. Refuse </a:t>
            </a:r>
            <a:br>
              <a:rPr lang="en-US" sz="1600" dirty="0">
                <a:solidFill>
                  <a:srgbClr val="004A6C"/>
                </a:solidFill>
                <a:latin typeface="Gilroy Medium" pitchFamily="2" charset="77"/>
              </a:rPr>
            </a:br>
            <a:r>
              <a:rPr lang="en-US" sz="1600" dirty="0">
                <a:solidFill>
                  <a:srgbClr val="004A6C"/>
                </a:solidFill>
                <a:latin typeface="Gilroy Medium" pitchFamily="2" charset="77"/>
              </a:rPr>
              <a:t>products if the packaging creates </a:t>
            </a:r>
            <a:br>
              <a:rPr lang="en-US" sz="1600" dirty="0">
                <a:solidFill>
                  <a:srgbClr val="004A6C"/>
                </a:solidFill>
                <a:latin typeface="Gilroy Medium" pitchFamily="2" charset="77"/>
              </a:rPr>
            </a:br>
            <a:r>
              <a:rPr lang="en-US" sz="1600" dirty="0">
                <a:solidFill>
                  <a:srgbClr val="004A6C"/>
                </a:solidFill>
                <a:latin typeface="Gilroy Medium" pitchFamily="2" charset="77"/>
              </a:rPr>
              <a:t>too much waste.</a:t>
            </a:r>
          </a:p>
          <a:p>
            <a:pPr>
              <a:lnSpc>
                <a:spcPct val="140000"/>
              </a:lnSpc>
            </a:pPr>
            <a:r>
              <a:rPr lang="en-US" sz="1600" b="1" dirty="0">
                <a:solidFill>
                  <a:srgbClr val="004A6C"/>
                </a:solidFill>
                <a:latin typeface="Gilroy Bold" pitchFamily="2" charset="77"/>
              </a:rPr>
              <a:t>Manufactures and retailers  </a:t>
            </a:r>
          </a:p>
          <a:p>
            <a:r>
              <a:rPr lang="en-US" sz="1600" dirty="0">
                <a:solidFill>
                  <a:srgbClr val="004A6C"/>
                </a:solidFill>
                <a:latin typeface="Gilroy Medium" pitchFamily="2" charset="77"/>
              </a:rPr>
              <a:t>Consider how the consumer will </a:t>
            </a:r>
            <a:br>
              <a:rPr lang="en-US" sz="1600" dirty="0">
                <a:solidFill>
                  <a:srgbClr val="004A6C"/>
                </a:solidFill>
                <a:latin typeface="Gilroy Medium" pitchFamily="2" charset="77"/>
              </a:rPr>
            </a:br>
            <a:r>
              <a:rPr lang="en-US" sz="1600" dirty="0">
                <a:solidFill>
                  <a:srgbClr val="004A6C"/>
                </a:solidFill>
                <a:latin typeface="Gilroy Medium" pitchFamily="2" charset="77"/>
              </a:rPr>
              <a:t>react to their products; will they </a:t>
            </a:r>
            <a:br>
              <a:rPr lang="en-US" sz="1600" dirty="0">
                <a:solidFill>
                  <a:srgbClr val="004A6C"/>
                </a:solidFill>
                <a:latin typeface="Gilroy Medium" pitchFamily="2" charset="77"/>
              </a:rPr>
            </a:br>
            <a:r>
              <a:rPr lang="en-US" sz="1600" dirty="0">
                <a:solidFill>
                  <a:srgbClr val="004A6C"/>
                </a:solidFill>
                <a:latin typeface="Gilroy Medium" pitchFamily="2" charset="77"/>
              </a:rPr>
              <a:t>refuse them?</a:t>
            </a:r>
            <a:endParaRPr lang="en-GB" sz="1600" dirty="0">
              <a:solidFill>
                <a:srgbClr val="004A6C"/>
              </a:solidFill>
              <a:latin typeface="Gilroy Medium" pitchFamily="2" charset="77"/>
            </a:endParaRPr>
          </a:p>
          <a:p>
            <a:endParaRPr lang="en-GB" sz="1600" dirty="0">
              <a:solidFill>
                <a:srgbClr val="004A6C"/>
              </a:solidFill>
              <a:latin typeface="Gilroy Medium" pitchFamily="2" charset="77"/>
            </a:endParaRPr>
          </a:p>
        </p:txBody>
      </p:sp>
      <p:sp>
        <p:nvSpPr>
          <p:cNvPr id="16" name="Rectangle 15">
            <a:extLst>
              <a:ext uri="{FF2B5EF4-FFF2-40B4-BE49-F238E27FC236}">
                <a16:creationId xmlns:a16="http://schemas.microsoft.com/office/drawing/2014/main" id="{6D10BB58-4F4A-E94C-BC4A-63879751146D}"/>
              </a:ext>
            </a:extLst>
          </p:cNvPr>
          <p:cNvSpPr/>
          <p:nvPr/>
        </p:nvSpPr>
        <p:spPr>
          <a:xfrm>
            <a:off x="574554" y="5955190"/>
            <a:ext cx="6096000" cy="369332"/>
          </a:xfrm>
          <a:prstGeom prst="rect">
            <a:avLst/>
          </a:prstGeom>
        </p:spPr>
        <p:txBody>
          <a:bodyPr>
            <a:spAutoFit/>
          </a:bodyPr>
          <a:lstStyle/>
          <a:p>
            <a:r>
              <a:rPr lang="en-US" b="1" dirty="0">
                <a:solidFill>
                  <a:srgbClr val="F9F6ED"/>
                </a:solidFill>
                <a:latin typeface="Gilroy SemiBold" pitchFamily="2" charset="77"/>
              </a:rPr>
              <a:t>Can you think of any examples of refuse?</a:t>
            </a:r>
          </a:p>
        </p:txBody>
      </p:sp>
    </p:spTree>
    <p:extLst>
      <p:ext uri="{BB962C8B-B14F-4D97-AF65-F5344CB8AC3E}">
        <p14:creationId xmlns:p14="http://schemas.microsoft.com/office/powerpoint/2010/main" val="28987652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7" ma:contentTypeDescription="Create a new document." ma:contentTypeScope="" ma:versionID="45387289818170a2abfe359cb0abbcf8">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f5b0215a64afade8cc991fdc94baf36c"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0C6264-D9B2-4627-A979-5FE1A9F1261C}">
  <ds:schemaRefs>
    <ds:schemaRef ds:uri="http://schemas.microsoft.com/sharepoint/v3/contenttype/forms"/>
  </ds:schemaRefs>
</ds:datastoreItem>
</file>

<file path=customXml/itemProps2.xml><?xml version="1.0" encoding="utf-8"?>
<ds:datastoreItem xmlns:ds="http://schemas.openxmlformats.org/officeDocument/2006/customXml" ds:itemID="{C7FB9D79-E3BA-4F63-80CE-63BAD07BAA45}">
  <ds:schemaRefs>
    <ds:schemaRef ds:uri="http://www.w3.org/XML/1998/namespace"/>
    <ds:schemaRef ds:uri="http://purl.org/dc/elements/1.1/"/>
    <ds:schemaRef ds:uri="http://schemas.microsoft.com/office/2006/documentManagement/types"/>
    <ds:schemaRef ds:uri="http://purl.org/dc/terms/"/>
    <ds:schemaRef ds:uri="764ce334-4dea-4cda-96fd-5a46cc3154a2"/>
    <ds:schemaRef ds:uri="http://purl.org/dc/dcmitype/"/>
    <ds:schemaRef ds:uri="http://schemas.microsoft.com/office/infopath/2007/PartnerControls"/>
    <ds:schemaRef ds:uri="http://schemas.openxmlformats.org/package/2006/metadata/core-properties"/>
    <ds:schemaRef ds:uri="edf7c51f-8958-4cb5-b692-975806f17f35"/>
    <ds:schemaRef ds:uri="http://schemas.microsoft.com/office/2006/metadata/properties"/>
  </ds:schemaRefs>
</ds:datastoreItem>
</file>

<file path=customXml/itemProps3.xml><?xml version="1.0" encoding="utf-8"?>
<ds:datastoreItem xmlns:ds="http://schemas.openxmlformats.org/officeDocument/2006/customXml" ds:itemID="{7D8B7E2D-5A55-404B-B8AA-A0D95720842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495</TotalTime>
  <Words>3215</Words>
  <Application>Microsoft Macintosh PowerPoint</Application>
  <PresentationFormat>Widescreen</PresentationFormat>
  <Paragraphs>257</Paragraphs>
  <Slides>21</Slides>
  <Notes>19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21</vt:i4>
      </vt:variant>
    </vt:vector>
  </HeadingPairs>
  <TitlesOfParts>
    <vt:vector size="31" baseType="lpstr">
      <vt:lpstr>Arial</vt:lpstr>
      <vt:lpstr>Calibri</vt:lpstr>
      <vt:lpstr>Calibri Light</vt:lpstr>
      <vt:lpstr>EuclidSquare-Regular</vt:lpstr>
      <vt:lpstr>gilroy</vt:lpstr>
      <vt:lpstr>Gilroy Black</vt:lpstr>
      <vt:lpstr>Gilroy 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Daniel Honey</cp:lastModifiedBy>
  <cp:revision>4</cp:revision>
  <dcterms:created xsi:type="dcterms:W3CDTF">2021-08-19T08:20:23Z</dcterms:created>
  <dcterms:modified xsi:type="dcterms:W3CDTF">2023-06-16T09:50:59Z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