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sldIdLst>
    <p:sldId id="256" r:id="rId5"/>
    <p:sldId id="257" r:id="rId6"/>
    <p:sldId id="258" r:id="rId7"/>
    <p:sldId id="271" r:id="rId8"/>
    <p:sldId id="280" r:id="rId9"/>
    <p:sldId id="281" r:id="rId10"/>
    <p:sldId id="282" r:id="rId11"/>
    <p:sldId id="283" r:id="rId12"/>
    <p:sldId id="284" r:id="rId13"/>
    <p:sldId id="285" r:id="rId14"/>
    <p:sldId id="286" r:id="rId15"/>
    <p:sldId id="287" r:id="rId16"/>
    <p:sldId id="288" r:id="rId17"/>
    <p:sldId id="260" r:id="rId18"/>
    <p:sldId id="273" r:id="rId19"/>
    <p:sldId id="279" r:id="rId20"/>
    <p:sldId id="262" r:id="rId21"/>
    <p:sldId id="27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19" clrIdx="0">
    <p:extLst>
      <p:ext uri="{19B8F6BF-5375-455C-9EA6-DF929625EA0E}">
        <p15:presenceInfo xmlns:p15="http://schemas.microsoft.com/office/powerpoint/2012/main" userId="S::sarah@commonseas.com::ca92ddb4-4620-4127-97b1-8232d187080b" providerId="AD"/>
      </p:ext>
    </p:extLst>
  </p:cmAuthor>
  <p:cmAuthor id="2" name="Becky Root" initials="BR" lastIdx="5"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D4968"/>
    <a:srgbClr val="F9F6ED"/>
    <a:srgbClr val="004A6C"/>
    <a:srgbClr val="0090D4"/>
    <a:srgbClr val="FAB546"/>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4776C2-33AB-4F33-ABAC-863B567B017F}" v="19" dt="2021-11-24T13:34:45.3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49"/>
    <p:restoredTop sz="75793" autoAdjust="0"/>
  </p:normalViewPr>
  <p:slideViewPr>
    <p:cSldViewPr snapToGrid="0">
      <p:cViewPr varScale="1">
        <p:scale>
          <a:sx n="86" d="100"/>
          <a:sy n="86" d="100"/>
        </p:scale>
        <p:origin x="1854"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Root" userId="aae79a8e-4f34-44f0-938a-d9bdbc43ff73" providerId="ADAL" clId="{74517B00-E82A-D246-AC62-CD48BB0F4A71}"/>
    <pc:docChg chg="undo custSel modSld">
      <pc:chgData name="Becky Root" userId="aae79a8e-4f34-44f0-938a-d9bdbc43ff73" providerId="ADAL" clId="{74517B00-E82A-D246-AC62-CD48BB0F4A71}" dt="2021-08-27T09:33:21.919" v="337" actId="18331"/>
      <pc:docMkLst>
        <pc:docMk/>
      </pc:docMkLst>
      <pc:sldChg chg="delSp modSp mod">
        <pc:chgData name="Becky Root" userId="aae79a8e-4f34-44f0-938a-d9bdbc43ff73" providerId="ADAL" clId="{74517B00-E82A-D246-AC62-CD48BB0F4A71}" dt="2021-08-25T08:20:49.179" v="26" actId="1076"/>
        <pc:sldMkLst>
          <pc:docMk/>
          <pc:sldMk cId="312134143" sldId="256"/>
        </pc:sldMkLst>
        <pc:picChg chg="del">
          <ac:chgData name="Becky Root" userId="aae79a8e-4f34-44f0-938a-d9bdbc43ff73" providerId="ADAL" clId="{74517B00-E82A-D246-AC62-CD48BB0F4A71}" dt="2021-08-25T08:20:47.287" v="25" actId="478"/>
          <ac:picMkLst>
            <pc:docMk/>
            <pc:sldMk cId="312134143" sldId="256"/>
            <ac:picMk id="5" creationId="{17A42227-A988-6541-B3B0-08EF62AF6EC1}"/>
          </ac:picMkLst>
        </pc:picChg>
        <pc:picChg chg="del">
          <ac:chgData name="Becky Root" userId="aae79a8e-4f34-44f0-938a-d9bdbc43ff73" providerId="ADAL" clId="{74517B00-E82A-D246-AC62-CD48BB0F4A71}" dt="2021-08-25T08:20:45.480" v="22" actId="478"/>
          <ac:picMkLst>
            <pc:docMk/>
            <pc:sldMk cId="312134143" sldId="256"/>
            <ac:picMk id="6" creationId="{0E0169EA-37B7-0443-B44C-DE1F799D0FF9}"/>
          </ac:picMkLst>
        </pc:picChg>
        <pc:picChg chg="del">
          <ac:chgData name="Becky Root" userId="aae79a8e-4f34-44f0-938a-d9bdbc43ff73" providerId="ADAL" clId="{74517B00-E82A-D246-AC62-CD48BB0F4A71}" dt="2021-08-25T08:20:46.638" v="24" actId="478"/>
          <ac:picMkLst>
            <pc:docMk/>
            <pc:sldMk cId="312134143" sldId="256"/>
            <ac:picMk id="7" creationId="{3915C4F8-7CEE-CD43-B044-17BDEF12178E}"/>
          </ac:picMkLst>
        </pc:picChg>
        <pc:picChg chg="mod">
          <ac:chgData name="Becky Root" userId="aae79a8e-4f34-44f0-938a-d9bdbc43ff73" providerId="ADAL" clId="{74517B00-E82A-D246-AC62-CD48BB0F4A71}" dt="2021-08-25T08:20:49.179" v="26" actId="1076"/>
          <ac:picMkLst>
            <pc:docMk/>
            <pc:sldMk cId="312134143" sldId="256"/>
            <ac:picMk id="8" creationId="{DDE2B2F6-AF09-F642-9892-B01F28413356}"/>
          </ac:picMkLst>
        </pc:picChg>
        <pc:picChg chg="del">
          <ac:chgData name="Becky Root" userId="aae79a8e-4f34-44f0-938a-d9bdbc43ff73" providerId="ADAL" clId="{74517B00-E82A-D246-AC62-CD48BB0F4A71}" dt="2021-08-25T08:20:46.048" v="23" actId="478"/>
          <ac:picMkLst>
            <pc:docMk/>
            <pc:sldMk cId="312134143" sldId="256"/>
            <ac:picMk id="9" creationId="{DFBB5DF3-B110-A247-9B5A-51BDD5715B05}"/>
          </ac:picMkLst>
        </pc:picChg>
      </pc:sldChg>
      <pc:sldChg chg="addSp delSp modSp mod">
        <pc:chgData name="Becky Root" userId="aae79a8e-4f34-44f0-938a-d9bdbc43ff73" providerId="ADAL" clId="{74517B00-E82A-D246-AC62-CD48BB0F4A71}" dt="2021-08-27T09:33:21.919" v="337" actId="18331"/>
        <pc:sldMkLst>
          <pc:docMk/>
          <pc:sldMk cId="271819165" sldId="274"/>
        </pc:sldMkLst>
        <pc:graphicFrameChg chg="del">
          <ac:chgData name="Becky Root" userId="aae79a8e-4f34-44f0-938a-d9bdbc43ff73" providerId="ADAL" clId="{74517B00-E82A-D246-AC62-CD48BB0F4A71}" dt="2021-08-27T08:51:11.657" v="27" actId="478"/>
          <ac:graphicFrameMkLst>
            <pc:docMk/>
            <pc:sldMk cId="271819165" sldId="274"/>
            <ac:graphicFrameMk id="2" creationId="{E27F4239-ADEC-414F-8532-7FDA22CB1F47}"/>
          </ac:graphicFrameMkLst>
        </pc:graphicFrameChg>
        <pc:graphicFrameChg chg="add mod modGraphic">
          <ac:chgData name="Becky Root" userId="aae79a8e-4f34-44f0-938a-d9bdbc43ff73" providerId="ADAL" clId="{74517B00-E82A-D246-AC62-CD48BB0F4A71}" dt="2021-08-27T09:33:21.919" v="337" actId="18331"/>
          <ac:graphicFrameMkLst>
            <pc:docMk/>
            <pc:sldMk cId="271819165" sldId="274"/>
            <ac:graphicFrameMk id="13" creationId="{7D4DA598-112C-D04F-837F-CA29AF418D83}"/>
          </ac:graphicFrameMkLst>
        </pc:graphicFrameChg>
      </pc:sldChg>
      <pc:sldChg chg="addSp delSp modSp mod">
        <pc:chgData name="Becky Root" userId="aae79a8e-4f34-44f0-938a-d9bdbc43ff73" providerId="ADAL" clId="{74517B00-E82A-D246-AC62-CD48BB0F4A71}" dt="2021-08-24T14:34:01.030" v="20" actId="18331"/>
        <pc:sldMkLst>
          <pc:docMk/>
          <pc:sldMk cId="2921881020" sldId="279"/>
        </pc:sldMkLst>
        <pc:spChg chg="mod">
          <ac:chgData name="Becky Root" userId="aae79a8e-4f34-44f0-938a-d9bdbc43ff73" providerId="ADAL" clId="{74517B00-E82A-D246-AC62-CD48BB0F4A71}" dt="2021-08-24T14:34:01.030" v="20" actId="18331"/>
          <ac:spMkLst>
            <pc:docMk/>
            <pc:sldMk cId="2921881020" sldId="279"/>
            <ac:spMk id="14" creationId="{89313611-7D86-FB41-A33C-CFC9658F909C}"/>
          </ac:spMkLst>
        </pc:spChg>
        <pc:spChg chg="mod">
          <ac:chgData name="Becky Root" userId="aae79a8e-4f34-44f0-938a-d9bdbc43ff73" providerId="ADAL" clId="{74517B00-E82A-D246-AC62-CD48BB0F4A71}" dt="2021-08-24T14:34:01.030" v="20" actId="18331"/>
          <ac:spMkLst>
            <pc:docMk/>
            <pc:sldMk cId="2921881020" sldId="279"/>
            <ac:spMk id="15" creationId="{4A07A304-FD93-1142-991A-394DFEA7AF3B}"/>
          </ac:spMkLst>
        </pc:spChg>
        <pc:spChg chg="mod">
          <ac:chgData name="Becky Root" userId="aae79a8e-4f34-44f0-938a-d9bdbc43ff73" providerId="ADAL" clId="{74517B00-E82A-D246-AC62-CD48BB0F4A71}" dt="2021-08-24T14:34:01.030" v="20" actId="18331"/>
          <ac:spMkLst>
            <pc:docMk/>
            <pc:sldMk cId="2921881020" sldId="279"/>
            <ac:spMk id="18" creationId="{AFE62F2D-D11B-D94D-B559-2A0FB1FCA5DF}"/>
          </ac:spMkLst>
        </pc:spChg>
        <pc:picChg chg="add del mod modCrop">
          <ac:chgData name="Becky Root" userId="aae79a8e-4f34-44f0-938a-d9bdbc43ff73" providerId="ADAL" clId="{74517B00-E82A-D246-AC62-CD48BB0F4A71}" dt="2021-08-24T11:29:12.946" v="19" actId="732"/>
          <ac:picMkLst>
            <pc:docMk/>
            <pc:sldMk cId="2921881020" sldId="279"/>
            <ac:picMk id="3" creationId="{A7688526-4A7C-D845-B4A7-7BC7FBA3E850}"/>
          </ac:picMkLst>
        </pc:picChg>
        <pc:picChg chg="del">
          <ac:chgData name="Becky Root" userId="aae79a8e-4f34-44f0-938a-d9bdbc43ff73" providerId="ADAL" clId="{74517B00-E82A-D246-AC62-CD48BB0F4A71}" dt="2021-08-24T11:28:59.957" v="15" actId="478"/>
          <ac:picMkLst>
            <pc:docMk/>
            <pc:sldMk cId="2921881020" sldId="279"/>
            <ac:picMk id="4" creationId="{87A787A2-E68B-C24A-8193-C6527107819D}"/>
          </ac:picMkLst>
        </pc:picChg>
        <pc:picChg chg="del">
          <ac:chgData name="Becky Root" userId="aae79a8e-4f34-44f0-938a-d9bdbc43ff73" providerId="ADAL" clId="{74517B00-E82A-D246-AC62-CD48BB0F4A71}" dt="2021-08-24T11:28:58.336" v="14" actId="478"/>
          <ac:picMkLst>
            <pc:docMk/>
            <pc:sldMk cId="2921881020" sldId="279"/>
            <ac:picMk id="11" creationId="{7504297D-D4DC-1E45-A294-38E8A749F4AA}"/>
          </ac:picMkLst>
        </pc:picChg>
        <pc:picChg chg="mod">
          <ac:chgData name="Becky Root" userId="aae79a8e-4f34-44f0-938a-d9bdbc43ff73" providerId="ADAL" clId="{74517B00-E82A-D246-AC62-CD48BB0F4A71}" dt="2021-08-24T14:34:01.030" v="20" actId="18331"/>
          <ac:picMkLst>
            <pc:docMk/>
            <pc:sldMk cId="2921881020" sldId="279"/>
            <ac:picMk id="39" creationId="{A47D3C5F-697E-1546-8FFA-6B34E5F88D73}"/>
          </ac:picMkLst>
        </pc:picChg>
      </pc:sldChg>
      <pc:sldChg chg="addCm">
        <pc:chgData name="Becky Root" userId="aae79a8e-4f34-44f0-938a-d9bdbc43ff73" providerId="ADAL" clId="{74517B00-E82A-D246-AC62-CD48BB0F4A71}" dt="2021-08-24T11:26:49.351" v="0" actId="1589"/>
        <pc:sldMkLst>
          <pc:docMk/>
          <pc:sldMk cId="4099949829" sldId="282"/>
        </pc:sldMkLst>
      </pc:sldChg>
    </pc:docChg>
  </pc:docChgLst>
  <pc:docChgLst>
    <pc:chgData name="Sarah Duffy" userId="ca92ddb4-4620-4127-97b1-8232d187080b" providerId="ADAL" clId="{5D4776C2-33AB-4F33-ABAC-863B567B017F}"/>
    <pc:docChg chg="custSel modSld sldOrd">
      <pc:chgData name="Sarah Duffy" userId="ca92ddb4-4620-4127-97b1-8232d187080b" providerId="ADAL" clId="{5D4776C2-33AB-4F33-ABAC-863B567B017F}" dt="2021-11-24T13:36:14.760" v="822" actId="20577"/>
      <pc:docMkLst>
        <pc:docMk/>
      </pc:docMkLst>
      <pc:sldChg chg="modNotesTx">
        <pc:chgData name="Sarah Duffy" userId="ca92ddb4-4620-4127-97b1-8232d187080b" providerId="ADAL" clId="{5D4776C2-33AB-4F33-ABAC-863B567B017F}" dt="2021-11-24T12:46:16.039" v="11"/>
        <pc:sldMkLst>
          <pc:docMk/>
          <pc:sldMk cId="312134143" sldId="256"/>
        </pc:sldMkLst>
      </pc:sldChg>
      <pc:sldChg chg="addSp modSp mod">
        <pc:chgData name="Sarah Duffy" userId="ca92ddb4-4620-4127-97b1-8232d187080b" providerId="ADAL" clId="{5D4776C2-33AB-4F33-ABAC-863B567B017F}" dt="2021-11-24T12:46:32.778" v="14" actId="962"/>
        <pc:sldMkLst>
          <pc:docMk/>
          <pc:sldMk cId="1539444185" sldId="258"/>
        </pc:sldMkLst>
        <pc:picChg chg="add mod">
          <ac:chgData name="Sarah Duffy" userId="ca92ddb4-4620-4127-97b1-8232d187080b" providerId="ADAL" clId="{5D4776C2-33AB-4F33-ABAC-863B567B017F}" dt="2021-11-24T12:46:32.778" v="14" actId="962"/>
          <ac:picMkLst>
            <pc:docMk/>
            <pc:sldMk cId="1539444185" sldId="258"/>
            <ac:picMk id="4" creationId="{18B8B9FA-1A0A-45BC-A61F-3234F55DB1F3}"/>
          </ac:picMkLst>
        </pc:picChg>
      </pc:sldChg>
      <pc:sldChg chg="addSp modSp mod modNotesTx">
        <pc:chgData name="Sarah Duffy" userId="ca92ddb4-4620-4127-97b1-8232d187080b" providerId="ADAL" clId="{5D4776C2-33AB-4F33-ABAC-863B567B017F}" dt="2021-11-24T13:31:22.168" v="455" actId="20577"/>
        <pc:sldMkLst>
          <pc:docMk/>
          <pc:sldMk cId="2088198683" sldId="260"/>
        </pc:sldMkLst>
        <pc:spChg chg="mod">
          <ac:chgData name="Sarah Duffy" userId="ca92ddb4-4620-4127-97b1-8232d187080b" providerId="ADAL" clId="{5D4776C2-33AB-4F33-ABAC-863B567B017F}" dt="2021-11-24T13:30:31.788" v="448" actId="1076"/>
          <ac:spMkLst>
            <pc:docMk/>
            <pc:sldMk cId="2088198683" sldId="260"/>
            <ac:spMk id="4" creationId="{385BFB0A-3E8B-B544-9A17-12F4BFCA19DC}"/>
          </ac:spMkLst>
        </pc:spChg>
        <pc:spChg chg="mod">
          <ac:chgData name="Sarah Duffy" userId="ca92ddb4-4620-4127-97b1-8232d187080b" providerId="ADAL" clId="{5D4776C2-33AB-4F33-ABAC-863B567B017F}" dt="2021-11-24T13:30:31.788" v="448" actId="1076"/>
          <ac:spMkLst>
            <pc:docMk/>
            <pc:sldMk cId="2088198683" sldId="260"/>
            <ac:spMk id="31" creationId="{4EFA9503-3659-A247-AE78-7083D914D690}"/>
          </ac:spMkLst>
        </pc:spChg>
        <pc:spChg chg="mod">
          <ac:chgData name="Sarah Duffy" userId="ca92ddb4-4620-4127-97b1-8232d187080b" providerId="ADAL" clId="{5D4776C2-33AB-4F33-ABAC-863B567B017F}" dt="2021-11-24T13:30:31.788" v="448" actId="1076"/>
          <ac:spMkLst>
            <pc:docMk/>
            <pc:sldMk cId="2088198683" sldId="260"/>
            <ac:spMk id="36" creationId="{13438284-C259-CB46-9076-DA73601870FD}"/>
          </ac:spMkLst>
        </pc:spChg>
        <pc:spChg chg="mod">
          <ac:chgData name="Sarah Duffy" userId="ca92ddb4-4620-4127-97b1-8232d187080b" providerId="ADAL" clId="{5D4776C2-33AB-4F33-ABAC-863B567B017F}" dt="2021-11-24T13:30:31.788" v="448" actId="1076"/>
          <ac:spMkLst>
            <pc:docMk/>
            <pc:sldMk cId="2088198683" sldId="260"/>
            <ac:spMk id="37" creationId="{D12422EA-C6D9-5049-9477-60F2DFA62C4C}"/>
          </ac:spMkLst>
        </pc:spChg>
        <pc:picChg chg="mod">
          <ac:chgData name="Sarah Duffy" userId="ca92ddb4-4620-4127-97b1-8232d187080b" providerId="ADAL" clId="{5D4776C2-33AB-4F33-ABAC-863B567B017F}" dt="2021-11-24T13:30:44.820" v="451" actId="1076"/>
          <ac:picMkLst>
            <pc:docMk/>
            <pc:sldMk cId="2088198683" sldId="260"/>
            <ac:picMk id="3" creationId="{10CEE5B2-D32A-0D43-9DF4-014DC5140E96}"/>
          </ac:picMkLst>
        </pc:picChg>
        <pc:picChg chg="add mod">
          <ac:chgData name="Sarah Duffy" userId="ca92ddb4-4620-4127-97b1-8232d187080b" providerId="ADAL" clId="{5D4776C2-33AB-4F33-ABAC-863B567B017F}" dt="2021-11-24T13:30:53.342" v="453" actId="27614"/>
          <ac:picMkLst>
            <pc:docMk/>
            <pc:sldMk cId="2088198683" sldId="260"/>
            <ac:picMk id="6" creationId="{7F1C7518-448B-43F7-9EA7-C7AB6F1E4E53}"/>
          </ac:picMkLst>
        </pc:picChg>
        <pc:picChg chg="mod">
          <ac:chgData name="Sarah Duffy" userId="ca92ddb4-4620-4127-97b1-8232d187080b" providerId="ADAL" clId="{5D4776C2-33AB-4F33-ABAC-863B567B017F}" dt="2021-11-24T13:30:39.577" v="450" actId="1076"/>
          <ac:picMkLst>
            <pc:docMk/>
            <pc:sldMk cId="2088198683" sldId="260"/>
            <ac:picMk id="38" creationId="{52F9452F-769D-0C47-B33B-4F4B16D064D4}"/>
          </ac:picMkLst>
        </pc:picChg>
        <pc:picChg chg="mod">
          <ac:chgData name="Sarah Duffy" userId="ca92ddb4-4620-4127-97b1-8232d187080b" providerId="ADAL" clId="{5D4776C2-33AB-4F33-ABAC-863B567B017F}" dt="2021-11-24T13:30:36.871" v="449" actId="1076"/>
          <ac:picMkLst>
            <pc:docMk/>
            <pc:sldMk cId="2088198683" sldId="260"/>
            <ac:picMk id="39" creationId="{0A644CD7-1E0E-9543-AFC4-EE310E5CA5F8}"/>
          </ac:picMkLst>
        </pc:picChg>
      </pc:sldChg>
      <pc:sldChg chg="addSp modSp mod modNotesTx">
        <pc:chgData name="Sarah Duffy" userId="ca92ddb4-4620-4127-97b1-8232d187080b" providerId="ADAL" clId="{5D4776C2-33AB-4F33-ABAC-863B567B017F}" dt="2021-11-24T13:36:14.760" v="822" actId="20577"/>
        <pc:sldMkLst>
          <pc:docMk/>
          <pc:sldMk cId="2912837112" sldId="262"/>
        </pc:sldMkLst>
        <pc:spChg chg="mod">
          <ac:chgData name="Sarah Duffy" userId="ca92ddb4-4620-4127-97b1-8232d187080b" providerId="ADAL" clId="{5D4776C2-33AB-4F33-ABAC-863B567B017F}" dt="2021-11-24T13:33:51.566" v="461" actId="20577"/>
          <ac:spMkLst>
            <pc:docMk/>
            <pc:sldMk cId="2912837112" sldId="262"/>
            <ac:spMk id="14" creationId="{81FE36DF-ACCF-704A-A823-1B2BA501799E}"/>
          </ac:spMkLst>
        </pc:spChg>
        <pc:picChg chg="add mod">
          <ac:chgData name="Sarah Duffy" userId="ca92ddb4-4620-4127-97b1-8232d187080b" providerId="ADAL" clId="{5D4776C2-33AB-4F33-ABAC-863B567B017F}" dt="2021-11-24T13:34:45.327" v="465"/>
          <ac:picMkLst>
            <pc:docMk/>
            <pc:sldMk cId="2912837112" sldId="262"/>
            <ac:picMk id="3" creationId="{9B9D66B1-A15E-480D-849F-3C48C0EA0790}"/>
          </ac:picMkLst>
        </pc:picChg>
      </pc:sldChg>
      <pc:sldChg chg="addSp modSp mod">
        <pc:chgData name="Sarah Duffy" userId="ca92ddb4-4620-4127-97b1-8232d187080b" providerId="ADAL" clId="{5D4776C2-33AB-4F33-ABAC-863B567B017F}" dt="2021-11-24T12:47:41.073" v="20"/>
        <pc:sldMkLst>
          <pc:docMk/>
          <pc:sldMk cId="2224827757" sldId="271"/>
        </pc:sldMkLst>
        <pc:picChg chg="add mod">
          <ac:chgData name="Sarah Duffy" userId="ca92ddb4-4620-4127-97b1-8232d187080b" providerId="ADAL" clId="{5D4776C2-33AB-4F33-ABAC-863B567B017F}" dt="2021-11-24T12:47:41.073" v="20"/>
          <ac:picMkLst>
            <pc:docMk/>
            <pc:sldMk cId="2224827757" sldId="271"/>
            <ac:picMk id="3" creationId="{FB364FDF-F8A6-47CE-97C6-1B304CA4813C}"/>
          </ac:picMkLst>
        </pc:picChg>
        <pc:picChg chg="mod">
          <ac:chgData name="Sarah Duffy" userId="ca92ddb4-4620-4127-97b1-8232d187080b" providerId="ADAL" clId="{5D4776C2-33AB-4F33-ABAC-863B567B017F}" dt="2021-11-24T12:46:45.276" v="16" actId="14100"/>
          <ac:picMkLst>
            <pc:docMk/>
            <pc:sldMk cId="2224827757" sldId="271"/>
            <ac:picMk id="14" creationId="{8D842279-0DD2-8848-9583-3BE5A1010A10}"/>
          </ac:picMkLst>
        </pc:picChg>
      </pc:sldChg>
      <pc:sldChg chg="modSp mod ord">
        <pc:chgData name="Sarah Duffy" userId="ca92ddb4-4620-4127-97b1-8232d187080b" providerId="ADAL" clId="{5D4776C2-33AB-4F33-ABAC-863B567B017F}" dt="2021-11-24T13:32:56.487" v="457"/>
        <pc:sldMkLst>
          <pc:docMk/>
          <pc:sldMk cId="4032615951" sldId="273"/>
        </pc:sldMkLst>
        <pc:spChg chg="mod">
          <ac:chgData name="Sarah Duffy" userId="ca92ddb4-4620-4127-97b1-8232d187080b" providerId="ADAL" clId="{5D4776C2-33AB-4F33-ABAC-863B567B017F}" dt="2021-08-24T11:23:22.599" v="10" actId="20577"/>
          <ac:spMkLst>
            <pc:docMk/>
            <pc:sldMk cId="4032615951" sldId="273"/>
            <ac:spMk id="63" creationId="{87AA5CA5-04B6-3240-B099-1E4AE7B4E0D9}"/>
          </ac:spMkLst>
        </pc:spChg>
      </pc:sldChg>
      <pc:sldChg chg="addCm delCm modCm">
        <pc:chgData name="Sarah Duffy" userId="ca92ddb4-4620-4127-97b1-8232d187080b" providerId="ADAL" clId="{5D4776C2-33AB-4F33-ABAC-863B567B017F}" dt="2021-11-24T13:33:21.882" v="458" actId="1592"/>
        <pc:sldMkLst>
          <pc:docMk/>
          <pc:sldMk cId="2921881020" sldId="279"/>
        </pc:sldMkLst>
      </pc:sldChg>
      <pc:sldChg chg="addSp modSp mod modNotesTx">
        <pc:chgData name="Sarah Duffy" userId="ca92ddb4-4620-4127-97b1-8232d187080b" providerId="ADAL" clId="{5D4776C2-33AB-4F33-ABAC-863B567B017F}" dt="2021-11-24T12:50:37.427" v="42"/>
        <pc:sldMkLst>
          <pc:docMk/>
          <pc:sldMk cId="3463090229" sldId="280"/>
        </pc:sldMkLst>
        <pc:spChg chg="mod">
          <ac:chgData name="Sarah Duffy" userId="ca92ddb4-4620-4127-97b1-8232d187080b" providerId="ADAL" clId="{5D4776C2-33AB-4F33-ABAC-863B567B017F}" dt="2021-11-24T12:49:45.841" v="35" actId="14100"/>
          <ac:spMkLst>
            <pc:docMk/>
            <pc:sldMk cId="3463090229" sldId="280"/>
            <ac:spMk id="9" creationId="{D5B5F019-5AFD-F04E-8C01-75DDC9073756}"/>
          </ac:spMkLst>
        </pc:spChg>
        <pc:spChg chg="mod">
          <ac:chgData name="Sarah Duffy" userId="ca92ddb4-4620-4127-97b1-8232d187080b" providerId="ADAL" clId="{5D4776C2-33AB-4F33-ABAC-863B567B017F}" dt="2021-11-24T12:49:52.693" v="37" actId="1076"/>
          <ac:spMkLst>
            <pc:docMk/>
            <pc:sldMk cId="3463090229" sldId="280"/>
            <ac:spMk id="10" creationId="{47D3F714-4DCD-5C4E-9A5B-580AEA1B305E}"/>
          </ac:spMkLst>
        </pc:spChg>
        <pc:picChg chg="add mod">
          <ac:chgData name="Sarah Duffy" userId="ca92ddb4-4620-4127-97b1-8232d187080b" providerId="ADAL" clId="{5D4776C2-33AB-4F33-ABAC-863B567B017F}" dt="2021-11-24T12:50:03.561" v="40" actId="962"/>
          <ac:picMkLst>
            <pc:docMk/>
            <pc:sldMk cId="3463090229" sldId="280"/>
            <ac:picMk id="4" creationId="{02EC9D61-7C25-4FC6-888F-2F18E59B0356}"/>
          </ac:picMkLst>
        </pc:picChg>
      </pc:sldChg>
      <pc:sldChg chg="addSp modSp mod modNotesTx">
        <pc:chgData name="Sarah Duffy" userId="ca92ddb4-4620-4127-97b1-8232d187080b" providerId="ADAL" clId="{5D4776C2-33AB-4F33-ABAC-863B567B017F}" dt="2021-11-24T12:51:18.752" v="59" actId="27614"/>
        <pc:sldMkLst>
          <pc:docMk/>
          <pc:sldMk cId="1439733548" sldId="281"/>
        </pc:sldMkLst>
        <pc:spChg chg="mod">
          <ac:chgData name="Sarah Duffy" userId="ca92ddb4-4620-4127-97b1-8232d187080b" providerId="ADAL" clId="{5D4776C2-33AB-4F33-ABAC-863B567B017F}" dt="2021-11-24T12:50:15.392" v="41" actId="1076"/>
          <ac:spMkLst>
            <pc:docMk/>
            <pc:sldMk cId="1439733548" sldId="281"/>
            <ac:spMk id="9" creationId="{D5B5F019-5AFD-F04E-8C01-75DDC9073756}"/>
          </ac:spMkLst>
        </pc:spChg>
        <pc:spChg chg="mod">
          <ac:chgData name="Sarah Duffy" userId="ca92ddb4-4620-4127-97b1-8232d187080b" providerId="ADAL" clId="{5D4776C2-33AB-4F33-ABAC-863B567B017F}" dt="2021-11-24T12:50:15.392" v="41" actId="1076"/>
          <ac:spMkLst>
            <pc:docMk/>
            <pc:sldMk cId="1439733548" sldId="281"/>
            <ac:spMk id="10" creationId="{47D3F714-4DCD-5C4E-9A5B-580AEA1B305E}"/>
          </ac:spMkLst>
        </pc:spChg>
        <pc:picChg chg="add mod">
          <ac:chgData name="Sarah Duffy" userId="ca92ddb4-4620-4127-97b1-8232d187080b" providerId="ADAL" clId="{5D4776C2-33AB-4F33-ABAC-863B567B017F}" dt="2021-11-24T12:51:18.752" v="59" actId="27614"/>
          <ac:picMkLst>
            <pc:docMk/>
            <pc:sldMk cId="1439733548" sldId="281"/>
            <ac:picMk id="3" creationId="{715B4B79-4BA0-4591-9617-D2651C978793}"/>
          </ac:picMkLst>
        </pc:picChg>
        <pc:picChg chg="mod">
          <ac:chgData name="Sarah Duffy" userId="ca92ddb4-4620-4127-97b1-8232d187080b" providerId="ADAL" clId="{5D4776C2-33AB-4F33-ABAC-863B567B017F}" dt="2021-11-24T12:50:15.392" v="41" actId="1076"/>
          <ac:picMkLst>
            <pc:docMk/>
            <pc:sldMk cId="1439733548" sldId="281"/>
            <ac:picMk id="13" creationId="{80F4B5D1-4FD8-8049-AC8E-A6168C215361}"/>
          </ac:picMkLst>
        </pc:picChg>
        <pc:picChg chg="mod">
          <ac:chgData name="Sarah Duffy" userId="ca92ddb4-4620-4127-97b1-8232d187080b" providerId="ADAL" clId="{5D4776C2-33AB-4F33-ABAC-863B567B017F}" dt="2021-11-24T12:50:15.392" v="41" actId="1076"/>
          <ac:picMkLst>
            <pc:docMk/>
            <pc:sldMk cId="1439733548" sldId="281"/>
            <ac:picMk id="15" creationId="{E641B571-C3C8-844F-960D-271EF64BB2FF}"/>
          </ac:picMkLst>
        </pc:picChg>
        <pc:picChg chg="mod">
          <ac:chgData name="Sarah Duffy" userId="ca92ddb4-4620-4127-97b1-8232d187080b" providerId="ADAL" clId="{5D4776C2-33AB-4F33-ABAC-863B567B017F}" dt="2021-11-24T12:50:15.392" v="41" actId="1076"/>
          <ac:picMkLst>
            <pc:docMk/>
            <pc:sldMk cId="1439733548" sldId="281"/>
            <ac:picMk id="17" creationId="{ED783668-BCCD-564C-A2A4-12EC136E4822}"/>
          </ac:picMkLst>
        </pc:picChg>
        <pc:picChg chg="mod">
          <ac:chgData name="Sarah Duffy" userId="ca92ddb4-4620-4127-97b1-8232d187080b" providerId="ADAL" clId="{5D4776C2-33AB-4F33-ABAC-863B567B017F}" dt="2021-11-24T12:50:15.392" v="41" actId="1076"/>
          <ac:picMkLst>
            <pc:docMk/>
            <pc:sldMk cId="1439733548" sldId="281"/>
            <ac:picMk id="18" creationId="{1EC4F2EC-4545-6845-98CC-FA85EA25AF25}"/>
          </ac:picMkLst>
        </pc:picChg>
        <pc:picChg chg="mod">
          <ac:chgData name="Sarah Duffy" userId="ca92ddb4-4620-4127-97b1-8232d187080b" providerId="ADAL" clId="{5D4776C2-33AB-4F33-ABAC-863B567B017F}" dt="2021-11-24T12:50:15.392" v="41" actId="1076"/>
          <ac:picMkLst>
            <pc:docMk/>
            <pc:sldMk cId="1439733548" sldId="281"/>
            <ac:picMk id="19" creationId="{2A766DA4-C4F2-2A4E-8EB8-996E117DDABD}"/>
          </ac:picMkLst>
        </pc:picChg>
        <pc:picChg chg="mod">
          <ac:chgData name="Sarah Duffy" userId="ca92ddb4-4620-4127-97b1-8232d187080b" providerId="ADAL" clId="{5D4776C2-33AB-4F33-ABAC-863B567B017F}" dt="2021-11-24T12:50:15.392" v="41" actId="1076"/>
          <ac:picMkLst>
            <pc:docMk/>
            <pc:sldMk cId="1439733548" sldId="281"/>
            <ac:picMk id="20" creationId="{28D1BBDF-B72E-3648-9B23-9F012DA17D22}"/>
          </ac:picMkLst>
        </pc:picChg>
        <pc:picChg chg="mod">
          <ac:chgData name="Sarah Duffy" userId="ca92ddb4-4620-4127-97b1-8232d187080b" providerId="ADAL" clId="{5D4776C2-33AB-4F33-ABAC-863B567B017F}" dt="2021-11-24T12:50:15.392" v="41" actId="1076"/>
          <ac:picMkLst>
            <pc:docMk/>
            <pc:sldMk cId="1439733548" sldId="281"/>
            <ac:picMk id="21" creationId="{23A59254-A027-6A4C-9185-F85EA7E06F8B}"/>
          </ac:picMkLst>
        </pc:picChg>
      </pc:sldChg>
      <pc:sldChg chg="addSp delSp modSp mod addCm delCm modCm modNotesTx">
        <pc:chgData name="Sarah Duffy" userId="ca92ddb4-4620-4127-97b1-8232d187080b" providerId="ADAL" clId="{5D4776C2-33AB-4F33-ABAC-863B567B017F}" dt="2021-11-24T13:23:50.546" v="335"/>
        <pc:sldMkLst>
          <pc:docMk/>
          <pc:sldMk cId="4099949829" sldId="282"/>
        </pc:sldMkLst>
        <pc:spChg chg="add mod">
          <ac:chgData name="Sarah Duffy" userId="ca92ddb4-4620-4127-97b1-8232d187080b" providerId="ADAL" clId="{5D4776C2-33AB-4F33-ABAC-863B567B017F}" dt="2021-11-24T13:15:45.379" v="212" actId="207"/>
          <ac:spMkLst>
            <pc:docMk/>
            <pc:sldMk cId="4099949829" sldId="282"/>
            <ac:spMk id="7" creationId="{62896F9B-231E-4CB6-9176-6E7E06DF841A}"/>
          </ac:spMkLst>
        </pc:spChg>
        <pc:spChg chg="mod">
          <ac:chgData name="Sarah Duffy" userId="ca92ddb4-4620-4127-97b1-8232d187080b" providerId="ADAL" clId="{5D4776C2-33AB-4F33-ABAC-863B567B017F}" dt="2021-11-24T13:13:44.698" v="195" actId="14100"/>
          <ac:spMkLst>
            <pc:docMk/>
            <pc:sldMk cId="4099949829" sldId="282"/>
            <ac:spMk id="26" creationId="{862CD014-9CDE-6D40-BA48-AAAE424589E9}"/>
          </ac:spMkLst>
        </pc:spChg>
        <pc:spChg chg="mod">
          <ac:chgData name="Sarah Duffy" userId="ca92ddb4-4620-4127-97b1-8232d187080b" providerId="ADAL" clId="{5D4776C2-33AB-4F33-ABAC-863B567B017F}" dt="2021-11-24T13:13:40.381" v="193" actId="14100"/>
          <ac:spMkLst>
            <pc:docMk/>
            <pc:sldMk cId="4099949829" sldId="282"/>
            <ac:spMk id="27" creationId="{2D1B05CD-E379-3F47-950C-72A5B5FE6659}"/>
          </ac:spMkLst>
        </pc:spChg>
        <pc:picChg chg="mod">
          <ac:chgData name="Sarah Duffy" userId="ca92ddb4-4620-4127-97b1-8232d187080b" providerId="ADAL" clId="{5D4776C2-33AB-4F33-ABAC-863B567B017F}" dt="2021-11-24T13:23:34.980" v="329" actId="1076"/>
          <ac:picMkLst>
            <pc:docMk/>
            <pc:sldMk cId="4099949829" sldId="282"/>
            <ac:picMk id="3" creationId="{BA0983DB-3BAA-5544-9CFB-5E452202205E}"/>
          </ac:picMkLst>
        </pc:picChg>
        <pc:picChg chg="add mod">
          <ac:chgData name="Sarah Duffy" userId="ca92ddb4-4620-4127-97b1-8232d187080b" providerId="ADAL" clId="{5D4776C2-33AB-4F33-ABAC-863B567B017F}" dt="2021-11-24T13:13:16.839" v="185" actId="1076"/>
          <ac:picMkLst>
            <pc:docMk/>
            <pc:sldMk cId="4099949829" sldId="282"/>
            <ac:picMk id="4" creationId="{5F7DD18D-6DE6-49E2-BA4A-E29813ABBD4C}"/>
          </ac:picMkLst>
        </pc:picChg>
        <pc:picChg chg="add mod">
          <ac:chgData name="Sarah Duffy" userId="ca92ddb4-4620-4127-97b1-8232d187080b" providerId="ADAL" clId="{5D4776C2-33AB-4F33-ABAC-863B567B017F}" dt="2021-11-24T13:14:49.682" v="205" actId="1076"/>
          <ac:picMkLst>
            <pc:docMk/>
            <pc:sldMk cId="4099949829" sldId="282"/>
            <ac:picMk id="6" creationId="{C72423A5-7D66-4801-A9C0-5E3EDEC89BB2}"/>
          </ac:picMkLst>
        </pc:picChg>
        <pc:picChg chg="add del mod">
          <ac:chgData name="Sarah Duffy" userId="ca92ddb4-4620-4127-97b1-8232d187080b" providerId="ADAL" clId="{5D4776C2-33AB-4F33-ABAC-863B567B017F}" dt="2021-11-24T13:23:29.339" v="327" actId="478"/>
          <ac:picMkLst>
            <pc:docMk/>
            <pc:sldMk cId="4099949829" sldId="282"/>
            <ac:picMk id="10" creationId="{3BE09552-C04F-42E4-BBFA-F3335DC3A312}"/>
          </ac:picMkLst>
        </pc:picChg>
        <pc:picChg chg="mod modCrop">
          <ac:chgData name="Sarah Duffy" userId="ca92ddb4-4620-4127-97b1-8232d187080b" providerId="ADAL" clId="{5D4776C2-33AB-4F33-ABAC-863B567B017F}" dt="2021-11-24T13:15:08.581" v="207" actId="732"/>
          <ac:picMkLst>
            <pc:docMk/>
            <pc:sldMk cId="4099949829" sldId="282"/>
            <ac:picMk id="12" creationId="{EA3B8603-8D9C-C949-ACA0-06D4B539FBC8}"/>
          </ac:picMkLst>
        </pc:picChg>
        <pc:picChg chg="add mod">
          <ac:chgData name="Sarah Duffy" userId="ca92ddb4-4620-4127-97b1-8232d187080b" providerId="ADAL" clId="{5D4776C2-33AB-4F33-ABAC-863B567B017F}" dt="2021-11-24T13:23:50.546" v="335"/>
          <ac:picMkLst>
            <pc:docMk/>
            <pc:sldMk cId="4099949829" sldId="282"/>
            <ac:picMk id="13" creationId="{A5ECEEBE-40ED-4012-A243-6BA237B1EFB5}"/>
          </ac:picMkLst>
        </pc:picChg>
        <pc:picChg chg="del mod">
          <ac:chgData name="Sarah Duffy" userId="ca92ddb4-4620-4127-97b1-8232d187080b" providerId="ADAL" clId="{5D4776C2-33AB-4F33-ABAC-863B567B017F}" dt="2021-11-24T13:23:28.438" v="326" actId="478"/>
          <ac:picMkLst>
            <pc:docMk/>
            <pc:sldMk cId="4099949829" sldId="282"/>
            <ac:picMk id="22" creationId="{FF5ACF3E-E56C-DD4E-9B56-0370054D8037}"/>
          </ac:picMkLst>
        </pc:picChg>
        <pc:picChg chg="del mod">
          <ac:chgData name="Sarah Duffy" userId="ca92ddb4-4620-4127-97b1-8232d187080b" providerId="ADAL" clId="{5D4776C2-33AB-4F33-ABAC-863B567B017F}" dt="2021-11-24T13:23:30.936" v="328" actId="478"/>
          <ac:picMkLst>
            <pc:docMk/>
            <pc:sldMk cId="4099949829" sldId="282"/>
            <ac:picMk id="23" creationId="{9BA8A3B6-8E57-2946-9AF9-72BE8D711D4A}"/>
          </ac:picMkLst>
        </pc:picChg>
        <pc:picChg chg="mod">
          <ac:chgData name="Sarah Duffy" userId="ca92ddb4-4620-4127-97b1-8232d187080b" providerId="ADAL" clId="{5D4776C2-33AB-4F33-ABAC-863B567B017F}" dt="2021-11-24T13:13:47.154" v="196" actId="1076"/>
          <ac:picMkLst>
            <pc:docMk/>
            <pc:sldMk cId="4099949829" sldId="282"/>
            <ac:picMk id="24" creationId="{27AD8C18-5990-4F46-8ACD-CC1C412FCFCB}"/>
          </ac:picMkLst>
        </pc:picChg>
        <pc:picChg chg="del mod">
          <ac:chgData name="Sarah Duffy" userId="ca92ddb4-4620-4127-97b1-8232d187080b" providerId="ADAL" clId="{5D4776C2-33AB-4F33-ABAC-863B567B017F}" dt="2021-11-24T13:23:37.900" v="331" actId="478"/>
          <ac:picMkLst>
            <pc:docMk/>
            <pc:sldMk cId="4099949829" sldId="282"/>
            <ac:picMk id="25" creationId="{7469E0F6-F123-8C4D-B9F2-4D56C5A9AE4E}"/>
          </ac:picMkLst>
        </pc:picChg>
      </pc:sldChg>
      <pc:sldChg chg="addSp modSp mod modNotesTx">
        <pc:chgData name="Sarah Duffy" userId="ca92ddb4-4620-4127-97b1-8232d187080b" providerId="ADAL" clId="{5D4776C2-33AB-4F33-ABAC-863B567B017F}" dt="2021-11-24T13:24:27.353" v="338" actId="20577"/>
        <pc:sldMkLst>
          <pc:docMk/>
          <pc:sldMk cId="2093895676" sldId="283"/>
        </pc:sldMkLst>
        <pc:picChg chg="add mod">
          <ac:chgData name="Sarah Duffy" userId="ca92ddb4-4620-4127-97b1-8232d187080b" providerId="ADAL" clId="{5D4776C2-33AB-4F33-ABAC-863B567B017F}" dt="2021-11-24T13:08:05.666" v="183" actId="962"/>
          <ac:picMkLst>
            <pc:docMk/>
            <pc:sldMk cId="2093895676" sldId="283"/>
            <ac:picMk id="3" creationId="{F440E8A3-F2EE-47E7-BFB4-5C356FD1B7F7}"/>
          </ac:picMkLst>
        </pc:picChg>
      </pc:sldChg>
      <pc:sldChg chg="addSp modSp mod">
        <pc:chgData name="Sarah Duffy" userId="ca92ddb4-4620-4127-97b1-8232d187080b" providerId="ADAL" clId="{5D4776C2-33AB-4F33-ABAC-863B567B017F}" dt="2021-11-24T13:26:23.857" v="350" actId="962"/>
        <pc:sldMkLst>
          <pc:docMk/>
          <pc:sldMk cId="133785990" sldId="286"/>
        </pc:sldMkLst>
        <pc:spChg chg="mod">
          <ac:chgData name="Sarah Duffy" userId="ca92ddb4-4620-4127-97b1-8232d187080b" providerId="ADAL" clId="{5D4776C2-33AB-4F33-ABAC-863B567B017F}" dt="2021-11-24T13:26:05.454" v="344" actId="1076"/>
          <ac:spMkLst>
            <pc:docMk/>
            <pc:sldMk cId="133785990" sldId="286"/>
            <ac:spMk id="8" creationId="{6231863D-8DC7-134C-B8B1-B350F8FCC494}"/>
          </ac:spMkLst>
        </pc:spChg>
        <pc:spChg chg="mod">
          <ac:chgData name="Sarah Duffy" userId="ca92ddb4-4620-4127-97b1-8232d187080b" providerId="ADAL" clId="{5D4776C2-33AB-4F33-ABAC-863B567B017F}" dt="2021-11-24T13:25:57.257" v="341" actId="1076"/>
          <ac:spMkLst>
            <pc:docMk/>
            <pc:sldMk cId="133785990" sldId="286"/>
            <ac:spMk id="13" creationId="{87EA59D8-5F30-7F4B-BB19-443E82DB7057}"/>
          </ac:spMkLst>
        </pc:spChg>
        <pc:spChg chg="mod">
          <ac:chgData name="Sarah Duffy" userId="ca92ddb4-4620-4127-97b1-8232d187080b" providerId="ADAL" clId="{5D4776C2-33AB-4F33-ABAC-863B567B017F}" dt="2021-11-24T13:25:57.257" v="341" actId="1076"/>
          <ac:spMkLst>
            <pc:docMk/>
            <pc:sldMk cId="133785990" sldId="286"/>
            <ac:spMk id="14" creationId="{D278A15D-72A2-9D4F-9101-F4CC75D4A800}"/>
          </ac:spMkLst>
        </pc:spChg>
        <pc:picChg chg="add mod">
          <ac:chgData name="Sarah Duffy" userId="ca92ddb4-4620-4127-97b1-8232d187080b" providerId="ADAL" clId="{5D4776C2-33AB-4F33-ABAC-863B567B017F}" dt="2021-11-24T13:26:23.857" v="350" actId="962"/>
          <ac:picMkLst>
            <pc:docMk/>
            <pc:sldMk cId="133785990" sldId="286"/>
            <ac:picMk id="5" creationId="{F94485CC-5403-4316-A73A-766761100DDA}"/>
          </ac:picMkLst>
        </pc:picChg>
        <pc:picChg chg="mod">
          <ac:chgData name="Sarah Duffy" userId="ca92ddb4-4620-4127-97b1-8232d187080b" providerId="ADAL" clId="{5D4776C2-33AB-4F33-ABAC-863B567B017F}" dt="2021-11-24T13:26:13.260" v="347" actId="1076"/>
          <ac:picMkLst>
            <pc:docMk/>
            <pc:sldMk cId="133785990" sldId="286"/>
            <ac:picMk id="9" creationId="{A5764FB5-333B-E74C-A103-CB67BDF13A36}"/>
          </ac:picMkLst>
        </pc:picChg>
      </pc:sldChg>
      <pc:sldChg chg="addSp delSp modSp mod modNotesTx">
        <pc:chgData name="Sarah Duffy" userId="ca92ddb4-4620-4127-97b1-8232d187080b" providerId="ADAL" clId="{5D4776C2-33AB-4F33-ABAC-863B567B017F}" dt="2021-11-24T13:30:00.608" v="447"/>
        <pc:sldMkLst>
          <pc:docMk/>
          <pc:sldMk cId="2167959405" sldId="288"/>
        </pc:sldMkLst>
        <pc:spChg chg="ord">
          <ac:chgData name="Sarah Duffy" userId="ca92ddb4-4620-4127-97b1-8232d187080b" providerId="ADAL" clId="{5D4776C2-33AB-4F33-ABAC-863B567B017F}" dt="2021-11-24T13:29:24.730" v="440" actId="166"/>
          <ac:spMkLst>
            <pc:docMk/>
            <pc:sldMk cId="2167959405" sldId="288"/>
            <ac:spMk id="29" creationId="{9F495997-E3CF-1942-B575-5536F86D6B76}"/>
          </ac:spMkLst>
        </pc:spChg>
        <pc:spChg chg="mod ord">
          <ac:chgData name="Sarah Duffy" userId="ca92ddb4-4620-4127-97b1-8232d187080b" providerId="ADAL" clId="{5D4776C2-33AB-4F33-ABAC-863B567B017F}" dt="2021-11-24T13:29:34.515" v="443" actId="1076"/>
          <ac:spMkLst>
            <pc:docMk/>
            <pc:sldMk cId="2167959405" sldId="288"/>
            <ac:spMk id="30" creationId="{348546E4-46DA-074A-8A97-B95D53C6E7CC}"/>
          </ac:spMkLst>
        </pc:spChg>
        <pc:picChg chg="mod">
          <ac:chgData name="Sarah Duffy" userId="ca92ddb4-4620-4127-97b1-8232d187080b" providerId="ADAL" clId="{5D4776C2-33AB-4F33-ABAC-863B567B017F}" dt="2021-11-24T13:29:17.853" v="438" actId="1076"/>
          <ac:picMkLst>
            <pc:docMk/>
            <pc:sldMk cId="2167959405" sldId="288"/>
            <ac:picMk id="3" creationId="{76F88AA5-B6EC-8B41-A143-586E318918D4}"/>
          </ac:picMkLst>
        </pc:picChg>
        <pc:picChg chg="mod">
          <ac:chgData name="Sarah Duffy" userId="ca92ddb4-4620-4127-97b1-8232d187080b" providerId="ADAL" clId="{5D4776C2-33AB-4F33-ABAC-863B567B017F}" dt="2021-11-24T13:29:30.904" v="442" actId="1076"/>
          <ac:picMkLst>
            <pc:docMk/>
            <pc:sldMk cId="2167959405" sldId="288"/>
            <ac:picMk id="4" creationId="{62D92560-E0E0-1740-B0ED-71BB7E655D15}"/>
          </ac:picMkLst>
        </pc:picChg>
        <pc:picChg chg="add del mod">
          <ac:chgData name="Sarah Duffy" userId="ca92ddb4-4620-4127-97b1-8232d187080b" providerId="ADAL" clId="{5D4776C2-33AB-4F33-ABAC-863B567B017F}" dt="2021-11-24T13:29:12.957" v="436" actId="931"/>
          <ac:picMkLst>
            <pc:docMk/>
            <pc:sldMk cId="2167959405" sldId="288"/>
            <ac:picMk id="6" creationId="{02B53233-A1B0-486F-9A33-747EBD68ADBC}"/>
          </ac:picMkLst>
        </pc:picChg>
        <pc:picChg chg="add mod">
          <ac:chgData name="Sarah Duffy" userId="ca92ddb4-4620-4127-97b1-8232d187080b" providerId="ADAL" clId="{5D4776C2-33AB-4F33-ABAC-863B567B017F}" dt="2021-11-24T13:30:00.608" v="447"/>
          <ac:picMkLst>
            <pc:docMk/>
            <pc:sldMk cId="2167959405" sldId="288"/>
            <ac:picMk id="8" creationId="{79F219C1-6809-43FC-B907-AA3266B14D42}"/>
          </ac:picMkLst>
        </pc:picChg>
        <pc:picChg chg="mod">
          <ac:chgData name="Sarah Duffy" userId="ca92ddb4-4620-4127-97b1-8232d187080b" providerId="ADAL" clId="{5D4776C2-33AB-4F33-ABAC-863B567B017F}" dt="2021-11-24T13:29:03.296" v="434" actId="1076"/>
          <ac:picMkLst>
            <pc:docMk/>
            <pc:sldMk cId="2167959405" sldId="288"/>
            <ac:picMk id="27" creationId="{0E9C1D78-4840-4040-878F-E4F7E0C39C6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6BE03B-1F2B-2A4E-85D5-4A94C00D2210}" type="datetimeFigureOut">
              <a:rPr lang="en-US" smtClean="0"/>
              <a:t>11/24/2021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DB4481-7055-C944-BF5F-CDA050E8C921}" type="slidenum">
              <a:rPr lang="en-US" smtClean="0"/>
              <a:t>‹#›</a:t>
            </a:fld>
            <a:endParaRPr lang="en-US"/>
          </a:p>
        </p:txBody>
      </p:sp>
    </p:spTree>
    <p:extLst>
      <p:ext uri="{BB962C8B-B14F-4D97-AF65-F5344CB8AC3E}">
        <p14:creationId xmlns:p14="http://schemas.microsoft.com/office/powerpoint/2010/main" val="4159460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solidFill>
                  <a:srgbClr val="13123A"/>
                </a:solidFill>
                <a:latin typeface="EuclidSquare-Regular"/>
              </a:rPr>
              <a:t>In this lesson students follow the life cycle of a PET bottle.</a:t>
            </a:r>
          </a:p>
          <a:p>
            <a:pPr algn="l"/>
            <a:r>
              <a:rPr lang="en-US" sz="1800" b="0" i="0" u="none" strike="noStrike" baseline="0" dirty="0">
                <a:solidFill>
                  <a:srgbClr val="13123A"/>
                </a:solidFill>
                <a:latin typeface="EuclidSquare-Regular"/>
              </a:rPr>
              <a:t>Using Google Maps, students track the journey a plastic bottle</a:t>
            </a:r>
          </a:p>
          <a:p>
            <a:pPr algn="l"/>
            <a:r>
              <a:rPr lang="en-US" sz="1800" b="0" i="0" u="none" strike="noStrike" baseline="0" dirty="0">
                <a:solidFill>
                  <a:srgbClr val="13123A"/>
                </a:solidFill>
                <a:latin typeface="EuclidSquare-Regular"/>
              </a:rPr>
              <a:t>goes on during its lifetime and map the possible outcomes of</a:t>
            </a:r>
          </a:p>
          <a:p>
            <a:pPr algn="l"/>
            <a:r>
              <a:rPr lang="en-US" sz="1800" b="0" i="0" u="none" strike="noStrike" baseline="0" dirty="0">
                <a:solidFill>
                  <a:srgbClr val="13123A"/>
                </a:solidFill>
                <a:latin typeface="EuclidSquare-Regular"/>
              </a:rPr>
              <a:t>where it could end up. Students will go on to discover some of</a:t>
            </a:r>
          </a:p>
          <a:p>
            <a:pPr algn="l"/>
            <a:r>
              <a:rPr lang="en-US" sz="1800" b="0" i="0" u="none" strike="noStrike" baseline="0" dirty="0">
                <a:solidFill>
                  <a:srgbClr val="13123A"/>
                </a:solidFill>
                <a:latin typeface="EuclidSquare-Regular"/>
              </a:rPr>
              <a:t>the incredible uses for plastic (e.g. medical science and space</a:t>
            </a:r>
          </a:p>
          <a:p>
            <a:pPr algn="l"/>
            <a:r>
              <a:rPr lang="en-US" sz="1800" b="0" i="0" u="none" strike="noStrike" baseline="0" dirty="0">
                <a:solidFill>
                  <a:srgbClr val="13123A"/>
                </a:solidFill>
                <a:latin typeface="EuclidSquare-Regular"/>
              </a:rPr>
              <a:t>exploration) and reflect on why single-use plastics continue to</a:t>
            </a:r>
          </a:p>
          <a:p>
            <a:pPr algn="l"/>
            <a:r>
              <a:rPr lang="en-US" sz="1800" b="0" i="0" u="none" strike="noStrike" baseline="0" dirty="0">
                <a:solidFill>
                  <a:srgbClr val="13123A"/>
                </a:solidFill>
                <a:latin typeface="EuclidSquare-Regular"/>
              </a:rPr>
              <a:t>be used today and why they have become unpopular.</a:t>
            </a:r>
            <a:endParaRPr lang="en-GB" dirty="0"/>
          </a:p>
        </p:txBody>
      </p:sp>
      <p:sp>
        <p:nvSpPr>
          <p:cNvPr id="4" name="Slide Number Placeholder 3"/>
          <p:cNvSpPr>
            <a:spLocks noGrp="1"/>
          </p:cNvSpPr>
          <p:nvPr>
            <p:ph type="sldNum" sz="quarter" idx="5"/>
          </p:nvPr>
        </p:nvSpPr>
        <p:spPr/>
        <p:txBody>
          <a:bodyPr/>
          <a:lstStyle/>
          <a:p>
            <a:fld id="{C9DB4481-7055-C944-BF5F-CDA050E8C921}" type="slidenum">
              <a:rPr lang="en-US" smtClean="0"/>
              <a:t>1</a:t>
            </a:fld>
            <a:endParaRPr lang="en-US"/>
          </a:p>
        </p:txBody>
      </p:sp>
    </p:spTree>
    <p:extLst>
      <p:ext uri="{BB962C8B-B14F-4D97-AF65-F5344CB8AC3E}">
        <p14:creationId xmlns:p14="http://schemas.microsoft.com/office/powerpoint/2010/main" val="3235809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Really stress to the students just how big a billion is.</a:t>
            </a:r>
          </a:p>
          <a:p>
            <a:r>
              <a:rPr lang="en-US" b="1" dirty="0"/>
              <a:t>One thousand seconds = 16 minutes 40 seconds</a:t>
            </a:r>
          </a:p>
          <a:p>
            <a:r>
              <a:rPr lang="en-US" b="1" dirty="0"/>
              <a:t>One million seconds = 11 days 14 hours</a:t>
            </a:r>
          </a:p>
          <a:p>
            <a:r>
              <a:rPr lang="en-US" b="1" dirty="0"/>
              <a:t>One billion seconds = 31 years, 8 months, 8 days</a:t>
            </a:r>
          </a:p>
          <a:p>
            <a:pPr marL="0" marR="0" lvl="0" indent="0" defTabSz="914034" eaLnBrk="1" fontAlgn="auto" latinLnBrk="0" hangingPunct="1">
              <a:lnSpc>
                <a:spcPct val="100000"/>
              </a:lnSpc>
              <a:spcBef>
                <a:spcPts val="0"/>
              </a:spcBef>
              <a:spcAft>
                <a:spcPts val="0"/>
              </a:spcAft>
              <a:buClrTx/>
              <a:buSzTx/>
              <a:buFontTx/>
              <a:buNone/>
              <a:tabLst/>
              <a:defRPr/>
            </a:pPr>
            <a:r>
              <a:rPr lang="en-US" dirty="0"/>
              <a:t>Ask the students what they think about this. What impact do they think this might have on the planet? Do they think it’s something that needs to, or can, change?</a:t>
            </a:r>
          </a:p>
        </p:txBody>
      </p:sp>
      <p:sp>
        <p:nvSpPr>
          <p:cNvPr id="4" name="Slide Number Placeholder 3"/>
          <p:cNvSpPr>
            <a:spLocks noGrp="1"/>
          </p:cNvSpPr>
          <p:nvPr>
            <p:ph type="sldNum" sz="quarter" idx="5"/>
          </p:nvPr>
        </p:nvSpPr>
        <p:spPr/>
        <p:txBody>
          <a:bodyPr/>
          <a:lstStyle/>
          <a:p>
            <a:fld id="{C9DB4481-7055-C944-BF5F-CDA050E8C921}" type="slidenum">
              <a:rPr lang="en-US" smtClean="0"/>
              <a:t>11</a:t>
            </a:fld>
            <a:endParaRPr lang="en-US"/>
          </a:p>
        </p:txBody>
      </p:sp>
    </p:spTree>
    <p:extLst>
      <p:ext uri="{BB962C8B-B14F-4D97-AF65-F5344CB8AC3E}">
        <p14:creationId xmlns:p14="http://schemas.microsoft.com/office/powerpoint/2010/main" val="26986966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Ask the students what they think about this. What impact do they think this might have on the planet? Do they think it’s something that needs to, or can, change</a:t>
            </a:r>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12</a:t>
            </a:fld>
            <a:endParaRPr lang="en-US"/>
          </a:p>
        </p:txBody>
      </p:sp>
    </p:spTree>
    <p:extLst>
      <p:ext uri="{BB962C8B-B14F-4D97-AF65-F5344CB8AC3E}">
        <p14:creationId xmlns:p14="http://schemas.microsoft.com/office/powerpoint/2010/main" val="696300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solidFill>
                  <a:srgbClr val="13123A"/>
                </a:solidFill>
                <a:latin typeface="EuclidSquare-Regular"/>
              </a:rPr>
              <a:t>Follow the link to find out what makes plastic fantastic… remind students that not all plastic is bad, some of it is incredible and we rely on it for all sorts of </a:t>
            </a:r>
            <a:r>
              <a:rPr lang="en-GB" sz="1800" b="0" i="0" u="none" strike="noStrike" baseline="0" dirty="0">
                <a:solidFill>
                  <a:srgbClr val="13123A"/>
                </a:solidFill>
                <a:latin typeface="EuclidSquare-Regular"/>
              </a:rPr>
              <a:t>fascinating reasons.</a:t>
            </a:r>
          </a:p>
          <a:p>
            <a:pPr algn="l"/>
            <a:r>
              <a:rPr lang="en-US" sz="1800" b="0" i="0" u="none" strike="noStrike" baseline="0" dirty="0">
                <a:solidFill>
                  <a:srgbClr val="13123A"/>
                </a:solidFill>
                <a:latin typeface="EuclidSquare-Regular"/>
              </a:rPr>
              <a:t>· Look at Gallery: Fantastic plastic to discover some of the incredible uses of plastic.</a:t>
            </a:r>
          </a:p>
          <a:p>
            <a:pPr algn="l"/>
            <a:r>
              <a:rPr lang="en-US" sz="1800" b="0" i="0" u="none" strike="noStrike" baseline="0" dirty="0">
                <a:solidFill>
                  <a:srgbClr val="13123A"/>
                </a:solidFill>
                <a:latin typeface="EuclidSquare-Regular"/>
              </a:rPr>
              <a:t>· Using the Fantastic Plastic gallery, explain that without plastics we would not have developed as many medical, technological and innovative procedures that are of huge scientific importance.</a:t>
            </a:r>
          </a:p>
          <a:p>
            <a:pPr algn="l"/>
            <a:r>
              <a:rPr lang="en-US" sz="1800" b="0" i="0" u="none" strike="noStrike" baseline="0" dirty="0">
                <a:solidFill>
                  <a:srgbClr val="13123A"/>
                </a:solidFill>
                <a:latin typeface="EuclidSquare-Regular"/>
              </a:rPr>
              <a:t>Explain that making things in plastic is cheaper so </a:t>
            </a:r>
            <a:r>
              <a:rPr lang="en-GB" sz="1800" b="0" i="0" u="none" strike="noStrike" baseline="0" dirty="0">
                <a:solidFill>
                  <a:srgbClr val="13123A"/>
                </a:solidFill>
                <a:latin typeface="EuclidSquare-Regular"/>
              </a:rPr>
              <a:t>it makes many </a:t>
            </a:r>
            <a:r>
              <a:rPr lang="en-US" sz="1800" b="0" i="0" u="none" strike="noStrike" baseline="0" dirty="0">
                <a:solidFill>
                  <a:srgbClr val="13123A"/>
                </a:solidFill>
                <a:latin typeface="EuclidSquare-Regular"/>
              </a:rPr>
              <a:t>of these innovations accessible to</a:t>
            </a:r>
            <a:r>
              <a:rPr lang="en-GB" sz="1800" b="0" i="0" u="none" strike="noStrike" baseline="0" dirty="0">
                <a:solidFill>
                  <a:srgbClr val="13123A"/>
                </a:solidFill>
                <a:latin typeface="EuclidSquare-Regular"/>
              </a:rPr>
              <a:t>more people.</a:t>
            </a:r>
            <a:endParaRPr lang="en-US" dirty="0"/>
          </a:p>
          <a:p>
            <a:endParaRPr lang="en-US" dirty="0"/>
          </a:p>
          <a:p>
            <a:r>
              <a:rPr lang="en-US" dirty="0"/>
              <a:t>Encourage the students to have a debate about the use of plastic based on everything they have learned so far in this lesson. Is plastic good or bad? Is it somewhere in between? Should plastic still be made/produced, or should it be banned? Encourage the students to use evidence to justify their opinions.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13</a:t>
            </a:fld>
            <a:endParaRPr lang="en-US"/>
          </a:p>
        </p:txBody>
      </p:sp>
    </p:spTree>
    <p:extLst>
      <p:ext uri="{BB962C8B-B14F-4D97-AF65-F5344CB8AC3E}">
        <p14:creationId xmlns:p14="http://schemas.microsoft.com/office/powerpoint/2010/main" val="1342705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the class that, based on what they have learned today, they will be debating the question: ‘Is plastic fantastic?’. Give students five minutes to make some notes before starting the debate, you may want to provide a key vocabulary list and some sentence starters to scaffold their responses. Make it clear to them that they should use the notes that they have made during this lesson to help them with their debate and that they should use evidence to justify their opinions. Ensure that they agree on the rules for a good debate before they start.</a:t>
            </a:r>
          </a:p>
          <a:p>
            <a:pPr algn="l"/>
            <a:endParaRPr lang="en-US" sz="1800" b="0" i="0" u="none" strike="noStrike" baseline="0" dirty="0">
              <a:solidFill>
                <a:srgbClr val="13123A"/>
              </a:solidFill>
              <a:latin typeface="EuclidSquare-Regular"/>
            </a:endParaRPr>
          </a:p>
          <a:p>
            <a:pPr algn="l"/>
            <a:r>
              <a:rPr lang="en-US" sz="1800" b="0" i="0" u="none" strike="noStrike" baseline="0" dirty="0">
                <a:solidFill>
                  <a:srgbClr val="13123A"/>
                </a:solidFill>
                <a:latin typeface="EuclidSquare-Regular"/>
              </a:rPr>
              <a:t>Have the students decide on the rules for a good</a:t>
            </a:r>
          </a:p>
          <a:p>
            <a:pPr algn="l"/>
            <a:r>
              <a:rPr lang="en-US" sz="1800" b="0" i="0" u="none" strike="noStrike" baseline="0" dirty="0">
                <a:solidFill>
                  <a:srgbClr val="13123A"/>
                </a:solidFill>
                <a:latin typeface="EuclidSquare-Regular"/>
              </a:rPr>
              <a:t>debate: how will they ensure that everyone gets</a:t>
            </a:r>
          </a:p>
          <a:p>
            <a:pPr algn="l"/>
            <a:r>
              <a:rPr lang="en-US" sz="1800" b="0" i="0" u="none" strike="noStrike" baseline="0" dirty="0">
                <a:solidFill>
                  <a:srgbClr val="13123A"/>
                </a:solidFill>
                <a:latin typeface="EuclidSquare-Regular"/>
              </a:rPr>
              <a:t>a chance to speak, and how will they ensure that</a:t>
            </a:r>
          </a:p>
          <a:p>
            <a:pPr algn="l"/>
            <a:r>
              <a:rPr lang="en-US" sz="1800" b="0" i="0" u="none" strike="noStrike" baseline="0" dirty="0">
                <a:solidFill>
                  <a:srgbClr val="13123A"/>
                </a:solidFill>
                <a:latin typeface="EuclidSquare-Regular"/>
              </a:rPr>
              <a:t>everyone’s opinions are respected? Once they have</a:t>
            </a:r>
          </a:p>
          <a:p>
            <a:pPr algn="l"/>
            <a:r>
              <a:rPr lang="en-US" sz="1800" b="0" i="0" u="none" strike="noStrike" baseline="0" dirty="0">
                <a:solidFill>
                  <a:srgbClr val="13123A"/>
                </a:solidFill>
                <a:latin typeface="EuclidSquare-Regular"/>
              </a:rPr>
              <a:t>agreed upon these rules, they can begin.</a:t>
            </a:r>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14</a:t>
            </a:fld>
            <a:endParaRPr lang="en-US"/>
          </a:p>
        </p:txBody>
      </p:sp>
    </p:spTree>
    <p:extLst>
      <p:ext uri="{BB962C8B-B14F-4D97-AF65-F5344CB8AC3E}">
        <p14:creationId xmlns:p14="http://schemas.microsoft.com/office/powerpoint/2010/main" val="20514201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dirty="0"/>
            </a:br>
            <a:br>
              <a:rPr lang="en-US" dirty="0"/>
            </a:br>
            <a:endParaRPr lang="en-US" dirty="0"/>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15</a:t>
            </a:fld>
            <a:endParaRPr lang="en-US"/>
          </a:p>
        </p:txBody>
      </p:sp>
    </p:spTree>
    <p:extLst>
      <p:ext uri="{BB962C8B-B14F-4D97-AF65-F5344CB8AC3E}">
        <p14:creationId xmlns:p14="http://schemas.microsoft.com/office/powerpoint/2010/main" val="30024670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16</a:t>
            </a:fld>
            <a:endParaRPr lang="en-US"/>
          </a:p>
        </p:txBody>
      </p:sp>
    </p:spTree>
    <p:extLst>
      <p:ext uri="{BB962C8B-B14F-4D97-AF65-F5344CB8AC3E}">
        <p14:creationId xmlns:p14="http://schemas.microsoft.com/office/powerpoint/2010/main" val="6882030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Share the link to the home learning activity presented by 6 year-old Charlotte! https://encounteredu.com/steam-activities/plastic-bird-feeder</a:t>
            </a:r>
            <a:br>
              <a:rPr lang="en-US" dirty="0"/>
            </a:br>
            <a:r>
              <a:rPr lang="en-US" dirty="0"/>
              <a:t>Remind pupils that they shouldn’t make waste to be able to complete this activity. If they don’t use any single-use plastic bottles at home, they could see if a friend or </a:t>
            </a:r>
            <a:r>
              <a:rPr lang="en-US" dirty="0" err="1"/>
              <a:t>neighbour</a:t>
            </a:r>
            <a:r>
              <a:rPr lang="en-US" dirty="0"/>
              <a:t> has one they can save from recycling. </a:t>
            </a:r>
          </a:p>
        </p:txBody>
      </p:sp>
      <p:sp>
        <p:nvSpPr>
          <p:cNvPr id="4" name="Slide Number Placeholder 3"/>
          <p:cNvSpPr>
            <a:spLocks noGrp="1"/>
          </p:cNvSpPr>
          <p:nvPr>
            <p:ph type="sldNum" sz="quarter" idx="5"/>
          </p:nvPr>
        </p:nvSpPr>
        <p:spPr/>
        <p:txBody>
          <a:bodyPr/>
          <a:lstStyle/>
          <a:p>
            <a:fld id="{C9DB4481-7055-C944-BF5F-CDA050E8C921}" type="slidenum">
              <a:rPr lang="en-US" smtClean="0"/>
              <a:t>17</a:t>
            </a:fld>
            <a:endParaRPr lang="en-US"/>
          </a:p>
        </p:txBody>
      </p:sp>
    </p:spTree>
    <p:extLst>
      <p:ext uri="{BB962C8B-B14F-4D97-AF65-F5344CB8AC3E}">
        <p14:creationId xmlns:p14="http://schemas.microsoft.com/office/powerpoint/2010/main" val="20638780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18</a:t>
            </a:fld>
            <a:endParaRPr lang="en-US"/>
          </a:p>
        </p:txBody>
      </p:sp>
    </p:spTree>
    <p:extLst>
      <p:ext uri="{BB962C8B-B14F-4D97-AF65-F5344CB8AC3E}">
        <p14:creationId xmlns:p14="http://schemas.microsoft.com/office/powerpoint/2010/main" val="3303875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that it is especially important for them to make notes during today’s lesson as these will help them later with their independent task.</a:t>
            </a:r>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2</a:t>
            </a:fld>
            <a:endParaRPr lang="en-US"/>
          </a:p>
        </p:txBody>
      </p:sp>
    </p:spTree>
    <p:extLst>
      <p:ext uri="{BB962C8B-B14F-4D97-AF65-F5344CB8AC3E}">
        <p14:creationId xmlns:p14="http://schemas.microsoft.com/office/powerpoint/2010/main" val="3464468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You could either give students the meaning of these words, or you could do a short activity with them at/before the start of the lesson if you have the time. </a:t>
            </a:r>
          </a:p>
          <a:p>
            <a:r>
              <a:rPr lang="en-US" sz="1200"/>
              <a:t>Toxins – a harmful or poisonous substance</a:t>
            </a:r>
          </a:p>
          <a:p>
            <a:r>
              <a:rPr lang="en-US" sz="1200"/>
              <a:t>Monomer – a single molecule</a:t>
            </a:r>
            <a:endParaRPr lang="en-GB" sz="1000"/>
          </a:p>
          <a:p>
            <a:r>
              <a:rPr lang="en-US" sz="1200"/>
              <a:t>Polymer – a string of monomers.</a:t>
            </a:r>
          </a:p>
          <a:p>
            <a:r>
              <a:rPr lang="en-US" sz="1200"/>
              <a:t>Molecule - </a:t>
            </a:r>
            <a:r>
              <a:rPr lang="en-GB" sz="1200"/>
              <a:t>a molecule is the smallest unit of a substance that has all the properties of that substance. For example, a water molecule is the smallest unit that is still water. A water molecule can be divided into tiny parts called atoms.</a:t>
            </a:r>
          </a:p>
          <a:p>
            <a:r>
              <a:rPr lang="en-GB" sz="1200"/>
              <a:t>Degrade – to break down or deteriorate</a:t>
            </a:r>
          </a:p>
          <a:p>
            <a:pPr marL="0" marR="0" lvl="0" indent="0" defTabSz="914034" eaLnBrk="1" fontAlgn="auto" latinLnBrk="0" hangingPunct="1">
              <a:lnSpc>
                <a:spcPct val="100000"/>
              </a:lnSpc>
              <a:spcBef>
                <a:spcPts val="0"/>
              </a:spcBef>
              <a:spcAft>
                <a:spcPts val="0"/>
              </a:spcAft>
              <a:buClrTx/>
              <a:buSzTx/>
              <a:buFontTx/>
              <a:buNone/>
              <a:tabLst/>
              <a:defRPr/>
            </a:pPr>
            <a:r>
              <a:rPr lang="en-GB" sz="1200"/>
              <a:t>Properties - a characteristic or trait that you can use to describe matter by observation, measurement, or combination.</a:t>
            </a:r>
          </a:p>
        </p:txBody>
      </p:sp>
      <p:sp>
        <p:nvSpPr>
          <p:cNvPr id="4" name="Slide Number Placeholder 3"/>
          <p:cNvSpPr>
            <a:spLocks noGrp="1"/>
          </p:cNvSpPr>
          <p:nvPr>
            <p:ph type="sldNum" sz="quarter" idx="5"/>
          </p:nvPr>
        </p:nvSpPr>
        <p:spPr/>
        <p:txBody>
          <a:bodyPr/>
          <a:lstStyle/>
          <a:p>
            <a:fld id="{C9DB4481-7055-C944-BF5F-CDA050E8C921}" type="slidenum">
              <a:rPr lang="en-US" smtClean="0"/>
              <a:t>3</a:t>
            </a:fld>
            <a:endParaRPr lang="en-US"/>
          </a:p>
        </p:txBody>
      </p:sp>
    </p:spTree>
    <p:extLst>
      <p:ext uri="{BB962C8B-B14F-4D97-AF65-F5344CB8AC3E}">
        <p14:creationId xmlns:p14="http://schemas.microsoft.com/office/powerpoint/2010/main" val="2618502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students what they remember about the recycling of plastic from the last lesson.</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4</a:t>
            </a:fld>
            <a:endParaRPr lang="en-US"/>
          </a:p>
        </p:txBody>
      </p:sp>
    </p:spTree>
    <p:extLst>
      <p:ext uri="{BB962C8B-B14F-4D97-AF65-F5344CB8AC3E}">
        <p14:creationId xmlns:p14="http://schemas.microsoft.com/office/powerpoint/2010/main" val="4145780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solidFill>
                  <a:srgbClr val="13123A"/>
                </a:solidFill>
                <a:latin typeface="EuclidSquare-Regular"/>
              </a:rPr>
              <a:t>Draw out answers related to landfill,</a:t>
            </a:r>
          </a:p>
          <a:p>
            <a:pPr algn="l"/>
            <a:r>
              <a:rPr lang="en-GB" sz="1800" b="0" i="0" u="none" strike="noStrike" baseline="0" dirty="0">
                <a:solidFill>
                  <a:srgbClr val="13123A"/>
                </a:solidFill>
                <a:latin typeface="EuclidSquare-Regular"/>
              </a:rPr>
              <a:t>recycling, litter etc.</a:t>
            </a:r>
            <a:endParaRPr lang="en-GB" dirty="0"/>
          </a:p>
        </p:txBody>
      </p:sp>
      <p:sp>
        <p:nvSpPr>
          <p:cNvPr id="4" name="Slide Number Placeholder 3"/>
          <p:cNvSpPr>
            <a:spLocks noGrp="1"/>
          </p:cNvSpPr>
          <p:nvPr>
            <p:ph type="sldNum" sz="quarter" idx="5"/>
          </p:nvPr>
        </p:nvSpPr>
        <p:spPr/>
        <p:txBody>
          <a:bodyPr/>
          <a:lstStyle/>
          <a:p>
            <a:fld id="{C9DB4481-7055-C944-BF5F-CDA050E8C921}" type="slidenum">
              <a:rPr lang="en-US" smtClean="0"/>
              <a:t>5</a:t>
            </a:fld>
            <a:endParaRPr lang="en-US"/>
          </a:p>
        </p:txBody>
      </p:sp>
    </p:spTree>
    <p:extLst>
      <p:ext uri="{BB962C8B-B14F-4D97-AF65-F5344CB8AC3E}">
        <p14:creationId xmlns:p14="http://schemas.microsoft.com/office/powerpoint/2010/main" val="1036976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sym typeface="Calibri"/>
              </a:rPr>
              <a:t>Remind students that PET single-use bottles are not recycled into new bottles but are down-cycled into other objects</a:t>
            </a:r>
            <a:endParaRPr lang="en-GB" dirty="0"/>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6</a:t>
            </a:fld>
            <a:endParaRPr lang="en-US"/>
          </a:p>
        </p:txBody>
      </p:sp>
    </p:spTree>
    <p:extLst>
      <p:ext uri="{BB962C8B-B14F-4D97-AF65-F5344CB8AC3E}">
        <p14:creationId xmlns:p14="http://schemas.microsoft.com/office/powerpoint/2010/main" val="26520805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solidFill>
                  <a:srgbClr val="13123A"/>
                </a:solidFill>
                <a:latin typeface="EuclidSquare-Regular"/>
              </a:rPr>
              <a:t>Follow the link to find out more about the lifecycle of a plastic bottle. use Google maps to track the journey of a PET bottle during its life. This can be done as a whole class activity or as a partner/group activity if time allows.</a:t>
            </a:r>
          </a:p>
          <a:p>
            <a:pPr algn="l"/>
            <a:r>
              <a:rPr lang="en-US" sz="1800" b="0" i="0" u="none" strike="noStrike" baseline="0" dirty="0">
                <a:solidFill>
                  <a:srgbClr val="13123A"/>
                </a:solidFill>
                <a:latin typeface="EuclidSquare-Regular"/>
              </a:rPr>
              <a:t>· Remind students that PET bottles are not recycled into new bottles but are down-cycled by reminding them of what they learned about the recycling of plastic.</a:t>
            </a:r>
          </a:p>
          <a:p>
            <a:pPr algn="l"/>
            <a:r>
              <a:rPr lang="en-US" sz="1800" b="0" i="0" u="none" strike="noStrike" baseline="0" dirty="0">
                <a:solidFill>
                  <a:srgbClr val="13123A"/>
                </a:solidFill>
                <a:latin typeface="EuclidSquare-Regular"/>
              </a:rPr>
              <a:t>· Students then plot on a map a possible journey a PET bottle might go on during its life time using the information on Student Sheet 3a.</a:t>
            </a:r>
          </a:p>
          <a:p>
            <a:pPr algn="l"/>
            <a:r>
              <a:rPr lang="en-US" sz="1800" b="0" i="0" u="none" strike="noStrike" baseline="0" dirty="0">
                <a:solidFill>
                  <a:srgbClr val="13123A"/>
                </a:solidFill>
                <a:latin typeface="EuclidSquare-Regular"/>
              </a:rPr>
              <a:t>· Using </a:t>
            </a:r>
            <a:r>
              <a:rPr lang="en-US" sz="1800" b="1" i="0" u="none" strike="noStrike" baseline="0" dirty="0">
                <a:solidFill>
                  <a:srgbClr val="13123A"/>
                </a:solidFill>
                <a:latin typeface="EuclidSquare-Regular"/>
              </a:rPr>
              <a:t>Activity Overview 3a</a:t>
            </a:r>
            <a:r>
              <a:rPr lang="en-US" sz="1800" b="0" i="0" u="none" strike="noStrike" baseline="0" dirty="0">
                <a:solidFill>
                  <a:srgbClr val="13123A"/>
                </a:solidFill>
                <a:latin typeface="EuclidSquare-Regular"/>
              </a:rPr>
              <a:t>: Google maps students can either plot the stages provided or can research local amenities to plot. If Google maps is not available then a printed map of northern Europe will </a:t>
            </a:r>
            <a:r>
              <a:rPr lang="en-GB" sz="1800" b="0" i="0" u="none" strike="noStrike" baseline="0" dirty="0">
                <a:solidFill>
                  <a:srgbClr val="13123A"/>
                </a:solidFill>
                <a:latin typeface="EuclidSquare-Regular"/>
              </a:rPr>
              <a:t>work for this activity.</a:t>
            </a:r>
          </a:p>
          <a:p>
            <a:pPr algn="l"/>
            <a:r>
              <a:rPr lang="en-US" sz="1800" b="0" i="0" u="none" strike="noStrike" baseline="0" dirty="0">
                <a:solidFill>
                  <a:srgbClr val="13123A"/>
                </a:solidFill>
                <a:latin typeface="EuclidSquare-Regular"/>
              </a:rPr>
              <a:t>· Using slides 8-12 discuss and </a:t>
            </a:r>
            <a:r>
              <a:rPr lang="en-US" sz="1800" b="0" i="0" u="none" strike="noStrike" baseline="0" dirty="0" err="1">
                <a:solidFill>
                  <a:srgbClr val="13123A"/>
                </a:solidFill>
                <a:latin typeface="EuclidSquare-Regular"/>
              </a:rPr>
              <a:t>contextualise</a:t>
            </a:r>
            <a:r>
              <a:rPr lang="en-US" sz="1800" b="0" i="0" u="none" strike="noStrike" baseline="0" dirty="0">
                <a:solidFill>
                  <a:srgbClr val="13123A"/>
                </a:solidFill>
                <a:latin typeface="EuclidSquare-Regular"/>
              </a:rPr>
              <a:t> some of </a:t>
            </a:r>
            <a:r>
              <a:rPr lang="en-GB" sz="1800" b="0" i="0" u="none" strike="noStrike" baseline="0" dirty="0">
                <a:solidFill>
                  <a:srgbClr val="13123A"/>
                </a:solidFill>
                <a:latin typeface="EuclidSquare-Regular"/>
              </a:rPr>
              <a:t>the statistics around </a:t>
            </a:r>
            <a:r>
              <a:rPr lang="en-US" sz="1800" b="0" i="0" u="none" strike="noStrike" baseline="0" dirty="0">
                <a:solidFill>
                  <a:srgbClr val="13123A"/>
                </a:solidFill>
                <a:latin typeface="EuclidSquare-Regular"/>
              </a:rPr>
              <a:t>plastic use and recycling, using </a:t>
            </a:r>
            <a:r>
              <a:rPr lang="en-GB" sz="1800" b="0" i="0" u="none" strike="noStrike" baseline="0" dirty="0">
                <a:solidFill>
                  <a:srgbClr val="13123A"/>
                </a:solidFill>
                <a:latin typeface="EuclidSquare-Regular"/>
              </a:rPr>
              <a:t>relatable examples.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More information and a great infographic can be found in our Plastic Clever Schools pupil workbook </a:t>
            </a:r>
          </a:p>
          <a:p>
            <a:r>
              <a:rPr lang="en-US" dirty="0"/>
              <a:t>https://commonseas.com/uploads/Plastic-Clever-Schools_Pupil-Workbook.pdf </a:t>
            </a:r>
          </a:p>
        </p:txBody>
      </p:sp>
      <p:sp>
        <p:nvSpPr>
          <p:cNvPr id="4" name="Slide Number Placeholder 3"/>
          <p:cNvSpPr>
            <a:spLocks noGrp="1"/>
          </p:cNvSpPr>
          <p:nvPr>
            <p:ph type="sldNum" sz="quarter" idx="5"/>
          </p:nvPr>
        </p:nvSpPr>
        <p:spPr/>
        <p:txBody>
          <a:bodyPr/>
          <a:lstStyle/>
          <a:p>
            <a:fld id="{C9DB4481-7055-C944-BF5F-CDA050E8C921}" type="slidenum">
              <a:rPr lang="en-US" smtClean="0"/>
              <a:t>7</a:t>
            </a:fld>
            <a:endParaRPr lang="en-US"/>
          </a:p>
        </p:txBody>
      </p:sp>
    </p:spTree>
    <p:extLst>
      <p:ext uri="{BB962C8B-B14F-4D97-AF65-F5344CB8AC3E}">
        <p14:creationId xmlns:p14="http://schemas.microsoft.com/office/powerpoint/2010/main" val="583880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baseline="0" dirty="0">
                <a:solidFill>
                  <a:srgbClr val="13123A"/>
                </a:solidFill>
                <a:latin typeface="EuclidSquare-Regular"/>
              </a:rPr>
              <a:t>Using slides 8-12 discuss and </a:t>
            </a:r>
            <a:r>
              <a:rPr lang="en-US" sz="1200" b="0" i="0" u="none" strike="noStrike" baseline="0" dirty="0" err="1">
                <a:solidFill>
                  <a:srgbClr val="13123A"/>
                </a:solidFill>
                <a:latin typeface="EuclidSquare-Regular"/>
              </a:rPr>
              <a:t>contextualise</a:t>
            </a:r>
            <a:r>
              <a:rPr lang="en-US" sz="1200" b="0" i="0" u="none" strike="noStrike" baseline="0" dirty="0">
                <a:solidFill>
                  <a:srgbClr val="13123A"/>
                </a:solidFill>
                <a:latin typeface="EuclidSquare-Regular"/>
              </a:rPr>
              <a:t> some of </a:t>
            </a:r>
            <a:r>
              <a:rPr lang="en-GB" sz="1200" b="0" i="0" u="none" strike="noStrike" baseline="0" dirty="0">
                <a:solidFill>
                  <a:srgbClr val="13123A"/>
                </a:solidFill>
                <a:latin typeface="EuclidSquare-Regular"/>
              </a:rPr>
              <a:t>the statistics around </a:t>
            </a:r>
            <a:r>
              <a:rPr lang="en-US" sz="1200" b="0" i="0" u="none" strike="noStrike" baseline="0" dirty="0">
                <a:solidFill>
                  <a:srgbClr val="13123A"/>
                </a:solidFill>
                <a:latin typeface="EuclidSquare-Regular"/>
              </a:rPr>
              <a:t>plastic use and recycling, using </a:t>
            </a:r>
            <a:r>
              <a:rPr lang="en-GB" sz="1200" b="0" i="0" u="none" strike="noStrike" baseline="0" dirty="0">
                <a:solidFill>
                  <a:srgbClr val="13123A"/>
                </a:solidFill>
                <a:latin typeface="EuclidSquare-Regular"/>
              </a:rPr>
              <a:t>relatable examples.</a:t>
            </a:r>
            <a:endParaRPr lang="en-US" dirty="0"/>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8</a:t>
            </a:fld>
            <a:endParaRPr lang="en-US"/>
          </a:p>
        </p:txBody>
      </p:sp>
    </p:spTree>
    <p:extLst>
      <p:ext uri="{BB962C8B-B14F-4D97-AF65-F5344CB8AC3E}">
        <p14:creationId xmlns:p14="http://schemas.microsoft.com/office/powerpoint/2010/main" val="41051567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the students what they think about this. What impact do they think this might have on the planet? Do they think it’s something that needs to, or can, change?</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10</a:t>
            </a:fld>
            <a:endParaRPr lang="en-US"/>
          </a:p>
        </p:txBody>
      </p:sp>
    </p:spTree>
    <p:extLst>
      <p:ext uri="{BB962C8B-B14F-4D97-AF65-F5344CB8AC3E}">
        <p14:creationId xmlns:p14="http://schemas.microsoft.com/office/powerpoint/2010/main" val="25773084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11/24/2021</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5.emf"/><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jpeg"/><Relationship Id="rId7"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5.png"/><Relationship Id="rId10" Type="http://schemas.openxmlformats.org/officeDocument/2006/relationships/image" Target="../media/image32.png"/><Relationship Id="rId4" Type="http://schemas.openxmlformats.org/officeDocument/2006/relationships/image" Target="../media/image4.png"/><Relationship Id="rId9" Type="http://schemas.openxmlformats.org/officeDocument/2006/relationships/image" Target="../media/image31.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jpeg"/><Relationship Id="rId7" Type="http://schemas.openxmlformats.org/officeDocument/2006/relationships/hyperlink" Target="https://encounteredu.com/multimedia/images/why-is-plastic-so-fantastic"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15.emf"/><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emf"/><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8" Type="http://schemas.openxmlformats.org/officeDocument/2006/relationships/hyperlink" Target="https://encounteredu.com/steam-activities/plastic-bird-feeder" TargetMode="External"/><Relationship Id="rId3" Type="http://schemas.openxmlformats.org/officeDocument/2006/relationships/image" Target="../media/image40.jpeg"/><Relationship Id="rId7"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15.emf"/><Relationship Id="rId4" Type="http://schemas.openxmlformats.org/officeDocument/2006/relationships/image" Target="../media/image14.png"/><Relationship Id="rId9" Type="http://schemas.openxmlformats.org/officeDocument/2006/relationships/image" Target="../media/image11.png"/></Relationships>
</file>

<file path=ppt/slides/_rels/slide1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3.jpeg"/><Relationship Id="rId7"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emf"/><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jpeg"/><Relationship Id="rId7" Type="http://schemas.openxmlformats.org/officeDocument/2006/relationships/hyperlink" Target="https://encounteredu.com/multimedia/images/how-is-plastic-recycled"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image" Target="../media/image14.pn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8.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2.jpe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16.png"/><Relationship Id="rId5" Type="http://schemas.openxmlformats.org/officeDocument/2006/relationships/image" Target="../media/image20.png"/><Relationship Id="rId10" Type="http://schemas.openxmlformats.org/officeDocument/2006/relationships/image" Target="../media/image5.png"/><Relationship Id="rId4" Type="http://schemas.openxmlformats.org/officeDocument/2006/relationships/image" Target="../media/image19.png"/><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encounteredu.com/multimedia/images/life-cycle-of-a-plastic-bottle" TargetMode="External"/><Relationship Id="rId5" Type="http://schemas.openxmlformats.org/officeDocument/2006/relationships/image" Target="../media/image14.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5.emf"/><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67707-5413-C84C-94F3-27FA7A5DA5D6}"/>
              </a:ext>
            </a:extLst>
          </p:cNvPr>
          <p:cNvSpPr>
            <a:spLocks noGrp="1"/>
          </p:cNvSpPr>
          <p:nvPr>
            <p:ph type="ctrTitle"/>
          </p:nvPr>
        </p:nvSpPr>
        <p:spPr/>
        <p:txBody>
          <a:bodyPr/>
          <a:lstStyle/>
          <a:p>
            <a:endParaRPr lang="en-US">
              <a:solidFill>
                <a:srgbClr val="44BDA9"/>
              </a:solidFill>
            </a:endParaRPr>
          </a:p>
        </p:txBody>
      </p:sp>
      <p:sp>
        <p:nvSpPr>
          <p:cNvPr id="3" name="Subtitle 2">
            <a:extLst>
              <a:ext uri="{FF2B5EF4-FFF2-40B4-BE49-F238E27FC236}">
                <a16:creationId xmlns:a16="http://schemas.microsoft.com/office/drawing/2014/main" id="{A699DEF1-A470-5742-BCC0-B0D372E373A8}"/>
              </a:ext>
            </a:extLst>
          </p:cNvPr>
          <p:cNvSpPr>
            <a:spLocks noGrp="1"/>
          </p:cNvSpPr>
          <p:nvPr>
            <p:ph type="subTitle" idx="1"/>
          </p:nvPr>
        </p:nvSpPr>
        <p:spPr/>
        <p:txBody>
          <a:bodyPr/>
          <a:lstStyle/>
          <a:p>
            <a:endParaRPr lang="en-US"/>
          </a:p>
        </p:txBody>
      </p:sp>
      <p:pic>
        <p:nvPicPr>
          <p:cNvPr id="8" name="Picture 7" descr="A pile of colorful cupcakes&#10;&#10;Description automatically generated with low confidence">
            <a:extLst>
              <a:ext uri="{FF2B5EF4-FFF2-40B4-BE49-F238E27FC236}">
                <a16:creationId xmlns:a16="http://schemas.microsoft.com/office/drawing/2014/main" id="{DDE2B2F6-AF09-F642-9892-B01F28413356}"/>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61D4D-19AF-3545-87AE-546E2D003AAD}"/>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86EEF4D8-E926-6548-ABB1-B58AE31220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29"/>
            <a:ext cx="12192000" cy="6858000"/>
          </a:xfrm>
          <a:prstGeom prst="rect">
            <a:avLst/>
          </a:prstGeom>
        </p:spPr>
      </p:pic>
      <p:grpSp>
        <p:nvGrpSpPr>
          <p:cNvPr id="3" name="Group 2">
            <a:extLst>
              <a:ext uri="{FF2B5EF4-FFF2-40B4-BE49-F238E27FC236}">
                <a16:creationId xmlns:a16="http://schemas.microsoft.com/office/drawing/2014/main" id="{02262AA6-4E17-D540-87C9-1F93B2CC4809}"/>
              </a:ext>
            </a:extLst>
          </p:cNvPr>
          <p:cNvGrpSpPr/>
          <p:nvPr/>
        </p:nvGrpSpPr>
        <p:grpSpPr>
          <a:xfrm>
            <a:off x="488491" y="2297697"/>
            <a:ext cx="4274009" cy="2130586"/>
            <a:chOff x="488491" y="2481649"/>
            <a:chExt cx="4274009" cy="2130586"/>
          </a:xfrm>
        </p:grpSpPr>
        <p:pic>
          <p:nvPicPr>
            <p:cNvPr id="66" name="Content Placeholder 10" descr="Logo&#10;&#10;Description automatically generated">
              <a:extLst>
                <a:ext uri="{FF2B5EF4-FFF2-40B4-BE49-F238E27FC236}">
                  <a16:creationId xmlns:a16="http://schemas.microsoft.com/office/drawing/2014/main" id="{B8955E16-88CE-EB4E-A8CD-1F86618EC2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81" name="Content Placeholder 10" descr="Logo&#10;&#10;Description automatically generated">
              <a:extLst>
                <a:ext uri="{FF2B5EF4-FFF2-40B4-BE49-F238E27FC236}">
                  <a16:creationId xmlns:a16="http://schemas.microsoft.com/office/drawing/2014/main" id="{E49213D0-6819-A940-A4AA-36396F8DC4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82" name="Content Placeholder 10" descr="Logo&#10;&#10;Description automatically generated">
              <a:extLst>
                <a:ext uri="{FF2B5EF4-FFF2-40B4-BE49-F238E27FC236}">
                  <a16:creationId xmlns:a16="http://schemas.microsoft.com/office/drawing/2014/main" id="{6A5D6BD1-55AA-F24B-A6C2-05E9BC3FDC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83" name="Content Placeholder 10" descr="Logo&#10;&#10;Description automatically generated">
              <a:extLst>
                <a:ext uri="{FF2B5EF4-FFF2-40B4-BE49-F238E27FC236}">
                  <a16:creationId xmlns:a16="http://schemas.microsoft.com/office/drawing/2014/main" id="{C022EF9A-0075-B64C-A325-64A8BCD8AA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84" name="Content Placeholder 10" descr="Logo&#10;&#10;Description automatically generated">
              <a:extLst>
                <a:ext uri="{FF2B5EF4-FFF2-40B4-BE49-F238E27FC236}">
                  <a16:creationId xmlns:a16="http://schemas.microsoft.com/office/drawing/2014/main" id="{C0317F62-7F0E-9F44-B2DA-E830F445EE7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85" name="Content Placeholder 10" descr="Logo&#10;&#10;Description automatically generated">
              <a:extLst>
                <a:ext uri="{FF2B5EF4-FFF2-40B4-BE49-F238E27FC236}">
                  <a16:creationId xmlns:a16="http://schemas.microsoft.com/office/drawing/2014/main" id="{E486F1CC-48C7-9D4E-BB74-F7F328C197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86" name="Content Placeholder 10" descr="Logo&#10;&#10;Description automatically generated">
              <a:extLst>
                <a:ext uri="{FF2B5EF4-FFF2-40B4-BE49-F238E27FC236}">
                  <a16:creationId xmlns:a16="http://schemas.microsoft.com/office/drawing/2014/main" id="{294B7E7C-0A25-8746-901E-5B8B94903C2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87" name="Content Placeholder 10" descr="Logo&#10;&#10;Description automatically generated">
              <a:extLst>
                <a:ext uri="{FF2B5EF4-FFF2-40B4-BE49-F238E27FC236}">
                  <a16:creationId xmlns:a16="http://schemas.microsoft.com/office/drawing/2014/main" id="{414D405D-1554-4E41-94B5-38C6C3AF12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88" name="Content Placeholder 10" descr="Logo&#10;&#10;Description automatically generated">
              <a:extLst>
                <a:ext uri="{FF2B5EF4-FFF2-40B4-BE49-F238E27FC236}">
                  <a16:creationId xmlns:a16="http://schemas.microsoft.com/office/drawing/2014/main" id="{D86D013B-DC31-8646-B614-29AEA355DD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89" name="Content Placeholder 10" descr="Logo&#10;&#10;Description automatically generated">
              <a:extLst>
                <a:ext uri="{FF2B5EF4-FFF2-40B4-BE49-F238E27FC236}">
                  <a16:creationId xmlns:a16="http://schemas.microsoft.com/office/drawing/2014/main" id="{8A7C4262-D939-3844-93A3-25FD74F3F5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90" name="Content Placeholder 10" descr="Logo&#10;&#10;Description automatically generated">
              <a:extLst>
                <a:ext uri="{FF2B5EF4-FFF2-40B4-BE49-F238E27FC236}">
                  <a16:creationId xmlns:a16="http://schemas.microsoft.com/office/drawing/2014/main" id="{F025801C-5A07-9A45-97AF-7D76DDD7FAA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91" name="Content Placeholder 10" descr="Logo&#10;&#10;Description automatically generated">
              <a:extLst>
                <a:ext uri="{FF2B5EF4-FFF2-40B4-BE49-F238E27FC236}">
                  <a16:creationId xmlns:a16="http://schemas.microsoft.com/office/drawing/2014/main" id="{29559E72-05F4-F743-B2A9-383957AD66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92" name="Content Placeholder 10" descr="Logo&#10;&#10;Description automatically generated">
              <a:extLst>
                <a:ext uri="{FF2B5EF4-FFF2-40B4-BE49-F238E27FC236}">
                  <a16:creationId xmlns:a16="http://schemas.microsoft.com/office/drawing/2014/main" id="{D0C9AD92-4E7D-D54C-A8F3-CEDD96F5171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93" name="Content Placeholder 10" descr="Logo&#10;&#10;Description automatically generated">
              <a:extLst>
                <a:ext uri="{FF2B5EF4-FFF2-40B4-BE49-F238E27FC236}">
                  <a16:creationId xmlns:a16="http://schemas.microsoft.com/office/drawing/2014/main" id="{86D11D38-D657-4640-A1A0-8866133EE0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94" name="Content Placeholder 10" descr="Logo&#10;&#10;Description automatically generated">
              <a:extLst>
                <a:ext uri="{FF2B5EF4-FFF2-40B4-BE49-F238E27FC236}">
                  <a16:creationId xmlns:a16="http://schemas.microsoft.com/office/drawing/2014/main" id="{C85C4CEA-2E95-6441-AFD7-3875E83034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95" name="Content Placeholder 10" descr="Logo&#10;&#10;Description automatically generated">
              <a:extLst>
                <a:ext uri="{FF2B5EF4-FFF2-40B4-BE49-F238E27FC236}">
                  <a16:creationId xmlns:a16="http://schemas.microsoft.com/office/drawing/2014/main" id="{27AEEE0A-90F3-1A40-BB48-80D54B3F18C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96" name="Content Placeholder 10" descr="Logo&#10;&#10;Description automatically generated">
              <a:extLst>
                <a:ext uri="{FF2B5EF4-FFF2-40B4-BE49-F238E27FC236}">
                  <a16:creationId xmlns:a16="http://schemas.microsoft.com/office/drawing/2014/main" id="{52A64112-D54C-7A40-A925-1B2B2F6BF5A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97" name="Content Placeholder 10" descr="Logo&#10;&#10;Description automatically generated">
              <a:extLst>
                <a:ext uri="{FF2B5EF4-FFF2-40B4-BE49-F238E27FC236}">
                  <a16:creationId xmlns:a16="http://schemas.microsoft.com/office/drawing/2014/main" id="{04EF3CCC-31B7-F942-AC25-ECBEB52E185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98" name="Content Placeholder 10" descr="Logo&#10;&#10;Description automatically generated">
              <a:extLst>
                <a:ext uri="{FF2B5EF4-FFF2-40B4-BE49-F238E27FC236}">
                  <a16:creationId xmlns:a16="http://schemas.microsoft.com/office/drawing/2014/main" id="{C6ACC9A0-9EF6-0642-BE57-4052457861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99" name="Content Placeholder 10" descr="Logo&#10;&#10;Description automatically generated">
              <a:extLst>
                <a:ext uri="{FF2B5EF4-FFF2-40B4-BE49-F238E27FC236}">
                  <a16:creationId xmlns:a16="http://schemas.microsoft.com/office/drawing/2014/main" id="{8187C12F-3D3E-4648-86B1-6C764B75F0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100" name="Content Placeholder 10" descr="Logo&#10;&#10;Description automatically generated">
              <a:extLst>
                <a:ext uri="{FF2B5EF4-FFF2-40B4-BE49-F238E27FC236}">
                  <a16:creationId xmlns:a16="http://schemas.microsoft.com/office/drawing/2014/main" id="{3FBCE92A-9C01-2A4A-8C35-C76542718BB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101" name="Content Placeholder 10" descr="Logo&#10;&#10;Description automatically generated">
              <a:extLst>
                <a:ext uri="{FF2B5EF4-FFF2-40B4-BE49-F238E27FC236}">
                  <a16:creationId xmlns:a16="http://schemas.microsoft.com/office/drawing/2014/main" id="{82851140-E36D-AB48-851C-36728CD46F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102" name="Content Placeholder 10" descr="Logo&#10;&#10;Description automatically generated">
              <a:extLst>
                <a:ext uri="{FF2B5EF4-FFF2-40B4-BE49-F238E27FC236}">
                  <a16:creationId xmlns:a16="http://schemas.microsoft.com/office/drawing/2014/main" id="{BDAAD43F-DAC5-0D49-9C03-38F0DF1756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103" name="Content Placeholder 10" descr="Logo&#10;&#10;Description automatically generated">
              <a:extLst>
                <a:ext uri="{FF2B5EF4-FFF2-40B4-BE49-F238E27FC236}">
                  <a16:creationId xmlns:a16="http://schemas.microsoft.com/office/drawing/2014/main" id="{89083572-B60C-C141-B192-FBE10B1DAF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104" name="Content Placeholder 10" descr="Logo&#10;&#10;Description automatically generated">
              <a:extLst>
                <a:ext uri="{FF2B5EF4-FFF2-40B4-BE49-F238E27FC236}">
                  <a16:creationId xmlns:a16="http://schemas.microsoft.com/office/drawing/2014/main" id="{A17E22B6-58D3-CA45-94FB-B418A36254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105" name="Content Placeholder 10" descr="Logo&#10;&#10;Description automatically generated">
              <a:extLst>
                <a:ext uri="{FF2B5EF4-FFF2-40B4-BE49-F238E27FC236}">
                  <a16:creationId xmlns:a16="http://schemas.microsoft.com/office/drawing/2014/main" id="{0FF7BA3A-42EE-BA4F-883E-8D1F1AE473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106" name="Content Placeholder 10" descr="Logo&#10;&#10;Description automatically generated">
              <a:extLst>
                <a:ext uri="{FF2B5EF4-FFF2-40B4-BE49-F238E27FC236}">
                  <a16:creationId xmlns:a16="http://schemas.microsoft.com/office/drawing/2014/main" id="{90FFF74A-93A3-3340-9700-953FCF965CF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107" name="Content Placeholder 10" descr="Logo&#10;&#10;Description automatically generated">
              <a:extLst>
                <a:ext uri="{FF2B5EF4-FFF2-40B4-BE49-F238E27FC236}">
                  <a16:creationId xmlns:a16="http://schemas.microsoft.com/office/drawing/2014/main" id="{A0376604-DD70-EB4D-B703-1E2D9556BD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108" name="Content Placeholder 10" descr="Logo&#10;&#10;Description automatically generated">
              <a:extLst>
                <a:ext uri="{FF2B5EF4-FFF2-40B4-BE49-F238E27FC236}">
                  <a16:creationId xmlns:a16="http://schemas.microsoft.com/office/drawing/2014/main" id="{976A7C53-C7CA-324B-A6BF-A8A7193C6B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109" name="Content Placeholder 10" descr="Logo&#10;&#10;Description automatically generated">
              <a:extLst>
                <a:ext uri="{FF2B5EF4-FFF2-40B4-BE49-F238E27FC236}">
                  <a16:creationId xmlns:a16="http://schemas.microsoft.com/office/drawing/2014/main" id="{8EB2CE8C-7C5A-7A46-BEA8-8D3AF834B7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110" name="Content Placeholder 10" descr="Logo&#10;&#10;Description automatically generated">
              <a:extLst>
                <a:ext uri="{FF2B5EF4-FFF2-40B4-BE49-F238E27FC236}">
                  <a16:creationId xmlns:a16="http://schemas.microsoft.com/office/drawing/2014/main" id="{1FDEB238-CD3D-254B-A8A8-12B0B7C271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111" name="Content Placeholder 10" descr="Logo&#10;&#10;Description automatically generated">
              <a:extLst>
                <a:ext uri="{FF2B5EF4-FFF2-40B4-BE49-F238E27FC236}">
                  <a16:creationId xmlns:a16="http://schemas.microsoft.com/office/drawing/2014/main" id="{7E880A8F-FE23-0C45-A599-6AFE6EFA39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112" name="Content Placeholder 10" descr="Logo&#10;&#10;Description automatically generated">
              <a:extLst>
                <a:ext uri="{FF2B5EF4-FFF2-40B4-BE49-F238E27FC236}">
                  <a16:creationId xmlns:a16="http://schemas.microsoft.com/office/drawing/2014/main" id="{67C406A3-697F-A440-A426-C576A24044C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113" name="Content Placeholder 10" descr="Logo&#10;&#10;Description automatically generated">
              <a:extLst>
                <a:ext uri="{FF2B5EF4-FFF2-40B4-BE49-F238E27FC236}">
                  <a16:creationId xmlns:a16="http://schemas.microsoft.com/office/drawing/2014/main" id="{64611B55-CE05-6F42-9FA4-CA08E1501D8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114" name="Content Placeholder 10" descr="Logo&#10;&#10;Description automatically generated">
              <a:extLst>
                <a:ext uri="{FF2B5EF4-FFF2-40B4-BE49-F238E27FC236}">
                  <a16:creationId xmlns:a16="http://schemas.microsoft.com/office/drawing/2014/main" id="{01B82DF9-9DB8-EF49-9E36-0F4B38E1B6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115" name="Content Placeholder 10" descr="Logo&#10;&#10;Description automatically generated">
              <a:extLst>
                <a:ext uri="{FF2B5EF4-FFF2-40B4-BE49-F238E27FC236}">
                  <a16:creationId xmlns:a16="http://schemas.microsoft.com/office/drawing/2014/main" id="{EC93F711-FA10-1A45-89E6-5C192636C8F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116" name="Content Placeholder 10" descr="Logo&#10;&#10;Description automatically generated">
              <a:extLst>
                <a:ext uri="{FF2B5EF4-FFF2-40B4-BE49-F238E27FC236}">
                  <a16:creationId xmlns:a16="http://schemas.microsoft.com/office/drawing/2014/main" id="{D175B317-AD4E-5D42-9EA9-028FE06E46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117" name="Content Placeholder 10" descr="Logo&#10;&#10;Description automatically generated">
              <a:extLst>
                <a:ext uri="{FF2B5EF4-FFF2-40B4-BE49-F238E27FC236}">
                  <a16:creationId xmlns:a16="http://schemas.microsoft.com/office/drawing/2014/main" id="{35BBC039-4E29-8A4D-985C-7C887F0B58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118" name="Content Placeholder 10" descr="Logo&#10;&#10;Description automatically generated">
              <a:extLst>
                <a:ext uri="{FF2B5EF4-FFF2-40B4-BE49-F238E27FC236}">
                  <a16:creationId xmlns:a16="http://schemas.microsoft.com/office/drawing/2014/main" id="{9192E81E-1E50-7C4B-9C94-6EEC33FD41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119" name="Content Placeholder 10" descr="Logo&#10;&#10;Description automatically generated">
              <a:extLst>
                <a:ext uri="{FF2B5EF4-FFF2-40B4-BE49-F238E27FC236}">
                  <a16:creationId xmlns:a16="http://schemas.microsoft.com/office/drawing/2014/main" id="{B373F8A4-0115-4145-89CA-5BB4699163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160" name="Group 159">
            <a:extLst>
              <a:ext uri="{FF2B5EF4-FFF2-40B4-BE49-F238E27FC236}">
                <a16:creationId xmlns:a16="http://schemas.microsoft.com/office/drawing/2014/main" id="{207D73C5-66B3-CA4D-BE60-0CDD9461213E}"/>
              </a:ext>
            </a:extLst>
          </p:cNvPr>
          <p:cNvGrpSpPr/>
          <p:nvPr/>
        </p:nvGrpSpPr>
        <p:grpSpPr>
          <a:xfrm>
            <a:off x="488491" y="4270855"/>
            <a:ext cx="4274009" cy="2130586"/>
            <a:chOff x="488491" y="2481649"/>
            <a:chExt cx="4274009" cy="2130586"/>
          </a:xfrm>
        </p:grpSpPr>
        <p:pic>
          <p:nvPicPr>
            <p:cNvPr id="161" name="Content Placeholder 10" descr="Logo&#10;&#10;Description automatically generated">
              <a:extLst>
                <a:ext uri="{FF2B5EF4-FFF2-40B4-BE49-F238E27FC236}">
                  <a16:creationId xmlns:a16="http://schemas.microsoft.com/office/drawing/2014/main" id="{A7DF3E22-E194-E142-804B-ACA73A40031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162" name="Content Placeholder 10" descr="Logo&#10;&#10;Description automatically generated">
              <a:extLst>
                <a:ext uri="{FF2B5EF4-FFF2-40B4-BE49-F238E27FC236}">
                  <a16:creationId xmlns:a16="http://schemas.microsoft.com/office/drawing/2014/main" id="{31B2B273-A5D9-FB40-B68B-096FB8FC6A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163" name="Content Placeholder 10" descr="Logo&#10;&#10;Description automatically generated">
              <a:extLst>
                <a:ext uri="{FF2B5EF4-FFF2-40B4-BE49-F238E27FC236}">
                  <a16:creationId xmlns:a16="http://schemas.microsoft.com/office/drawing/2014/main" id="{038BF2A6-98E8-3547-B959-35B1863FA7B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164" name="Content Placeholder 10" descr="Logo&#10;&#10;Description automatically generated">
              <a:extLst>
                <a:ext uri="{FF2B5EF4-FFF2-40B4-BE49-F238E27FC236}">
                  <a16:creationId xmlns:a16="http://schemas.microsoft.com/office/drawing/2014/main" id="{EB2F1DB8-BADE-8743-9755-1BCDE22CA6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165" name="Content Placeholder 10" descr="Logo&#10;&#10;Description automatically generated">
              <a:extLst>
                <a:ext uri="{FF2B5EF4-FFF2-40B4-BE49-F238E27FC236}">
                  <a16:creationId xmlns:a16="http://schemas.microsoft.com/office/drawing/2014/main" id="{E981FF68-1DCC-7942-A12F-1F910D6AD4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166" name="Content Placeholder 10" descr="Logo&#10;&#10;Description automatically generated">
              <a:extLst>
                <a:ext uri="{FF2B5EF4-FFF2-40B4-BE49-F238E27FC236}">
                  <a16:creationId xmlns:a16="http://schemas.microsoft.com/office/drawing/2014/main" id="{63A67E32-4264-FD42-B9D5-25923097D91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167" name="Content Placeholder 10" descr="Logo&#10;&#10;Description automatically generated">
              <a:extLst>
                <a:ext uri="{FF2B5EF4-FFF2-40B4-BE49-F238E27FC236}">
                  <a16:creationId xmlns:a16="http://schemas.microsoft.com/office/drawing/2014/main" id="{2B8342EC-BBC1-3B40-A044-D828048A6A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168" name="Content Placeholder 10" descr="Logo&#10;&#10;Description automatically generated">
              <a:extLst>
                <a:ext uri="{FF2B5EF4-FFF2-40B4-BE49-F238E27FC236}">
                  <a16:creationId xmlns:a16="http://schemas.microsoft.com/office/drawing/2014/main" id="{2D16AC9F-DB93-3A4A-9C1A-5C5DBCA8FC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169" name="Content Placeholder 10" descr="Logo&#10;&#10;Description automatically generated">
              <a:extLst>
                <a:ext uri="{FF2B5EF4-FFF2-40B4-BE49-F238E27FC236}">
                  <a16:creationId xmlns:a16="http://schemas.microsoft.com/office/drawing/2014/main" id="{CCA30A9B-194C-204E-9C89-86A492AAB7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170" name="Content Placeholder 10" descr="Logo&#10;&#10;Description automatically generated">
              <a:extLst>
                <a:ext uri="{FF2B5EF4-FFF2-40B4-BE49-F238E27FC236}">
                  <a16:creationId xmlns:a16="http://schemas.microsoft.com/office/drawing/2014/main" id="{92D17C30-60AD-4B48-95F4-333149B3BF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171" name="Content Placeholder 10" descr="Logo&#10;&#10;Description automatically generated">
              <a:extLst>
                <a:ext uri="{FF2B5EF4-FFF2-40B4-BE49-F238E27FC236}">
                  <a16:creationId xmlns:a16="http://schemas.microsoft.com/office/drawing/2014/main" id="{DD7EAE11-A752-A84C-94EA-E536CF71EA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172" name="Content Placeholder 10" descr="Logo&#10;&#10;Description automatically generated">
              <a:extLst>
                <a:ext uri="{FF2B5EF4-FFF2-40B4-BE49-F238E27FC236}">
                  <a16:creationId xmlns:a16="http://schemas.microsoft.com/office/drawing/2014/main" id="{33ACCC54-83D4-4940-935F-2BDC41ECD6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173" name="Content Placeholder 10" descr="Logo&#10;&#10;Description automatically generated">
              <a:extLst>
                <a:ext uri="{FF2B5EF4-FFF2-40B4-BE49-F238E27FC236}">
                  <a16:creationId xmlns:a16="http://schemas.microsoft.com/office/drawing/2014/main" id="{8BADE83D-3974-414D-A146-77C68D6DC89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174" name="Content Placeholder 10" descr="Logo&#10;&#10;Description automatically generated">
              <a:extLst>
                <a:ext uri="{FF2B5EF4-FFF2-40B4-BE49-F238E27FC236}">
                  <a16:creationId xmlns:a16="http://schemas.microsoft.com/office/drawing/2014/main" id="{A58A4C54-51F0-A541-92DE-4169AD7ECE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175" name="Content Placeholder 10" descr="Logo&#10;&#10;Description automatically generated">
              <a:extLst>
                <a:ext uri="{FF2B5EF4-FFF2-40B4-BE49-F238E27FC236}">
                  <a16:creationId xmlns:a16="http://schemas.microsoft.com/office/drawing/2014/main" id="{5E5A164A-94F7-9041-A940-CC0B765AED1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176" name="Content Placeholder 10" descr="Logo&#10;&#10;Description automatically generated">
              <a:extLst>
                <a:ext uri="{FF2B5EF4-FFF2-40B4-BE49-F238E27FC236}">
                  <a16:creationId xmlns:a16="http://schemas.microsoft.com/office/drawing/2014/main" id="{CD0AA42F-228F-6B46-B31A-FEEFAC41DD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177" name="Content Placeholder 10" descr="Logo&#10;&#10;Description automatically generated">
              <a:extLst>
                <a:ext uri="{FF2B5EF4-FFF2-40B4-BE49-F238E27FC236}">
                  <a16:creationId xmlns:a16="http://schemas.microsoft.com/office/drawing/2014/main" id="{2BBB16FC-E966-A84A-A2AE-A2648F2019D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178" name="Content Placeholder 10" descr="Logo&#10;&#10;Description automatically generated">
              <a:extLst>
                <a:ext uri="{FF2B5EF4-FFF2-40B4-BE49-F238E27FC236}">
                  <a16:creationId xmlns:a16="http://schemas.microsoft.com/office/drawing/2014/main" id="{3E937A8A-3D42-4A4B-8D10-40A89FE928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179" name="Content Placeholder 10" descr="Logo&#10;&#10;Description automatically generated">
              <a:extLst>
                <a:ext uri="{FF2B5EF4-FFF2-40B4-BE49-F238E27FC236}">
                  <a16:creationId xmlns:a16="http://schemas.microsoft.com/office/drawing/2014/main" id="{1F8C1FC7-898F-E240-B163-2C481F58F6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180" name="Content Placeholder 10" descr="Logo&#10;&#10;Description automatically generated">
              <a:extLst>
                <a:ext uri="{FF2B5EF4-FFF2-40B4-BE49-F238E27FC236}">
                  <a16:creationId xmlns:a16="http://schemas.microsoft.com/office/drawing/2014/main" id="{57EC1551-68BB-4D4B-B3FB-BA8FB5AE24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181" name="Content Placeholder 10" descr="Logo&#10;&#10;Description automatically generated">
              <a:extLst>
                <a:ext uri="{FF2B5EF4-FFF2-40B4-BE49-F238E27FC236}">
                  <a16:creationId xmlns:a16="http://schemas.microsoft.com/office/drawing/2014/main" id="{5C7E5CF7-8B22-9847-A037-1BA9EAAE06B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182" name="Content Placeholder 10" descr="Logo&#10;&#10;Description automatically generated">
              <a:extLst>
                <a:ext uri="{FF2B5EF4-FFF2-40B4-BE49-F238E27FC236}">
                  <a16:creationId xmlns:a16="http://schemas.microsoft.com/office/drawing/2014/main" id="{271EAF97-F5A8-B148-B281-40A78E2DEE7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183" name="Content Placeholder 10" descr="Logo&#10;&#10;Description automatically generated">
              <a:extLst>
                <a:ext uri="{FF2B5EF4-FFF2-40B4-BE49-F238E27FC236}">
                  <a16:creationId xmlns:a16="http://schemas.microsoft.com/office/drawing/2014/main" id="{43EF4287-F89C-C845-8F29-928F40EF08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184" name="Content Placeholder 10" descr="Logo&#10;&#10;Description automatically generated">
              <a:extLst>
                <a:ext uri="{FF2B5EF4-FFF2-40B4-BE49-F238E27FC236}">
                  <a16:creationId xmlns:a16="http://schemas.microsoft.com/office/drawing/2014/main" id="{04E7C884-BA9B-144C-ADC7-EF8607E38E6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185" name="Content Placeholder 10" descr="Logo&#10;&#10;Description automatically generated">
              <a:extLst>
                <a:ext uri="{FF2B5EF4-FFF2-40B4-BE49-F238E27FC236}">
                  <a16:creationId xmlns:a16="http://schemas.microsoft.com/office/drawing/2014/main" id="{815BE872-BFAA-6846-8B95-DD59487F9C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186" name="Content Placeholder 10" descr="Logo&#10;&#10;Description automatically generated">
              <a:extLst>
                <a:ext uri="{FF2B5EF4-FFF2-40B4-BE49-F238E27FC236}">
                  <a16:creationId xmlns:a16="http://schemas.microsoft.com/office/drawing/2014/main" id="{F586DFB0-1F08-C141-9A24-A2B749F8858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187" name="Content Placeholder 10" descr="Logo&#10;&#10;Description automatically generated">
              <a:extLst>
                <a:ext uri="{FF2B5EF4-FFF2-40B4-BE49-F238E27FC236}">
                  <a16:creationId xmlns:a16="http://schemas.microsoft.com/office/drawing/2014/main" id="{F43D7869-2FEE-BF4E-B3D7-E531428FD8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188" name="Content Placeholder 10" descr="Logo&#10;&#10;Description automatically generated">
              <a:extLst>
                <a:ext uri="{FF2B5EF4-FFF2-40B4-BE49-F238E27FC236}">
                  <a16:creationId xmlns:a16="http://schemas.microsoft.com/office/drawing/2014/main" id="{2C898A46-7ADB-8E49-B05E-D43C002082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189" name="Content Placeholder 10" descr="Logo&#10;&#10;Description automatically generated">
              <a:extLst>
                <a:ext uri="{FF2B5EF4-FFF2-40B4-BE49-F238E27FC236}">
                  <a16:creationId xmlns:a16="http://schemas.microsoft.com/office/drawing/2014/main" id="{A17048DA-6084-CC47-BADE-232D2598355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190" name="Content Placeholder 10" descr="Logo&#10;&#10;Description automatically generated">
              <a:extLst>
                <a:ext uri="{FF2B5EF4-FFF2-40B4-BE49-F238E27FC236}">
                  <a16:creationId xmlns:a16="http://schemas.microsoft.com/office/drawing/2014/main" id="{3CED917B-99A5-294D-AA3D-DF91B2070A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191" name="Content Placeholder 10" descr="Logo&#10;&#10;Description automatically generated">
              <a:extLst>
                <a:ext uri="{FF2B5EF4-FFF2-40B4-BE49-F238E27FC236}">
                  <a16:creationId xmlns:a16="http://schemas.microsoft.com/office/drawing/2014/main" id="{9F334238-838F-984A-90BE-FD2F524C7AC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192" name="Content Placeholder 10" descr="Logo&#10;&#10;Description automatically generated">
              <a:extLst>
                <a:ext uri="{FF2B5EF4-FFF2-40B4-BE49-F238E27FC236}">
                  <a16:creationId xmlns:a16="http://schemas.microsoft.com/office/drawing/2014/main" id="{0F144CE2-3BF0-BE4D-8585-7F9CD0E7C5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193" name="Content Placeholder 10" descr="Logo&#10;&#10;Description automatically generated">
              <a:extLst>
                <a:ext uri="{FF2B5EF4-FFF2-40B4-BE49-F238E27FC236}">
                  <a16:creationId xmlns:a16="http://schemas.microsoft.com/office/drawing/2014/main" id="{C100AF65-5369-4343-A413-0ACD946EB8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194" name="Content Placeholder 10" descr="Logo&#10;&#10;Description automatically generated">
              <a:extLst>
                <a:ext uri="{FF2B5EF4-FFF2-40B4-BE49-F238E27FC236}">
                  <a16:creationId xmlns:a16="http://schemas.microsoft.com/office/drawing/2014/main" id="{0F845676-1768-5C4A-BD5A-0D977386D9B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195" name="Content Placeholder 10" descr="Logo&#10;&#10;Description automatically generated">
              <a:extLst>
                <a:ext uri="{FF2B5EF4-FFF2-40B4-BE49-F238E27FC236}">
                  <a16:creationId xmlns:a16="http://schemas.microsoft.com/office/drawing/2014/main" id="{F21771F5-63F1-E344-A779-B0563DC36C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196" name="Content Placeholder 10" descr="Logo&#10;&#10;Description automatically generated">
              <a:extLst>
                <a:ext uri="{FF2B5EF4-FFF2-40B4-BE49-F238E27FC236}">
                  <a16:creationId xmlns:a16="http://schemas.microsoft.com/office/drawing/2014/main" id="{64786C19-35AC-7942-A4BB-302FBDA031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197" name="Content Placeholder 10" descr="Logo&#10;&#10;Description automatically generated">
              <a:extLst>
                <a:ext uri="{FF2B5EF4-FFF2-40B4-BE49-F238E27FC236}">
                  <a16:creationId xmlns:a16="http://schemas.microsoft.com/office/drawing/2014/main" id="{E4796630-182F-FF49-981F-BBED80360C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198" name="Content Placeholder 10" descr="Logo&#10;&#10;Description automatically generated">
              <a:extLst>
                <a:ext uri="{FF2B5EF4-FFF2-40B4-BE49-F238E27FC236}">
                  <a16:creationId xmlns:a16="http://schemas.microsoft.com/office/drawing/2014/main" id="{36E04F57-2963-B745-A3C7-A5616B42996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199" name="Content Placeholder 10" descr="Logo&#10;&#10;Description automatically generated">
              <a:extLst>
                <a:ext uri="{FF2B5EF4-FFF2-40B4-BE49-F238E27FC236}">
                  <a16:creationId xmlns:a16="http://schemas.microsoft.com/office/drawing/2014/main" id="{379E7330-E5FD-B242-B8FF-C340DD9479E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200" name="Content Placeholder 10" descr="Logo&#10;&#10;Description automatically generated">
              <a:extLst>
                <a:ext uri="{FF2B5EF4-FFF2-40B4-BE49-F238E27FC236}">
                  <a16:creationId xmlns:a16="http://schemas.microsoft.com/office/drawing/2014/main" id="{149FDE68-4A48-6D46-8839-9D5F8C3F85B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201" name="Group 200">
            <a:extLst>
              <a:ext uri="{FF2B5EF4-FFF2-40B4-BE49-F238E27FC236}">
                <a16:creationId xmlns:a16="http://schemas.microsoft.com/office/drawing/2014/main" id="{2B4DB8B5-057B-F14A-B2EF-DE445DC74C0B}"/>
              </a:ext>
            </a:extLst>
          </p:cNvPr>
          <p:cNvGrpSpPr/>
          <p:nvPr/>
        </p:nvGrpSpPr>
        <p:grpSpPr>
          <a:xfrm>
            <a:off x="4692191" y="2297697"/>
            <a:ext cx="4274009" cy="2130586"/>
            <a:chOff x="488491" y="2481649"/>
            <a:chExt cx="4274009" cy="2130586"/>
          </a:xfrm>
        </p:grpSpPr>
        <p:pic>
          <p:nvPicPr>
            <p:cNvPr id="202" name="Content Placeholder 10" descr="Logo&#10;&#10;Description automatically generated">
              <a:extLst>
                <a:ext uri="{FF2B5EF4-FFF2-40B4-BE49-F238E27FC236}">
                  <a16:creationId xmlns:a16="http://schemas.microsoft.com/office/drawing/2014/main" id="{940ED2AE-78C0-374F-B298-C578D0D982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203" name="Content Placeholder 10" descr="Logo&#10;&#10;Description automatically generated">
              <a:extLst>
                <a:ext uri="{FF2B5EF4-FFF2-40B4-BE49-F238E27FC236}">
                  <a16:creationId xmlns:a16="http://schemas.microsoft.com/office/drawing/2014/main" id="{478C9CF9-08F9-0445-97A3-662F11F491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204" name="Content Placeholder 10" descr="Logo&#10;&#10;Description automatically generated">
              <a:extLst>
                <a:ext uri="{FF2B5EF4-FFF2-40B4-BE49-F238E27FC236}">
                  <a16:creationId xmlns:a16="http://schemas.microsoft.com/office/drawing/2014/main" id="{454232A0-124C-9348-9A82-2EEC3ED8637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205" name="Content Placeholder 10" descr="Logo&#10;&#10;Description automatically generated">
              <a:extLst>
                <a:ext uri="{FF2B5EF4-FFF2-40B4-BE49-F238E27FC236}">
                  <a16:creationId xmlns:a16="http://schemas.microsoft.com/office/drawing/2014/main" id="{CBE7A001-CE00-2343-862C-4F6E9B0B58E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206" name="Content Placeholder 10" descr="Logo&#10;&#10;Description automatically generated">
              <a:extLst>
                <a:ext uri="{FF2B5EF4-FFF2-40B4-BE49-F238E27FC236}">
                  <a16:creationId xmlns:a16="http://schemas.microsoft.com/office/drawing/2014/main" id="{72F0951B-EEC3-0143-B8E7-E122B461A3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207" name="Content Placeholder 10" descr="Logo&#10;&#10;Description automatically generated">
              <a:extLst>
                <a:ext uri="{FF2B5EF4-FFF2-40B4-BE49-F238E27FC236}">
                  <a16:creationId xmlns:a16="http://schemas.microsoft.com/office/drawing/2014/main" id="{DED3AFA2-004D-5049-8382-57BCF78386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208" name="Content Placeholder 10" descr="Logo&#10;&#10;Description automatically generated">
              <a:extLst>
                <a:ext uri="{FF2B5EF4-FFF2-40B4-BE49-F238E27FC236}">
                  <a16:creationId xmlns:a16="http://schemas.microsoft.com/office/drawing/2014/main" id="{18A09B38-A9E5-7A4B-BE1A-EDED161AC2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209" name="Content Placeholder 10" descr="Logo&#10;&#10;Description automatically generated">
              <a:extLst>
                <a:ext uri="{FF2B5EF4-FFF2-40B4-BE49-F238E27FC236}">
                  <a16:creationId xmlns:a16="http://schemas.microsoft.com/office/drawing/2014/main" id="{FEFBCF97-D953-F141-B890-D439ED8BE91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210" name="Content Placeholder 10" descr="Logo&#10;&#10;Description automatically generated">
              <a:extLst>
                <a:ext uri="{FF2B5EF4-FFF2-40B4-BE49-F238E27FC236}">
                  <a16:creationId xmlns:a16="http://schemas.microsoft.com/office/drawing/2014/main" id="{8D449175-4631-5D4A-BCE9-FFC16EFDB87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211" name="Content Placeholder 10" descr="Logo&#10;&#10;Description automatically generated">
              <a:extLst>
                <a:ext uri="{FF2B5EF4-FFF2-40B4-BE49-F238E27FC236}">
                  <a16:creationId xmlns:a16="http://schemas.microsoft.com/office/drawing/2014/main" id="{7C90A7DD-8E50-B043-8630-15616F16FD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212" name="Content Placeholder 10" descr="Logo&#10;&#10;Description automatically generated">
              <a:extLst>
                <a:ext uri="{FF2B5EF4-FFF2-40B4-BE49-F238E27FC236}">
                  <a16:creationId xmlns:a16="http://schemas.microsoft.com/office/drawing/2014/main" id="{B0BF44C8-2120-444A-B17E-1F87AFBE72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213" name="Content Placeholder 10" descr="Logo&#10;&#10;Description automatically generated">
              <a:extLst>
                <a:ext uri="{FF2B5EF4-FFF2-40B4-BE49-F238E27FC236}">
                  <a16:creationId xmlns:a16="http://schemas.microsoft.com/office/drawing/2014/main" id="{0539A151-F9B0-9042-BD21-335FBD2EF5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214" name="Content Placeholder 10" descr="Logo&#10;&#10;Description automatically generated">
              <a:extLst>
                <a:ext uri="{FF2B5EF4-FFF2-40B4-BE49-F238E27FC236}">
                  <a16:creationId xmlns:a16="http://schemas.microsoft.com/office/drawing/2014/main" id="{B609B42D-13FA-1641-8E1D-56B0AF23C7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215" name="Content Placeholder 10" descr="Logo&#10;&#10;Description automatically generated">
              <a:extLst>
                <a:ext uri="{FF2B5EF4-FFF2-40B4-BE49-F238E27FC236}">
                  <a16:creationId xmlns:a16="http://schemas.microsoft.com/office/drawing/2014/main" id="{A04E5925-357A-4E47-A10D-7FD85A67BB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216" name="Content Placeholder 10" descr="Logo&#10;&#10;Description automatically generated">
              <a:extLst>
                <a:ext uri="{FF2B5EF4-FFF2-40B4-BE49-F238E27FC236}">
                  <a16:creationId xmlns:a16="http://schemas.microsoft.com/office/drawing/2014/main" id="{DE6E1BB2-2874-8344-BFA8-92532E5082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217" name="Content Placeholder 10" descr="Logo&#10;&#10;Description automatically generated">
              <a:extLst>
                <a:ext uri="{FF2B5EF4-FFF2-40B4-BE49-F238E27FC236}">
                  <a16:creationId xmlns:a16="http://schemas.microsoft.com/office/drawing/2014/main" id="{60EFF5D9-E04C-6241-973D-B8D517B812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218" name="Content Placeholder 10" descr="Logo&#10;&#10;Description automatically generated">
              <a:extLst>
                <a:ext uri="{FF2B5EF4-FFF2-40B4-BE49-F238E27FC236}">
                  <a16:creationId xmlns:a16="http://schemas.microsoft.com/office/drawing/2014/main" id="{0AAE4950-AD4B-2F40-8EEB-3A6BAD96729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219" name="Content Placeholder 10" descr="Logo&#10;&#10;Description automatically generated">
              <a:extLst>
                <a:ext uri="{FF2B5EF4-FFF2-40B4-BE49-F238E27FC236}">
                  <a16:creationId xmlns:a16="http://schemas.microsoft.com/office/drawing/2014/main" id="{C46345CB-E1C1-1045-80B7-BBC4A0A0608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220" name="Content Placeholder 10" descr="Logo&#10;&#10;Description automatically generated">
              <a:extLst>
                <a:ext uri="{FF2B5EF4-FFF2-40B4-BE49-F238E27FC236}">
                  <a16:creationId xmlns:a16="http://schemas.microsoft.com/office/drawing/2014/main" id="{4CD0FFB2-48E8-C94F-96BF-3D03E5E188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221" name="Content Placeholder 10" descr="Logo&#10;&#10;Description automatically generated">
              <a:extLst>
                <a:ext uri="{FF2B5EF4-FFF2-40B4-BE49-F238E27FC236}">
                  <a16:creationId xmlns:a16="http://schemas.microsoft.com/office/drawing/2014/main" id="{A6F52741-96B9-134F-A11B-8721F79805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222" name="Content Placeholder 10" descr="Logo&#10;&#10;Description automatically generated">
              <a:extLst>
                <a:ext uri="{FF2B5EF4-FFF2-40B4-BE49-F238E27FC236}">
                  <a16:creationId xmlns:a16="http://schemas.microsoft.com/office/drawing/2014/main" id="{A65A1433-80C6-EB4F-82E1-4EA8C0ACB2E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223" name="Content Placeholder 10" descr="Logo&#10;&#10;Description automatically generated">
              <a:extLst>
                <a:ext uri="{FF2B5EF4-FFF2-40B4-BE49-F238E27FC236}">
                  <a16:creationId xmlns:a16="http://schemas.microsoft.com/office/drawing/2014/main" id="{2EBE1F19-63FF-F344-B65C-A8C18C646C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224" name="Content Placeholder 10" descr="Logo&#10;&#10;Description automatically generated">
              <a:extLst>
                <a:ext uri="{FF2B5EF4-FFF2-40B4-BE49-F238E27FC236}">
                  <a16:creationId xmlns:a16="http://schemas.microsoft.com/office/drawing/2014/main" id="{08356C87-8A85-FB43-9E3E-84DBA0E307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225" name="Content Placeholder 10" descr="Logo&#10;&#10;Description automatically generated">
              <a:extLst>
                <a:ext uri="{FF2B5EF4-FFF2-40B4-BE49-F238E27FC236}">
                  <a16:creationId xmlns:a16="http://schemas.microsoft.com/office/drawing/2014/main" id="{E4B46CA8-3622-A842-91C8-1D25BDFE2E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226" name="Content Placeholder 10" descr="Logo&#10;&#10;Description automatically generated">
              <a:extLst>
                <a:ext uri="{FF2B5EF4-FFF2-40B4-BE49-F238E27FC236}">
                  <a16:creationId xmlns:a16="http://schemas.microsoft.com/office/drawing/2014/main" id="{D4EDEE18-DBF9-2243-A3F3-9F8B9E402D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227" name="Content Placeholder 10" descr="Logo&#10;&#10;Description automatically generated">
              <a:extLst>
                <a:ext uri="{FF2B5EF4-FFF2-40B4-BE49-F238E27FC236}">
                  <a16:creationId xmlns:a16="http://schemas.microsoft.com/office/drawing/2014/main" id="{270851CC-BAB1-2748-973E-5862329BEDB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228" name="Content Placeholder 10" descr="Logo&#10;&#10;Description automatically generated">
              <a:extLst>
                <a:ext uri="{FF2B5EF4-FFF2-40B4-BE49-F238E27FC236}">
                  <a16:creationId xmlns:a16="http://schemas.microsoft.com/office/drawing/2014/main" id="{2DFA7AF5-0DCA-DC4E-8E3E-6FDA98F6C1F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229" name="Content Placeholder 10" descr="Logo&#10;&#10;Description automatically generated">
              <a:extLst>
                <a:ext uri="{FF2B5EF4-FFF2-40B4-BE49-F238E27FC236}">
                  <a16:creationId xmlns:a16="http://schemas.microsoft.com/office/drawing/2014/main" id="{99370CF6-09EA-AB4B-A5E0-2DFF61C0A6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230" name="Content Placeholder 10" descr="Logo&#10;&#10;Description automatically generated">
              <a:extLst>
                <a:ext uri="{FF2B5EF4-FFF2-40B4-BE49-F238E27FC236}">
                  <a16:creationId xmlns:a16="http://schemas.microsoft.com/office/drawing/2014/main" id="{27F088F5-75CB-A54B-8CCD-67C93A7C59D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231" name="Content Placeholder 10" descr="Logo&#10;&#10;Description automatically generated">
              <a:extLst>
                <a:ext uri="{FF2B5EF4-FFF2-40B4-BE49-F238E27FC236}">
                  <a16:creationId xmlns:a16="http://schemas.microsoft.com/office/drawing/2014/main" id="{1DB922FD-A3A7-3D49-84E3-95E72C1445C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232" name="Content Placeholder 10" descr="Logo&#10;&#10;Description automatically generated">
              <a:extLst>
                <a:ext uri="{FF2B5EF4-FFF2-40B4-BE49-F238E27FC236}">
                  <a16:creationId xmlns:a16="http://schemas.microsoft.com/office/drawing/2014/main" id="{62BBF3DE-E008-6B46-9F4C-2E150FFADB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233" name="Content Placeholder 10" descr="Logo&#10;&#10;Description automatically generated">
              <a:extLst>
                <a:ext uri="{FF2B5EF4-FFF2-40B4-BE49-F238E27FC236}">
                  <a16:creationId xmlns:a16="http://schemas.microsoft.com/office/drawing/2014/main" id="{185F927C-CB7E-3E4A-BD76-868F3CBFB0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234" name="Content Placeholder 10" descr="Logo&#10;&#10;Description automatically generated">
              <a:extLst>
                <a:ext uri="{FF2B5EF4-FFF2-40B4-BE49-F238E27FC236}">
                  <a16:creationId xmlns:a16="http://schemas.microsoft.com/office/drawing/2014/main" id="{6A890C43-194B-AC46-9B4F-7DCB255D94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235" name="Content Placeholder 10" descr="Logo&#10;&#10;Description automatically generated">
              <a:extLst>
                <a:ext uri="{FF2B5EF4-FFF2-40B4-BE49-F238E27FC236}">
                  <a16:creationId xmlns:a16="http://schemas.microsoft.com/office/drawing/2014/main" id="{B2F7FD9A-C527-0B46-A8AE-F44D5190B4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236" name="Content Placeholder 10" descr="Logo&#10;&#10;Description automatically generated">
              <a:extLst>
                <a:ext uri="{FF2B5EF4-FFF2-40B4-BE49-F238E27FC236}">
                  <a16:creationId xmlns:a16="http://schemas.microsoft.com/office/drawing/2014/main" id="{86F300E5-7D0E-6140-8189-D6B47E1232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237" name="Content Placeholder 10" descr="Logo&#10;&#10;Description automatically generated">
              <a:extLst>
                <a:ext uri="{FF2B5EF4-FFF2-40B4-BE49-F238E27FC236}">
                  <a16:creationId xmlns:a16="http://schemas.microsoft.com/office/drawing/2014/main" id="{29065B86-E6EE-6442-9731-D10AF41DF4B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238" name="Content Placeholder 10" descr="Logo&#10;&#10;Description automatically generated">
              <a:extLst>
                <a:ext uri="{FF2B5EF4-FFF2-40B4-BE49-F238E27FC236}">
                  <a16:creationId xmlns:a16="http://schemas.microsoft.com/office/drawing/2014/main" id="{829F5131-F2B9-3849-BD79-B7EFC1A8D5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239" name="Content Placeholder 10" descr="Logo&#10;&#10;Description automatically generated">
              <a:extLst>
                <a:ext uri="{FF2B5EF4-FFF2-40B4-BE49-F238E27FC236}">
                  <a16:creationId xmlns:a16="http://schemas.microsoft.com/office/drawing/2014/main" id="{4A1BF0CF-94B0-F046-8EEE-3E8F96432E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240" name="Content Placeholder 10" descr="Logo&#10;&#10;Description automatically generated">
              <a:extLst>
                <a:ext uri="{FF2B5EF4-FFF2-40B4-BE49-F238E27FC236}">
                  <a16:creationId xmlns:a16="http://schemas.microsoft.com/office/drawing/2014/main" id="{07D6650F-8110-8548-8F98-F1CCB27C04A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241" name="Content Placeholder 10" descr="Logo&#10;&#10;Description automatically generated">
              <a:extLst>
                <a:ext uri="{FF2B5EF4-FFF2-40B4-BE49-F238E27FC236}">
                  <a16:creationId xmlns:a16="http://schemas.microsoft.com/office/drawing/2014/main" id="{4D052F65-F0D4-3C43-A2EC-C95D46D8577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242" name="Group 241">
            <a:extLst>
              <a:ext uri="{FF2B5EF4-FFF2-40B4-BE49-F238E27FC236}">
                <a16:creationId xmlns:a16="http://schemas.microsoft.com/office/drawing/2014/main" id="{D92710BD-C9E2-0641-97A3-57A8A9A74873}"/>
              </a:ext>
            </a:extLst>
          </p:cNvPr>
          <p:cNvGrpSpPr/>
          <p:nvPr/>
        </p:nvGrpSpPr>
        <p:grpSpPr>
          <a:xfrm>
            <a:off x="4692191" y="4270855"/>
            <a:ext cx="4274009" cy="2130586"/>
            <a:chOff x="488491" y="2481649"/>
            <a:chExt cx="4274009" cy="2130586"/>
          </a:xfrm>
        </p:grpSpPr>
        <p:pic>
          <p:nvPicPr>
            <p:cNvPr id="243" name="Content Placeholder 10" descr="Logo&#10;&#10;Description automatically generated">
              <a:extLst>
                <a:ext uri="{FF2B5EF4-FFF2-40B4-BE49-F238E27FC236}">
                  <a16:creationId xmlns:a16="http://schemas.microsoft.com/office/drawing/2014/main" id="{622B76DB-419F-3341-9646-9F18B6B42DB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244" name="Content Placeholder 10" descr="Logo&#10;&#10;Description automatically generated">
              <a:extLst>
                <a:ext uri="{FF2B5EF4-FFF2-40B4-BE49-F238E27FC236}">
                  <a16:creationId xmlns:a16="http://schemas.microsoft.com/office/drawing/2014/main" id="{57E66DD6-C814-EF4E-8294-BC28192C39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245" name="Content Placeholder 10" descr="Logo&#10;&#10;Description automatically generated">
              <a:extLst>
                <a:ext uri="{FF2B5EF4-FFF2-40B4-BE49-F238E27FC236}">
                  <a16:creationId xmlns:a16="http://schemas.microsoft.com/office/drawing/2014/main" id="{BDF58603-359F-034B-8E07-E0E9BE9F30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246" name="Content Placeholder 10" descr="Logo&#10;&#10;Description automatically generated">
              <a:extLst>
                <a:ext uri="{FF2B5EF4-FFF2-40B4-BE49-F238E27FC236}">
                  <a16:creationId xmlns:a16="http://schemas.microsoft.com/office/drawing/2014/main" id="{03A50EAE-E9FE-3C49-A6DB-44F214DAD8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247" name="Content Placeholder 10" descr="Logo&#10;&#10;Description automatically generated">
              <a:extLst>
                <a:ext uri="{FF2B5EF4-FFF2-40B4-BE49-F238E27FC236}">
                  <a16:creationId xmlns:a16="http://schemas.microsoft.com/office/drawing/2014/main" id="{7D9128E2-F232-C147-A9E9-40FC508163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248" name="Content Placeholder 10" descr="Logo&#10;&#10;Description automatically generated">
              <a:extLst>
                <a:ext uri="{FF2B5EF4-FFF2-40B4-BE49-F238E27FC236}">
                  <a16:creationId xmlns:a16="http://schemas.microsoft.com/office/drawing/2014/main" id="{CF0BA536-DECD-B640-914F-27DD3737D4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249" name="Content Placeholder 10" descr="Logo&#10;&#10;Description automatically generated">
              <a:extLst>
                <a:ext uri="{FF2B5EF4-FFF2-40B4-BE49-F238E27FC236}">
                  <a16:creationId xmlns:a16="http://schemas.microsoft.com/office/drawing/2014/main" id="{E665914C-63C0-9E41-81B9-8BFC5382FC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250" name="Content Placeholder 10" descr="Logo&#10;&#10;Description automatically generated">
              <a:extLst>
                <a:ext uri="{FF2B5EF4-FFF2-40B4-BE49-F238E27FC236}">
                  <a16:creationId xmlns:a16="http://schemas.microsoft.com/office/drawing/2014/main" id="{84CF977A-AB6C-8C47-B983-80167E3786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251" name="Content Placeholder 10" descr="Logo&#10;&#10;Description automatically generated">
              <a:extLst>
                <a:ext uri="{FF2B5EF4-FFF2-40B4-BE49-F238E27FC236}">
                  <a16:creationId xmlns:a16="http://schemas.microsoft.com/office/drawing/2014/main" id="{E13DE318-D11C-AA48-9A75-05D947090D7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252" name="Content Placeholder 10" descr="Logo&#10;&#10;Description automatically generated">
              <a:extLst>
                <a:ext uri="{FF2B5EF4-FFF2-40B4-BE49-F238E27FC236}">
                  <a16:creationId xmlns:a16="http://schemas.microsoft.com/office/drawing/2014/main" id="{54BC7C54-13BA-6647-BBA1-9E4E2FAD88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253" name="Content Placeholder 10" descr="Logo&#10;&#10;Description automatically generated">
              <a:extLst>
                <a:ext uri="{FF2B5EF4-FFF2-40B4-BE49-F238E27FC236}">
                  <a16:creationId xmlns:a16="http://schemas.microsoft.com/office/drawing/2014/main" id="{936A4663-9661-CD44-BA4E-A4046189AD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254" name="Content Placeholder 10" descr="Logo&#10;&#10;Description automatically generated">
              <a:extLst>
                <a:ext uri="{FF2B5EF4-FFF2-40B4-BE49-F238E27FC236}">
                  <a16:creationId xmlns:a16="http://schemas.microsoft.com/office/drawing/2014/main" id="{2B4DD512-E96D-6646-8AA1-3ED8B6D07A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255" name="Content Placeholder 10" descr="Logo&#10;&#10;Description automatically generated">
              <a:extLst>
                <a:ext uri="{FF2B5EF4-FFF2-40B4-BE49-F238E27FC236}">
                  <a16:creationId xmlns:a16="http://schemas.microsoft.com/office/drawing/2014/main" id="{84EC6AD0-D3C7-584A-920C-E1F74008C0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256" name="Content Placeholder 10" descr="Logo&#10;&#10;Description automatically generated">
              <a:extLst>
                <a:ext uri="{FF2B5EF4-FFF2-40B4-BE49-F238E27FC236}">
                  <a16:creationId xmlns:a16="http://schemas.microsoft.com/office/drawing/2014/main" id="{454D404A-8C30-1948-B163-A6E412BEDA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257" name="Content Placeholder 10" descr="Logo&#10;&#10;Description automatically generated">
              <a:extLst>
                <a:ext uri="{FF2B5EF4-FFF2-40B4-BE49-F238E27FC236}">
                  <a16:creationId xmlns:a16="http://schemas.microsoft.com/office/drawing/2014/main" id="{AFC8C9A1-11A6-9B4C-B00B-369637A2BA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258" name="Content Placeholder 10" descr="Logo&#10;&#10;Description automatically generated">
              <a:extLst>
                <a:ext uri="{FF2B5EF4-FFF2-40B4-BE49-F238E27FC236}">
                  <a16:creationId xmlns:a16="http://schemas.microsoft.com/office/drawing/2014/main" id="{FC642D76-11DA-5344-887E-6021F88906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259" name="Content Placeholder 10" descr="Logo&#10;&#10;Description automatically generated">
              <a:extLst>
                <a:ext uri="{FF2B5EF4-FFF2-40B4-BE49-F238E27FC236}">
                  <a16:creationId xmlns:a16="http://schemas.microsoft.com/office/drawing/2014/main" id="{C0E470A1-7FDF-B141-8F5B-852F77D1FE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260" name="Content Placeholder 10" descr="Logo&#10;&#10;Description automatically generated">
              <a:extLst>
                <a:ext uri="{FF2B5EF4-FFF2-40B4-BE49-F238E27FC236}">
                  <a16:creationId xmlns:a16="http://schemas.microsoft.com/office/drawing/2014/main" id="{60C65CF5-93A9-3745-9DE6-72AC4A66F2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261" name="Content Placeholder 10" descr="Logo&#10;&#10;Description automatically generated">
              <a:extLst>
                <a:ext uri="{FF2B5EF4-FFF2-40B4-BE49-F238E27FC236}">
                  <a16:creationId xmlns:a16="http://schemas.microsoft.com/office/drawing/2014/main" id="{C2F5DC6A-C6DC-0D47-A553-2D529369DF2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262" name="Content Placeholder 10" descr="Logo&#10;&#10;Description automatically generated">
              <a:extLst>
                <a:ext uri="{FF2B5EF4-FFF2-40B4-BE49-F238E27FC236}">
                  <a16:creationId xmlns:a16="http://schemas.microsoft.com/office/drawing/2014/main" id="{AE3157B1-6817-8549-9869-597CC21B4B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263" name="Content Placeholder 10" descr="Logo&#10;&#10;Description automatically generated">
              <a:extLst>
                <a:ext uri="{FF2B5EF4-FFF2-40B4-BE49-F238E27FC236}">
                  <a16:creationId xmlns:a16="http://schemas.microsoft.com/office/drawing/2014/main" id="{CA692EE3-4B92-0A4B-988E-91FF58D9DB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264" name="Content Placeholder 10" descr="Logo&#10;&#10;Description automatically generated">
              <a:extLst>
                <a:ext uri="{FF2B5EF4-FFF2-40B4-BE49-F238E27FC236}">
                  <a16:creationId xmlns:a16="http://schemas.microsoft.com/office/drawing/2014/main" id="{AA2B2BE9-C2C0-3741-9174-FD230A7C7C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265" name="Content Placeholder 10" descr="Logo&#10;&#10;Description automatically generated">
              <a:extLst>
                <a:ext uri="{FF2B5EF4-FFF2-40B4-BE49-F238E27FC236}">
                  <a16:creationId xmlns:a16="http://schemas.microsoft.com/office/drawing/2014/main" id="{CBEBDAC8-0625-EB41-BA4B-E92101D939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266" name="Content Placeholder 10" descr="Logo&#10;&#10;Description automatically generated">
              <a:extLst>
                <a:ext uri="{FF2B5EF4-FFF2-40B4-BE49-F238E27FC236}">
                  <a16:creationId xmlns:a16="http://schemas.microsoft.com/office/drawing/2014/main" id="{55E020B1-24EE-9B46-B42E-769CCCBEF4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267" name="Content Placeholder 10" descr="Logo&#10;&#10;Description automatically generated">
              <a:extLst>
                <a:ext uri="{FF2B5EF4-FFF2-40B4-BE49-F238E27FC236}">
                  <a16:creationId xmlns:a16="http://schemas.microsoft.com/office/drawing/2014/main" id="{A5A6CD6B-B800-BA4E-9B2D-C88816D2EF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268" name="Content Placeholder 10" descr="Logo&#10;&#10;Description automatically generated">
              <a:extLst>
                <a:ext uri="{FF2B5EF4-FFF2-40B4-BE49-F238E27FC236}">
                  <a16:creationId xmlns:a16="http://schemas.microsoft.com/office/drawing/2014/main" id="{A762771D-5E6B-EA4C-9257-E81D1AA9E8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269" name="Content Placeholder 10" descr="Logo&#10;&#10;Description automatically generated">
              <a:extLst>
                <a:ext uri="{FF2B5EF4-FFF2-40B4-BE49-F238E27FC236}">
                  <a16:creationId xmlns:a16="http://schemas.microsoft.com/office/drawing/2014/main" id="{E90080B0-35E3-1949-8A3E-3327B417CDB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270" name="Content Placeholder 10" descr="Logo&#10;&#10;Description automatically generated">
              <a:extLst>
                <a:ext uri="{FF2B5EF4-FFF2-40B4-BE49-F238E27FC236}">
                  <a16:creationId xmlns:a16="http://schemas.microsoft.com/office/drawing/2014/main" id="{B26259A6-DB04-0E44-A9B1-96F55BA533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271" name="Content Placeholder 10" descr="Logo&#10;&#10;Description automatically generated">
              <a:extLst>
                <a:ext uri="{FF2B5EF4-FFF2-40B4-BE49-F238E27FC236}">
                  <a16:creationId xmlns:a16="http://schemas.microsoft.com/office/drawing/2014/main" id="{646E99FA-BBED-4647-83F9-50C43768F22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272" name="Content Placeholder 10" descr="Logo&#10;&#10;Description automatically generated">
              <a:extLst>
                <a:ext uri="{FF2B5EF4-FFF2-40B4-BE49-F238E27FC236}">
                  <a16:creationId xmlns:a16="http://schemas.microsoft.com/office/drawing/2014/main" id="{676CE07D-C7C0-7249-8271-EF2B10021D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273" name="Content Placeholder 10" descr="Logo&#10;&#10;Description automatically generated">
              <a:extLst>
                <a:ext uri="{FF2B5EF4-FFF2-40B4-BE49-F238E27FC236}">
                  <a16:creationId xmlns:a16="http://schemas.microsoft.com/office/drawing/2014/main" id="{D7DDF617-9276-CF40-B9A9-8CC377F9D3A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274" name="Content Placeholder 10" descr="Logo&#10;&#10;Description automatically generated">
              <a:extLst>
                <a:ext uri="{FF2B5EF4-FFF2-40B4-BE49-F238E27FC236}">
                  <a16:creationId xmlns:a16="http://schemas.microsoft.com/office/drawing/2014/main" id="{0FB6C352-2426-0448-A046-E461C2DCFE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275" name="Content Placeholder 10" descr="Logo&#10;&#10;Description automatically generated">
              <a:extLst>
                <a:ext uri="{FF2B5EF4-FFF2-40B4-BE49-F238E27FC236}">
                  <a16:creationId xmlns:a16="http://schemas.microsoft.com/office/drawing/2014/main" id="{DE2A0A59-ECF0-634D-A84C-BE11090D5B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276" name="Content Placeholder 10" descr="Logo&#10;&#10;Description automatically generated">
              <a:extLst>
                <a:ext uri="{FF2B5EF4-FFF2-40B4-BE49-F238E27FC236}">
                  <a16:creationId xmlns:a16="http://schemas.microsoft.com/office/drawing/2014/main" id="{AB84C414-7B04-894E-A727-B6F3451FBE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277" name="Content Placeholder 10" descr="Logo&#10;&#10;Description automatically generated">
              <a:extLst>
                <a:ext uri="{FF2B5EF4-FFF2-40B4-BE49-F238E27FC236}">
                  <a16:creationId xmlns:a16="http://schemas.microsoft.com/office/drawing/2014/main" id="{5083BC91-A444-EC45-BDAF-0F76285CA8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278" name="Content Placeholder 10" descr="Logo&#10;&#10;Description automatically generated">
              <a:extLst>
                <a:ext uri="{FF2B5EF4-FFF2-40B4-BE49-F238E27FC236}">
                  <a16:creationId xmlns:a16="http://schemas.microsoft.com/office/drawing/2014/main" id="{4A4DCFDB-B8A0-F545-9AA9-74352AC2735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279" name="Content Placeholder 10" descr="Logo&#10;&#10;Description automatically generated">
              <a:extLst>
                <a:ext uri="{FF2B5EF4-FFF2-40B4-BE49-F238E27FC236}">
                  <a16:creationId xmlns:a16="http://schemas.microsoft.com/office/drawing/2014/main" id="{00A30E6F-09CC-6B40-BDC1-523267DDF8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280" name="Content Placeholder 10" descr="Logo&#10;&#10;Description automatically generated">
              <a:extLst>
                <a:ext uri="{FF2B5EF4-FFF2-40B4-BE49-F238E27FC236}">
                  <a16:creationId xmlns:a16="http://schemas.microsoft.com/office/drawing/2014/main" id="{3503B7D8-4CF4-6B49-9443-978ABCBB09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281" name="Content Placeholder 10" descr="Logo&#10;&#10;Description automatically generated">
              <a:extLst>
                <a:ext uri="{FF2B5EF4-FFF2-40B4-BE49-F238E27FC236}">
                  <a16:creationId xmlns:a16="http://schemas.microsoft.com/office/drawing/2014/main" id="{8FBC807D-FABE-3949-A045-165B70E33E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282" name="Content Placeholder 10" descr="Logo&#10;&#10;Description automatically generated">
              <a:extLst>
                <a:ext uri="{FF2B5EF4-FFF2-40B4-BE49-F238E27FC236}">
                  <a16:creationId xmlns:a16="http://schemas.microsoft.com/office/drawing/2014/main" id="{AF29C056-5C90-6F44-9D57-1C34F2A394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283" name="Group 282">
            <a:extLst>
              <a:ext uri="{FF2B5EF4-FFF2-40B4-BE49-F238E27FC236}">
                <a16:creationId xmlns:a16="http://schemas.microsoft.com/office/drawing/2014/main" id="{638253DD-BFCC-A04A-9473-3F956EEC958B}"/>
              </a:ext>
            </a:extLst>
          </p:cNvPr>
          <p:cNvGrpSpPr/>
          <p:nvPr/>
        </p:nvGrpSpPr>
        <p:grpSpPr>
          <a:xfrm>
            <a:off x="8883191" y="2297697"/>
            <a:ext cx="4274009" cy="2130586"/>
            <a:chOff x="488491" y="2481649"/>
            <a:chExt cx="4274009" cy="2130586"/>
          </a:xfrm>
        </p:grpSpPr>
        <p:pic>
          <p:nvPicPr>
            <p:cNvPr id="284" name="Content Placeholder 10" descr="Logo&#10;&#10;Description automatically generated">
              <a:extLst>
                <a:ext uri="{FF2B5EF4-FFF2-40B4-BE49-F238E27FC236}">
                  <a16:creationId xmlns:a16="http://schemas.microsoft.com/office/drawing/2014/main" id="{3A1D855A-2618-1248-9AB3-F607D9DE40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285" name="Content Placeholder 10" descr="Logo&#10;&#10;Description automatically generated">
              <a:extLst>
                <a:ext uri="{FF2B5EF4-FFF2-40B4-BE49-F238E27FC236}">
                  <a16:creationId xmlns:a16="http://schemas.microsoft.com/office/drawing/2014/main" id="{03A48401-0B71-5A49-B5F9-0A9B512495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286" name="Content Placeholder 10" descr="Logo&#10;&#10;Description automatically generated">
              <a:extLst>
                <a:ext uri="{FF2B5EF4-FFF2-40B4-BE49-F238E27FC236}">
                  <a16:creationId xmlns:a16="http://schemas.microsoft.com/office/drawing/2014/main" id="{1C99B202-B303-3D49-9CFE-A0A1ADA1CA5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287" name="Content Placeholder 10" descr="Logo&#10;&#10;Description automatically generated">
              <a:extLst>
                <a:ext uri="{FF2B5EF4-FFF2-40B4-BE49-F238E27FC236}">
                  <a16:creationId xmlns:a16="http://schemas.microsoft.com/office/drawing/2014/main" id="{B8940C7E-DDBF-CA43-9F94-DC80A93CF89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288" name="Content Placeholder 10" descr="Logo&#10;&#10;Description automatically generated">
              <a:extLst>
                <a:ext uri="{FF2B5EF4-FFF2-40B4-BE49-F238E27FC236}">
                  <a16:creationId xmlns:a16="http://schemas.microsoft.com/office/drawing/2014/main" id="{17B251F3-A7E4-5A4E-928C-D56B24FE81B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289" name="Content Placeholder 10" descr="Logo&#10;&#10;Description automatically generated">
              <a:extLst>
                <a:ext uri="{FF2B5EF4-FFF2-40B4-BE49-F238E27FC236}">
                  <a16:creationId xmlns:a16="http://schemas.microsoft.com/office/drawing/2014/main" id="{3B8C01AE-9AB6-CF4A-8D75-805D4BCBA6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290" name="Content Placeholder 10" descr="Logo&#10;&#10;Description automatically generated">
              <a:extLst>
                <a:ext uri="{FF2B5EF4-FFF2-40B4-BE49-F238E27FC236}">
                  <a16:creationId xmlns:a16="http://schemas.microsoft.com/office/drawing/2014/main" id="{46B62BFF-0940-EB4B-B737-2BF45B18B0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291" name="Content Placeholder 10" descr="Logo&#10;&#10;Description automatically generated">
              <a:extLst>
                <a:ext uri="{FF2B5EF4-FFF2-40B4-BE49-F238E27FC236}">
                  <a16:creationId xmlns:a16="http://schemas.microsoft.com/office/drawing/2014/main" id="{2F197D35-7D9F-754F-886B-0586C3722D9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292" name="Content Placeholder 10" descr="Logo&#10;&#10;Description automatically generated">
              <a:extLst>
                <a:ext uri="{FF2B5EF4-FFF2-40B4-BE49-F238E27FC236}">
                  <a16:creationId xmlns:a16="http://schemas.microsoft.com/office/drawing/2014/main" id="{2FEE4BAA-3E69-A84A-8406-31A262C2D8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293" name="Content Placeholder 10" descr="Logo&#10;&#10;Description automatically generated">
              <a:extLst>
                <a:ext uri="{FF2B5EF4-FFF2-40B4-BE49-F238E27FC236}">
                  <a16:creationId xmlns:a16="http://schemas.microsoft.com/office/drawing/2014/main" id="{8D820CB4-7E49-BC4D-9F0E-FD27C2EDE1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294" name="Content Placeholder 10" descr="Logo&#10;&#10;Description automatically generated">
              <a:extLst>
                <a:ext uri="{FF2B5EF4-FFF2-40B4-BE49-F238E27FC236}">
                  <a16:creationId xmlns:a16="http://schemas.microsoft.com/office/drawing/2014/main" id="{E01DFB8D-2659-8846-ACBC-852286B06D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295" name="Content Placeholder 10" descr="Logo&#10;&#10;Description automatically generated">
              <a:extLst>
                <a:ext uri="{FF2B5EF4-FFF2-40B4-BE49-F238E27FC236}">
                  <a16:creationId xmlns:a16="http://schemas.microsoft.com/office/drawing/2014/main" id="{0A2FF072-3FB3-1543-8C4F-80A4AA6151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296" name="Content Placeholder 10" descr="Logo&#10;&#10;Description automatically generated">
              <a:extLst>
                <a:ext uri="{FF2B5EF4-FFF2-40B4-BE49-F238E27FC236}">
                  <a16:creationId xmlns:a16="http://schemas.microsoft.com/office/drawing/2014/main" id="{7CB0582B-0D88-EB46-8AAB-C00ECB73E5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297" name="Content Placeholder 10" descr="Logo&#10;&#10;Description automatically generated">
              <a:extLst>
                <a:ext uri="{FF2B5EF4-FFF2-40B4-BE49-F238E27FC236}">
                  <a16:creationId xmlns:a16="http://schemas.microsoft.com/office/drawing/2014/main" id="{67A2E54D-46BD-3942-B080-520EAF957B0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298" name="Content Placeholder 10" descr="Logo&#10;&#10;Description automatically generated">
              <a:extLst>
                <a:ext uri="{FF2B5EF4-FFF2-40B4-BE49-F238E27FC236}">
                  <a16:creationId xmlns:a16="http://schemas.microsoft.com/office/drawing/2014/main" id="{93EC03E4-47B5-854A-8B01-2403F323165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299" name="Content Placeholder 10" descr="Logo&#10;&#10;Description automatically generated">
              <a:extLst>
                <a:ext uri="{FF2B5EF4-FFF2-40B4-BE49-F238E27FC236}">
                  <a16:creationId xmlns:a16="http://schemas.microsoft.com/office/drawing/2014/main" id="{A8098217-239E-F948-A73F-EF936C7CC5D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300" name="Content Placeholder 10" descr="Logo&#10;&#10;Description automatically generated">
              <a:extLst>
                <a:ext uri="{FF2B5EF4-FFF2-40B4-BE49-F238E27FC236}">
                  <a16:creationId xmlns:a16="http://schemas.microsoft.com/office/drawing/2014/main" id="{3E973BC8-80C9-F642-A892-51F76CEAFC8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301" name="Content Placeholder 10" descr="Logo&#10;&#10;Description automatically generated">
              <a:extLst>
                <a:ext uri="{FF2B5EF4-FFF2-40B4-BE49-F238E27FC236}">
                  <a16:creationId xmlns:a16="http://schemas.microsoft.com/office/drawing/2014/main" id="{24976EB5-9CFF-D940-BDCF-5928149D935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302" name="Content Placeholder 10" descr="Logo&#10;&#10;Description automatically generated">
              <a:extLst>
                <a:ext uri="{FF2B5EF4-FFF2-40B4-BE49-F238E27FC236}">
                  <a16:creationId xmlns:a16="http://schemas.microsoft.com/office/drawing/2014/main" id="{F9E2363B-9D3A-FA41-9C77-B0886ABA3F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303" name="Content Placeholder 10" descr="Logo&#10;&#10;Description automatically generated">
              <a:extLst>
                <a:ext uri="{FF2B5EF4-FFF2-40B4-BE49-F238E27FC236}">
                  <a16:creationId xmlns:a16="http://schemas.microsoft.com/office/drawing/2014/main" id="{99E1D15A-4056-CA48-8CE7-F94C83989D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304" name="Content Placeholder 10" descr="Logo&#10;&#10;Description automatically generated">
              <a:extLst>
                <a:ext uri="{FF2B5EF4-FFF2-40B4-BE49-F238E27FC236}">
                  <a16:creationId xmlns:a16="http://schemas.microsoft.com/office/drawing/2014/main" id="{265FA106-309C-5F42-8E08-0A9A12F614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305" name="Content Placeholder 10" descr="Logo&#10;&#10;Description automatically generated">
              <a:extLst>
                <a:ext uri="{FF2B5EF4-FFF2-40B4-BE49-F238E27FC236}">
                  <a16:creationId xmlns:a16="http://schemas.microsoft.com/office/drawing/2014/main" id="{E242F2BB-431A-584A-9EDA-A565B7CAFB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306" name="Content Placeholder 10" descr="Logo&#10;&#10;Description automatically generated">
              <a:extLst>
                <a:ext uri="{FF2B5EF4-FFF2-40B4-BE49-F238E27FC236}">
                  <a16:creationId xmlns:a16="http://schemas.microsoft.com/office/drawing/2014/main" id="{5CEFEAAF-5749-FD47-93A3-DE7CC3377C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307" name="Content Placeholder 10" descr="Logo&#10;&#10;Description automatically generated">
              <a:extLst>
                <a:ext uri="{FF2B5EF4-FFF2-40B4-BE49-F238E27FC236}">
                  <a16:creationId xmlns:a16="http://schemas.microsoft.com/office/drawing/2014/main" id="{F3721EF8-722B-F944-9464-01C3F24AD96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308" name="Content Placeholder 10" descr="Logo&#10;&#10;Description automatically generated">
              <a:extLst>
                <a:ext uri="{FF2B5EF4-FFF2-40B4-BE49-F238E27FC236}">
                  <a16:creationId xmlns:a16="http://schemas.microsoft.com/office/drawing/2014/main" id="{1C98F10A-CC53-C642-959B-2FC0BEA486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309" name="Content Placeholder 10" descr="Logo&#10;&#10;Description automatically generated">
              <a:extLst>
                <a:ext uri="{FF2B5EF4-FFF2-40B4-BE49-F238E27FC236}">
                  <a16:creationId xmlns:a16="http://schemas.microsoft.com/office/drawing/2014/main" id="{CDA11C29-5ABF-3D48-B4E3-0092AB0CF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310" name="Content Placeholder 10" descr="Logo&#10;&#10;Description automatically generated">
              <a:extLst>
                <a:ext uri="{FF2B5EF4-FFF2-40B4-BE49-F238E27FC236}">
                  <a16:creationId xmlns:a16="http://schemas.microsoft.com/office/drawing/2014/main" id="{9E481328-41F1-AA42-8885-016658D6FC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311" name="Content Placeholder 10" descr="Logo&#10;&#10;Description automatically generated">
              <a:extLst>
                <a:ext uri="{FF2B5EF4-FFF2-40B4-BE49-F238E27FC236}">
                  <a16:creationId xmlns:a16="http://schemas.microsoft.com/office/drawing/2014/main" id="{F763D919-DC9C-9343-BC70-0801731EE57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312" name="Content Placeholder 10" descr="Logo&#10;&#10;Description automatically generated">
              <a:extLst>
                <a:ext uri="{FF2B5EF4-FFF2-40B4-BE49-F238E27FC236}">
                  <a16:creationId xmlns:a16="http://schemas.microsoft.com/office/drawing/2014/main" id="{3CA2503E-018D-DA4C-8E55-4A1B5710FF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313" name="Content Placeholder 10" descr="Logo&#10;&#10;Description automatically generated">
              <a:extLst>
                <a:ext uri="{FF2B5EF4-FFF2-40B4-BE49-F238E27FC236}">
                  <a16:creationId xmlns:a16="http://schemas.microsoft.com/office/drawing/2014/main" id="{7A6EC5B4-E077-FF48-83EB-A0328BD324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314" name="Content Placeholder 10" descr="Logo&#10;&#10;Description automatically generated">
              <a:extLst>
                <a:ext uri="{FF2B5EF4-FFF2-40B4-BE49-F238E27FC236}">
                  <a16:creationId xmlns:a16="http://schemas.microsoft.com/office/drawing/2014/main" id="{5427C9B4-C8F7-1149-AA08-AAA70ABCD8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315" name="Content Placeholder 10" descr="Logo&#10;&#10;Description automatically generated">
              <a:extLst>
                <a:ext uri="{FF2B5EF4-FFF2-40B4-BE49-F238E27FC236}">
                  <a16:creationId xmlns:a16="http://schemas.microsoft.com/office/drawing/2014/main" id="{5BCCEE8D-67F0-8449-A651-36B5080F74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316" name="Content Placeholder 10" descr="Logo&#10;&#10;Description automatically generated">
              <a:extLst>
                <a:ext uri="{FF2B5EF4-FFF2-40B4-BE49-F238E27FC236}">
                  <a16:creationId xmlns:a16="http://schemas.microsoft.com/office/drawing/2014/main" id="{86170A09-F1AC-9C40-A168-D984DCD9CD9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317" name="Content Placeholder 10" descr="Logo&#10;&#10;Description automatically generated">
              <a:extLst>
                <a:ext uri="{FF2B5EF4-FFF2-40B4-BE49-F238E27FC236}">
                  <a16:creationId xmlns:a16="http://schemas.microsoft.com/office/drawing/2014/main" id="{DE8212BE-CB67-414A-AAE4-11B17C3D2E7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318" name="Content Placeholder 10" descr="Logo&#10;&#10;Description automatically generated">
              <a:extLst>
                <a:ext uri="{FF2B5EF4-FFF2-40B4-BE49-F238E27FC236}">
                  <a16:creationId xmlns:a16="http://schemas.microsoft.com/office/drawing/2014/main" id="{6E2F1395-CEFA-BF4C-8061-55B884A4BE4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319" name="Content Placeholder 10" descr="Logo&#10;&#10;Description automatically generated">
              <a:extLst>
                <a:ext uri="{FF2B5EF4-FFF2-40B4-BE49-F238E27FC236}">
                  <a16:creationId xmlns:a16="http://schemas.microsoft.com/office/drawing/2014/main" id="{239DC528-CB74-7F41-B761-20917E30F55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320" name="Content Placeholder 10" descr="Logo&#10;&#10;Description automatically generated">
              <a:extLst>
                <a:ext uri="{FF2B5EF4-FFF2-40B4-BE49-F238E27FC236}">
                  <a16:creationId xmlns:a16="http://schemas.microsoft.com/office/drawing/2014/main" id="{2CAA561C-2E4D-5542-B1C8-778FAD639A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321" name="Content Placeholder 10" descr="Logo&#10;&#10;Description automatically generated">
              <a:extLst>
                <a:ext uri="{FF2B5EF4-FFF2-40B4-BE49-F238E27FC236}">
                  <a16:creationId xmlns:a16="http://schemas.microsoft.com/office/drawing/2014/main" id="{6ACF9629-89B8-2F4B-911B-73A302F8B97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322" name="Content Placeholder 10" descr="Logo&#10;&#10;Description automatically generated">
              <a:extLst>
                <a:ext uri="{FF2B5EF4-FFF2-40B4-BE49-F238E27FC236}">
                  <a16:creationId xmlns:a16="http://schemas.microsoft.com/office/drawing/2014/main" id="{C3E48137-B3E3-AA4B-A9A8-7E6BEE5FAE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323" name="Content Placeholder 10" descr="Logo&#10;&#10;Description automatically generated">
              <a:extLst>
                <a:ext uri="{FF2B5EF4-FFF2-40B4-BE49-F238E27FC236}">
                  <a16:creationId xmlns:a16="http://schemas.microsoft.com/office/drawing/2014/main" id="{14736FC8-A6BB-5C42-9BA3-B325E777896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324" name="Group 323">
            <a:extLst>
              <a:ext uri="{FF2B5EF4-FFF2-40B4-BE49-F238E27FC236}">
                <a16:creationId xmlns:a16="http://schemas.microsoft.com/office/drawing/2014/main" id="{E06F1B86-4DDC-7248-82BF-621DC34C1185}"/>
              </a:ext>
            </a:extLst>
          </p:cNvPr>
          <p:cNvGrpSpPr/>
          <p:nvPr/>
        </p:nvGrpSpPr>
        <p:grpSpPr>
          <a:xfrm>
            <a:off x="8883191" y="4270855"/>
            <a:ext cx="4274009" cy="2130586"/>
            <a:chOff x="488491" y="2481649"/>
            <a:chExt cx="4274009" cy="2130586"/>
          </a:xfrm>
        </p:grpSpPr>
        <p:pic>
          <p:nvPicPr>
            <p:cNvPr id="325" name="Content Placeholder 10" descr="Logo&#10;&#10;Description automatically generated">
              <a:extLst>
                <a:ext uri="{FF2B5EF4-FFF2-40B4-BE49-F238E27FC236}">
                  <a16:creationId xmlns:a16="http://schemas.microsoft.com/office/drawing/2014/main" id="{B83DD400-C67F-174A-952E-12604689354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326" name="Content Placeholder 10" descr="Logo&#10;&#10;Description automatically generated">
              <a:extLst>
                <a:ext uri="{FF2B5EF4-FFF2-40B4-BE49-F238E27FC236}">
                  <a16:creationId xmlns:a16="http://schemas.microsoft.com/office/drawing/2014/main" id="{77D4AB90-A334-1E41-9BE7-03F5E74DB7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327" name="Content Placeholder 10" descr="Logo&#10;&#10;Description automatically generated">
              <a:extLst>
                <a:ext uri="{FF2B5EF4-FFF2-40B4-BE49-F238E27FC236}">
                  <a16:creationId xmlns:a16="http://schemas.microsoft.com/office/drawing/2014/main" id="{5233B8F6-9F2E-C044-9C4E-C325C954BD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328" name="Content Placeholder 10" descr="Logo&#10;&#10;Description automatically generated">
              <a:extLst>
                <a:ext uri="{FF2B5EF4-FFF2-40B4-BE49-F238E27FC236}">
                  <a16:creationId xmlns:a16="http://schemas.microsoft.com/office/drawing/2014/main" id="{0A8B9ED7-927D-2448-B0AB-9250B326F5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329" name="Content Placeholder 10" descr="Logo&#10;&#10;Description automatically generated">
              <a:extLst>
                <a:ext uri="{FF2B5EF4-FFF2-40B4-BE49-F238E27FC236}">
                  <a16:creationId xmlns:a16="http://schemas.microsoft.com/office/drawing/2014/main" id="{7D9142E7-FAB7-7545-BB99-5B9E1E0EC9E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330" name="Content Placeholder 10" descr="Logo&#10;&#10;Description automatically generated">
              <a:extLst>
                <a:ext uri="{FF2B5EF4-FFF2-40B4-BE49-F238E27FC236}">
                  <a16:creationId xmlns:a16="http://schemas.microsoft.com/office/drawing/2014/main" id="{6C572A53-4E8B-4445-AE9D-8BA6517B10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331" name="Content Placeholder 10" descr="Logo&#10;&#10;Description automatically generated">
              <a:extLst>
                <a:ext uri="{FF2B5EF4-FFF2-40B4-BE49-F238E27FC236}">
                  <a16:creationId xmlns:a16="http://schemas.microsoft.com/office/drawing/2014/main" id="{87537252-7F62-0D40-BE64-C8E14FAADC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332" name="Content Placeholder 10" descr="Logo&#10;&#10;Description automatically generated">
              <a:extLst>
                <a:ext uri="{FF2B5EF4-FFF2-40B4-BE49-F238E27FC236}">
                  <a16:creationId xmlns:a16="http://schemas.microsoft.com/office/drawing/2014/main" id="{3985C5B9-13F3-254F-8547-9590A1B872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333" name="Content Placeholder 10" descr="Logo&#10;&#10;Description automatically generated">
              <a:extLst>
                <a:ext uri="{FF2B5EF4-FFF2-40B4-BE49-F238E27FC236}">
                  <a16:creationId xmlns:a16="http://schemas.microsoft.com/office/drawing/2014/main" id="{35287446-1082-934C-8988-C876A322975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334" name="Content Placeholder 10" descr="Logo&#10;&#10;Description automatically generated">
              <a:extLst>
                <a:ext uri="{FF2B5EF4-FFF2-40B4-BE49-F238E27FC236}">
                  <a16:creationId xmlns:a16="http://schemas.microsoft.com/office/drawing/2014/main" id="{8D2BDA21-306B-804A-A7A6-F68E73B9A5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335" name="Content Placeholder 10" descr="Logo&#10;&#10;Description automatically generated">
              <a:extLst>
                <a:ext uri="{FF2B5EF4-FFF2-40B4-BE49-F238E27FC236}">
                  <a16:creationId xmlns:a16="http://schemas.microsoft.com/office/drawing/2014/main" id="{987987E6-7CC8-914F-AB29-3F9BF68077D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336" name="Content Placeholder 10" descr="Logo&#10;&#10;Description automatically generated">
              <a:extLst>
                <a:ext uri="{FF2B5EF4-FFF2-40B4-BE49-F238E27FC236}">
                  <a16:creationId xmlns:a16="http://schemas.microsoft.com/office/drawing/2014/main" id="{E117D74B-E7C9-DB46-BEE2-C6EEF95E0B9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337" name="Content Placeholder 10" descr="Logo&#10;&#10;Description automatically generated">
              <a:extLst>
                <a:ext uri="{FF2B5EF4-FFF2-40B4-BE49-F238E27FC236}">
                  <a16:creationId xmlns:a16="http://schemas.microsoft.com/office/drawing/2014/main" id="{89BAD328-C2E1-A24A-A30E-55D92F264C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338" name="Content Placeholder 10" descr="Logo&#10;&#10;Description automatically generated">
              <a:extLst>
                <a:ext uri="{FF2B5EF4-FFF2-40B4-BE49-F238E27FC236}">
                  <a16:creationId xmlns:a16="http://schemas.microsoft.com/office/drawing/2014/main" id="{84A4F6D9-4AE5-4244-9C6B-D00417C8F8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339" name="Content Placeholder 10" descr="Logo&#10;&#10;Description automatically generated">
              <a:extLst>
                <a:ext uri="{FF2B5EF4-FFF2-40B4-BE49-F238E27FC236}">
                  <a16:creationId xmlns:a16="http://schemas.microsoft.com/office/drawing/2014/main" id="{434F4745-4B31-B14F-A401-367623CE0C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340" name="Content Placeholder 10" descr="Logo&#10;&#10;Description automatically generated">
              <a:extLst>
                <a:ext uri="{FF2B5EF4-FFF2-40B4-BE49-F238E27FC236}">
                  <a16:creationId xmlns:a16="http://schemas.microsoft.com/office/drawing/2014/main" id="{5B9275B3-02F2-6B4E-82BD-E868979D67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341" name="Content Placeholder 10" descr="Logo&#10;&#10;Description automatically generated">
              <a:extLst>
                <a:ext uri="{FF2B5EF4-FFF2-40B4-BE49-F238E27FC236}">
                  <a16:creationId xmlns:a16="http://schemas.microsoft.com/office/drawing/2014/main" id="{0414047C-A206-1E4E-AEBC-D846EDC73D8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342" name="Content Placeholder 10" descr="Logo&#10;&#10;Description automatically generated">
              <a:extLst>
                <a:ext uri="{FF2B5EF4-FFF2-40B4-BE49-F238E27FC236}">
                  <a16:creationId xmlns:a16="http://schemas.microsoft.com/office/drawing/2014/main" id="{FE30C345-18BA-184D-842D-FE261D78A6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343" name="Content Placeholder 10" descr="Logo&#10;&#10;Description automatically generated">
              <a:extLst>
                <a:ext uri="{FF2B5EF4-FFF2-40B4-BE49-F238E27FC236}">
                  <a16:creationId xmlns:a16="http://schemas.microsoft.com/office/drawing/2014/main" id="{DDDA1B5A-D060-B247-AD45-F1B8E1FE0E0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344" name="Content Placeholder 10" descr="Logo&#10;&#10;Description automatically generated">
              <a:extLst>
                <a:ext uri="{FF2B5EF4-FFF2-40B4-BE49-F238E27FC236}">
                  <a16:creationId xmlns:a16="http://schemas.microsoft.com/office/drawing/2014/main" id="{05D90333-74B0-034D-B201-26AE7B29B92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345" name="Content Placeholder 10" descr="Logo&#10;&#10;Description automatically generated">
              <a:extLst>
                <a:ext uri="{FF2B5EF4-FFF2-40B4-BE49-F238E27FC236}">
                  <a16:creationId xmlns:a16="http://schemas.microsoft.com/office/drawing/2014/main" id="{8ABB1175-417F-584F-89E4-FC97443ABE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346" name="Content Placeholder 10" descr="Logo&#10;&#10;Description automatically generated">
              <a:extLst>
                <a:ext uri="{FF2B5EF4-FFF2-40B4-BE49-F238E27FC236}">
                  <a16:creationId xmlns:a16="http://schemas.microsoft.com/office/drawing/2014/main" id="{11E0687C-C611-324C-BA36-A9AD6BEADA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347" name="Content Placeholder 10" descr="Logo&#10;&#10;Description automatically generated">
              <a:extLst>
                <a:ext uri="{FF2B5EF4-FFF2-40B4-BE49-F238E27FC236}">
                  <a16:creationId xmlns:a16="http://schemas.microsoft.com/office/drawing/2014/main" id="{3BA5D621-7CDB-AA43-8A4F-DBB6C53B3BA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348" name="Content Placeholder 10" descr="Logo&#10;&#10;Description automatically generated">
              <a:extLst>
                <a:ext uri="{FF2B5EF4-FFF2-40B4-BE49-F238E27FC236}">
                  <a16:creationId xmlns:a16="http://schemas.microsoft.com/office/drawing/2014/main" id="{402B5B00-9B7E-5E48-B844-FD16B3338C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349" name="Content Placeholder 10" descr="Logo&#10;&#10;Description automatically generated">
              <a:extLst>
                <a:ext uri="{FF2B5EF4-FFF2-40B4-BE49-F238E27FC236}">
                  <a16:creationId xmlns:a16="http://schemas.microsoft.com/office/drawing/2014/main" id="{7F278FDE-F472-8744-B3F8-0C1782844F9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350" name="Content Placeholder 10" descr="Logo&#10;&#10;Description automatically generated">
              <a:extLst>
                <a:ext uri="{FF2B5EF4-FFF2-40B4-BE49-F238E27FC236}">
                  <a16:creationId xmlns:a16="http://schemas.microsoft.com/office/drawing/2014/main" id="{C1D7BDF9-1905-8043-B4D5-CF95EAC44E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351" name="Content Placeholder 10" descr="Logo&#10;&#10;Description automatically generated">
              <a:extLst>
                <a:ext uri="{FF2B5EF4-FFF2-40B4-BE49-F238E27FC236}">
                  <a16:creationId xmlns:a16="http://schemas.microsoft.com/office/drawing/2014/main" id="{102C1AAA-C926-4B4B-BC7C-37049C175AA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352" name="Content Placeholder 10" descr="Logo&#10;&#10;Description automatically generated">
              <a:extLst>
                <a:ext uri="{FF2B5EF4-FFF2-40B4-BE49-F238E27FC236}">
                  <a16:creationId xmlns:a16="http://schemas.microsoft.com/office/drawing/2014/main" id="{7D293D36-B968-2747-A2ED-892E3E9795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353" name="Content Placeholder 10" descr="Logo&#10;&#10;Description automatically generated">
              <a:extLst>
                <a:ext uri="{FF2B5EF4-FFF2-40B4-BE49-F238E27FC236}">
                  <a16:creationId xmlns:a16="http://schemas.microsoft.com/office/drawing/2014/main" id="{0B1E161D-B9BF-5C46-9001-995D53064F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354" name="Content Placeholder 10" descr="Logo&#10;&#10;Description automatically generated">
              <a:extLst>
                <a:ext uri="{FF2B5EF4-FFF2-40B4-BE49-F238E27FC236}">
                  <a16:creationId xmlns:a16="http://schemas.microsoft.com/office/drawing/2014/main" id="{09FC2D65-CD53-9D4A-9360-1703853C37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355" name="Content Placeholder 10" descr="Logo&#10;&#10;Description automatically generated">
              <a:extLst>
                <a:ext uri="{FF2B5EF4-FFF2-40B4-BE49-F238E27FC236}">
                  <a16:creationId xmlns:a16="http://schemas.microsoft.com/office/drawing/2014/main" id="{DABA6294-859D-C843-B925-29CF9DE526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356" name="Content Placeholder 10" descr="Logo&#10;&#10;Description automatically generated">
              <a:extLst>
                <a:ext uri="{FF2B5EF4-FFF2-40B4-BE49-F238E27FC236}">
                  <a16:creationId xmlns:a16="http://schemas.microsoft.com/office/drawing/2014/main" id="{D6EFC106-F125-434B-AA64-826012BB2F5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357" name="Content Placeholder 10" descr="Logo&#10;&#10;Description automatically generated">
              <a:extLst>
                <a:ext uri="{FF2B5EF4-FFF2-40B4-BE49-F238E27FC236}">
                  <a16:creationId xmlns:a16="http://schemas.microsoft.com/office/drawing/2014/main" id="{3BBC6F50-4B55-0B47-B60B-6FB2B7CA4D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358" name="Content Placeholder 10" descr="Logo&#10;&#10;Description automatically generated">
              <a:extLst>
                <a:ext uri="{FF2B5EF4-FFF2-40B4-BE49-F238E27FC236}">
                  <a16:creationId xmlns:a16="http://schemas.microsoft.com/office/drawing/2014/main" id="{B250E74A-31F8-7A4B-8CBB-BCABBDE6FC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359" name="Content Placeholder 10" descr="Logo&#10;&#10;Description automatically generated">
              <a:extLst>
                <a:ext uri="{FF2B5EF4-FFF2-40B4-BE49-F238E27FC236}">
                  <a16:creationId xmlns:a16="http://schemas.microsoft.com/office/drawing/2014/main" id="{B8395EDA-9A3F-C441-ADCF-FC743C3B841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360" name="Content Placeholder 10" descr="Logo&#10;&#10;Description automatically generated">
              <a:extLst>
                <a:ext uri="{FF2B5EF4-FFF2-40B4-BE49-F238E27FC236}">
                  <a16:creationId xmlns:a16="http://schemas.microsoft.com/office/drawing/2014/main" id="{5B7F55BE-A6CF-5A4A-842B-9B019585670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361" name="Content Placeholder 10" descr="Logo&#10;&#10;Description automatically generated">
              <a:extLst>
                <a:ext uri="{FF2B5EF4-FFF2-40B4-BE49-F238E27FC236}">
                  <a16:creationId xmlns:a16="http://schemas.microsoft.com/office/drawing/2014/main" id="{FA1E26E4-8888-D946-9CF6-9A5E6D8F19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362" name="Content Placeholder 10" descr="Logo&#10;&#10;Description automatically generated">
              <a:extLst>
                <a:ext uri="{FF2B5EF4-FFF2-40B4-BE49-F238E27FC236}">
                  <a16:creationId xmlns:a16="http://schemas.microsoft.com/office/drawing/2014/main" id="{3289BBAE-E970-3048-831C-6536FE367F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363" name="Content Placeholder 10" descr="Logo&#10;&#10;Description automatically generated">
              <a:extLst>
                <a:ext uri="{FF2B5EF4-FFF2-40B4-BE49-F238E27FC236}">
                  <a16:creationId xmlns:a16="http://schemas.microsoft.com/office/drawing/2014/main" id="{D14F0932-A207-4241-A3B4-85E323DD711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364" name="Content Placeholder 10" descr="Logo&#10;&#10;Description automatically generated">
              <a:extLst>
                <a:ext uri="{FF2B5EF4-FFF2-40B4-BE49-F238E27FC236}">
                  <a16:creationId xmlns:a16="http://schemas.microsoft.com/office/drawing/2014/main" id="{478DE11F-65C7-A84B-AF9E-3854DCECA8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365" name="Group 364">
            <a:extLst>
              <a:ext uri="{FF2B5EF4-FFF2-40B4-BE49-F238E27FC236}">
                <a16:creationId xmlns:a16="http://schemas.microsoft.com/office/drawing/2014/main" id="{A95D929A-13C3-6E43-922C-39E6F05DDC11}"/>
              </a:ext>
            </a:extLst>
          </p:cNvPr>
          <p:cNvGrpSpPr/>
          <p:nvPr/>
        </p:nvGrpSpPr>
        <p:grpSpPr>
          <a:xfrm>
            <a:off x="-3702509" y="2297697"/>
            <a:ext cx="4274009" cy="2130586"/>
            <a:chOff x="488491" y="2481649"/>
            <a:chExt cx="4274009" cy="2130586"/>
          </a:xfrm>
        </p:grpSpPr>
        <p:pic>
          <p:nvPicPr>
            <p:cNvPr id="366" name="Content Placeholder 10" descr="Logo&#10;&#10;Description automatically generated">
              <a:extLst>
                <a:ext uri="{FF2B5EF4-FFF2-40B4-BE49-F238E27FC236}">
                  <a16:creationId xmlns:a16="http://schemas.microsoft.com/office/drawing/2014/main" id="{CFD3B1C0-F703-844B-96A3-8FB012E96A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367" name="Content Placeholder 10" descr="Logo&#10;&#10;Description automatically generated">
              <a:extLst>
                <a:ext uri="{FF2B5EF4-FFF2-40B4-BE49-F238E27FC236}">
                  <a16:creationId xmlns:a16="http://schemas.microsoft.com/office/drawing/2014/main" id="{CB32FF1A-AB9B-874C-B19E-7FB7E7B8188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368" name="Content Placeholder 10" descr="Logo&#10;&#10;Description automatically generated">
              <a:extLst>
                <a:ext uri="{FF2B5EF4-FFF2-40B4-BE49-F238E27FC236}">
                  <a16:creationId xmlns:a16="http://schemas.microsoft.com/office/drawing/2014/main" id="{EAF9E6AF-8A83-4B48-A179-7E24EB1DA1C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369" name="Content Placeholder 10" descr="Logo&#10;&#10;Description automatically generated">
              <a:extLst>
                <a:ext uri="{FF2B5EF4-FFF2-40B4-BE49-F238E27FC236}">
                  <a16:creationId xmlns:a16="http://schemas.microsoft.com/office/drawing/2014/main" id="{2426265B-5433-4E4C-BFD4-4983EE3A12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370" name="Content Placeholder 10" descr="Logo&#10;&#10;Description automatically generated">
              <a:extLst>
                <a:ext uri="{FF2B5EF4-FFF2-40B4-BE49-F238E27FC236}">
                  <a16:creationId xmlns:a16="http://schemas.microsoft.com/office/drawing/2014/main" id="{F648B541-D830-084C-BE06-97EA752EBE4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371" name="Content Placeholder 10" descr="Logo&#10;&#10;Description automatically generated">
              <a:extLst>
                <a:ext uri="{FF2B5EF4-FFF2-40B4-BE49-F238E27FC236}">
                  <a16:creationId xmlns:a16="http://schemas.microsoft.com/office/drawing/2014/main" id="{B4919B6B-A413-B840-AA26-5B715CDFA0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372" name="Content Placeholder 10" descr="Logo&#10;&#10;Description automatically generated">
              <a:extLst>
                <a:ext uri="{FF2B5EF4-FFF2-40B4-BE49-F238E27FC236}">
                  <a16:creationId xmlns:a16="http://schemas.microsoft.com/office/drawing/2014/main" id="{085723D4-2D8E-3F4E-AE04-3DEE2B544E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373" name="Content Placeholder 10" descr="Logo&#10;&#10;Description automatically generated">
              <a:extLst>
                <a:ext uri="{FF2B5EF4-FFF2-40B4-BE49-F238E27FC236}">
                  <a16:creationId xmlns:a16="http://schemas.microsoft.com/office/drawing/2014/main" id="{5D625D63-DA87-C548-88E8-B63AD29260F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374" name="Content Placeholder 10" descr="Logo&#10;&#10;Description automatically generated">
              <a:extLst>
                <a:ext uri="{FF2B5EF4-FFF2-40B4-BE49-F238E27FC236}">
                  <a16:creationId xmlns:a16="http://schemas.microsoft.com/office/drawing/2014/main" id="{D913F9AF-81EC-8044-BE7D-98F14FE5AF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375" name="Content Placeholder 10" descr="Logo&#10;&#10;Description automatically generated">
              <a:extLst>
                <a:ext uri="{FF2B5EF4-FFF2-40B4-BE49-F238E27FC236}">
                  <a16:creationId xmlns:a16="http://schemas.microsoft.com/office/drawing/2014/main" id="{502423E4-AAE6-8740-A3B9-06D6DC0080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376" name="Content Placeholder 10" descr="Logo&#10;&#10;Description automatically generated">
              <a:extLst>
                <a:ext uri="{FF2B5EF4-FFF2-40B4-BE49-F238E27FC236}">
                  <a16:creationId xmlns:a16="http://schemas.microsoft.com/office/drawing/2014/main" id="{400A6304-B2F1-094F-BCC1-9714E2D3F96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377" name="Content Placeholder 10" descr="Logo&#10;&#10;Description automatically generated">
              <a:extLst>
                <a:ext uri="{FF2B5EF4-FFF2-40B4-BE49-F238E27FC236}">
                  <a16:creationId xmlns:a16="http://schemas.microsoft.com/office/drawing/2014/main" id="{82A69513-618C-F642-A917-B02AD0403F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378" name="Content Placeholder 10" descr="Logo&#10;&#10;Description automatically generated">
              <a:extLst>
                <a:ext uri="{FF2B5EF4-FFF2-40B4-BE49-F238E27FC236}">
                  <a16:creationId xmlns:a16="http://schemas.microsoft.com/office/drawing/2014/main" id="{562BC062-DF7C-4442-A9A5-E5387956F11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379" name="Content Placeholder 10" descr="Logo&#10;&#10;Description automatically generated">
              <a:extLst>
                <a:ext uri="{FF2B5EF4-FFF2-40B4-BE49-F238E27FC236}">
                  <a16:creationId xmlns:a16="http://schemas.microsoft.com/office/drawing/2014/main" id="{BFE595D7-D782-D14D-B15A-1F297A235E1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380" name="Content Placeholder 10" descr="Logo&#10;&#10;Description automatically generated">
              <a:extLst>
                <a:ext uri="{FF2B5EF4-FFF2-40B4-BE49-F238E27FC236}">
                  <a16:creationId xmlns:a16="http://schemas.microsoft.com/office/drawing/2014/main" id="{CEC3AF57-AA06-874A-AC27-1CFA83C7AA7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381" name="Content Placeholder 10" descr="Logo&#10;&#10;Description automatically generated">
              <a:extLst>
                <a:ext uri="{FF2B5EF4-FFF2-40B4-BE49-F238E27FC236}">
                  <a16:creationId xmlns:a16="http://schemas.microsoft.com/office/drawing/2014/main" id="{93B1E73A-CC4A-3E44-8D1F-936A1A6190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382" name="Content Placeholder 10" descr="Logo&#10;&#10;Description automatically generated">
              <a:extLst>
                <a:ext uri="{FF2B5EF4-FFF2-40B4-BE49-F238E27FC236}">
                  <a16:creationId xmlns:a16="http://schemas.microsoft.com/office/drawing/2014/main" id="{58C9FD05-2B94-D340-83F6-6FAAA97421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383" name="Content Placeholder 10" descr="Logo&#10;&#10;Description automatically generated">
              <a:extLst>
                <a:ext uri="{FF2B5EF4-FFF2-40B4-BE49-F238E27FC236}">
                  <a16:creationId xmlns:a16="http://schemas.microsoft.com/office/drawing/2014/main" id="{407F9F69-9F05-4144-A036-36042F9B955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384" name="Content Placeholder 10" descr="Logo&#10;&#10;Description automatically generated">
              <a:extLst>
                <a:ext uri="{FF2B5EF4-FFF2-40B4-BE49-F238E27FC236}">
                  <a16:creationId xmlns:a16="http://schemas.microsoft.com/office/drawing/2014/main" id="{3C5F8F3B-F8DE-6747-BDE5-43E1CE6383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385" name="Content Placeholder 10" descr="Logo&#10;&#10;Description automatically generated">
              <a:extLst>
                <a:ext uri="{FF2B5EF4-FFF2-40B4-BE49-F238E27FC236}">
                  <a16:creationId xmlns:a16="http://schemas.microsoft.com/office/drawing/2014/main" id="{FA2E1B65-8951-614A-A082-767C816DF3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386" name="Content Placeholder 10" descr="Logo&#10;&#10;Description automatically generated">
              <a:extLst>
                <a:ext uri="{FF2B5EF4-FFF2-40B4-BE49-F238E27FC236}">
                  <a16:creationId xmlns:a16="http://schemas.microsoft.com/office/drawing/2014/main" id="{00E632F8-B7DF-D34C-9090-A66BE23270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387" name="Content Placeholder 10" descr="Logo&#10;&#10;Description automatically generated">
              <a:extLst>
                <a:ext uri="{FF2B5EF4-FFF2-40B4-BE49-F238E27FC236}">
                  <a16:creationId xmlns:a16="http://schemas.microsoft.com/office/drawing/2014/main" id="{91351163-136E-A840-ADB9-B9FE9F680D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388" name="Content Placeholder 10" descr="Logo&#10;&#10;Description automatically generated">
              <a:extLst>
                <a:ext uri="{FF2B5EF4-FFF2-40B4-BE49-F238E27FC236}">
                  <a16:creationId xmlns:a16="http://schemas.microsoft.com/office/drawing/2014/main" id="{2A0964F8-389A-D74C-AF10-339C068FD7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389" name="Content Placeholder 10" descr="Logo&#10;&#10;Description automatically generated">
              <a:extLst>
                <a:ext uri="{FF2B5EF4-FFF2-40B4-BE49-F238E27FC236}">
                  <a16:creationId xmlns:a16="http://schemas.microsoft.com/office/drawing/2014/main" id="{6A73FA81-9FD1-E643-860D-E9BEC0F2918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390" name="Content Placeholder 10" descr="Logo&#10;&#10;Description automatically generated">
              <a:extLst>
                <a:ext uri="{FF2B5EF4-FFF2-40B4-BE49-F238E27FC236}">
                  <a16:creationId xmlns:a16="http://schemas.microsoft.com/office/drawing/2014/main" id="{EA679552-8059-764A-A963-D8C0D38003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391" name="Content Placeholder 10" descr="Logo&#10;&#10;Description automatically generated">
              <a:extLst>
                <a:ext uri="{FF2B5EF4-FFF2-40B4-BE49-F238E27FC236}">
                  <a16:creationId xmlns:a16="http://schemas.microsoft.com/office/drawing/2014/main" id="{C9D3AA7D-E42E-C940-B4D2-42C7236B96E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392" name="Content Placeholder 10" descr="Logo&#10;&#10;Description automatically generated">
              <a:extLst>
                <a:ext uri="{FF2B5EF4-FFF2-40B4-BE49-F238E27FC236}">
                  <a16:creationId xmlns:a16="http://schemas.microsoft.com/office/drawing/2014/main" id="{A8E37517-9755-C54E-823E-36311C60458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393" name="Content Placeholder 10" descr="Logo&#10;&#10;Description automatically generated">
              <a:extLst>
                <a:ext uri="{FF2B5EF4-FFF2-40B4-BE49-F238E27FC236}">
                  <a16:creationId xmlns:a16="http://schemas.microsoft.com/office/drawing/2014/main" id="{6505BFC6-C930-AD4A-B8EB-B102BDBD42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394" name="Content Placeholder 10" descr="Logo&#10;&#10;Description automatically generated">
              <a:extLst>
                <a:ext uri="{FF2B5EF4-FFF2-40B4-BE49-F238E27FC236}">
                  <a16:creationId xmlns:a16="http://schemas.microsoft.com/office/drawing/2014/main" id="{381C1741-A78E-6848-8E3A-3D756C54AB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395" name="Content Placeholder 10" descr="Logo&#10;&#10;Description automatically generated">
              <a:extLst>
                <a:ext uri="{FF2B5EF4-FFF2-40B4-BE49-F238E27FC236}">
                  <a16:creationId xmlns:a16="http://schemas.microsoft.com/office/drawing/2014/main" id="{54037F5F-2F7B-7D45-B31E-505CB8BECB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396" name="Content Placeholder 10" descr="Logo&#10;&#10;Description automatically generated">
              <a:extLst>
                <a:ext uri="{FF2B5EF4-FFF2-40B4-BE49-F238E27FC236}">
                  <a16:creationId xmlns:a16="http://schemas.microsoft.com/office/drawing/2014/main" id="{F1DF749E-3098-FC46-9325-927B3616BA4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397" name="Content Placeholder 10" descr="Logo&#10;&#10;Description automatically generated">
              <a:extLst>
                <a:ext uri="{FF2B5EF4-FFF2-40B4-BE49-F238E27FC236}">
                  <a16:creationId xmlns:a16="http://schemas.microsoft.com/office/drawing/2014/main" id="{605805E5-AD60-5843-AA79-83FE9D4083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398" name="Content Placeholder 10" descr="Logo&#10;&#10;Description automatically generated">
              <a:extLst>
                <a:ext uri="{FF2B5EF4-FFF2-40B4-BE49-F238E27FC236}">
                  <a16:creationId xmlns:a16="http://schemas.microsoft.com/office/drawing/2014/main" id="{A6479936-99B8-004E-BFB6-E207C0196CF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399" name="Content Placeholder 10" descr="Logo&#10;&#10;Description automatically generated">
              <a:extLst>
                <a:ext uri="{FF2B5EF4-FFF2-40B4-BE49-F238E27FC236}">
                  <a16:creationId xmlns:a16="http://schemas.microsoft.com/office/drawing/2014/main" id="{43348AC1-0EFC-DE42-9EC4-824FD60C6A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400" name="Content Placeholder 10" descr="Logo&#10;&#10;Description automatically generated">
              <a:extLst>
                <a:ext uri="{FF2B5EF4-FFF2-40B4-BE49-F238E27FC236}">
                  <a16:creationId xmlns:a16="http://schemas.microsoft.com/office/drawing/2014/main" id="{9058B8FC-263D-CB43-BA4B-2010F9BB71F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401" name="Content Placeholder 10" descr="Logo&#10;&#10;Description automatically generated">
              <a:extLst>
                <a:ext uri="{FF2B5EF4-FFF2-40B4-BE49-F238E27FC236}">
                  <a16:creationId xmlns:a16="http://schemas.microsoft.com/office/drawing/2014/main" id="{100E0F2D-719C-AE48-A55D-BD204815AB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402" name="Content Placeholder 10" descr="Logo&#10;&#10;Description automatically generated">
              <a:extLst>
                <a:ext uri="{FF2B5EF4-FFF2-40B4-BE49-F238E27FC236}">
                  <a16:creationId xmlns:a16="http://schemas.microsoft.com/office/drawing/2014/main" id="{200B416C-668C-7F40-A376-6C5B9093CA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403" name="Content Placeholder 10" descr="Logo&#10;&#10;Description automatically generated">
              <a:extLst>
                <a:ext uri="{FF2B5EF4-FFF2-40B4-BE49-F238E27FC236}">
                  <a16:creationId xmlns:a16="http://schemas.microsoft.com/office/drawing/2014/main" id="{876C6203-71B0-5044-8E2E-488ED51405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404" name="Content Placeholder 10" descr="Logo&#10;&#10;Description automatically generated">
              <a:extLst>
                <a:ext uri="{FF2B5EF4-FFF2-40B4-BE49-F238E27FC236}">
                  <a16:creationId xmlns:a16="http://schemas.microsoft.com/office/drawing/2014/main" id="{8D1E1EE8-A020-2541-9E58-A2E4767223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405" name="Content Placeholder 10" descr="Logo&#10;&#10;Description automatically generated">
              <a:extLst>
                <a:ext uri="{FF2B5EF4-FFF2-40B4-BE49-F238E27FC236}">
                  <a16:creationId xmlns:a16="http://schemas.microsoft.com/office/drawing/2014/main" id="{7ECEC6CD-3DAC-BE42-89CD-CF597EBB65E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406" name="Group 405">
            <a:extLst>
              <a:ext uri="{FF2B5EF4-FFF2-40B4-BE49-F238E27FC236}">
                <a16:creationId xmlns:a16="http://schemas.microsoft.com/office/drawing/2014/main" id="{B10E8BB6-1A7E-7747-A25B-EB1083A4E616}"/>
              </a:ext>
            </a:extLst>
          </p:cNvPr>
          <p:cNvGrpSpPr/>
          <p:nvPr/>
        </p:nvGrpSpPr>
        <p:grpSpPr>
          <a:xfrm>
            <a:off x="-3702509" y="4270855"/>
            <a:ext cx="4274009" cy="2130586"/>
            <a:chOff x="488491" y="2481649"/>
            <a:chExt cx="4274009" cy="2130586"/>
          </a:xfrm>
        </p:grpSpPr>
        <p:pic>
          <p:nvPicPr>
            <p:cNvPr id="407" name="Content Placeholder 10" descr="Logo&#10;&#10;Description automatically generated">
              <a:extLst>
                <a:ext uri="{FF2B5EF4-FFF2-40B4-BE49-F238E27FC236}">
                  <a16:creationId xmlns:a16="http://schemas.microsoft.com/office/drawing/2014/main" id="{055C70E5-ADD3-074C-AD31-0DC8DABF7C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408" name="Content Placeholder 10" descr="Logo&#10;&#10;Description automatically generated">
              <a:extLst>
                <a:ext uri="{FF2B5EF4-FFF2-40B4-BE49-F238E27FC236}">
                  <a16:creationId xmlns:a16="http://schemas.microsoft.com/office/drawing/2014/main" id="{7E08DC55-307C-A848-A866-16756EAC2D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409" name="Content Placeholder 10" descr="Logo&#10;&#10;Description automatically generated">
              <a:extLst>
                <a:ext uri="{FF2B5EF4-FFF2-40B4-BE49-F238E27FC236}">
                  <a16:creationId xmlns:a16="http://schemas.microsoft.com/office/drawing/2014/main" id="{E8A6ABB2-3F91-7C4E-BF27-D2E207F24D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410" name="Content Placeholder 10" descr="Logo&#10;&#10;Description automatically generated">
              <a:extLst>
                <a:ext uri="{FF2B5EF4-FFF2-40B4-BE49-F238E27FC236}">
                  <a16:creationId xmlns:a16="http://schemas.microsoft.com/office/drawing/2014/main" id="{96D59779-C15D-C044-A9C9-BE363CC5AB6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411" name="Content Placeholder 10" descr="Logo&#10;&#10;Description automatically generated">
              <a:extLst>
                <a:ext uri="{FF2B5EF4-FFF2-40B4-BE49-F238E27FC236}">
                  <a16:creationId xmlns:a16="http://schemas.microsoft.com/office/drawing/2014/main" id="{71144B93-1957-A849-8E9F-A598942DC1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412" name="Content Placeholder 10" descr="Logo&#10;&#10;Description automatically generated">
              <a:extLst>
                <a:ext uri="{FF2B5EF4-FFF2-40B4-BE49-F238E27FC236}">
                  <a16:creationId xmlns:a16="http://schemas.microsoft.com/office/drawing/2014/main" id="{0D10722B-6ECA-2F41-8A48-4BA9FC25EC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413" name="Content Placeholder 10" descr="Logo&#10;&#10;Description automatically generated">
              <a:extLst>
                <a:ext uri="{FF2B5EF4-FFF2-40B4-BE49-F238E27FC236}">
                  <a16:creationId xmlns:a16="http://schemas.microsoft.com/office/drawing/2014/main" id="{C9C2E585-FB82-7A4A-BCB8-8984180D9D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414" name="Content Placeholder 10" descr="Logo&#10;&#10;Description automatically generated">
              <a:extLst>
                <a:ext uri="{FF2B5EF4-FFF2-40B4-BE49-F238E27FC236}">
                  <a16:creationId xmlns:a16="http://schemas.microsoft.com/office/drawing/2014/main" id="{D3E15CAD-ABFB-854C-8F07-CE00F128480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415" name="Content Placeholder 10" descr="Logo&#10;&#10;Description automatically generated">
              <a:extLst>
                <a:ext uri="{FF2B5EF4-FFF2-40B4-BE49-F238E27FC236}">
                  <a16:creationId xmlns:a16="http://schemas.microsoft.com/office/drawing/2014/main" id="{35882880-FE3B-324E-A95D-2601718DC1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416" name="Content Placeholder 10" descr="Logo&#10;&#10;Description automatically generated">
              <a:extLst>
                <a:ext uri="{FF2B5EF4-FFF2-40B4-BE49-F238E27FC236}">
                  <a16:creationId xmlns:a16="http://schemas.microsoft.com/office/drawing/2014/main" id="{82F9F39F-C55F-0248-B801-480D091E54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417" name="Content Placeholder 10" descr="Logo&#10;&#10;Description automatically generated">
              <a:extLst>
                <a:ext uri="{FF2B5EF4-FFF2-40B4-BE49-F238E27FC236}">
                  <a16:creationId xmlns:a16="http://schemas.microsoft.com/office/drawing/2014/main" id="{61515591-5419-EC43-B01F-0F64ACEB3A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418" name="Content Placeholder 10" descr="Logo&#10;&#10;Description automatically generated">
              <a:extLst>
                <a:ext uri="{FF2B5EF4-FFF2-40B4-BE49-F238E27FC236}">
                  <a16:creationId xmlns:a16="http://schemas.microsoft.com/office/drawing/2014/main" id="{E2F14940-1806-3D4F-B055-D21931F904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419" name="Content Placeholder 10" descr="Logo&#10;&#10;Description automatically generated">
              <a:extLst>
                <a:ext uri="{FF2B5EF4-FFF2-40B4-BE49-F238E27FC236}">
                  <a16:creationId xmlns:a16="http://schemas.microsoft.com/office/drawing/2014/main" id="{8110447B-FC4E-A442-88FA-8A662CBDF0F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420" name="Content Placeholder 10" descr="Logo&#10;&#10;Description automatically generated">
              <a:extLst>
                <a:ext uri="{FF2B5EF4-FFF2-40B4-BE49-F238E27FC236}">
                  <a16:creationId xmlns:a16="http://schemas.microsoft.com/office/drawing/2014/main" id="{EC1C80BA-BA2A-D442-B0BF-CBB1CFCB8C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421" name="Content Placeholder 10" descr="Logo&#10;&#10;Description automatically generated">
              <a:extLst>
                <a:ext uri="{FF2B5EF4-FFF2-40B4-BE49-F238E27FC236}">
                  <a16:creationId xmlns:a16="http://schemas.microsoft.com/office/drawing/2014/main" id="{80BF0351-9880-144C-876F-19DC4B7FA0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422" name="Content Placeholder 10" descr="Logo&#10;&#10;Description automatically generated">
              <a:extLst>
                <a:ext uri="{FF2B5EF4-FFF2-40B4-BE49-F238E27FC236}">
                  <a16:creationId xmlns:a16="http://schemas.microsoft.com/office/drawing/2014/main" id="{2E47E99A-B9F5-854A-9959-3BBFDFBDF3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423" name="Content Placeholder 10" descr="Logo&#10;&#10;Description automatically generated">
              <a:extLst>
                <a:ext uri="{FF2B5EF4-FFF2-40B4-BE49-F238E27FC236}">
                  <a16:creationId xmlns:a16="http://schemas.microsoft.com/office/drawing/2014/main" id="{47562EE3-8949-D64E-B163-740ADC957C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424" name="Content Placeholder 10" descr="Logo&#10;&#10;Description automatically generated">
              <a:extLst>
                <a:ext uri="{FF2B5EF4-FFF2-40B4-BE49-F238E27FC236}">
                  <a16:creationId xmlns:a16="http://schemas.microsoft.com/office/drawing/2014/main" id="{AC8E8D30-3C9C-4D46-B798-BF933B11B8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425" name="Content Placeholder 10" descr="Logo&#10;&#10;Description automatically generated">
              <a:extLst>
                <a:ext uri="{FF2B5EF4-FFF2-40B4-BE49-F238E27FC236}">
                  <a16:creationId xmlns:a16="http://schemas.microsoft.com/office/drawing/2014/main" id="{238E2202-D85F-7E4F-8029-B6D55326DF5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426" name="Content Placeholder 10" descr="Logo&#10;&#10;Description automatically generated">
              <a:extLst>
                <a:ext uri="{FF2B5EF4-FFF2-40B4-BE49-F238E27FC236}">
                  <a16:creationId xmlns:a16="http://schemas.microsoft.com/office/drawing/2014/main" id="{0A1260B3-46FB-9748-B260-35E416DCE16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427" name="Content Placeholder 10" descr="Logo&#10;&#10;Description automatically generated">
              <a:extLst>
                <a:ext uri="{FF2B5EF4-FFF2-40B4-BE49-F238E27FC236}">
                  <a16:creationId xmlns:a16="http://schemas.microsoft.com/office/drawing/2014/main" id="{4413C256-9721-3B46-8781-436BE29BE7F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428" name="Content Placeholder 10" descr="Logo&#10;&#10;Description automatically generated">
              <a:extLst>
                <a:ext uri="{FF2B5EF4-FFF2-40B4-BE49-F238E27FC236}">
                  <a16:creationId xmlns:a16="http://schemas.microsoft.com/office/drawing/2014/main" id="{6F0E38AE-C251-0149-8AEA-A4C0F68D73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429" name="Content Placeholder 10" descr="Logo&#10;&#10;Description automatically generated">
              <a:extLst>
                <a:ext uri="{FF2B5EF4-FFF2-40B4-BE49-F238E27FC236}">
                  <a16:creationId xmlns:a16="http://schemas.microsoft.com/office/drawing/2014/main" id="{980159B5-21E5-0E48-A2CB-872C01D1B71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430" name="Content Placeholder 10" descr="Logo&#10;&#10;Description automatically generated">
              <a:extLst>
                <a:ext uri="{FF2B5EF4-FFF2-40B4-BE49-F238E27FC236}">
                  <a16:creationId xmlns:a16="http://schemas.microsoft.com/office/drawing/2014/main" id="{0DBE68A3-25AC-B54C-A62B-CCACA51ECB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431" name="Content Placeholder 10" descr="Logo&#10;&#10;Description automatically generated">
              <a:extLst>
                <a:ext uri="{FF2B5EF4-FFF2-40B4-BE49-F238E27FC236}">
                  <a16:creationId xmlns:a16="http://schemas.microsoft.com/office/drawing/2014/main" id="{8FCEA5BA-A11E-894C-B244-BF874A4C36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432" name="Content Placeholder 10" descr="Logo&#10;&#10;Description automatically generated">
              <a:extLst>
                <a:ext uri="{FF2B5EF4-FFF2-40B4-BE49-F238E27FC236}">
                  <a16:creationId xmlns:a16="http://schemas.microsoft.com/office/drawing/2014/main" id="{73C8D2C6-CB97-7C4A-B33E-ECD697C08F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433" name="Content Placeholder 10" descr="Logo&#10;&#10;Description automatically generated">
              <a:extLst>
                <a:ext uri="{FF2B5EF4-FFF2-40B4-BE49-F238E27FC236}">
                  <a16:creationId xmlns:a16="http://schemas.microsoft.com/office/drawing/2014/main" id="{AC349948-5D3D-FF42-A71B-5A2E53D8AA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434" name="Content Placeholder 10" descr="Logo&#10;&#10;Description automatically generated">
              <a:extLst>
                <a:ext uri="{FF2B5EF4-FFF2-40B4-BE49-F238E27FC236}">
                  <a16:creationId xmlns:a16="http://schemas.microsoft.com/office/drawing/2014/main" id="{47142377-8780-C343-B7E7-E6738B8395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435" name="Content Placeholder 10" descr="Logo&#10;&#10;Description automatically generated">
              <a:extLst>
                <a:ext uri="{FF2B5EF4-FFF2-40B4-BE49-F238E27FC236}">
                  <a16:creationId xmlns:a16="http://schemas.microsoft.com/office/drawing/2014/main" id="{06CF8024-2FA0-1048-B19C-73185A3A885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436" name="Content Placeholder 10" descr="Logo&#10;&#10;Description automatically generated">
              <a:extLst>
                <a:ext uri="{FF2B5EF4-FFF2-40B4-BE49-F238E27FC236}">
                  <a16:creationId xmlns:a16="http://schemas.microsoft.com/office/drawing/2014/main" id="{33F8FCFB-E7AC-4C4B-A1B2-02B95BFFD2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437" name="Content Placeholder 10" descr="Logo&#10;&#10;Description automatically generated">
              <a:extLst>
                <a:ext uri="{FF2B5EF4-FFF2-40B4-BE49-F238E27FC236}">
                  <a16:creationId xmlns:a16="http://schemas.microsoft.com/office/drawing/2014/main" id="{C2404E63-88B4-8446-A069-CB298506EF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438" name="Content Placeholder 10" descr="Logo&#10;&#10;Description automatically generated">
              <a:extLst>
                <a:ext uri="{FF2B5EF4-FFF2-40B4-BE49-F238E27FC236}">
                  <a16:creationId xmlns:a16="http://schemas.microsoft.com/office/drawing/2014/main" id="{AB09C6BD-D4BE-234F-BEBE-F5324FFAFD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439" name="Content Placeholder 10" descr="Logo&#10;&#10;Description automatically generated">
              <a:extLst>
                <a:ext uri="{FF2B5EF4-FFF2-40B4-BE49-F238E27FC236}">
                  <a16:creationId xmlns:a16="http://schemas.microsoft.com/office/drawing/2014/main" id="{CF447712-E6D5-AC4E-9FDC-2244F23439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440" name="Content Placeholder 10" descr="Logo&#10;&#10;Description automatically generated">
              <a:extLst>
                <a:ext uri="{FF2B5EF4-FFF2-40B4-BE49-F238E27FC236}">
                  <a16:creationId xmlns:a16="http://schemas.microsoft.com/office/drawing/2014/main" id="{A1345B87-8E51-9244-A7DF-FC4EC6A8979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441" name="Content Placeholder 10" descr="Logo&#10;&#10;Description automatically generated">
              <a:extLst>
                <a:ext uri="{FF2B5EF4-FFF2-40B4-BE49-F238E27FC236}">
                  <a16:creationId xmlns:a16="http://schemas.microsoft.com/office/drawing/2014/main" id="{4958BBEB-E361-FE47-8AE4-52EAECB691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442" name="Content Placeholder 10" descr="Logo&#10;&#10;Description automatically generated">
              <a:extLst>
                <a:ext uri="{FF2B5EF4-FFF2-40B4-BE49-F238E27FC236}">
                  <a16:creationId xmlns:a16="http://schemas.microsoft.com/office/drawing/2014/main" id="{DB52EC13-3870-BD46-9444-5877380E1C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443" name="Content Placeholder 10" descr="Logo&#10;&#10;Description automatically generated">
              <a:extLst>
                <a:ext uri="{FF2B5EF4-FFF2-40B4-BE49-F238E27FC236}">
                  <a16:creationId xmlns:a16="http://schemas.microsoft.com/office/drawing/2014/main" id="{395DC33D-C053-384E-A0B9-E47920ED02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444" name="Content Placeholder 10" descr="Logo&#10;&#10;Description automatically generated">
              <a:extLst>
                <a:ext uri="{FF2B5EF4-FFF2-40B4-BE49-F238E27FC236}">
                  <a16:creationId xmlns:a16="http://schemas.microsoft.com/office/drawing/2014/main" id="{9C6A59B0-1036-F245-BDEB-EDF3DFF841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445" name="Content Placeholder 10" descr="Logo&#10;&#10;Description automatically generated">
              <a:extLst>
                <a:ext uri="{FF2B5EF4-FFF2-40B4-BE49-F238E27FC236}">
                  <a16:creationId xmlns:a16="http://schemas.microsoft.com/office/drawing/2014/main" id="{10DCBD7F-8A63-A84F-8D59-9CD88DA8D2C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446" name="Content Placeholder 10" descr="Logo&#10;&#10;Description automatically generated">
              <a:extLst>
                <a:ext uri="{FF2B5EF4-FFF2-40B4-BE49-F238E27FC236}">
                  <a16:creationId xmlns:a16="http://schemas.microsoft.com/office/drawing/2014/main" id="{4D9B7EFA-43AB-2F46-A34F-7A28EBF134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447" name="Group 446">
            <a:extLst>
              <a:ext uri="{FF2B5EF4-FFF2-40B4-BE49-F238E27FC236}">
                <a16:creationId xmlns:a16="http://schemas.microsoft.com/office/drawing/2014/main" id="{048A88B2-9BD6-5749-884A-303C14E47037}"/>
              </a:ext>
            </a:extLst>
          </p:cNvPr>
          <p:cNvGrpSpPr/>
          <p:nvPr/>
        </p:nvGrpSpPr>
        <p:grpSpPr>
          <a:xfrm>
            <a:off x="488491" y="6226655"/>
            <a:ext cx="4274009" cy="2130586"/>
            <a:chOff x="488491" y="2481649"/>
            <a:chExt cx="4274009" cy="2130586"/>
          </a:xfrm>
        </p:grpSpPr>
        <p:pic>
          <p:nvPicPr>
            <p:cNvPr id="448" name="Content Placeholder 10" descr="Logo&#10;&#10;Description automatically generated">
              <a:extLst>
                <a:ext uri="{FF2B5EF4-FFF2-40B4-BE49-F238E27FC236}">
                  <a16:creationId xmlns:a16="http://schemas.microsoft.com/office/drawing/2014/main" id="{71107508-0C30-F34E-8DB4-0B5AC1EF74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449" name="Content Placeholder 10" descr="Logo&#10;&#10;Description automatically generated">
              <a:extLst>
                <a:ext uri="{FF2B5EF4-FFF2-40B4-BE49-F238E27FC236}">
                  <a16:creationId xmlns:a16="http://schemas.microsoft.com/office/drawing/2014/main" id="{FC20B89B-8347-464E-9DB6-E31148E42E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450" name="Content Placeholder 10" descr="Logo&#10;&#10;Description automatically generated">
              <a:extLst>
                <a:ext uri="{FF2B5EF4-FFF2-40B4-BE49-F238E27FC236}">
                  <a16:creationId xmlns:a16="http://schemas.microsoft.com/office/drawing/2014/main" id="{F3C33097-071E-D247-8459-E35A802F439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451" name="Content Placeholder 10" descr="Logo&#10;&#10;Description automatically generated">
              <a:extLst>
                <a:ext uri="{FF2B5EF4-FFF2-40B4-BE49-F238E27FC236}">
                  <a16:creationId xmlns:a16="http://schemas.microsoft.com/office/drawing/2014/main" id="{6AAEA323-796E-6642-841F-375ED0E823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452" name="Content Placeholder 10" descr="Logo&#10;&#10;Description automatically generated">
              <a:extLst>
                <a:ext uri="{FF2B5EF4-FFF2-40B4-BE49-F238E27FC236}">
                  <a16:creationId xmlns:a16="http://schemas.microsoft.com/office/drawing/2014/main" id="{C4599CD4-5D10-D246-BA19-18C4B511F4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453" name="Content Placeholder 10" descr="Logo&#10;&#10;Description automatically generated">
              <a:extLst>
                <a:ext uri="{FF2B5EF4-FFF2-40B4-BE49-F238E27FC236}">
                  <a16:creationId xmlns:a16="http://schemas.microsoft.com/office/drawing/2014/main" id="{DB45DA27-5AFB-AB4F-ADCB-93E62DEBE6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454" name="Content Placeholder 10" descr="Logo&#10;&#10;Description automatically generated">
              <a:extLst>
                <a:ext uri="{FF2B5EF4-FFF2-40B4-BE49-F238E27FC236}">
                  <a16:creationId xmlns:a16="http://schemas.microsoft.com/office/drawing/2014/main" id="{F8024D05-34D7-9C4A-AB41-697FA62BF8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455" name="Content Placeholder 10" descr="Logo&#10;&#10;Description automatically generated">
              <a:extLst>
                <a:ext uri="{FF2B5EF4-FFF2-40B4-BE49-F238E27FC236}">
                  <a16:creationId xmlns:a16="http://schemas.microsoft.com/office/drawing/2014/main" id="{8D8529F2-00B9-C94F-99EB-8BB11D7488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456" name="Content Placeholder 10" descr="Logo&#10;&#10;Description automatically generated">
              <a:extLst>
                <a:ext uri="{FF2B5EF4-FFF2-40B4-BE49-F238E27FC236}">
                  <a16:creationId xmlns:a16="http://schemas.microsoft.com/office/drawing/2014/main" id="{7AD121BC-F6B0-C94C-BFC7-07CA5389D0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457" name="Content Placeholder 10" descr="Logo&#10;&#10;Description automatically generated">
              <a:extLst>
                <a:ext uri="{FF2B5EF4-FFF2-40B4-BE49-F238E27FC236}">
                  <a16:creationId xmlns:a16="http://schemas.microsoft.com/office/drawing/2014/main" id="{E8F702A7-CDED-5049-AACD-B0C8F480B37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458" name="Content Placeholder 10" descr="Logo&#10;&#10;Description automatically generated">
              <a:extLst>
                <a:ext uri="{FF2B5EF4-FFF2-40B4-BE49-F238E27FC236}">
                  <a16:creationId xmlns:a16="http://schemas.microsoft.com/office/drawing/2014/main" id="{133097FD-7B93-2B4E-A9DA-6C7911478B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459" name="Content Placeholder 10" descr="Logo&#10;&#10;Description automatically generated">
              <a:extLst>
                <a:ext uri="{FF2B5EF4-FFF2-40B4-BE49-F238E27FC236}">
                  <a16:creationId xmlns:a16="http://schemas.microsoft.com/office/drawing/2014/main" id="{4BC30A4D-B449-E74F-8187-09DB28C0E9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460" name="Content Placeholder 10" descr="Logo&#10;&#10;Description automatically generated">
              <a:extLst>
                <a:ext uri="{FF2B5EF4-FFF2-40B4-BE49-F238E27FC236}">
                  <a16:creationId xmlns:a16="http://schemas.microsoft.com/office/drawing/2014/main" id="{76DEF411-4CBD-B549-B7FD-7203D6E5AC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461" name="Content Placeholder 10" descr="Logo&#10;&#10;Description automatically generated">
              <a:extLst>
                <a:ext uri="{FF2B5EF4-FFF2-40B4-BE49-F238E27FC236}">
                  <a16:creationId xmlns:a16="http://schemas.microsoft.com/office/drawing/2014/main" id="{0EA0A735-78A1-8240-9DBE-0D0633CCEF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462" name="Content Placeholder 10" descr="Logo&#10;&#10;Description automatically generated">
              <a:extLst>
                <a:ext uri="{FF2B5EF4-FFF2-40B4-BE49-F238E27FC236}">
                  <a16:creationId xmlns:a16="http://schemas.microsoft.com/office/drawing/2014/main" id="{33DA9A9B-F122-3C44-AEE6-1F9EF264447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463" name="Content Placeholder 10" descr="Logo&#10;&#10;Description automatically generated">
              <a:extLst>
                <a:ext uri="{FF2B5EF4-FFF2-40B4-BE49-F238E27FC236}">
                  <a16:creationId xmlns:a16="http://schemas.microsoft.com/office/drawing/2014/main" id="{0A119595-566F-C044-AB0E-F883BE30FD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464" name="Content Placeholder 10" descr="Logo&#10;&#10;Description automatically generated">
              <a:extLst>
                <a:ext uri="{FF2B5EF4-FFF2-40B4-BE49-F238E27FC236}">
                  <a16:creationId xmlns:a16="http://schemas.microsoft.com/office/drawing/2014/main" id="{D2B420C7-5D2C-924A-BEAB-B25CA2C3FBE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465" name="Content Placeholder 10" descr="Logo&#10;&#10;Description automatically generated">
              <a:extLst>
                <a:ext uri="{FF2B5EF4-FFF2-40B4-BE49-F238E27FC236}">
                  <a16:creationId xmlns:a16="http://schemas.microsoft.com/office/drawing/2014/main" id="{C2998010-2751-E744-BEC1-778A59F8D9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466" name="Content Placeholder 10" descr="Logo&#10;&#10;Description automatically generated">
              <a:extLst>
                <a:ext uri="{FF2B5EF4-FFF2-40B4-BE49-F238E27FC236}">
                  <a16:creationId xmlns:a16="http://schemas.microsoft.com/office/drawing/2014/main" id="{55220BD8-F8E0-504B-9BA7-B4005950CAD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467" name="Content Placeholder 10" descr="Logo&#10;&#10;Description automatically generated">
              <a:extLst>
                <a:ext uri="{FF2B5EF4-FFF2-40B4-BE49-F238E27FC236}">
                  <a16:creationId xmlns:a16="http://schemas.microsoft.com/office/drawing/2014/main" id="{45DA88D0-EDD8-0848-BBC9-74BA9477C7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468" name="Content Placeholder 10" descr="Logo&#10;&#10;Description automatically generated">
              <a:extLst>
                <a:ext uri="{FF2B5EF4-FFF2-40B4-BE49-F238E27FC236}">
                  <a16:creationId xmlns:a16="http://schemas.microsoft.com/office/drawing/2014/main" id="{22CA2287-212E-E240-8B09-B8551C97BAB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469" name="Content Placeholder 10" descr="Logo&#10;&#10;Description automatically generated">
              <a:extLst>
                <a:ext uri="{FF2B5EF4-FFF2-40B4-BE49-F238E27FC236}">
                  <a16:creationId xmlns:a16="http://schemas.microsoft.com/office/drawing/2014/main" id="{A66480EE-9FBC-3F45-AC75-E5A58EF8E15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470" name="Content Placeholder 10" descr="Logo&#10;&#10;Description automatically generated">
              <a:extLst>
                <a:ext uri="{FF2B5EF4-FFF2-40B4-BE49-F238E27FC236}">
                  <a16:creationId xmlns:a16="http://schemas.microsoft.com/office/drawing/2014/main" id="{440E6563-38BF-2144-9EA7-C2AD849B9A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471" name="Content Placeholder 10" descr="Logo&#10;&#10;Description automatically generated">
              <a:extLst>
                <a:ext uri="{FF2B5EF4-FFF2-40B4-BE49-F238E27FC236}">
                  <a16:creationId xmlns:a16="http://schemas.microsoft.com/office/drawing/2014/main" id="{FCDB7CA0-22A5-5E49-8D14-C62815CBC6F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472" name="Content Placeholder 10" descr="Logo&#10;&#10;Description automatically generated">
              <a:extLst>
                <a:ext uri="{FF2B5EF4-FFF2-40B4-BE49-F238E27FC236}">
                  <a16:creationId xmlns:a16="http://schemas.microsoft.com/office/drawing/2014/main" id="{FFF395FA-667A-C841-91B9-84F7759E10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473" name="Content Placeholder 10" descr="Logo&#10;&#10;Description automatically generated">
              <a:extLst>
                <a:ext uri="{FF2B5EF4-FFF2-40B4-BE49-F238E27FC236}">
                  <a16:creationId xmlns:a16="http://schemas.microsoft.com/office/drawing/2014/main" id="{8F9540B2-3001-D549-8BF2-A018BA7FEC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474" name="Content Placeholder 10" descr="Logo&#10;&#10;Description automatically generated">
              <a:extLst>
                <a:ext uri="{FF2B5EF4-FFF2-40B4-BE49-F238E27FC236}">
                  <a16:creationId xmlns:a16="http://schemas.microsoft.com/office/drawing/2014/main" id="{B6015A37-0305-F147-9968-3D46AC85DB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475" name="Content Placeholder 10" descr="Logo&#10;&#10;Description automatically generated">
              <a:extLst>
                <a:ext uri="{FF2B5EF4-FFF2-40B4-BE49-F238E27FC236}">
                  <a16:creationId xmlns:a16="http://schemas.microsoft.com/office/drawing/2014/main" id="{1F95EEB6-AE8E-5A4C-84C3-FC25EF1A695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476" name="Content Placeholder 10" descr="Logo&#10;&#10;Description automatically generated">
              <a:extLst>
                <a:ext uri="{FF2B5EF4-FFF2-40B4-BE49-F238E27FC236}">
                  <a16:creationId xmlns:a16="http://schemas.microsoft.com/office/drawing/2014/main" id="{2F86AEA6-B359-B344-AB4E-11F7CA2B8C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477" name="Content Placeholder 10" descr="Logo&#10;&#10;Description automatically generated">
              <a:extLst>
                <a:ext uri="{FF2B5EF4-FFF2-40B4-BE49-F238E27FC236}">
                  <a16:creationId xmlns:a16="http://schemas.microsoft.com/office/drawing/2014/main" id="{C9A092AF-DD00-FC4B-B12F-EF5AB1AC38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478" name="Content Placeholder 10" descr="Logo&#10;&#10;Description automatically generated">
              <a:extLst>
                <a:ext uri="{FF2B5EF4-FFF2-40B4-BE49-F238E27FC236}">
                  <a16:creationId xmlns:a16="http://schemas.microsoft.com/office/drawing/2014/main" id="{92B8FDD0-8AFA-6F4A-A390-23CC480381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479" name="Content Placeholder 10" descr="Logo&#10;&#10;Description automatically generated">
              <a:extLst>
                <a:ext uri="{FF2B5EF4-FFF2-40B4-BE49-F238E27FC236}">
                  <a16:creationId xmlns:a16="http://schemas.microsoft.com/office/drawing/2014/main" id="{2367E04F-DC7C-0042-B5D8-6A0EA26A377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480" name="Content Placeholder 10" descr="Logo&#10;&#10;Description automatically generated">
              <a:extLst>
                <a:ext uri="{FF2B5EF4-FFF2-40B4-BE49-F238E27FC236}">
                  <a16:creationId xmlns:a16="http://schemas.microsoft.com/office/drawing/2014/main" id="{098C31BE-FB92-F04D-8960-DF5CAE6A145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481" name="Content Placeholder 10" descr="Logo&#10;&#10;Description automatically generated">
              <a:extLst>
                <a:ext uri="{FF2B5EF4-FFF2-40B4-BE49-F238E27FC236}">
                  <a16:creationId xmlns:a16="http://schemas.microsoft.com/office/drawing/2014/main" id="{D29F69A1-99EE-1D43-92D9-1C9428B598D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482" name="Content Placeholder 10" descr="Logo&#10;&#10;Description automatically generated">
              <a:extLst>
                <a:ext uri="{FF2B5EF4-FFF2-40B4-BE49-F238E27FC236}">
                  <a16:creationId xmlns:a16="http://schemas.microsoft.com/office/drawing/2014/main" id="{6CBF35F1-3768-7A44-8DD2-CBFAB1F9FB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483" name="Content Placeholder 10" descr="Logo&#10;&#10;Description automatically generated">
              <a:extLst>
                <a:ext uri="{FF2B5EF4-FFF2-40B4-BE49-F238E27FC236}">
                  <a16:creationId xmlns:a16="http://schemas.microsoft.com/office/drawing/2014/main" id="{294B5983-2B38-134A-9AA6-D34D08BF4E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484" name="Content Placeholder 10" descr="Logo&#10;&#10;Description automatically generated">
              <a:extLst>
                <a:ext uri="{FF2B5EF4-FFF2-40B4-BE49-F238E27FC236}">
                  <a16:creationId xmlns:a16="http://schemas.microsoft.com/office/drawing/2014/main" id="{BDCBF449-633C-3045-A2FD-83BE6BEE03A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485" name="Content Placeholder 10" descr="Logo&#10;&#10;Description automatically generated">
              <a:extLst>
                <a:ext uri="{FF2B5EF4-FFF2-40B4-BE49-F238E27FC236}">
                  <a16:creationId xmlns:a16="http://schemas.microsoft.com/office/drawing/2014/main" id="{7E71F36E-3979-964F-B10D-3A200C663A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486" name="Content Placeholder 10" descr="Logo&#10;&#10;Description automatically generated">
              <a:extLst>
                <a:ext uri="{FF2B5EF4-FFF2-40B4-BE49-F238E27FC236}">
                  <a16:creationId xmlns:a16="http://schemas.microsoft.com/office/drawing/2014/main" id="{DE46A0A6-10F0-A14E-92C0-5EF7B602C8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487" name="Content Placeholder 10" descr="Logo&#10;&#10;Description automatically generated">
              <a:extLst>
                <a:ext uri="{FF2B5EF4-FFF2-40B4-BE49-F238E27FC236}">
                  <a16:creationId xmlns:a16="http://schemas.microsoft.com/office/drawing/2014/main" id="{E482122F-9E60-E94C-A34B-29934B4F65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488" name="Group 487">
            <a:extLst>
              <a:ext uri="{FF2B5EF4-FFF2-40B4-BE49-F238E27FC236}">
                <a16:creationId xmlns:a16="http://schemas.microsoft.com/office/drawing/2014/main" id="{59B642FF-A852-884B-AA24-6AEA47D9CDE9}"/>
              </a:ext>
            </a:extLst>
          </p:cNvPr>
          <p:cNvGrpSpPr/>
          <p:nvPr/>
        </p:nvGrpSpPr>
        <p:grpSpPr>
          <a:xfrm>
            <a:off x="4692191" y="6226655"/>
            <a:ext cx="4274009" cy="2130586"/>
            <a:chOff x="488491" y="2481649"/>
            <a:chExt cx="4274009" cy="2130586"/>
          </a:xfrm>
        </p:grpSpPr>
        <p:pic>
          <p:nvPicPr>
            <p:cNvPr id="489" name="Content Placeholder 10" descr="Logo&#10;&#10;Description automatically generated">
              <a:extLst>
                <a:ext uri="{FF2B5EF4-FFF2-40B4-BE49-F238E27FC236}">
                  <a16:creationId xmlns:a16="http://schemas.microsoft.com/office/drawing/2014/main" id="{708839EC-ED3B-5440-9A35-657CF07768E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490" name="Content Placeholder 10" descr="Logo&#10;&#10;Description automatically generated">
              <a:extLst>
                <a:ext uri="{FF2B5EF4-FFF2-40B4-BE49-F238E27FC236}">
                  <a16:creationId xmlns:a16="http://schemas.microsoft.com/office/drawing/2014/main" id="{28D90227-BC74-6342-BBDD-31E6A7BA12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491" name="Content Placeholder 10" descr="Logo&#10;&#10;Description automatically generated">
              <a:extLst>
                <a:ext uri="{FF2B5EF4-FFF2-40B4-BE49-F238E27FC236}">
                  <a16:creationId xmlns:a16="http://schemas.microsoft.com/office/drawing/2014/main" id="{9F24E8F6-76A4-B349-A356-4312936788B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492" name="Content Placeholder 10" descr="Logo&#10;&#10;Description automatically generated">
              <a:extLst>
                <a:ext uri="{FF2B5EF4-FFF2-40B4-BE49-F238E27FC236}">
                  <a16:creationId xmlns:a16="http://schemas.microsoft.com/office/drawing/2014/main" id="{5F532F34-9B22-A148-ADA9-4CA81A5F74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493" name="Content Placeholder 10" descr="Logo&#10;&#10;Description automatically generated">
              <a:extLst>
                <a:ext uri="{FF2B5EF4-FFF2-40B4-BE49-F238E27FC236}">
                  <a16:creationId xmlns:a16="http://schemas.microsoft.com/office/drawing/2014/main" id="{871EA391-FAFD-FC43-B68C-59629BF7EA5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494" name="Content Placeholder 10" descr="Logo&#10;&#10;Description automatically generated">
              <a:extLst>
                <a:ext uri="{FF2B5EF4-FFF2-40B4-BE49-F238E27FC236}">
                  <a16:creationId xmlns:a16="http://schemas.microsoft.com/office/drawing/2014/main" id="{C0617213-F070-274E-A4C7-9999BE3516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495" name="Content Placeholder 10" descr="Logo&#10;&#10;Description automatically generated">
              <a:extLst>
                <a:ext uri="{FF2B5EF4-FFF2-40B4-BE49-F238E27FC236}">
                  <a16:creationId xmlns:a16="http://schemas.microsoft.com/office/drawing/2014/main" id="{95C4C5E0-A8AD-AB46-8A09-AE521F742B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496" name="Content Placeholder 10" descr="Logo&#10;&#10;Description automatically generated">
              <a:extLst>
                <a:ext uri="{FF2B5EF4-FFF2-40B4-BE49-F238E27FC236}">
                  <a16:creationId xmlns:a16="http://schemas.microsoft.com/office/drawing/2014/main" id="{9E00D0F3-62F4-5445-9840-9147F00DA44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497" name="Content Placeholder 10" descr="Logo&#10;&#10;Description automatically generated">
              <a:extLst>
                <a:ext uri="{FF2B5EF4-FFF2-40B4-BE49-F238E27FC236}">
                  <a16:creationId xmlns:a16="http://schemas.microsoft.com/office/drawing/2014/main" id="{A4DCA68B-5EF3-CC41-8A16-D519A75D25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498" name="Content Placeholder 10" descr="Logo&#10;&#10;Description automatically generated">
              <a:extLst>
                <a:ext uri="{FF2B5EF4-FFF2-40B4-BE49-F238E27FC236}">
                  <a16:creationId xmlns:a16="http://schemas.microsoft.com/office/drawing/2014/main" id="{DCD7C05D-5A15-934A-91CB-E57803698C2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499" name="Content Placeholder 10" descr="Logo&#10;&#10;Description automatically generated">
              <a:extLst>
                <a:ext uri="{FF2B5EF4-FFF2-40B4-BE49-F238E27FC236}">
                  <a16:creationId xmlns:a16="http://schemas.microsoft.com/office/drawing/2014/main" id="{386F8F3C-A140-7A4C-97A3-93895ACAA8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500" name="Content Placeholder 10" descr="Logo&#10;&#10;Description automatically generated">
              <a:extLst>
                <a:ext uri="{FF2B5EF4-FFF2-40B4-BE49-F238E27FC236}">
                  <a16:creationId xmlns:a16="http://schemas.microsoft.com/office/drawing/2014/main" id="{E1AFCB7C-DA09-004B-9A37-7BE18010A2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501" name="Content Placeholder 10" descr="Logo&#10;&#10;Description automatically generated">
              <a:extLst>
                <a:ext uri="{FF2B5EF4-FFF2-40B4-BE49-F238E27FC236}">
                  <a16:creationId xmlns:a16="http://schemas.microsoft.com/office/drawing/2014/main" id="{49FCB988-5D53-184E-A7FD-7F8D51E7DE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502" name="Content Placeholder 10" descr="Logo&#10;&#10;Description automatically generated">
              <a:extLst>
                <a:ext uri="{FF2B5EF4-FFF2-40B4-BE49-F238E27FC236}">
                  <a16:creationId xmlns:a16="http://schemas.microsoft.com/office/drawing/2014/main" id="{41B7E2A6-78B5-4F42-A93F-1D573A3FE17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503" name="Content Placeholder 10" descr="Logo&#10;&#10;Description automatically generated">
              <a:extLst>
                <a:ext uri="{FF2B5EF4-FFF2-40B4-BE49-F238E27FC236}">
                  <a16:creationId xmlns:a16="http://schemas.microsoft.com/office/drawing/2014/main" id="{80B49DC1-EA1F-3143-A8C7-335BDEC366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504" name="Content Placeholder 10" descr="Logo&#10;&#10;Description automatically generated">
              <a:extLst>
                <a:ext uri="{FF2B5EF4-FFF2-40B4-BE49-F238E27FC236}">
                  <a16:creationId xmlns:a16="http://schemas.microsoft.com/office/drawing/2014/main" id="{51D29FE4-3826-C146-ADDD-8EC67FAE5E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505" name="Content Placeholder 10" descr="Logo&#10;&#10;Description automatically generated">
              <a:extLst>
                <a:ext uri="{FF2B5EF4-FFF2-40B4-BE49-F238E27FC236}">
                  <a16:creationId xmlns:a16="http://schemas.microsoft.com/office/drawing/2014/main" id="{45C54BA5-06D9-D945-AC29-56B6C11379F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506" name="Content Placeholder 10" descr="Logo&#10;&#10;Description automatically generated">
              <a:extLst>
                <a:ext uri="{FF2B5EF4-FFF2-40B4-BE49-F238E27FC236}">
                  <a16:creationId xmlns:a16="http://schemas.microsoft.com/office/drawing/2014/main" id="{807F77EE-C2C1-BA40-AA2C-F3D583BB22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507" name="Content Placeholder 10" descr="Logo&#10;&#10;Description automatically generated">
              <a:extLst>
                <a:ext uri="{FF2B5EF4-FFF2-40B4-BE49-F238E27FC236}">
                  <a16:creationId xmlns:a16="http://schemas.microsoft.com/office/drawing/2014/main" id="{B88A4CF9-5EB4-0646-84EA-D50B91BE3C2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508" name="Content Placeholder 10" descr="Logo&#10;&#10;Description automatically generated">
              <a:extLst>
                <a:ext uri="{FF2B5EF4-FFF2-40B4-BE49-F238E27FC236}">
                  <a16:creationId xmlns:a16="http://schemas.microsoft.com/office/drawing/2014/main" id="{85743BF8-9ED4-1E40-A837-6113F95DDD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509" name="Content Placeholder 10" descr="Logo&#10;&#10;Description automatically generated">
              <a:extLst>
                <a:ext uri="{FF2B5EF4-FFF2-40B4-BE49-F238E27FC236}">
                  <a16:creationId xmlns:a16="http://schemas.microsoft.com/office/drawing/2014/main" id="{B647500E-D14A-1642-93E1-76DA5C226A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510" name="Content Placeholder 10" descr="Logo&#10;&#10;Description automatically generated">
              <a:extLst>
                <a:ext uri="{FF2B5EF4-FFF2-40B4-BE49-F238E27FC236}">
                  <a16:creationId xmlns:a16="http://schemas.microsoft.com/office/drawing/2014/main" id="{30586D41-E44B-A943-8A82-9B385CD3FAC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511" name="Content Placeholder 10" descr="Logo&#10;&#10;Description automatically generated">
              <a:extLst>
                <a:ext uri="{FF2B5EF4-FFF2-40B4-BE49-F238E27FC236}">
                  <a16:creationId xmlns:a16="http://schemas.microsoft.com/office/drawing/2014/main" id="{9FD6B83C-B892-9E43-B207-4A695E585F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512" name="Content Placeholder 10" descr="Logo&#10;&#10;Description automatically generated">
              <a:extLst>
                <a:ext uri="{FF2B5EF4-FFF2-40B4-BE49-F238E27FC236}">
                  <a16:creationId xmlns:a16="http://schemas.microsoft.com/office/drawing/2014/main" id="{51C19FC5-925F-E949-9C7C-76E52A70C2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513" name="Content Placeholder 10" descr="Logo&#10;&#10;Description automatically generated">
              <a:extLst>
                <a:ext uri="{FF2B5EF4-FFF2-40B4-BE49-F238E27FC236}">
                  <a16:creationId xmlns:a16="http://schemas.microsoft.com/office/drawing/2014/main" id="{C1E10C59-5332-0D4F-A8EB-B792023DF7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514" name="Content Placeholder 10" descr="Logo&#10;&#10;Description automatically generated">
              <a:extLst>
                <a:ext uri="{FF2B5EF4-FFF2-40B4-BE49-F238E27FC236}">
                  <a16:creationId xmlns:a16="http://schemas.microsoft.com/office/drawing/2014/main" id="{F24AFE4E-4A7C-214D-8780-1148BAFFC8B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515" name="Content Placeholder 10" descr="Logo&#10;&#10;Description automatically generated">
              <a:extLst>
                <a:ext uri="{FF2B5EF4-FFF2-40B4-BE49-F238E27FC236}">
                  <a16:creationId xmlns:a16="http://schemas.microsoft.com/office/drawing/2014/main" id="{52827B1E-A9B0-4342-9945-E505DDF2BEA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516" name="Content Placeholder 10" descr="Logo&#10;&#10;Description automatically generated">
              <a:extLst>
                <a:ext uri="{FF2B5EF4-FFF2-40B4-BE49-F238E27FC236}">
                  <a16:creationId xmlns:a16="http://schemas.microsoft.com/office/drawing/2014/main" id="{86175847-727D-FC4C-9B73-DC484FD6FC5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517" name="Content Placeholder 10" descr="Logo&#10;&#10;Description automatically generated">
              <a:extLst>
                <a:ext uri="{FF2B5EF4-FFF2-40B4-BE49-F238E27FC236}">
                  <a16:creationId xmlns:a16="http://schemas.microsoft.com/office/drawing/2014/main" id="{4B33902D-8713-B645-AEF2-59947A92CD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518" name="Content Placeholder 10" descr="Logo&#10;&#10;Description automatically generated">
              <a:extLst>
                <a:ext uri="{FF2B5EF4-FFF2-40B4-BE49-F238E27FC236}">
                  <a16:creationId xmlns:a16="http://schemas.microsoft.com/office/drawing/2014/main" id="{4A414AEF-C946-FA4A-8881-87A23D96129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519" name="Content Placeholder 10" descr="Logo&#10;&#10;Description automatically generated">
              <a:extLst>
                <a:ext uri="{FF2B5EF4-FFF2-40B4-BE49-F238E27FC236}">
                  <a16:creationId xmlns:a16="http://schemas.microsoft.com/office/drawing/2014/main" id="{80AF48FE-2E98-D642-8021-C72598AE93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520" name="Content Placeholder 10" descr="Logo&#10;&#10;Description automatically generated">
              <a:extLst>
                <a:ext uri="{FF2B5EF4-FFF2-40B4-BE49-F238E27FC236}">
                  <a16:creationId xmlns:a16="http://schemas.microsoft.com/office/drawing/2014/main" id="{E00D2DE8-D5F2-EE44-99AD-F99E72F8C0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521" name="Content Placeholder 10" descr="Logo&#10;&#10;Description automatically generated">
              <a:extLst>
                <a:ext uri="{FF2B5EF4-FFF2-40B4-BE49-F238E27FC236}">
                  <a16:creationId xmlns:a16="http://schemas.microsoft.com/office/drawing/2014/main" id="{1EED7EC9-7BF7-194B-B274-4DA23F277E7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522" name="Content Placeholder 10" descr="Logo&#10;&#10;Description automatically generated">
              <a:extLst>
                <a:ext uri="{FF2B5EF4-FFF2-40B4-BE49-F238E27FC236}">
                  <a16:creationId xmlns:a16="http://schemas.microsoft.com/office/drawing/2014/main" id="{B9AE775C-E8B8-F245-8CE7-2D46FE43FC8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523" name="Content Placeholder 10" descr="Logo&#10;&#10;Description automatically generated">
              <a:extLst>
                <a:ext uri="{FF2B5EF4-FFF2-40B4-BE49-F238E27FC236}">
                  <a16:creationId xmlns:a16="http://schemas.microsoft.com/office/drawing/2014/main" id="{6CE2B265-1480-DF46-9D32-4382EA6505C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524" name="Content Placeholder 10" descr="Logo&#10;&#10;Description automatically generated">
              <a:extLst>
                <a:ext uri="{FF2B5EF4-FFF2-40B4-BE49-F238E27FC236}">
                  <a16:creationId xmlns:a16="http://schemas.microsoft.com/office/drawing/2014/main" id="{30A81C63-8757-2344-A3F8-8AB0A8F7779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525" name="Content Placeholder 10" descr="Logo&#10;&#10;Description automatically generated">
              <a:extLst>
                <a:ext uri="{FF2B5EF4-FFF2-40B4-BE49-F238E27FC236}">
                  <a16:creationId xmlns:a16="http://schemas.microsoft.com/office/drawing/2014/main" id="{EA513155-0F5F-0A41-9684-1AFC2E1FF17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526" name="Content Placeholder 10" descr="Logo&#10;&#10;Description automatically generated">
              <a:extLst>
                <a:ext uri="{FF2B5EF4-FFF2-40B4-BE49-F238E27FC236}">
                  <a16:creationId xmlns:a16="http://schemas.microsoft.com/office/drawing/2014/main" id="{ABC72BAE-72C1-6440-B1E5-EA93709D3B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527" name="Content Placeholder 10" descr="Logo&#10;&#10;Description automatically generated">
              <a:extLst>
                <a:ext uri="{FF2B5EF4-FFF2-40B4-BE49-F238E27FC236}">
                  <a16:creationId xmlns:a16="http://schemas.microsoft.com/office/drawing/2014/main" id="{49ACFE07-AFD2-7440-AE11-78B80BB309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528" name="Content Placeholder 10" descr="Logo&#10;&#10;Description automatically generated">
              <a:extLst>
                <a:ext uri="{FF2B5EF4-FFF2-40B4-BE49-F238E27FC236}">
                  <a16:creationId xmlns:a16="http://schemas.microsoft.com/office/drawing/2014/main" id="{1F2FE78F-09F8-3549-8744-95F038704AA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529" name="Group 528">
            <a:extLst>
              <a:ext uri="{FF2B5EF4-FFF2-40B4-BE49-F238E27FC236}">
                <a16:creationId xmlns:a16="http://schemas.microsoft.com/office/drawing/2014/main" id="{DEC9C4ED-D08C-2040-BC60-6036D0E205AB}"/>
              </a:ext>
            </a:extLst>
          </p:cNvPr>
          <p:cNvGrpSpPr/>
          <p:nvPr/>
        </p:nvGrpSpPr>
        <p:grpSpPr>
          <a:xfrm>
            <a:off x="8883191" y="6226655"/>
            <a:ext cx="4274009" cy="2130586"/>
            <a:chOff x="488491" y="2481649"/>
            <a:chExt cx="4274009" cy="2130586"/>
          </a:xfrm>
        </p:grpSpPr>
        <p:pic>
          <p:nvPicPr>
            <p:cNvPr id="530" name="Content Placeholder 10" descr="Logo&#10;&#10;Description automatically generated">
              <a:extLst>
                <a:ext uri="{FF2B5EF4-FFF2-40B4-BE49-F238E27FC236}">
                  <a16:creationId xmlns:a16="http://schemas.microsoft.com/office/drawing/2014/main" id="{E8CEBA6F-7F14-CD44-AECE-EAE950DCAB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531" name="Content Placeholder 10" descr="Logo&#10;&#10;Description automatically generated">
              <a:extLst>
                <a:ext uri="{FF2B5EF4-FFF2-40B4-BE49-F238E27FC236}">
                  <a16:creationId xmlns:a16="http://schemas.microsoft.com/office/drawing/2014/main" id="{E5332889-6C8E-1B44-9338-AEF53FE6F38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532" name="Content Placeholder 10" descr="Logo&#10;&#10;Description automatically generated">
              <a:extLst>
                <a:ext uri="{FF2B5EF4-FFF2-40B4-BE49-F238E27FC236}">
                  <a16:creationId xmlns:a16="http://schemas.microsoft.com/office/drawing/2014/main" id="{B82075DA-EB6B-E949-A692-A483D2AB65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533" name="Content Placeholder 10" descr="Logo&#10;&#10;Description automatically generated">
              <a:extLst>
                <a:ext uri="{FF2B5EF4-FFF2-40B4-BE49-F238E27FC236}">
                  <a16:creationId xmlns:a16="http://schemas.microsoft.com/office/drawing/2014/main" id="{2D80FC9A-00C5-CB43-83CC-D7FB5EA9B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534" name="Content Placeholder 10" descr="Logo&#10;&#10;Description automatically generated">
              <a:extLst>
                <a:ext uri="{FF2B5EF4-FFF2-40B4-BE49-F238E27FC236}">
                  <a16:creationId xmlns:a16="http://schemas.microsoft.com/office/drawing/2014/main" id="{C63A1197-2C48-3748-BE85-E325129038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535" name="Content Placeholder 10" descr="Logo&#10;&#10;Description automatically generated">
              <a:extLst>
                <a:ext uri="{FF2B5EF4-FFF2-40B4-BE49-F238E27FC236}">
                  <a16:creationId xmlns:a16="http://schemas.microsoft.com/office/drawing/2014/main" id="{9828032A-841D-F04A-8B6D-E29120EE86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536" name="Content Placeholder 10" descr="Logo&#10;&#10;Description automatically generated">
              <a:extLst>
                <a:ext uri="{FF2B5EF4-FFF2-40B4-BE49-F238E27FC236}">
                  <a16:creationId xmlns:a16="http://schemas.microsoft.com/office/drawing/2014/main" id="{29239569-2C91-3A45-9EC7-001E7ED52D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537" name="Content Placeholder 10" descr="Logo&#10;&#10;Description automatically generated">
              <a:extLst>
                <a:ext uri="{FF2B5EF4-FFF2-40B4-BE49-F238E27FC236}">
                  <a16:creationId xmlns:a16="http://schemas.microsoft.com/office/drawing/2014/main" id="{45AED0CB-D14A-4948-B221-852E248991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538" name="Content Placeholder 10" descr="Logo&#10;&#10;Description automatically generated">
              <a:extLst>
                <a:ext uri="{FF2B5EF4-FFF2-40B4-BE49-F238E27FC236}">
                  <a16:creationId xmlns:a16="http://schemas.microsoft.com/office/drawing/2014/main" id="{A916D668-7FFF-D142-A8E3-3C7F9D26FA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539" name="Content Placeholder 10" descr="Logo&#10;&#10;Description automatically generated">
              <a:extLst>
                <a:ext uri="{FF2B5EF4-FFF2-40B4-BE49-F238E27FC236}">
                  <a16:creationId xmlns:a16="http://schemas.microsoft.com/office/drawing/2014/main" id="{0A4DC64E-D4FE-9545-A329-2882016E20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540" name="Content Placeholder 10" descr="Logo&#10;&#10;Description automatically generated">
              <a:extLst>
                <a:ext uri="{FF2B5EF4-FFF2-40B4-BE49-F238E27FC236}">
                  <a16:creationId xmlns:a16="http://schemas.microsoft.com/office/drawing/2014/main" id="{5038108F-30B3-DD4E-8D57-BF8EEF984B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541" name="Content Placeholder 10" descr="Logo&#10;&#10;Description automatically generated">
              <a:extLst>
                <a:ext uri="{FF2B5EF4-FFF2-40B4-BE49-F238E27FC236}">
                  <a16:creationId xmlns:a16="http://schemas.microsoft.com/office/drawing/2014/main" id="{59FBA75A-2708-EA44-B92F-415E1816693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542" name="Content Placeholder 10" descr="Logo&#10;&#10;Description automatically generated">
              <a:extLst>
                <a:ext uri="{FF2B5EF4-FFF2-40B4-BE49-F238E27FC236}">
                  <a16:creationId xmlns:a16="http://schemas.microsoft.com/office/drawing/2014/main" id="{9AC8C68D-DBF8-DE40-8DBD-75B463BA1F2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543" name="Content Placeholder 10" descr="Logo&#10;&#10;Description automatically generated">
              <a:extLst>
                <a:ext uri="{FF2B5EF4-FFF2-40B4-BE49-F238E27FC236}">
                  <a16:creationId xmlns:a16="http://schemas.microsoft.com/office/drawing/2014/main" id="{CA021915-D397-6E48-A5E5-DBD5239A9A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544" name="Content Placeholder 10" descr="Logo&#10;&#10;Description automatically generated">
              <a:extLst>
                <a:ext uri="{FF2B5EF4-FFF2-40B4-BE49-F238E27FC236}">
                  <a16:creationId xmlns:a16="http://schemas.microsoft.com/office/drawing/2014/main" id="{9D3BB1A5-F980-9942-9D07-85B5ECECBD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545" name="Content Placeholder 10" descr="Logo&#10;&#10;Description automatically generated">
              <a:extLst>
                <a:ext uri="{FF2B5EF4-FFF2-40B4-BE49-F238E27FC236}">
                  <a16:creationId xmlns:a16="http://schemas.microsoft.com/office/drawing/2014/main" id="{6B78A19F-33A5-A74E-9544-E2287EE8F5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546" name="Content Placeholder 10" descr="Logo&#10;&#10;Description automatically generated">
              <a:extLst>
                <a:ext uri="{FF2B5EF4-FFF2-40B4-BE49-F238E27FC236}">
                  <a16:creationId xmlns:a16="http://schemas.microsoft.com/office/drawing/2014/main" id="{915C742E-E0B7-9E4E-9145-DC9A9C31E9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547" name="Content Placeholder 10" descr="Logo&#10;&#10;Description automatically generated">
              <a:extLst>
                <a:ext uri="{FF2B5EF4-FFF2-40B4-BE49-F238E27FC236}">
                  <a16:creationId xmlns:a16="http://schemas.microsoft.com/office/drawing/2014/main" id="{F0A7E2CC-E812-1744-918F-C2D25E2942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548" name="Content Placeholder 10" descr="Logo&#10;&#10;Description automatically generated">
              <a:extLst>
                <a:ext uri="{FF2B5EF4-FFF2-40B4-BE49-F238E27FC236}">
                  <a16:creationId xmlns:a16="http://schemas.microsoft.com/office/drawing/2014/main" id="{82471E0B-818F-5E49-9768-2A3B13B3D3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549" name="Content Placeholder 10" descr="Logo&#10;&#10;Description automatically generated">
              <a:extLst>
                <a:ext uri="{FF2B5EF4-FFF2-40B4-BE49-F238E27FC236}">
                  <a16:creationId xmlns:a16="http://schemas.microsoft.com/office/drawing/2014/main" id="{62B63485-627A-A147-A28A-13EA2E7F81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550" name="Content Placeholder 10" descr="Logo&#10;&#10;Description automatically generated">
              <a:extLst>
                <a:ext uri="{FF2B5EF4-FFF2-40B4-BE49-F238E27FC236}">
                  <a16:creationId xmlns:a16="http://schemas.microsoft.com/office/drawing/2014/main" id="{05E7DE8A-5AA7-6440-BE64-FC8540F5C7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551" name="Content Placeholder 10" descr="Logo&#10;&#10;Description automatically generated">
              <a:extLst>
                <a:ext uri="{FF2B5EF4-FFF2-40B4-BE49-F238E27FC236}">
                  <a16:creationId xmlns:a16="http://schemas.microsoft.com/office/drawing/2014/main" id="{288C85E2-2DAD-1940-8593-0A19FD74B7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552" name="Content Placeholder 10" descr="Logo&#10;&#10;Description automatically generated">
              <a:extLst>
                <a:ext uri="{FF2B5EF4-FFF2-40B4-BE49-F238E27FC236}">
                  <a16:creationId xmlns:a16="http://schemas.microsoft.com/office/drawing/2014/main" id="{0C51818A-C516-7A49-8E7E-364578BE915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553" name="Content Placeholder 10" descr="Logo&#10;&#10;Description automatically generated">
              <a:extLst>
                <a:ext uri="{FF2B5EF4-FFF2-40B4-BE49-F238E27FC236}">
                  <a16:creationId xmlns:a16="http://schemas.microsoft.com/office/drawing/2014/main" id="{0A2428A3-302A-F64D-913C-137B964465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554" name="Content Placeholder 10" descr="Logo&#10;&#10;Description automatically generated">
              <a:extLst>
                <a:ext uri="{FF2B5EF4-FFF2-40B4-BE49-F238E27FC236}">
                  <a16:creationId xmlns:a16="http://schemas.microsoft.com/office/drawing/2014/main" id="{149BD3DE-EC11-714F-9AA6-6304402513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555" name="Content Placeholder 10" descr="Logo&#10;&#10;Description automatically generated">
              <a:extLst>
                <a:ext uri="{FF2B5EF4-FFF2-40B4-BE49-F238E27FC236}">
                  <a16:creationId xmlns:a16="http://schemas.microsoft.com/office/drawing/2014/main" id="{45AF2142-1A47-AA47-B896-C01E19A809D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556" name="Content Placeholder 10" descr="Logo&#10;&#10;Description automatically generated">
              <a:extLst>
                <a:ext uri="{FF2B5EF4-FFF2-40B4-BE49-F238E27FC236}">
                  <a16:creationId xmlns:a16="http://schemas.microsoft.com/office/drawing/2014/main" id="{8896353C-D3BB-A749-ABE6-4C7BCBFD30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557" name="Content Placeholder 10" descr="Logo&#10;&#10;Description automatically generated">
              <a:extLst>
                <a:ext uri="{FF2B5EF4-FFF2-40B4-BE49-F238E27FC236}">
                  <a16:creationId xmlns:a16="http://schemas.microsoft.com/office/drawing/2014/main" id="{927AB8FF-9396-D943-99F4-98FED74A2E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558" name="Content Placeholder 10" descr="Logo&#10;&#10;Description automatically generated">
              <a:extLst>
                <a:ext uri="{FF2B5EF4-FFF2-40B4-BE49-F238E27FC236}">
                  <a16:creationId xmlns:a16="http://schemas.microsoft.com/office/drawing/2014/main" id="{99717013-117B-DB45-825E-E01801BEF2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559" name="Content Placeholder 10" descr="Logo&#10;&#10;Description automatically generated">
              <a:extLst>
                <a:ext uri="{FF2B5EF4-FFF2-40B4-BE49-F238E27FC236}">
                  <a16:creationId xmlns:a16="http://schemas.microsoft.com/office/drawing/2014/main" id="{D19D1DDB-2E2D-8046-82AB-CBD69E5204D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560" name="Content Placeholder 10" descr="Logo&#10;&#10;Description automatically generated">
              <a:extLst>
                <a:ext uri="{FF2B5EF4-FFF2-40B4-BE49-F238E27FC236}">
                  <a16:creationId xmlns:a16="http://schemas.microsoft.com/office/drawing/2014/main" id="{F5FD2C8E-E327-894B-AF7E-AC07D9AA5F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561" name="Content Placeholder 10" descr="Logo&#10;&#10;Description automatically generated">
              <a:extLst>
                <a:ext uri="{FF2B5EF4-FFF2-40B4-BE49-F238E27FC236}">
                  <a16:creationId xmlns:a16="http://schemas.microsoft.com/office/drawing/2014/main" id="{D57EF886-5ABD-C443-B4A4-C0FB75F475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562" name="Content Placeholder 10" descr="Logo&#10;&#10;Description automatically generated">
              <a:extLst>
                <a:ext uri="{FF2B5EF4-FFF2-40B4-BE49-F238E27FC236}">
                  <a16:creationId xmlns:a16="http://schemas.microsoft.com/office/drawing/2014/main" id="{B25CAA34-02B3-A246-88E3-E3D67D2581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563" name="Content Placeholder 10" descr="Logo&#10;&#10;Description automatically generated">
              <a:extLst>
                <a:ext uri="{FF2B5EF4-FFF2-40B4-BE49-F238E27FC236}">
                  <a16:creationId xmlns:a16="http://schemas.microsoft.com/office/drawing/2014/main" id="{835DB89C-3AF0-D642-9C7C-EA121B254C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564" name="Content Placeholder 10" descr="Logo&#10;&#10;Description automatically generated">
              <a:extLst>
                <a:ext uri="{FF2B5EF4-FFF2-40B4-BE49-F238E27FC236}">
                  <a16:creationId xmlns:a16="http://schemas.microsoft.com/office/drawing/2014/main" id="{B13D060E-9549-3E4C-913D-52C7435AE9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565" name="Content Placeholder 10" descr="Logo&#10;&#10;Description automatically generated">
              <a:extLst>
                <a:ext uri="{FF2B5EF4-FFF2-40B4-BE49-F238E27FC236}">
                  <a16:creationId xmlns:a16="http://schemas.microsoft.com/office/drawing/2014/main" id="{F8D812CB-399C-B44B-802E-1333731D50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566" name="Content Placeholder 10" descr="Logo&#10;&#10;Description automatically generated">
              <a:extLst>
                <a:ext uri="{FF2B5EF4-FFF2-40B4-BE49-F238E27FC236}">
                  <a16:creationId xmlns:a16="http://schemas.microsoft.com/office/drawing/2014/main" id="{37DBC46A-E518-8442-8CBA-16CCAEE1AB2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567" name="Content Placeholder 10" descr="Logo&#10;&#10;Description automatically generated">
              <a:extLst>
                <a:ext uri="{FF2B5EF4-FFF2-40B4-BE49-F238E27FC236}">
                  <a16:creationId xmlns:a16="http://schemas.microsoft.com/office/drawing/2014/main" id="{051B5C5E-F40A-2C45-BFC2-83128EE294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568" name="Content Placeholder 10" descr="Logo&#10;&#10;Description automatically generated">
              <a:extLst>
                <a:ext uri="{FF2B5EF4-FFF2-40B4-BE49-F238E27FC236}">
                  <a16:creationId xmlns:a16="http://schemas.microsoft.com/office/drawing/2014/main" id="{1DB5E7E4-77CC-964B-B6D3-C1ADAA490B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569" name="Content Placeholder 10" descr="Logo&#10;&#10;Description automatically generated">
              <a:extLst>
                <a:ext uri="{FF2B5EF4-FFF2-40B4-BE49-F238E27FC236}">
                  <a16:creationId xmlns:a16="http://schemas.microsoft.com/office/drawing/2014/main" id="{64426720-4D68-B547-83F2-19B94C5213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570" name="Group 569">
            <a:extLst>
              <a:ext uri="{FF2B5EF4-FFF2-40B4-BE49-F238E27FC236}">
                <a16:creationId xmlns:a16="http://schemas.microsoft.com/office/drawing/2014/main" id="{5422BB6F-6FFD-7A4B-9D02-8436112A3CED}"/>
              </a:ext>
            </a:extLst>
          </p:cNvPr>
          <p:cNvGrpSpPr/>
          <p:nvPr/>
        </p:nvGrpSpPr>
        <p:grpSpPr>
          <a:xfrm>
            <a:off x="-3702509" y="6226655"/>
            <a:ext cx="4274009" cy="2130586"/>
            <a:chOff x="488491" y="2481649"/>
            <a:chExt cx="4274009" cy="2130586"/>
          </a:xfrm>
        </p:grpSpPr>
        <p:pic>
          <p:nvPicPr>
            <p:cNvPr id="571" name="Content Placeholder 10" descr="Logo&#10;&#10;Description automatically generated">
              <a:extLst>
                <a:ext uri="{FF2B5EF4-FFF2-40B4-BE49-F238E27FC236}">
                  <a16:creationId xmlns:a16="http://schemas.microsoft.com/office/drawing/2014/main" id="{29F5AAD5-5160-3F4E-B02E-A33912BB4F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572" name="Content Placeholder 10" descr="Logo&#10;&#10;Description automatically generated">
              <a:extLst>
                <a:ext uri="{FF2B5EF4-FFF2-40B4-BE49-F238E27FC236}">
                  <a16:creationId xmlns:a16="http://schemas.microsoft.com/office/drawing/2014/main" id="{432BDFA0-400A-4C4A-A973-B6F89F0BFC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573" name="Content Placeholder 10" descr="Logo&#10;&#10;Description automatically generated">
              <a:extLst>
                <a:ext uri="{FF2B5EF4-FFF2-40B4-BE49-F238E27FC236}">
                  <a16:creationId xmlns:a16="http://schemas.microsoft.com/office/drawing/2014/main" id="{453127DD-D009-5A44-99FC-EDBBCD9D8C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574" name="Content Placeholder 10" descr="Logo&#10;&#10;Description automatically generated">
              <a:extLst>
                <a:ext uri="{FF2B5EF4-FFF2-40B4-BE49-F238E27FC236}">
                  <a16:creationId xmlns:a16="http://schemas.microsoft.com/office/drawing/2014/main" id="{6CADE7D7-DAC7-3E48-8E67-F7A07098A3A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575" name="Content Placeholder 10" descr="Logo&#10;&#10;Description automatically generated">
              <a:extLst>
                <a:ext uri="{FF2B5EF4-FFF2-40B4-BE49-F238E27FC236}">
                  <a16:creationId xmlns:a16="http://schemas.microsoft.com/office/drawing/2014/main" id="{2BC08120-F36C-7248-801B-93A34838652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576" name="Content Placeholder 10" descr="Logo&#10;&#10;Description automatically generated">
              <a:extLst>
                <a:ext uri="{FF2B5EF4-FFF2-40B4-BE49-F238E27FC236}">
                  <a16:creationId xmlns:a16="http://schemas.microsoft.com/office/drawing/2014/main" id="{5ED51D5E-5D12-F244-88EC-F53DC05B88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577" name="Content Placeholder 10" descr="Logo&#10;&#10;Description automatically generated">
              <a:extLst>
                <a:ext uri="{FF2B5EF4-FFF2-40B4-BE49-F238E27FC236}">
                  <a16:creationId xmlns:a16="http://schemas.microsoft.com/office/drawing/2014/main" id="{5E4C8EED-5FA9-3C4A-8FEA-EEA6C8F134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578" name="Content Placeholder 10" descr="Logo&#10;&#10;Description automatically generated">
              <a:extLst>
                <a:ext uri="{FF2B5EF4-FFF2-40B4-BE49-F238E27FC236}">
                  <a16:creationId xmlns:a16="http://schemas.microsoft.com/office/drawing/2014/main" id="{42BBDD4D-3417-C34B-8E75-007B717803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579" name="Content Placeholder 10" descr="Logo&#10;&#10;Description automatically generated">
              <a:extLst>
                <a:ext uri="{FF2B5EF4-FFF2-40B4-BE49-F238E27FC236}">
                  <a16:creationId xmlns:a16="http://schemas.microsoft.com/office/drawing/2014/main" id="{C0FB7C44-8343-1249-8364-B2A1AE63E4A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580" name="Content Placeholder 10" descr="Logo&#10;&#10;Description automatically generated">
              <a:extLst>
                <a:ext uri="{FF2B5EF4-FFF2-40B4-BE49-F238E27FC236}">
                  <a16:creationId xmlns:a16="http://schemas.microsoft.com/office/drawing/2014/main" id="{58D69280-F727-424D-A6CC-2840048053A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581" name="Content Placeholder 10" descr="Logo&#10;&#10;Description automatically generated">
              <a:extLst>
                <a:ext uri="{FF2B5EF4-FFF2-40B4-BE49-F238E27FC236}">
                  <a16:creationId xmlns:a16="http://schemas.microsoft.com/office/drawing/2014/main" id="{81B611F6-6032-7644-901E-F07C8F4894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582" name="Content Placeholder 10" descr="Logo&#10;&#10;Description automatically generated">
              <a:extLst>
                <a:ext uri="{FF2B5EF4-FFF2-40B4-BE49-F238E27FC236}">
                  <a16:creationId xmlns:a16="http://schemas.microsoft.com/office/drawing/2014/main" id="{275B96BA-85F0-6A44-B266-EA56775A01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583" name="Content Placeholder 10" descr="Logo&#10;&#10;Description automatically generated">
              <a:extLst>
                <a:ext uri="{FF2B5EF4-FFF2-40B4-BE49-F238E27FC236}">
                  <a16:creationId xmlns:a16="http://schemas.microsoft.com/office/drawing/2014/main" id="{E721EA63-B429-0949-B30D-EE2EC28FB7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584" name="Content Placeholder 10" descr="Logo&#10;&#10;Description automatically generated">
              <a:extLst>
                <a:ext uri="{FF2B5EF4-FFF2-40B4-BE49-F238E27FC236}">
                  <a16:creationId xmlns:a16="http://schemas.microsoft.com/office/drawing/2014/main" id="{756937D1-B578-7C43-8D6B-11028AAF81E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585" name="Content Placeholder 10" descr="Logo&#10;&#10;Description automatically generated">
              <a:extLst>
                <a:ext uri="{FF2B5EF4-FFF2-40B4-BE49-F238E27FC236}">
                  <a16:creationId xmlns:a16="http://schemas.microsoft.com/office/drawing/2014/main" id="{2E79136F-E109-AC4E-9415-2C3FCE859C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586" name="Content Placeholder 10" descr="Logo&#10;&#10;Description automatically generated">
              <a:extLst>
                <a:ext uri="{FF2B5EF4-FFF2-40B4-BE49-F238E27FC236}">
                  <a16:creationId xmlns:a16="http://schemas.microsoft.com/office/drawing/2014/main" id="{7C1D71F2-09F1-2949-880A-B2827D17EC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587" name="Content Placeholder 10" descr="Logo&#10;&#10;Description automatically generated">
              <a:extLst>
                <a:ext uri="{FF2B5EF4-FFF2-40B4-BE49-F238E27FC236}">
                  <a16:creationId xmlns:a16="http://schemas.microsoft.com/office/drawing/2014/main" id="{29930972-7824-344A-A902-286B5D629F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588" name="Content Placeholder 10" descr="Logo&#10;&#10;Description automatically generated">
              <a:extLst>
                <a:ext uri="{FF2B5EF4-FFF2-40B4-BE49-F238E27FC236}">
                  <a16:creationId xmlns:a16="http://schemas.microsoft.com/office/drawing/2014/main" id="{9A0330CF-4797-864F-91C0-E70EFC86862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589" name="Content Placeholder 10" descr="Logo&#10;&#10;Description automatically generated">
              <a:extLst>
                <a:ext uri="{FF2B5EF4-FFF2-40B4-BE49-F238E27FC236}">
                  <a16:creationId xmlns:a16="http://schemas.microsoft.com/office/drawing/2014/main" id="{42F785E5-954C-454B-AEAB-49F1A87FBB9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590" name="Content Placeholder 10" descr="Logo&#10;&#10;Description automatically generated">
              <a:extLst>
                <a:ext uri="{FF2B5EF4-FFF2-40B4-BE49-F238E27FC236}">
                  <a16:creationId xmlns:a16="http://schemas.microsoft.com/office/drawing/2014/main" id="{CD774401-F101-EB49-89AD-9703F578CD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591" name="Content Placeholder 10" descr="Logo&#10;&#10;Description automatically generated">
              <a:extLst>
                <a:ext uri="{FF2B5EF4-FFF2-40B4-BE49-F238E27FC236}">
                  <a16:creationId xmlns:a16="http://schemas.microsoft.com/office/drawing/2014/main" id="{8C616E0B-6DCE-CC4E-8EAE-A510B50784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592" name="Content Placeholder 10" descr="Logo&#10;&#10;Description automatically generated">
              <a:extLst>
                <a:ext uri="{FF2B5EF4-FFF2-40B4-BE49-F238E27FC236}">
                  <a16:creationId xmlns:a16="http://schemas.microsoft.com/office/drawing/2014/main" id="{2C6776A6-B46B-F941-8FCD-D6FC63A6AC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593" name="Content Placeholder 10" descr="Logo&#10;&#10;Description automatically generated">
              <a:extLst>
                <a:ext uri="{FF2B5EF4-FFF2-40B4-BE49-F238E27FC236}">
                  <a16:creationId xmlns:a16="http://schemas.microsoft.com/office/drawing/2014/main" id="{9A633A03-82F2-5442-9C13-EFC2A4E5F84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594" name="Content Placeholder 10" descr="Logo&#10;&#10;Description automatically generated">
              <a:extLst>
                <a:ext uri="{FF2B5EF4-FFF2-40B4-BE49-F238E27FC236}">
                  <a16:creationId xmlns:a16="http://schemas.microsoft.com/office/drawing/2014/main" id="{A4E45EA9-445E-B54F-B002-86DE5EEF10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595" name="Content Placeholder 10" descr="Logo&#10;&#10;Description automatically generated">
              <a:extLst>
                <a:ext uri="{FF2B5EF4-FFF2-40B4-BE49-F238E27FC236}">
                  <a16:creationId xmlns:a16="http://schemas.microsoft.com/office/drawing/2014/main" id="{01DCABBA-70BC-C44B-B623-45E88D5B10A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596" name="Content Placeholder 10" descr="Logo&#10;&#10;Description automatically generated">
              <a:extLst>
                <a:ext uri="{FF2B5EF4-FFF2-40B4-BE49-F238E27FC236}">
                  <a16:creationId xmlns:a16="http://schemas.microsoft.com/office/drawing/2014/main" id="{340318A2-27BE-D440-85F3-9E3550AA855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597" name="Content Placeholder 10" descr="Logo&#10;&#10;Description automatically generated">
              <a:extLst>
                <a:ext uri="{FF2B5EF4-FFF2-40B4-BE49-F238E27FC236}">
                  <a16:creationId xmlns:a16="http://schemas.microsoft.com/office/drawing/2014/main" id="{E25EA5F5-02D1-1B48-B210-D0D91D1A65E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598" name="Content Placeholder 10" descr="Logo&#10;&#10;Description automatically generated">
              <a:extLst>
                <a:ext uri="{FF2B5EF4-FFF2-40B4-BE49-F238E27FC236}">
                  <a16:creationId xmlns:a16="http://schemas.microsoft.com/office/drawing/2014/main" id="{514D7337-88B0-AA47-8B36-3FC6661E88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599" name="Content Placeholder 10" descr="Logo&#10;&#10;Description automatically generated">
              <a:extLst>
                <a:ext uri="{FF2B5EF4-FFF2-40B4-BE49-F238E27FC236}">
                  <a16:creationId xmlns:a16="http://schemas.microsoft.com/office/drawing/2014/main" id="{E6910795-8DBD-3D4D-A963-3616219B7C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600" name="Content Placeholder 10" descr="Logo&#10;&#10;Description automatically generated">
              <a:extLst>
                <a:ext uri="{FF2B5EF4-FFF2-40B4-BE49-F238E27FC236}">
                  <a16:creationId xmlns:a16="http://schemas.microsoft.com/office/drawing/2014/main" id="{6117A5CF-9F09-CB46-ACA8-2C4BCA464D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601" name="Content Placeholder 10" descr="Logo&#10;&#10;Description automatically generated">
              <a:extLst>
                <a:ext uri="{FF2B5EF4-FFF2-40B4-BE49-F238E27FC236}">
                  <a16:creationId xmlns:a16="http://schemas.microsoft.com/office/drawing/2014/main" id="{09C5B5B3-D701-184F-B2E5-F11882C44D7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602" name="Content Placeholder 10" descr="Logo&#10;&#10;Description automatically generated">
              <a:extLst>
                <a:ext uri="{FF2B5EF4-FFF2-40B4-BE49-F238E27FC236}">
                  <a16:creationId xmlns:a16="http://schemas.microsoft.com/office/drawing/2014/main" id="{97CC6BAB-1461-F745-AC3E-F612B38FF07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603" name="Content Placeholder 10" descr="Logo&#10;&#10;Description automatically generated">
              <a:extLst>
                <a:ext uri="{FF2B5EF4-FFF2-40B4-BE49-F238E27FC236}">
                  <a16:creationId xmlns:a16="http://schemas.microsoft.com/office/drawing/2014/main" id="{03A1600C-95B2-7B4D-AF9B-9799465DE0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604" name="Content Placeholder 10" descr="Logo&#10;&#10;Description automatically generated">
              <a:extLst>
                <a:ext uri="{FF2B5EF4-FFF2-40B4-BE49-F238E27FC236}">
                  <a16:creationId xmlns:a16="http://schemas.microsoft.com/office/drawing/2014/main" id="{637441EE-D04E-EC4D-9E5D-A63E189A63D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605" name="Content Placeholder 10" descr="Logo&#10;&#10;Description automatically generated">
              <a:extLst>
                <a:ext uri="{FF2B5EF4-FFF2-40B4-BE49-F238E27FC236}">
                  <a16:creationId xmlns:a16="http://schemas.microsoft.com/office/drawing/2014/main" id="{FB832C79-65AB-7C43-B2A5-04ACEF4AB8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606" name="Content Placeholder 10" descr="Logo&#10;&#10;Description automatically generated">
              <a:extLst>
                <a:ext uri="{FF2B5EF4-FFF2-40B4-BE49-F238E27FC236}">
                  <a16:creationId xmlns:a16="http://schemas.microsoft.com/office/drawing/2014/main" id="{437DB3E5-E044-8A4A-92F5-AF738DB45B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607" name="Content Placeholder 10" descr="Logo&#10;&#10;Description automatically generated">
              <a:extLst>
                <a:ext uri="{FF2B5EF4-FFF2-40B4-BE49-F238E27FC236}">
                  <a16:creationId xmlns:a16="http://schemas.microsoft.com/office/drawing/2014/main" id="{E83A0C78-72A8-D449-93D3-8066E6A8389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608" name="Content Placeholder 10" descr="Logo&#10;&#10;Description automatically generated">
              <a:extLst>
                <a:ext uri="{FF2B5EF4-FFF2-40B4-BE49-F238E27FC236}">
                  <a16:creationId xmlns:a16="http://schemas.microsoft.com/office/drawing/2014/main" id="{20A0D15B-F42F-9545-92E5-E18579CF55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609" name="Content Placeholder 10" descr="Logo&#10;&#10;Description automatically generated">
              <a:extLst>
                <a:ext uri="{FF2B5EF4-FFF2-40B4-BE49-F238E27FC236}">
                  <a16:creationId xmlns:a16="http://schemas.microsoft.com/office/drawing/2014/main" id="{9BE69C43-7D23-7A4D-9C19-9F9C20B3DA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610" name="Content Placeholder 10" descr="Logo&#10;&#10;Description automatically generated">
              <a:extLst>
                <a:ext uri="{FF2B5EF4-FFF2-40B4-BE49-F238E27FC236}">
                  <a16:creationId xmlns:a16="http://schemas.microsoft.com/office/drawing/2014/main" id="{14E2182B-AFE6-ED4F-88DB-F7DAFDF09F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611" name="Group 610">
            <a:extLst>
              <a:ext uri="{FF2B5EF4-FFF2-40B4-BE49-F238E27FC236}">
                <a16:creationId xmlns:a16="http://schemas.microsoft.com/office/drawing/2014/main" id="{44079D35-D138-9A4A-A9DD-4EFB96266B3D}"/>
              </a:ext>
            </a:extLst>
          </p:cNvPr>
          <p:cNvGrpSpPr/>
          <p:nvPr/>
        </p:nvGrpSpPr>
        <p:grpSpPr>
          <a:xfrm>
            <a:off x="512099" y="392697"/>
            <a:ext cx="4274009" cy="2130586"/>
            <a:chOff x="488491" y="2481649"/>
            <a:chExt cx="4274009" cy="2130586"/>
          </a:xfrm>
        </p:grpSpPr>
        <p:pic>
          <p:nvPicPr>
            <p:cNvPr id="612" name="Content Placeholder 10" descr="Logo&#10;&#10;Description automatically generated">
              <a:extLst>
                <a:ext uri="{FF2B5EF4-FFF2-40B4-BE49-F238E27FC236}">
                  <a16:creationId xmlns:a16="http://schemas.microsoft.com/office/drawing/2014/main" id="{177A3B85-CC5C-3D4A-8C34-15472D6B22B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613" name="Content Placeholder 10" descr="Logo&#10;&#10;Description automatically generated">
              <a:extLst>
                <a:ext uri="{FF2B5EF4-FFF2-40B4-BE49-F238E27FC236}">
                  <a16:creationId xmlns:a16="http://schemas.microsoft.com/office/drawing/2014/main" id="{70EFB6CD-C89D-3F42-A23F-37EDBFF15BF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614" name="Content Placeholder 10" descr="Logo&#10;&#10;Description automatically generated">
              <a:extLst>
                <a:ext uri="{FF2B5EF4-FFF2-40B4-BE49-F238E27FC236}">
                  <a16:creationId xmlns:a16="http://schemas.microsoft.com/office/drawing/2014/main" id="{DE034BEC-9D3E-8549-916A-77C5EC93958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615" name="Content Placeholder 10" descr="Logo&#10;&#10;Description automatically generated">
              <a:extLst>
                <a:ext uri="{FF2B5EF4-FFF2-40B4-BE49-F238E27FC236}">
                  <a16:creationId xmlns:a16="http://schemas.microsoft.com/office/drawing/2014/main" id="{87F19EA7-9E8E-0B47-AFEB-D303378EED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616" name="Content Placeholder 10" descr="Logo&#10;&#10;Description automatically generated">
              <a:extLst>
                <a:ext uri="{FF2B5EF4-FFF2-40B4-BE49-F238E27FC236}">
                  <a16:creationId xmlns:a16="http://schemas.microsoft.com/office/drawing/2014/main" id="{99961FD2-145D-7349-AF0A-72DE64E986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617" name="Content Placeholder 10" descr="Logo&#10;&#10;Description automatically generated">
              <a:extLst>
                <a:ext uri="{FF2B5EF4-FFF2-40B4-BE49-F238E27FC236}">
                  <a16:creationId xmlns:a16="http://schemas.microsoft.com/office/drawing/2014/main" id="{D4EE99FF-C332-804D-ACEC-8438F9E0B85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618" name="Content Placeholder 10" descr="Logo&#10;&#10;Description automatically generated">
              <a:extLst>
                <a:ext uri="{FF2B5EF4-FFF2-40B4-BE49-F238E27FC236}">
                  <a16:creationId xmlns:a16="http://schemas.microsoft.com/office/drawing/2014/main" id="{CD0B895C-AD2D-A84F-882D-7A2F84D2074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619" name="Content Placeholder 10" descr="Logo&#10;&#10;Description automatically generated">
              <a:extLst>
                <a:ext uri="{FF2B5EF4-FFF2-40B4-BE49-F238E27FC236}">
                  <a16:creationId xmlns:a16="http://schemas.microsoft.com/office/drawing/2014/main" id="{1ED7D17D-49EC-9C4A-8678-64E7A80AE3B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620" name="Content Placeholder 10" descr="Logo&#10;&#10;Description automatically generated">
              <a:extLst>
                <a:ext uri="{FF2B5EF4-FFF2-40B4-BE49-F238E27FC236}">
                  <a16:creationId xmlns:a16="http://schemas.microsoft.com/office/drawing/2014/main" id="{E2734F4A-399B-3546-9569-1CE89B3DE0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621" name="Content Placeholder 10" descr="Logo&#10;&#10;Description automatically generated">
              <a:extLst>
                <a:ext uri="{FF2B5EF4-FFF2-40B4-BE49-F238E27FC236}">
                  <a16:creationId xmlns:a16="http://schemas.microsoft.com/office/drawing/2014/main" id="{B9B594A7-81FE-7B4C-A95C-4707BD7424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622" name="Content Placeholder 10" descr="Logo&#10;&#10;Description automatically generated">
              <a:extLst>
                <a:ext uri="{FF2B5EF4-FFF2-40B4-BE49-F238E27FC236}">
                  <a16:creationId xmlns:a16="http://schemas.microsoft.com/office/drawing/2014/main" id="{5EB0C908-3B88-1B4B-A98B-2AECA8623DA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623" name="Content Placeholder 10" descr="Logo&#10;&#10;Description automatically generated">
              <a:extLst>
                <a:ext uri="{FF2B5EF4-FFF2-40B4-BE49-F238E27FC236}">
                  <a16:creationId xmlns:a16="http://schemas.microsoft.com/office/drawing/2014/main" id="{B30C857A-3AA3-4542-8B26-9099D3BB57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624" name="Content Placeholder 10" descr="Logo&#10;&#10;Description automatically generated">
              <a:extLst>
                <a:ext uri="{FF2B5EF4-FFF2-40B4-BE49-F238E27FC236}">
                  <a16:creationId xmlns:a16="http://schemas.microsoft.com/office/drawing/2014/main" id="{F222CCD3-1950-CE4B-A69E-E18E78C4DAE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625" name="Content Placeholder 10" descr="Logo&#10;&#10;Description automatically generated">
              <a:extLst>
                <a:ext uri="{FF2B5EF4-FFF2-40B4-BE49-F238E27FC236}">
                  <a16:creationId xmlns:a16="http://schemas.microsoft.com/office/drawing/2014/main" id="{A61508FF-7374-6E4B-995E-A1537A5887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626" name="Content Placeholder 10" descr="Logo&#10;&#10;Description automatically generated">
              <a:extLst>
                <a:ext uri="{FF2B5EF4-FFF2-40B4-BE49-F238E27FC236}">
                  <a16:creationId xmlns:a16="http://schemas.microsoft.com/office/drawing/2014/main" id="{BA17FA26-0A1E-F046-AB09-54DCEEAAD5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627" name="Content Placeholder 10" descr="Logo&#10;&#10;Description automatically generated">
              <a:extLst>
                <a:ext uri="{FF2B5EF4-FFF2-40B4-BE49-F238E27FC236}">
                  <a16:creationId xmlns:a16="http://schemas.microsoft.com/office/drawing/2014/main" id="{3782928D-85FF-3143-8549-811DCA1B9B9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628" name="Content Placeholder 10" descr="Logo&#10;&#10;Description automatically generated">
              <a:extLst>
                <a:ext uri="{FF2B5EF4-FFF2-40B4-BE49-F238E27FC236}">
                  <a16:creationId xmlns:a16="http://schemas.microsoft.com/office/drawing/2014/main" id="{831B12AF-3939-8B40-B97C-1DDBECBA51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629" name="Content Placeholder 10" descr="Logo&#10;&#10;Description automatically generated">
              <a:extLst>
                <a:ext uri="{FF2B5EF4-FFF2-40B4-BE49-F238E27FC236}">
                  <a16:creationId xmlns:a16="http://schemas.microsoft.com/office/drawing/2014/main" id="{BB856986-A920-2040-B803-5614BA1321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630" name="Content Placeholder 10" descr="Logo&#10;&#10;Description automatically generated">
              <a:extLst>
                <a:ext uri="{FF2B5EF4-FFF2-40B4-BE49-F238E27FC236}">
                  <a16:creationId xmlns:a16="http://schemas.microsoft.com/office/drawing/2014/main" id="{8E6E9A08-8902-9644-AB3E-B943DB9419E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631" name="Content Placeholder 10" descr="Logo&#10;&#10;Description automatically generated">
              <a:extLst>
                <a:ext uri="{FF2B5EF4-FFF2-40B4-BE49-F238E27FC236}">
                  <a16:creationId xmlns:a16="http://schemas.microsoft.com/office/drawing/2014/main" id="{018DBA39-2642-3642-A7A8-F57B677287B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632" name="Content Placeholder 10" descr="Logo&#10;&#10;Description automatically generated">
              <a:extLst>
                <a:ext uri="{FF2B5EF4-FFF2-40B4-BE49-F238E27FC236}">
                  <a16:creationId xmlns:a16="http://schemas.microsoft.com/office/drawing/2014/main" id="{3D6DE438-E5C3-6F44-8A84-B8D6A2B081A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633" name="Content Placeholder 10" descr="Logo&#10;&#10;Description automatically generated">
              <a:extLst>
                <a:ext uri="{FF2B5EF4-FFF2-40B4-BE49-F238E27FC236}">
                  <a16:creationId xmlns:a16="http://schemas.microsoft.com/office/drawing/2014/main" id="{C0691682-21FD-3F4A-8551-2486AF8A5B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634" name="Content Placeholder 10" descr="Logo&#10;&#10;Description automatically generated">
              <a:extLst>
                <a:ext uri="{FF2B5EF4-FFF2-40B4-BE49-F238E27FC236}">
                  <a16:creationId xmlns:a16="http://schemas.microsoft.com/office/drawing/2014/main" id="{A454DEDC-E05A-5C40-A384-CB36847A5D9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635" name="Content Placeholder 10" descr="Logo&#10;&#10;Description automatically generated">
              <a:extLst>
                <a:ext uri="{FF2B5EF4-FFF2-40B4-BE49-F238E27FC236}">
                  <a16:creationId xmlns:a16="http://schemas.microsoft.com/office/drawing/2014/main" id="{D090303B-636F-0443-921D-564D7A5E77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636" name="Content Placeholder 10" descr="Logo&#10;&#10;Description automatically generated">
              <a:extLst>
                <a:ext uri="{FF2B5EF4-FFF2-40B4-BE49-F238E27FC236}">
                  <a16:creationId xmlns:a16="http://schemas.microsoft.com/office/drawing/2014/main" id="{66D87ABF-7C3F-024B-A33E-28FE0C5F7D1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637" name="Content Placeholder 10" descr="Logo&#10;&#10;Description automatically generated">
              <a:extLst>
                <a:ext uri="{FF2B5EF4-FFF2-40B4-BE49-F238E27FC236}">
                  <a16:creationId xmlns:a16="http://schemas.microsoft.com/office/drawing/2014/main" id="{9A755238-D314-AB47-9FA6-FB786775D0F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638" name="Content Placeholder 10" descr="Logo&#10;&#10;Description automatically generated">
              <a:extLst>
                <a:ext uri="{FF2B5EF4-FFF2-40B4-BE49-F238E27FC236}">
                  <a16:creationId xmlns:a16="http://schemas.microsoft.com/office/drawing/2014/main" id="{4322A38F-D8B2-0E4E-A72E-AC50D283D6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639" name="Content Placeholder 10" descr="Logo&#10;&#10;Description automatically generated">
              <a:extLst>
                <a:ext uri="{FF2B5EF4-FFF2-40B4-BE49-F238E27FC236}">
                  <a16:creationId xmlns:a16="http://schemas.microsoft.com/office/drawing/2014/main" id="{44759031-2691-174B-9477-3E3C6995CA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640" name="Content Placeholder 10" descr="Logo&#10;&#10;Description automatically generated">
              <a:extLst>
                <a:ext uri="{FF2B5EF4-FFF2-40B4-BE49-F238E27FC236}">
                  <a16:creationId xmlns:a16="http://schemas.microsoft.com/office/drawing/2014/main" id="{56747871-01F6-0949-BC44-7A435B4587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641" name="Content Placeholder 10" descr="Logo&#10;&#10;Description automatically generated">
              <a:extLst>
                <a:ext uri="{FF2B5EF4-FFF2-40B4-BE49-F238E27FC236}">
                  <a16:creationId xmlns:a16="http://schemas.microsoft.com/office/drawing/2014/main" id="{4F839AC2-D6CE-F642-9BD9-DCF8E49528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642" name="Content Placeholder 10" descr="Logo&#10;&#10;Description automatically generated">
              <a:extLst>
                <a:ext uri="{FF2B5EF4-FFF2-40B4-BE49-F238E27FC236}">
                  <a16:creationId xmlns:a16="http://schemas.microsoft.com/office/drawing/2014/main" id="{F2D1400D-6741-E645-A263-8082461AE1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643" name="Content Placeholder 10" descr="Logo&#10;&#10;Description automatically generated">
              <a:extLst>
                <a:ext uri="{FF2B5EF4-FFF2-40B4-BE49-F238E27FC236}">
                  <a16:creationId xmlns:a16="http://schemas.microsoft.com/office/drawing/2014/main" id="{4DBC9379-8D5A-F840-8BD9-18728B4F36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644" name="Content Placeholder 10" descr="Logo&#10;&#10;Description automatically generated">
              <a:extLst>
                <a:ext uri="{FF2B5EF4-FFF2-40B4-BE49-F238E27FC236}">
                  <a16:creationId xmlns:a16="http://schemas.microsoft.com/office/drawing/2014/main" id="{191AC5E1-3054-034F-992B-AD07F3533D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645" name="Content Placeholder 10" descr="Logo&#10;&#10;Description automatically generated">
              <a:extLst>
                <a:ext uri="{FF2B5EF4-FFF2-40B4-BE49-F238E27FC236}">
                  <a16:creationId xmlns:a16="http://schemas.microsoft.com/office/drawing/2014/main" id="{896C7CFA-AFF8-3547-9505-C367A4EC32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646" name="Content Placeholder 10" descr="Logo&#10;&#10;Description automatically generated">
              <a:extLst>
                <a:ext uri="{FF2B5EF4-FFF2-40B4-BE49-F238E27FC236}">
                  <a16:creationId xmlns:a16="http://schemas.microsoft.com/office/drawing/2014/main" id="{D8660250-DD5D-2B42-9A04-963458D719F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647" name="Content Placeholder 10" descr="Logo&#10;&#10;Description automatically generated">
              <a:extLst>
                <a:ext uri="{FF2B5EF4-FFF2-40B4-BE49-F238E27FC236}">
                  <a16:creationId xmlns:a16="http://schemas.microsoft.com/office/drawing/2014/main" id="{ACF5B00B-65A4-9E40-BD1E-094CB9F3CB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648" name="Content Placeholder 10" descr="Logo&#10;&#10;Description automatically generated">
              <a:extLst>
                <a:ext uri="{FF2B5EF4-FFF2-40B4-BE49-F238E27FC236}">
                  <a16:creationId xmlns:a16="http://schemas.microsoft.com/office/drawing/2014/main" id="{D87C48D5-D530-DC4B-B16D-2FD85C98C5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649" name="Content Placeholder 10" descr="Logo&#10;&#10;Description automatically generated">
              <a:extLst>
                <a:ext uri="{FF2B5EF4-FFF2-40B4-BE49-F238E27FC236}">
                  <a16:creationId xmlns:a16="http://schemas.microsoft.com/office/drawing/2014/main" id="{215FF5F2-C0EC-064C-B368-29CC54EDA1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650" name="Content Placeholder 10" descr="Logo&#10;&#10;Description automatically generated">
              <a:extLst>
                <a:ext uri="{FF2B5EF4-FFF2-40B4-BE49-F238E27FC236}">
                  <a16:creationId xmlns:a16="http://schemas.microsoft.com/office/drawing/2014/main" id="{6A140C66-0E5E-4B4A-AF51-D9ADC54B2D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651" name="Content Placeholder 10" descr="Logo&#10;&#10;Description automatically generated">
              <a:extLst>
                <a:ext uri="{FF2B5EF4-FFF2-40B4-BE49-F238E27FC236}">
                  <a16:creationId xmlns:a16="http://schemas.microsoft.com/office/drawing/2014/main" id="{B3B1DE06-89CB-1C41-8CD4-FCDF019A18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652" name="Group 651">
            <a:extLst>
              <a:ext uri="{FF2B5EF4-FFF2-40B4-BE49-F238E27FC236}">
                <a16:creationId xmlns:a16="http://schemas.microsoft.com/office/drawing/2014/main" id="{7C443AC5-D7E7-4E4E-BB3C-AF80CFC9D605}"/>
              </a:ext>
            </a:extLst>
          </p:cNvPr>
          <p:cNvGrpSpPr/>
          <p:nvPr/>
        </p:nvGrpSpPr>
        <p:grpSpPr>
          <a:xfrm>
            <a:off x="4710643" y="392697"/>
            <a:ext cx="4274009" cy="2130586"/>
            <a:chOff x="488491" y="2481649"/>
            <a:chExt cx="4274009" cy="2130586"/>
          </a:xfrm>
        </p:grpSpPr>
        <p:pic>
          <p:nvPicPr>
            <p:cNvPr id="653" name="Content Placeholder 10" descr="Logo&#10;&#10;Description automatically generated">
              <a:extLst>
                <a:ext uri="{FF2B5EF4-FFF2-40B4-BE49-F238E27FC236}">
                  <a16:creationId xmlns:a16="http://schemas.microsoft.com/office/drawing/2014/main" id="{B8BB24BB-D5D6-D34D-A280-7AEA65BAD2E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654" name="Content Placeholder 10" descr="Logo&#10;&#10;Description automatically generated">
              <a:extLst>
                <a:ext uri="{FF2B5EF4-FFF2-40B4-BE49-F238E27FC236}">
                  <a16:creationId xmlns:a16="http://schemas.microsoft.com/office/drawing/2014/main" id="{3006A645-5778-A740-B6AB-AE8A75DE64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655" name="Content Placeholder 10" descr="Logo&#10;&#10;Description automatically generated">
              <a:extLst>
                <a:ext uri="{FF2B5EF4-FFF2-40B4-BE49-F238E27FC236}">
                  <a16:creationId xmlns:a16="http://schemas.microsoft.com/office/drawing/2014/main" id="{A30831E3-7C02-BC48-A02F-7DE49FC8DE9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656" name="Content Placeholder 10" descr="Logo&#10;&#10;Description automatically generated">
              <a:extLst>
                <a:ext uri="{FF2B5EF4-FFF2-40B4-BE49-F238E27FC236}">
                  <a16:creationId xmlns:a16="http://schemas.microsoft.com/office/drawing/2014/main" id="{1A9083C0-FC5D-6F4E-818F-8BDF760D16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657" name="Content Placeholder 10" descr="Logo&#10;&#10;Description automatically generated">
              <a:extLst>
                <a:ext uri="{FF2B5EF4-FFF2-40B4-BE49-F238E27FC236}">
                  <a16:creationId xmlns:a16="http://schemas.microsoft.com/office/drawing/2014/main" id="{26CD146B-D06F-574D-84F0-70532FD992C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658" name="Content Placeholder 10" descr="Logo&#10;&#10;Description automatically generated">
              <a:extLst>
                <a:ext uri="{FF2B5EF4-FFF2-40B4-BE49-F238E27FC236}">
                  <a16:creationId xmlns:a16="http://schemas.microsoft.com/office/drawing/2014/main" id="{96139BF6-B70B-F942-905F-6E488AB350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659" name="Content Placeholder 10" descr="Logo&#10;&#10;Description automatically generated">
              <a:extLst>
                <a:ext uri="{FF2B5EF4-FFF2-40B4-BE49-F238E27FC236}">
                  <a16:creationId xmlns:a16="http://schemas.microsoft.com/office/drawing/2014/main" id="{3E59C55B-BAD7-534D-B1AC-0262D0E599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660" name="Content Placeholder 10" descr="Logo&#10;&#10;Description automatically generated">
              <a:extLst>
                <a:ext uri="{FF2B5EF4-FFF2-40B4-BE49-F238E27FC236}">
                  <a16:creationId xmlns:a16="http://schemas.microsoft.com/office/drawing/2014/main" id="{84156DAC-8ACB-1146-94E8-9930CF44F0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661" name="Content Placeholder 10" descr="Logo&#10;&#10;Description automatically generated">
              <a:extLst>
                <a:ext uri="{FF2B5EF4-FFF2-40B4-BE49-F238E27FC236}">
                  <a16:creationId xmlns:a16="http://schemas.microsoft.com/office/drawing/2014/main" id="{626D90BE-2A03-204C-896A-E0221B4EA5E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662" name="Content Placeholder 10" descr="Logo&#10;&#10;Description automatically generated">
              <a:extLst>
                <a:ext uri="{FF2B5EF4-FFF2-40B4-BE49-F238E27FC236}">
                  <a16:creationId xmlns:a16="http://schemas.microsoft.com/office/drawing/2014/main" id="{5DB4E6B9-6FC5-C644-8835-0B0AB246EA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663" name="Content Placeholder 10" descr="Logo&#10;&#10;Description automatically generated">
              <a:extLst>
                <a:ext uri="{FF2B5EF4-FFF2-40B4-BE49-F238E27FC236}">
                  <a16:creationId xmlns:a16="http://schemas.microsoft.com/office/drawing/2014/main" id="{F8741323-6574-C148-8A6C-587355969CC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664" name="Content Placeholder 10" descr="Logo&#10;&#10;Description automatically generated">
              <a:extLst>
                <a:ext uri="{FF2B5EF4-FFF2-40B4-BE49-F238E27FC236}">
                  <a16:creationId xmlns:a16="http://schemas.microsoft.com/office/drawing/2014/main" id="{0B54807A-D30E-1144-9C2D-0A89D937D92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665" name="Content Placeholder 10" descr="Logo&#10;&#10;Description automatically generated">
              <a:extLst>
                <a:ext uri="{FF2B5EF4-FFF2-40B4-BE49-F238E27FC236}">
                  <a16:creationId xmlns:a16="http://schemas.microsoft.com/office/drawing/2014/main" id="{CD906189-D954-B641-BD97-269E9BA508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666" name="Content Placeholder 10" descr="Logo&#10;&#10;Description automatically generated">
              <a:extLst>
                <a:ext uri="{FF2B5EF4-FFF2-40B4-BE49-F238E27FC236}">
                  <a16:creationId xmlns:a16="http://schemas.microsoft.com/office/drawing/2014/main" id="{05601C84-E8C8-4841-96AB-F3DC5EABF1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667" name="Content Placeholder 10" descr="Logo&#10;&#10;Description automatically generated">
              <a:extLst>
                <a:ext uri="{FF2B5EF4-FFF2-40B4-BE49-F238E27FC236}">
                  <a16:creationId xmlns:a16="http://schemas.microsoft.com/office/drawing/2014/main" id="{4C60FE03-ED65-F04E-B506-882B7E4B4E4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668" name="Content Placeholder 10" descr="Logo&#10;&#10;Description automatically generated">
              <a:extLst>
                <a:ext uri="{FF2B5EF4-FFF2-40B4-BE49-F238E27FC236}">
                  <a16:creationId xmlns:a16="http://schemas.microsoft.com/office/drawing/2014/main" id="{338C36C1-A423-014E-82BE-559A76726E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669" name="Content Placeholder 10" descr="Logo&#10;&#10;Description automatically generated">
              <a:extLst>
                <a:ext uri="{FF2B5EF4-FFF2-40B4-BE49-F238E27FC236}">
                  <a16:creationId xmlns:a16="http://schemas.microsoft.com/office/drawing/2014/main" id="{1488384C-3F28-C04F-95C6-3068EC9DA6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670" name="Content Placeholder 10" descr="Logo&#10;&#10;Description automatically generated">
              <a:extLst>
                <a:ext uri="{FF2B5EF4-FFF2-40B4-BE49-F238E27FC236}">
                  <a16:creationId xmlns:a16="http://schemas.microsoft.com/office/drawing/2014/main" id="{C6E81574-D18D-8745-BFE8-0F3DBAE229A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671" name="Content Placeholder 10" descr="Logo&#10;&#10;Description automatically generated">
              <a:extLst>
                <a:ext uri="{FF2B5EF4-FFF2-40B4-BE49-F238E27FC236}">
                  <a16:creationId xmlns:a16="http://schemas.microsoft.com/office/drawing/2014/main" id="{E62EC813-1891-0942-B56F-BEFAD57DA9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672" name="Content Placeholder 10" descr="Logo&#10;&#10;Description automatically generated">
              <a:extLst>
                <a:ext uri="{FF2B5EF4-FFF2-40B4-BE49-F238E27FC236}">
                  <a16:creationId xmlns:a16="http://schemas.microsoft.com/office/drawing/2014/main" id="{C615CDDB-C62B-6C4E-BC6D-266C9A55834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673" name="Content Placeholder 10" descr="Logo&#10;&#10;Description automatically generated">
              <a:extLst>
                <a:ext uri="{FF2B5EF4-FFF2-40B4-BE49-F238E27FC236}">
                  <a16:creationId xmlns:a16="http://schemas.microsoft.com/office/drawing/2014/main" id="{3002477A-D17A-D644-AE20-4AC48E9D89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674" name="Content Placeholder 10" descr="Logo&#10;&#10;Description automatically generated">
              <a:extLst>
                <a:ext uri="{FF2B5EF4-FFF2-40B4-BE49-F238E27FC236}">
                  <a16:creationId xmlns:a16="http://schemas.microsoft.com/office/drawing/2014/main" id="{0307221D-60C0-6F4E-8394-B8A1E53F0B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675" name="Content Placeholder 10" descr="Logo&#10;&#10;Description automatically generated">
              <a:extLst>
                <a:ext uri="{FF2B5EF4-FFF2-40B4-BE49-F238E27FC236}">
                  <a16:creationId xmlns:a16="http://schemas.microsoft.com/office/drawing/2014/main" id="{C8C72291-ECF1-1F46-8CA1-ABFF7D701C6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676" name="Content Placeholder 10" descr="Logo&#10;&#10;Description automatically generated">
              <a:extLst>
                <a:ext uri="{FF2B5EF4-FFF2-40B4-BE49-F238E27FC236}">
                  <a16:creationId xmlns:a16="http://schemas.microsoft.com/office/drawing/2014/main" id="{511A3759-12F5-9B4B-B215-6A83D97657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677" name="Content Placeholder 10" descr="Logo&#10;&#10;Description automatically generated">
              <a:extLst>
                <a:ext uri="{FF2B5EF4-FFF2-40B4-BE49-F238E27FC236}">
                  <a16:creationId xmlns:a16="http://schemas.microsoft.com/office/drawing/2014/main" id="{5F20A994-9A94-E347-8376-69F4D17A5F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678" name="Content Placeholder 10" descr="Logo&#10;&#10;Description automatically generated">
              <a:extLst>
                <a:ext uri="{FF2B5EF4-FFF2-40B4-BE49-F238E27FC236}">
                  <a16:creationId xmlns:a16="http://schemas.microsoft.com/office/drawing/2014/main" id="{553C9704-6408-7D41-90E2-7D4674BF68D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679" name="Content Placeholder 10" descr="Logo&#10;&#10;Description automatically generated">
              <a:extLst>
                <a:ext uri="{FF2B5EF4-FFF2-40B4-BE49-F238E27FC236}">
                  <a16:creationId xmlns:a16="http://schemas.microsoft.com/office/drawing/2014/main" id="{639CF529-0E4C-0946-AC64-CCC855A792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680" name="Content Placeholder 10" descr="Logo&#10;&#10;Description automatically generated">
              <a:extLst>
                <a:ext uri="{FF2B5EF4-FFF2-40B4-BE49-F238E27FC236}">
                  <a16:creationId xmlns:a16="http://schemas.microsoft.com/office/drawing/2014/main" id="{604AD22D-49E0-AD42-B271-F9E56FF8849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681" name="Content Placeholder 10" descr="Logo&#10;&#10;Description automatically generated">
              <a:extLst>
                <a:ext uri="{FF2B5EF4-FFF2-40B4-BE49-F238E27FC236}">
                  <a16:creationId xmlns:a16="http://schemas.microsoft.com/office/drawing/2014/main" id="{03347DB7-2578-CB4C-A53B-990614475F7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682" name="Content Placeholder 10" descr="Logo&#10;&#10;Description automatically generated">
              <a:extLst>
                <a:ext uri="{FF2B5EF4-FFF2-40B4-BE49-F238E27FC236}">
                  <a16:creationId xmlns:a16="http://schemas.microsoft.com/office/drawing/2014/main" id="{BDE84375-7ED9-2849-A499-F3BE3AFAEDF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683" name="Content Placeholder 10" descr="Logo&#10;&#10;Description automatically generated">
              <a:extLst>
                <a:ext uri="{FF2B5EF4-FFF2-40B4-BE49-F238E27FC236}">
                  <a16:creationId xmlns:a16="http://schemas.microsoft.com/office/drawing/2014/main" id="{4F149257-9F02-6849-A562-5382F0D7CD8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684" name="Content Placeholder 10" descr="Logo&#10;&#10;Description automatically generated">
              <a:extLst>
                <a:ext uri="{FF2B5EF4-FFF2-40B4-BE49-F238E27FC236}">
                  <a16:creationId xmlns:a16="http://schemas.microsoft.com/office/drawing/2014/main" id="{49DEAD7A-50A7-6A48-BDBB-BC79628CD4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685" name="Content Placeholder 10" descr="Logo&#10;&#10;Description automatically generated">
              <a:extLst>
                <a:ext uri="{FF2B5EF4-FFF2-40B4-BE49-F238E27FC236}">
                  <a16:creationId xmlns:a16="http://schemas.microsoft.com/office/drawing/2014/main" id="{348B817A-8229-C144-9807-F9F2CCE689B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686" name="Content Placeholder 10" descr="Logo&#10;&#10;Description automatically generated">
              <a:extLst>
                <a:ext uri="{FF2B5EF4-FFF2-40B4-BE49-F238E27FC236}">
                  <a16:creationId xmlns:a16="http://schemas.microsoft.com/office/drawing/2014/main" id="{117C2B67-5954-774D-9B68-996370C944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687" name="Content Placeholder 10" descr="Logo&#10;&#10;Description automatically generated">
              <a:extLst>
                <a:ext uri="{FF2B5EF4-FFF2-40B4-BE49-F238E27FC236}">
                  <a16:creationId xmlns:a16="http://schemas.microsoft.com/office/drawing/2014/main" id="{7400C226-8B74-304E-99E0-AD553ECF1F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688" name="Content Placeholder 10" descr="Logo&#10;&#10;Description automatically generated">
              <a:extLst>
                <a:ext uri="{FF2B5EF4-FFF2-40B4-BE49-F238E27FC236}">
                  <a16:creationId xmlns:a16="http://schemas.microsoft.com/office/drawing/2014/main" id="{6F554AFD-32F4-D943-B9B8-68C38461D1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689" name="Content Placeholder 10" descr="Logo&#10;&#10;Description automatically generated">
              <a:extLst>
                <a:ext uri="{FF2B5EF4-FFF2-40B4-BE49-F238E27FC236}">
                  <a16:creationId xmlns:a16="http://schemas.microsoft.com/office/drawing/2014/main" id="{B857BA2F-5623-9441-9A66-8B0D3F2543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690" name="Content Placeholder 10" descr="Logo&#10;&#10;Description automatically generated">
              <a:extLst>
                <a:ext uri="{FF2B5EF4-FFF2-40B4-BE49-F238E27FC236}">
                  <a16:creationId xmlns:a16="http://schemas.microsoft.com/office/drawing/2014/main" id="{C92DEC58-A594-364B-BE43-E9FA618C9B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691" name="Content Placeholder 10" descr="Logo&#10;&#10;Description automatically generated">
              <a:extLst>
                <a:ext uri="{FF2B5EF4-FFF2-40B4-BE49-F238E27FC236}">
                  <a16:creationId xmlns:a16="http://schemas.microsoft.com/office/drawing/2014/main" id="{0BEF0F39-E2BC-3044-9B89-E1EAC6E254F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692" name="Content Placeholder 10" descr="Logo&#10;&#10;Description automatically generated">
              <a:extLst>
                <a:ext uri="{FF2B5EF4-FFF2-40B4-BE49-F238E27FC236}">
                  <a16:creationId xmlns:a16="http://schemas.microsoft.com/office/drawing/2014/main" id="{AAFC5E9E-3B42-854E-ADBC-F7301AF8F4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693" name="Group 692">
            <a:extLst>
              <a:ext uri="{FF2B5EF4-FFF2-40B4-BE49-F238E27FC236}">
                <a16:creationId xmlns:a16="http://schemas.microsoft.com/office/drawing/2014/main" id="{F5AE6C70-9E32-094C-911A-0A08759DFB93}"/>
              </a:ext>
            </a:extLst>
          </p:cNvPr>
          <p:cNvGrpSpPr/>
          <p:nvPr/>
        </p:nvGrpSpPr>
        <p:grpSpPr>
          <a:xfrm>
            <a:off x="8883191" y="392697"/>
            <a:ext cx="4274009" cy="2130586"/>
            <a:chOff x="488491" y="2481649"/>
            <a:chExt cx="4274009" cy="2130586"/>
          </a:xfrm>
        </p:grpSpPr>
        <p:pic>
          <p:nvPicPr>
            <p:cNvPr id="694" name="Content Placeholder 10" descr="Logo&#10;&#10;Description automatically generated">
              <a:extLst>
                <a:ext uri="{FF2B5EF4-FFF2-40B4-BE49-F238E27FC236}">
                  <a16:creationId xmlns:a16="http://schemas.microsoft.com/office/drawing/2014/main" id="{03839C38-F86F-464E-8182-38A3B6BF7A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695" name="Content Placeholder 10" descr="Logo&#10;&#10;Description automatically generated">
              <a:extLst>
                <a:ext uri="{FF2B5EF4-FFF2-40B4-BE49-F238E27FC236}">
                  <a16:creationId xmlns:a16="http://schemas.microsoft.com/office/drawing/2014/main" id="{D86FF45D-180F-044A-B83B-5F1F6AF6005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696" name="Content Placeholder 10" descr="Logo&#10;&#10;Description automatically generated">
              <a:extLst>
                <a:ext uri="{FF2B5EF4-FFF2-40B4-BE49-F238E27FC236}">
                  <a16:creationId xmlns:a16="http://schemas.microsoft.com/office/drawing/2014/main" id="{CC70B144-DF00-6A47-9DFD-BD02A7543F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697" name="Content Placeholder 10" descr="Logo&#10;&#10;Description automatically generated">
              <a:extLst>
                <a:ext uri="{FF2B5EF4-FFF2-40B4-BE49-F238E27FC236}">
                  <a16:creationId xmlns:a16="http://schemas.microsoft.com/office/drawing/2014/main" id="{149707CE-DEBE-DB43-83BB-6D0A0BC5162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698" name="Content Placeholder 10" descr="Logo&#10;&#10;Description automatically generated">
              <a:extLst>
                <a:ext uri="{FF2B5EF4-FFF2-40B4-BE49-F238E27FC236}">
                  <a16:creationId xmlns:a16="http://schemas.microsoft.com/office/drawing/2014/main" id="{6EC5B9A8-FC27-8A4F-8EE6-1A0963EF4D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699" name="Content Placeholder 10" descr="Logo&#10;&#10;Description automatically generated">
              <a:extLst>
                <a:ext uri="{FF2B5EF4-FFF2-40B4-BE49-F238E27FC236}">
                  <a16:creationId xmlns:a16="http://schemas.microsoft.com/office/drawing/2014/main" id="{673661C8-053C-D44F-B70F-8E5EFA11FC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700" name="Content Placeholder 10" descr="Logo&#10;&#10;Description automatically generated">
              <a:extLst>
                <a:ext uri="{FF2B5EF4-FFF2-40B4-BE49-F238E27FC236}">
                  <a16:creationId xmlns:a16="http://schemas.microsoft.com/office/drawing/2014/main" id="{78BB21D3-50FF-FD47-99A5-8CF103602C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701" name="Content Placeholder 10" descr="Logo&#10;&#10;Description automatically generated">
              <a:extLst>
                <a:ext uri="{FF2B5EF4-FFF2-40B4-BE49-F238E27FC236}">
                  <a16:creationId xmlns:a16="http://schemas.microsoft.com/office/drawing/2014/main" id="{7011A65E-FB04-4F44-90F5-73A530A3692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702" name="Content Placeholder 10" descr="Logo&#10;&#10;Description automatically generated">
              <a:extLst>
                <a:ext uri="{FF2B5EF4-FFF2-40B4-BE49-F238E27FC236}">
                  <a16:creationId xmlns:a16="http://schemas.microsoft.com/office/drawing/2014/main" id="{9DDFA83C-35BA-9D4A-9F33-265D2FA621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703" name="Content Placeholder 10" descr="Logo&#10;&#10;Description automatically generated">
              <a:extLst>
                <a:ext uri="{FF2B5EF4-FFF2-40B4-BE49-F238E27FC236}">
                  <a16:creationId xmlns:a16="http://schemas.microsoft.com/office/drawing/2014/main" id="{4403AB93-735D-8947-AB56-C66C2B9AA6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704" name="Content Placeholder 10" descr="Logo&#10;&#10;Description automatically generated">
              <a:extLst>
                <a:ext uri="{FF2B5EF4-FFF2-40B4-BE49-F238E27FC236}">
                  <a16:creationId xmlns:a16="http://schemas.microsoft.com/office/drawing/2014/main" id="{E5CBE84C-7D13-3C4D-B483-3116BD2F6B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705" name="Content Placeholder 10" descr="Logo&#10;&#10;Description automatically generated">
              <a:extLst>
                <a:ext uri="{FF2B5EF4-FFF2-40B4-BE49-F238E27FC236}">
                  <a16:creationId xmlns:a16="http://schemas.microsoft.com/office/drawing/2014/main" id="{459EA9E1-C26E-8A49-9E01-D91C1DCE66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706" name="Content Placeholder 10" descr="Logo&#10;&#10;Description automatically generated">
              <a:extLst>
                <a:ext uri="{FF2B5EF4-FFF2-40B4-BE49-F238E27FC236}">
                  <a16:creationId xmlns:a16="http://schemas.microsoft.com/office/drawing/2014/main" id="{A818B1B9-638B-D64B-B828-3961B572CC0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707" name="Content Placeholder 10" descr="Logo&#10;&#10;Description automatically generated">
              <a:extLst>
                <a:ext uri="{FF2B5EF4-FFF2-40B4-BE49-F238E27FC236}">
                  <a16:creationId xmlns:a16="http://schemas.microsoft.com/office/drawing/2014/main" id="{406CF1A6-8199-7B48-A9E5-F9A65B739B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708" name="Content Placeholder 10" descr="Logo&#10;&#10;Description automatically generated">
              <a:extLst>
                <a:ext uri="{FF2B5EF4-FFF2-40B4-BE49-F238E27FC236}">
                  <a16:creationId xmlns:a16="http://schemas.microsoft.com/office/drawing/2014/main" id="{CFD39695-8834-F64B-B00F-114ED8A22C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709" name="Content Placeholder 10" descr="Logo&#10;&#10;Description automatically generated">
              <a:extLst>
                <a:ext uri="{FF2B5EF4-FFF2-40B4-BE49-F238E27FC236}">
                  <a16:creationId xmlns:a16="http://schemas.microsoft.com/office/drawing/2014/main" id="{80A850CA-CF8B-C548-A792-188E57E618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710" name="Content Placeholder 10" descr="Logo&#10;&#10;Description automatically generated">
              <a:extLst>
                <a:ext uri="{FF2B5EF4-FFF2-40B4-BE49-F238E27FC236}">
                  <a16:creationId xmlns:a16="http://schemas.microsoft.com/office/drawing/2014/main" id="{D7E8A72C-D02B-AF45-94B9-391D8D6C83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711" name="Content Placeholder 10" descr="Logo&#10;&#10;Description automatically generated">
              <a:extLst>
                <a:ext uri="{FF2B5EF4-FFF2-40B4-BE49-F238E27FC236}">
                  <a16:creationId xmlns:a16="http://schemas.microsoft.com/office/drawing/2014/main" id="{1477F468-4F6A-4647-BB2A-B350FCEE161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712" name="Content Placeholder 10" descr="Logo&#10;&#10;Description automatically generated">
              <a:extLst>
                <a:ext uri="{FF2B5EF4-FFF2-40B4-BE49-F238E27FC236}">
                  <a16:creationId xmlns:a16="http://schemas.microsoft.com/office/drawing/2014/main" id="{451E9995-4C20-1B45-86B8-9BC509E81B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713" name="Content Placeholder 10" descr="Logo&#10;&#10;Description automatically generated">
              <a:extLst>
                <a:ext uri="{FF2B5EF4-FFF2-40B4-BE49-F238E27FC236}">
                  <a16:creationId xmlns:a16="http://schemas.microsoft.com/office/drawing/2014/main" id="{7E6D037D-4517-9E4D-BC15-41596A472C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714" name="Content Placeholder 10" descr="Logo&#10;&#10;Description automatically generated">
              <a:extLst>
                <a:ext uri="{FF2B5EF4-FFF2-40B4-BE49-F238E27FC236}">
                  <a16:creationId xmlns:a16="http://schemas.microsoft.com/office/drawing/2014/main" id="{75D5D078-CA72-B744-B59D-787A089BD1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715" name="Content Placeholder 10" descr="Logo&#10;&#10;Description automatically generated">
              <a:extLst>
                <a:ext uri="{FF2B5EF4-FFF2-40B4-BE49-F238E27FC236}">
                  <a16:creationId xmlns:a16="http://schemas.microsoft.com/office/drawing/2014/main" id="{B6593153-4B6E-7B41-AA7E-4788652EFF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716" name="Content Placeholder 10" descr="Logo&#10;&#10;Description automatically generated">
              <a:extLst>
                <a:ext uri="{FF2B5EF4-FFF2-40B4-BE49-F238E27FC236}">
                  <a16:creationId xmlns:a16="http://schemas.microsoft.com/office/drawing/2014/main" id="{9F6B8E41-22EC-B24C-A8C0-8762261FE8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717" name="Content Placeholder 10" descr="Logo&#10;&#10;Description automatically generated">
              <a:extLst>
                <a:ext uri="{FF2B5EF4-FFF2-40B4-BE49-F238E27FC236}">
                  <a16:creationId xmlns:a16="http://schemas.microsoft.com/office/drawing/2014/main" id="{7292EFC5-9553-224C-9B77-646ACD854F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718" name="Content Placeholder 10" descr="Logo&#10;&#10;Description automatically generated">
              <a:extLst>
                <a:ext uri="{FF2B5EF4-FFF2-40B4-BE49-F238E27FC236}">
                  <a16:creationId xmlns:a16="http://schemas.microsoft.com/office/drawing/2014/main" id="{3639758B-3BE5-704D-A0D9-48D2E3F29B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719" name="Content Placeholder 10" descr="Logo&#10;&#10;Description automatically generated">
              <a:extLst>
                <a:ext uri="{FF2B5EF4-FFF2-40B4-BE49-F238E27FC236}">
                  <a16:creationId xmlns:a16="http://schemas.microsoft.com/office/drawing/2014/main" id="{86F5261E-EED5-7D44-95AD-1DDB33B85B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720" name="Content Placeholder 10" descr="Logo&#10;&#10;Description automatically generated">
              <a:extLst>
                <a:ext uri="{FF2B5EF4-FFF2-40B4-BE49-F238E27FC236}">
                  <a16:creationId xmlns:a16="http://schemas.microsoft.com/office/drawing/2014/main" id="{5DCAF6E2-BF3C-2D4A-ADD5-D36A0A7303B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721" name="Content Placeholder 10" descr="Logo&#10;&#10;Description automatically generated">
              <a:extLst>
                <a:ext uri="{FF2B5EF4-FFF2-40B4-BE49-F238E27FC236}">
                  <a16:creationId xmlns:a16="http://schemas.microsoft.com/office/drawing/2014/main" id="{56EDAEAD-AF91-DF4C-8FF6-08310FE7B92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722" name="Content Placeholder 10" descr="Logo&#10;&#10;Description automatically generated">
              <a:extLst>
                <a:ext uri="{FF2B5EF4-FFF2-40B4-BE49-F238E27FC236}">
                  <a16:creationId xmlns:a16="http://schemas.microsoft.com/office/drawing/2014/main" id="{30E069EA-6387-B34A-8304-23AE49EC48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723" name="Content Placeholder 10" descr="Logo&#10;&#10;Description automatically generated">
              <a:extLst>
                <a:ext uri="{FF2B5EF4-FFF2-40B4-BE49-F238E27FC236}">
                  <a16:creationId xmlns:a16="http://schemas.microsoft.com/office/drawing/2014/main" id="{AE279BA6-26B1-0F44-815B-AB89B131DB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724" name="Content Placeholder 10" descr="Logo&#10;&#10;Description automatically generated">
              <a:extLst>
                <a:ext uri="{FF2B5EF4-FFF2-40B4-BE49-F238E27FC236}">
                  <a16:creationId xmlns:a16="http://schemas.microsoft.com/office/drawing/2014/main" id="{1E86857F-F9B8-F54D-AC13-72ADABF84A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725" name="Content Placeholder 10" descr="Logo&#10;&#10;Description automatically generated">
              <a:extLst>
                <a:ext uri="{FF2B5EF4-FFF2-40B4-BE49-F238E27FC236}">
                  <a16:creationId xmlns:a16="http://schemas.microsoft.com/office/drawing/2014/main" id="{CA900B0B-C357-5142-ACD1-3BE8245C97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726" name="Content Placeholder 10" descr="Logo&#10;&#10;Description automatically generated">
              <a:extLst>
                <a:ext uri="{FF2B5EF4-FFF2-40B4-BE49-F238E27FC236}">
                  <a16:creationId xmlns:a16="http://schemas.microsoft.com/office/drawing/2014/main" id="{48CBFAB3-723F-A14D-BDB9-4DF76DB34D9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727" name="Content Placeholder 10" descr="Logo&#10;&#10;Description automatically generated">
              <a:extLst>
                <a:ext uri="{FF2B5EF4-FFF2-40B4-BE49-F238E27FC236}">
                  <a16:creationId xmlns:a16="http://schemas.microsoft.com/office/drawing/2014/main" id="{325ED428-8779-A548-80D6-E3D388A3589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728" name="Content Placeholder 10" descr="Logo&#10;&#10;Description automatically generated">
              <a:extLst>
                <a:ext uri="{FF2B5EF4-FFF2-40B4-BE49-F238E27FC236}">
                  <a16:creationId xmlns:a16="http://schemas.microsoft.com/office/drawing/2014/main" id="{3AC72DDC-7673-014E-9F47-4C80697230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729" name="Content Placeholder 10" descr="Logo&#10;&#10;Description automatically generated">
              <a:extLst>
                <a:ext uri="{FF2B5EF4-FFF2-40B4-BE49-F238E27FC236}">
                  <a16:creationId xmlns:a16="http://schemas.microsoft.com/office/drawing/2014/main" id="{4B18E7BC-B305-5545-A905-26E61CC074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730" name="Content Placeholder 10" descr="Logo&#10;&#10;Description automatically generated">
              <a:extLst>
                <a:ext uri="{FF2B5EF4-FFF2-40B4-BE49-F238E27FC236}">
                  <a16:creationId xmlns:a16="http://schemas.microsoft.com/office/drawing/2014/main" id="{80A85C9C-8402-3D4C-AA60-04FE6F2C42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731" name="Content Placeholder 10" descr="Logo&#10;&#10;Description automatically generated">
              <a:extLst>
                <a:ext uri="{FF2B5EF4-FFF2-40B4-BE49-F238E27FC236}">
                  <a16:creationId xmlns:a16="http://schemas.microsoft.com/office/drawing/2014/main" id="{48F008BD-693E-7641-BED7-EEAB60D990A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732" name="Content Placeholder 10" descr="Logo&#10;&#10;Description automatically generated">
              <a:extLst>
                <a:ext uri="{FF2B5EF4-FFF2-40B4-BE49-F238E27FC236}">
                  <a16:creationId xmlns:a16="http://schemas.microsoft.com/office/drawing/2014/main" id="{790360A5-6A22-B947-9853-EE8735682B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733" name="Content Placeholder 10" descr="Logo&#10;&#10;Description automatically generated">
              <a:extLst>
                <a:ext uri="{FF2B5EF4-FFF2-40B4-BE49-F238E27FC236}">
                  <a16:creationId xmlns:a16="http://schemas.microsoft.com/office/drawing/2014/main" id="{715ACA27-1EEF-2E4A-A6A9-3ED6AD275D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734" name="Group 733">
            <a:extLst>
              <a:ext uri="{FF2B5EF4-FFF2-40B4-BE49-F238E27FC236}">
                <a16:creationId xmlns:a16="http://schemas.microsoft.com/office/drawing/2014/main" id="{DA6FA6BA-6694-C842-9100-6FF36584544D}"/>
              </a:ext>
            </a:extLst>
          </p:cNvPr>
          <p:cNvGrpSpPr/>
          <p:nvPr/>
        </p:nvGrpSpPr>
        <p:grpSpPr>
          <a:xfrm>
            <a:off x="-3702509" y="392697"/>
            <a:ext cx="4274009" cy="2130586"/>
            <a:chOff x="488491" y="2481649"/>
            <a:chExt cx="4274009" cy="2130586"/>
          </a:xfrm>
        </p:grpSpPr>
        <p:pic>
          <p:nvPicPr>
            <p:cNvPr id="735" name="Content Placeholder 10" descr="Logo&#10;&#10;Description automatically generated">
              <a:extLst>
                <a:ext uri="{FF2B5EF4-FFF2-40B4-BE49-F238E27FC236}">
                  <a16:creationId xmlns:a16="http://schemas.microsoft.com/office/drawing/2014/main" id="{6916F77D-6582-A44F-BD18-5C8346B5835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736" name="Content Placeholder 10" descr="Logo&#10;&#10;Description automatically generated">
              <a:extLst>
                <a:ext uri="{FF2B5EF4-FFF2-40B4-BE49-F238E27FC236}">
                  <a16:creationId xmlns:a16="http://schemas.microsoft.com/office/drawing/2014/main" id="{A331F222-0226-AF46-92B5-124137195F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737" name="Content Placeholder 10" descr="Logo&#10;&#10;Description automatically generated">
              <a:extLst>
                <a:ext uri="{FF2B5EF4-FFF2-40B4-BE49-F238E27FC236}">
                  <a16:creationId xmlns:a16="http://schemas.microsoft.com/office/drawing/2014/main" id="{A39B255A-A020-4C4D-8F58-11707CCA83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738" name="Content Placeholder 10" descr="Logo&#10;&#10;Description automatically generated">
              <a:extLst>
                <a:ext uri="{FF2B5EF4-FFF2-40B4-BE49-F238E27FC236}">
                  <a16:creationId xmlns:a16="http://schemas.microsoft.com/office/drawing/2014/main" id="{8A07CA74-32DC-3C4D-970A-00B064F3AC7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739" name="Content Placeholder 10" descr="Logo&#10;&#10;Description automatically generated">
              <a:extLst>
                <a:ext uri="{FF2B5EF4-FFF2-40B4-BE49-F238E27FC236}">
                  <a16:creationId xmlns:a16="http://schemas.microsoft.com/office/drawing/2014/main" id="{4B928A87-28FB-474D-84AB-54BAEBC9A80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740" name="Content Placeholder 10" descr="Logo&#10;&#10;Description automatically generated">
              <a:extLst>
                <a:ext uri="{FF2B5EF4-FFF2-40B4-BE49-F238E27FC236}">
                  <a16:creationId xmlns:a16="http://schemas.microsoft.com/office/drawing/2014/main" id="{A63129B0-158E-774C-BCA7-5821E5FC3A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741" name="Content Placeholder 10" descr="Logo&#10;&#10;Description automatically generated">
              <a:extLst>
                <a:ext uri="{FF2B5EF4-FFF2-40B4-BE49-F238E27FC236}">
                  <a16:creationId xmlns:a16="http://schemas.microsoft.com/office/drawing/2014/main" id="{DB80FD26-348C-7945-B286-9B4F8B6B03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742" name="Content Placeholder 10" descr="Logo&#10;&#10;Description automatically generated">
              <a:extLst>
                <a:ext uri="{FF2B5EF4-FFF2-40B4-BE49-F238E27FC236}">
                  <a16:creationId xmlns:a16="http://schemas.microsoft.com/office/drawing/2014/main" id="{E5B5563D-ACD8-7442-8C69-0DA6BC2EFE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743" name="Content Placeholder 10" descr="Logo&#10;&#10;Description automatically generated">
              <a:extLst>
                <a:ext uri="{FF2B5EF4-FFF2-40B4-BE49-F238E27FC236}">
                  <a16:creationId xmlns:a16="http://schemas.microsoft.com/office/drawing/2014/main" id="{E4BA3662-5E4F-5E4D-8562-D45E8BD854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744" name="Content Placeholder 10" descr="Logo&#10;&#10;Description automatically generated">
              <a:extLst>
                <a:ext uri="{FF2B5EF4-FFF2-40B4-BE49-F238E27FC236}">
                  <a16:creationId xmlns:a16="http://schemas.microsoft.com/office/drawing/2014/main" id="{0BEC89C9-A07D-C747-AB33-8EFF7E1848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745" name="Content Placeholder 10" descr="Logo&#10;&#10;Description automatically generated">
              <a:extLst>
                <a:ext uri="{FF2B5EF4-FFF2-40B4-BE49-F238E27FC236}">
                  <a16:creationId xmlns:a16="http://schemas.microsoft.com/office/drawing/2014/main" id="{103F49F5-F700-034B-8447-1E572939237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746" name="Content Placeholder 10" descr="Logo&#10;&#10;Description automatically generated">
              <a:extLst>
                <a:ext uri="{FF2B5EF4-FFF2-40B4-BE49-F238E27FC236}">
                  <a16:creationId xmlns:a16="http://schemas.microsoft.com/office/drawing/2014/main" id="{A8FBF7FA-BD02-4348-AD8C-501574D6F6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747" name="Content Placeholder 10" descr="Logo&#10;&#10;Description automatically generated">
              <a:extLst>
                <a:ext uri="{FF2B5EF4-FFF2-40B4-BE49-F238E27FC236}">
                  <a16:creationId xmlns:a16="http://schemas.microsoft.com/office/drawing/2014/main" id="{47AEEBBB-E58E-7D4E-8E8E-2AEF073E49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748" name="Content Placeholder 10" descr="Logo&#10;&#10;Description automatically generated">
              <a:extLst>
                <a:ext uri="{FF2B5EF4-FFF2-40B4-BE49-F238E27FC236}">
                  <a16:creationId xmlns:a16="http://schemas.microsoft.com/office/drawing/2014/main" id="{AAE6AA17-3CEE-0D4C-8F09-F9F4F8321A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749" name="Content Placeholder 10" descr="Logo&#10;&#10;Description automatically generated">
              <a:extLst>
                <a:ext uri="{FF2B5EF4-FFF2-40B4-BE49-F238E27FC236}">
                  <a16:creationId xmlns:a16="http://schemas.microsoft.com/office/drawing/2014/main" id="{FAB51850-5CB6-4F43-B47F-55A4F164C5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750" name="Content Placeholder 10" descr="Logo&#10;&#10;Description automatically generated">
              <a:extLst>
                <a:ext uri="{FF2B5EF4-FFF2-40B4-BE49-F238E27FC236}">
                  <a16:creationId xmlns:a16="http://schemas.microsoft.com/office/drawing/2014/main" id="{62FEF699-07F3-CC4C-B721-798333877E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751" name="Content Placeholder 10" descr="Logo&#10;&#10;Description automatically generated">
              <a:extLst>
                <a:ext uri="{FF2B5EF4-FFF2-40B4-BE49-F238E27FC236}">
                  <a16:creationId xmlns:a16="http://schemas.microsoft.com/office/drawing/2014/main" id="{B08FE034-A645-2D45-8E51-02F29CD843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752" name="Content Placeholder 10" descr="Logo&#10;&#10;Description automatically generated">
              <a:extLst>
                <a:ext uri="{FF2B5EF4-FFF2-40B4-BE49-F238E27FC236}">
                  <a16:creationId xmlns:a16="http://schemas.microsoft.com/office/drawing/2014/main" id="{91BB0F7C-AB72-3644-A009-3404B93314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753" name="Content Placeholder 10" descr="Logo&#10;&#10;Description automatically generated">
              <a:extLst>
                <a:ext uri="{FF2B5EF4-FFF2-40B4-BE49-F238E27FC236}">
                  <a16:creationId xmlns:a16="http://schemas.microsoft.com/office/drawing/2014/main" id="{A1347C6F-EF23-FC47-A460-9484391255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754" name="Content Placeholder 10" descr="Logo&#10;&#10;Description automatically generated">
              <a:extLst>
                <a:ext uri="{FF2B5EF4-FFF2-40B4-BE49-F238E27FC236}">
                  <a16:creationId xmlns:a16="http://schemas.microsoft.com/office/drawing/2014/main" id="{3E86B2B6-D45F-644E-953C-AEDEF6F99D7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755" name="Content Placeholder 10" descr="Logo&#10;&#10;Description automatically generated">
              <a:extLst>
                <a:ext uri="{FF2B5EF4-FFF2-40B4-BE49-F238E27FC236}">
                  <a16:creationId xmlns:a16="http://schemas.microsoft.com/office/drawing/2014/main" id="{44FEADE5-5B95-FD49-8F0E-0DEC6F8A45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756" name="Content Placeholder 10" descr="Logo&#10;&#10;Description automatically generated">
              <a:extLst>
                <a:ext uri="{FF2B5EF4-FFF2-40B4-BE49-F238E27FC236}">
                  <a16:creationId xmlns:a16="http://schemas.microsoft.com/office/drawing/2014/main" id="{D0698B87-B7AE-C146-9C03-8A04C50F8B4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757" name="Content Placeholder 10" descr="Logo&#10;&#10;Description automatically generated">
              <a:extLst>
                <a:ext uri="{FF2B5EF4-FFF2-40B4-BE49-F238E27FC236}">
                  <a16:creationId xmlns:a16="http://schemas.microsoft.com/office/drawing/2014/main" id="{867A1842-EAFA-DE43-840C-B70A4CCAA4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758" name="Content Placeholder 10" descr="Logo&#10;&#10;Description automatically generated">
              <a:extLst>
                <a:ext uri="{FF2B5EF4-FFF2-40B4-BE49-F238E27FC236}">
                  <a16:creationId xmlns:a16="http://schemas.microsoft.com/office/drawing/2014/main" id="{4024655C-B5E9-0A4B-9294-1DFCFA5BEC9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759" name="Content Placeholder 10" descr="Logo&#10;&#10;Description automatically generated">
              <a:extLst>
                <a:ext uri="{FF2B5EF4-FFF2-40B4-BE49-F238E27FC236}">
                  <a16:creationId xmlns:a16="http://schemas.microsoft.com/office/drawing/2014/main" id="{4CBBA880-4DB8-0F4A-BF4D-41D38AE2828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760" name="Content Placeholder 10" descr="Logo&#10;&#10;Description automatically generated">
              <a:extLst>
                <a:ext uri="{FF2B5EF4-FFF2-40B4-BE49-F238E27FC236}">
                  <a16:creationId xmlns:a16="http://schemas.microsoft.com/office/drawing/2014/main" id="{91A600B8-2EE8-F64D-93AE-8B1181579D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761" name="Content Placeholder 10" descr="Logo&#10;&#10;Description automatically generated">
              <a:extLst>
                <a:ext uri="{FF2B5EF4-FFF2-40B4-BE49-F238E27FC236}">
                  <a16:creationId xmlns:a16="http://schemas.microsoft.com/office/drawing/2014/main" id="{48397EEE-C0A5-9E4B-8C1D-C9B997BB9D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762" name="Content Placeholder 10" descr="Logo&#10;&#10;Description automatically generated">
              <a:extLst>
                <a:ext uri="{FF2B5EF4-FFF2-40B4-BE49-F238E27FC236}">
                  <a16:creationId xmlns:a16="http://schemas.microsoft.com/office/drawing/2014/main" id="{CB6B0BD5-21D7-1F47-B630-E6096354DA8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763" name="Content Placeholder 10" descr="Logo&#10;&#10;Description automatically generated">
              <a:extLst>
                <a:ext uri="{FF2B5EF4-FFF2-40B4-BE49-F238E27FC236}">
                  <a16:creationId xmlns:a16="http://schemas.microsoft.com/office/drawing/2014/main" id="{7D23AAE2-AF13-E644-98CA-BF7B080B169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764" name="Content Placeholder 10" descr="Logo&#10;&#10;Description automatically generated">
              <a:extLst>
                <a:ext uri="{FF2B5EF4-FFF2-40B4-BE49-F238E27FC236}">
                  <a16:creationId xmlns:a16="http://schemas.microsoft.com/office/drawing/2014/main" id="{DD60D08D-6FB8-F944-98C6-67DEC7F22C6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765" name="Content Placeholder 10" descr="Logo&#10;&#10;Description automatically generated">
              <a:extLst>
                <a:ext uri="{FF2B5EF4-FFF2-40B4-BE49-F238E27FC236}">
                  <a16:creationId xmlns:a16="http://schemas.microsoft.com/office/drawing/2014/main" id="{9A8113B6-575E-4549-83E7-8B70E2AFBF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766" name="Content Placeholder 10" descr="Logo&#10;&#10;Description automatically generated">
              <a:extLst>
                <a:ext uri="{FF2B5EF4-FFF2-40B4-BE49-F238E27FC236}">
                  <a16:creationId xmlns:a16="http://schemas.microsoft.com/office/drawing/2014/main" id="{69EF19E2-BF83-8B4D-A8C7-0B63B1C6CA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767" name="Content Placeholder 10" descr="Logo&#10;&#10;Description automatically generated">
              <a:extLst>
                <a:ext uri="{FF2B5EF4-FFF2-40B4-BE49-F238E27FC236}">
                  <a16:creationId xmlns:a16="http://schemas.microsoft.com/office/drawing/2014/main" id="{7C947B9C-222F-BA4E-A199-EA7353B624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768" name="Content Placeholder 10" descr="Logo&#10;&#10;Description automatically generated">
              <a:extLst>
                <a:ext uri="{FF2B5EF4-FFF2-40B4-BE49-F238E27FC236}">
                  <a16:creationId xmlns:a16="http://schemas.microsoft.com/office/drawing/2014/main" id="{22FFDFC8-2803-D448-A670-C43F21AA45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769" name="Content Placeholder 10" descr="Logo&#10;&#10;Description automatically generated">
              <a:extLst>
                <a:ext uri="{FF2B5EF4-FFF2-40B4-BE49-F238E27FC236}">
                  <a16:creationId xmlns:a16="http://schemas.microsoft.com/office/drawing/2014/main" id="{7C1F5EAB-8468-4E48-8F79-C36773EA34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770" name="Content Placeholder 10" descr="Logo&#10;&#10;Description automatically generated">
              <a:extLst>
                <a:ext uri="{FF2B5EF4-FFF2-40B4-BE49-F238E27FC236}">
                  <a16:creationId xmlns:a16="http://schemas.microsoft.com/office/drawing/2014/main" id="{3B2F2FAA-ABFE-D24E-A080-268BFCFF7E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771" name="Content Placeholder 10" descr="Logo&#10;&#10;Description automatically generated">
              <a:extLst>
                <a:ext uri="{FF2B5EF4-FFF2-40B4-BE49-F238E27FC236}">
                  <a16:creationId xmlns:a16="http://schemas.microsoft.com/office/drawing/2014/main" id="{4D6B0865-7860-4048-B511-A704B90D85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772" name="Content Placeholder 10" descr="Logo&#10;&#10;Description automatically generated">
              <a:extLst>
                <a:ext uri="{FF2B5EF4-FFF2-40B4-BE49-F238E27FC236}">
                  <a16:creationId xmlns:a16="http://schemas.microsoft.com/office/drawing/2014/main" id="{DCA3EF9F-47D5-6648-83D6-8B6BE71540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773" name="Content Placeholder 10" descr="Logo&#10;&#10;Description automatically generated">
              <a:extLst>
                <a:ext uri="{FF2B5EF4-FFF2-40B4-BE49-F238E27FC236}">
                  <a16:creationId xmlns:a16="http://schemas.microsoft.com/office/drawing/2014/main" id="{A35A74D0-5B0F-CB43-B5B3-87352EC9E5E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774" name="Content Placeholder 10" descr="Logo&#10;&#10;Description automatically generated">
              <a:extLst>
                <a:ext uri="{FF2B5EF4-FFF2-40B4-BE49-F238E27FC236}">
                  <a16:creationId xmlns:a16="http://schemas.microsoft.com/office/drawing/2014/main" id="{F1A8A970-65F4-8746-A589-22DF2FF3F6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775" name="Group 774">
            <a:extLst>
              <a:ext uri="{FF2B5EF4-FFF2-40B4-BE49-F238E27FC236}">
                <a16:creationId xmlns:a16="http://schemas.microsoft.com/office/drawing/2014/main" id="{F7CC4662-DE91-0745-ACA1-8C51DDE549E1}"/>
              </a:ext>
            </a:extLst>
          </p:cNvPr>
          <p:cNvGrpSpPr/>
          <p:nvPr/>
        </p:nvGrpSpPr>
        <p:grpSpPr>
          <a:xfrm>
            <a:off x="488491" y="-1550403"/>
            <a:ext cx="4274009" cy="2130586"/>
            <a:chOff x="488491" y="2481649"/>
            <a:chExt cx="4274009" cy="2130586"/>
          </a:xfrm>
        </p:grpSpPr>
        <p:pic>
          <p:nvPicPr>
            <p:cNvPr id="776" name="Content Placeholder 10" descr="Logo&#10;&#10;Description automatically generated">
              <a:extLst>
                <a:ext uri="{FF2B5EF4-FFF2-40B4-BE49-F238E27FC236}">
                  <a16:creationId xmlns:a16="http://schemas.microsoft.com/office/drawing/2014/main" id="{D9FEBFA1-88AB-3848-8699-358C463BC77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777" name="Content Placeholder 10" descr="Logo&#10;&#10;Description automatically generated">
              <a:extLst>
                <a:ext uri="{FF2B5EF4-FFF2-40B4-BE49-F238E27FC236}">
                  <a16:creationId xmlns:a16="http://schemas.microsoft.com/office/drawing/2014/main" id="{C078DC7F-33D9-9E47-854A-B2074F9AA3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778" name="Content Placeholder 10" descr="Logo&#10;&#10;Description automatically generated">
              <a:extLst>
                <a:ext uri="{FF2B5EF4-FFF2-40B4-BE49-F238E27FC236}">
                  <a16:creationId xmlns:a16="http://schemas.microsoft.com/office/drawing/2014/main" id="{982A5283-D7D9-1D4E-994D-BAB40211A6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779" name="Content Placeholder 10" descr="Logo&#10;&#10;Description automatically generated">
              <a:extLst>
                <a:ext uri="{FF2B5EF4-FFF2-40B4-BE49-F238E27FC236}">
                  <a16:creationId xmlns:a16="http://schemas.microsoft.com/office/drawing/2014/main" id="{65D29626-7DA5-8545-8A88-9EF8E1F913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780" name="Content Placeholder 10" descr="Logo&#10;&#10;Description automatically generated">
              <a:extLst>
                <a:ext uri="{FF2B5EF4-FFF2-40B4-BE49-F238E27FC236}">
                  <a16:creationId xmlns:a16="http://schemas.microsoft.com/office/drawing/2014/main" id="{308258AF-E0F9-2840-B30D-C593469270F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781" name="Content Placeholder 10" descr="Logo&#10;&#10;Description automatically generated">
              <a:extLst>
                <a:ext uri="{FF2B5EF4-FFF2-40B4-BE49-F238E27FC236}">
                  <a16:creationId xmlns:a16="http://schemas.microsoft.com/office/drawing/2014/main" id="{EDE59653-941E-4A43-8656-A75A3BAF1E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782" name="Content Placeholder 10" descr="Logo&#10;&#10;Description automatically generated">
              <a:extLst>
                <a:ext uri="{FF2B5EF4-FFF2-40B4-BE49-F238E27FC236}">
                  <a16:creationId xmlns:a16="http://schemas.microsoft.com/office/drawing/2014/main" id="{093A6A55-338A-A043-832A-35B336BD31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783" name="Content Placeholder 10" descr="Logo&#10;&#10;Description automatically generated">
              <a:extLst>
                <a:ext uri="{FF2B5EF4-FFF2-40B4-BE49-F238E27FC236}">
                  <a16:creationId xmlns:a16="http://schemas.microsoft.com/office/drawing/2014/main" id="{DF5D86D8-C245-B145-A498-0B5016CF08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784" name="Content Placeholder 10" descr="Logo&#10;&#10;Description automatically generated">
              <a:extLst>
                <a:ext uri="{FF2B5EF4-FFF2-40B4-BE49-F238E27FC236}">
                  <a16:creationId xmlns:a16="http://schemas.microsoft.com/office/drawing/2014/main" id="{BD5E8713-651E-EC4D-A779-3C2705F6B7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785" name="Content Placeholder 10" descr="Logo&#10;&#10;Description automatically generated">
              <a:extLst>
                <a:ext uri="{FF2B5EF4-FFF2-40B4-BE49-F238E27FC236}">
                  <a16:creationId xmlns:a16="http://schemas.microsoft.com/office/drawing/2014/main" id="{12570D3C-D781-1E49-9E2F-ABB3C8F7AE2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786" name="Content Placeholder 10" descr="Logo&#10;&#10;Description automatically generated">
              <a:extLst>
                <a:ext uri="{FF2B5EF4-FFF2-40B4-BE49-F238E27FC236}">
                  <a16:creationId xmlns:a16="http://schemas.microsoft.com/office/drawing/2014/main" id="{938165F6-76CB-9C4C-B73F-C90F3D0A7EE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787" name="Content Placeholder 10" descr="Logo&#10;&#10;Description automatically generated">
              <a:extLst>
                <a:ext uri="{FF2B5EF4-FFF2-40B4-BE49-F238E27FC236}">
                  <a16:creationId xmlns:a16="http://schemas.microsoft.com/office/drawing/2014/main" id="{47B39708-BC63-1C4C-B573-3381021DF5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788" name="Content Placeholder 10" descr="Logo&#10;&#10;Description automatically generated">
              <a:extLst>
                <a:ext uri="{FF2B5EF4-FFF2-40B4-BE49-F238E27FC236}">
                  <a16:creationId xmlns:a16="http://schemas.microsoft.com/office/drawing/2014/main" id="{FBF1FEE4-CB47-D54C-940A-491119F8625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789" name="Content Placeholder 10" descr="Logo&#10;&#10;Description automatically generated">
              <a:extLst>
                <a:ext uri="{FF2B5EF4-FFF2-40B4-BE49-F238E27FC236}">
                  <a16:creationId xmlns:a16="http://schemas.microsoft.com/office/drawing/2014/main" id="{08EEB785-75BE-A843-B6A4-09907146A2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790" name="Content Placeholder 10" descr="Logo&#10;&#10;Description automatically generated">
              <a:extLst>
                <a:ext uri="{FF2B5EF4-FFF2-40B4-BE49-F238E27FC236}">
                  <a16:creationId xmlns:a16="http://schemas.microsoft.com/office/drawing/2014/main" id="{64571B12-8103-674F-889C-802F05F9D4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791" name="Content Placeholder 10" descr="Logo&#10;&#10;Description automatically generated">
              <a:extLst>
                <a:ext uri="{FF2B5EF4-FFF2-40B4-BE49-F238E27FC236}">
                  <a16:creationId xmlns:a16="http://schemas.microsoft.com/office/drawing/2014/main" id="{D9C2F5F6-E1F6-5046-8181-08326D8E0F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792" name="Content Placeholder 10" descr="Logo&#10;&#10;Description automatically generated">
              <a:extLst>
                <a:ext uri="{FF2B5EF4-FFF2-40B4-BE49-F238E27FC236}">
                  <a16:creationId xmlns:a16="http://schemas.microsoft.com/office/drawing/2014/main" id="{10C37F2B-1970-314A-A849-14E647182E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793" name="Content Placeholder 10" descr="Logo&#10;&#10;Description automatically generated">
              <a:extLst>
                <a:ext uri="{FF2B5EF4-FFF2-40B4-BE49-F238E27FC236}">
                  <a16:creationId xmlns:a16="http://schemas.microsoft.com/office/drawing/2014/main" id="{D470D408-A39A-8F45-87A6-BA143F3E9E5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794" name="Content Placeholder 10" descr="Logo&#10;&#10;Description automatically generated">
              <a:extLst>
                <a:ext uri="{FF2B5EF4-FFF2-40B4-BE49-F238E27FC236}">
                  <a16:creationId xmlns:a16="http://schemas.microsoft.com/office/drawing/2014/main" id="{84690C71-9F34-714C-929E-2B6D6EF260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795" name="Content Placeholder 10" descr="Logo&#10;&#10;Description automatically generated">
              <a:extLst>
                <a:ext uri="{FF2B5EF4-FFF2-40B4-BE49-F238E27FC236}">
                  <a16:creationId xmlns:a16="http://schemas.microsoft.com/office/drawing/2014/main" id="{A7691B81-097F-EF46-BD1D-9F1C6178460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796" name="Content Placeholder 10" descr="Logo&#10;&#10;Description automatically generated">
              <a:extLst>
                <a:ext uri="{FF2B5EF4-FFF2-40B4-BE49-F238E27FC236}">
                  <a16:creationId xmlns:a16="http://schemas.microsoft.com/office/drawing/2014/main" id="{C1FE6DBD-9ADA-9945-BC91-BC80DCA4F0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797" name="Content Placeholder 10" descr="Logo&#10;&#10;Description automatically generated">
              <a:extLst>
                <a:ext uri="{FF2B5EF4-FFF2-40B4-BE49-F238E27FC236}">
                  <a16:creationId xmlns:a16="http://schemas.microsoft.com/office/drawing/2014/main" id="{8331BE66-9FED-5F4B-A857-066B3F97637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798" name="Content Placeholder 10" descr="Logo&#10;&#10;Description automatically generated">
              <a:extLst>
                <a:ext uri="{FF2B5EF4-FFF2-40B4-BE49-F238E27FC236}">
                  <a16:creationId xmlns:a16="http://schemas.microsoft.com/office/drawing/2014/main" id="{0CE34F1C-23A4-144D-B993-9E4343A2DAC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799" name="Content Placeholder 10" descr="Logo&#10;&#10;Description automatically generated">
              <a:extLst>
                <a:ext uri="{FF2B5EF4-FFF2-40B4-BE49-F238E27FC236}">
                  <a16:creationId xmlns:a16="http://schemas.microsoft.com/office/drawing/2014/main" id="{04D34819-B917-5A46-9075-112108D9EA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800" name="Content Placeholder 10" descr="Logo&#10;&#10;Description automatically generated">
              <a:extLst>
                <a:ext uri="{FF2B5EF4-FFF2-40B4-BE49-F238E27FC236}">
                  <a16:creationId xmlns:a16="http://schemas.microsoft.com/office/drawing/2014/main" id="{A60C579D-BCDB-E54B-95B1-84C6731EF8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801" name="Content Placeholder 10" descr="Logo&#10;&#10;Description automatically generated">
              <a:extLst>
                <a:ext uri="{FF2B5EF4-FFF2-40B4-BE49-F238E27FC236}">
                  <a16:creationId xmlns:a16="http://schemas.microsoft.com/office/drawing/2014/main" id="{40B0DDEB-B3E4-F249-AC24-7CBE235C0A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802" name="Content Placeholder 10" descr="Logo&#10;&#10;Description automatically generated">
              <a:extLst>
                <a:ext uri="{FF2B5EF4-FFF2-40B4-BE49-F238E27FC236}">
                  <a16:creationId xmlns:a16="http://schemas.microsoft.com/office/drawing/2014/main" id="{AC3A28BE-A3CF-0D4B-BC31-54EBB0BC052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803" name="Content Placeholder 10" descr="Logo&#10;&#10;Description automatically generated">
              <a:extLst>
                <a:ext uri="{FF2B5EF4-FFF2-40B4-BE49-F238E27FC236}">
                  <a16:creationId xmlns:a16="http://schemas.microsoft.com/office/drawing/2014/main" id="{48889310-8663-4C41-B0EA-9FF09A7DA82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804" name="Content Placeholder 10" descr="Logo&#10;&#10;Description automatically generated">
              <a:extLst>
                <a:ext uri="{FF2B5EF4-FFF2-40B4-BE49-F238E27FC236}">
                  <a16:creationId xmlns:a16="http://schemas.microsoft.com/office/drawing/2014/main" id="{F9F2CC62-6A8C-464A-9E90-BCFD74A92E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805" name="Content Placeholder 10" descr="Logo&#10;&#10;Description automatically generated">
              <a:extLst>
                <a:ext uri="{FF2B5EF4-FFF2-40B4-BE49-F238E27FC236}">
                  <a16:creationId xmlns:a16="http://schemas.microsoft.com/office/drawing/2014/main" id="{078137DD-4612-D649-ABE4-C673743EC5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806" name="Content Placeholder 10" descr="Logo&#10;&#10;Description automatically generated">
              <a:extLst>
                <a:ext uri="{FF2B5EF4-FFF2-40B4-BE49-F238E27FC236}">
                  <a16:creationId xmlns:a16="http://schemas.microsoft.com/office/drawing/2014/main" id="{73EA9235-2414-A248-9436-D38192C385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807" name="Content Placeholder 10" descr="Logo&#10;&#10;Description automatically generated">
              <a:extLst>
                <a:ext uri="{FF2B5EF4-FFF2-40B4-BE49-F238E27FC236}">
                  <a16:creationId xmlns:a16="http://schemas.microsoft.com/office/drawing/2014/main" id="{F57BE72F-DB93-574A-B948-2131DA880E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808" name="Content Placeholder 10" descr="Logo&#10;&#10;Description automatically generated">
              <a:extLst>
                <a:ext uri="{FF2B5EF4-FFF2-40B4-BE49-F238E27FC236}">
                  <a16:creationId xmlns:a16="http://schemas.microsoft.com/office/drawing/2014/main" id="{38839CB6-3080-6941-A9CB-B94B904F70D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809" name="Content Placeholder 10" descr="Logo&#10;&#10;Description automatically generated">
              <a:extLst>
                <a:ext uri="{FF2B5EF4-FFF2-40B4-BE49-F238E27FC236}">
                  <a16:creationId xmlns:a16="http://schemas.microsoft.com/office/drawing/2014/main" id="{0E0DF262-1BF5-4748-94F4-7308285AB0F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810" name="Content Placeholder 10" descr="Logo&#10;&#10;Description automatically generated">
              <a:extLst>
                <a:ext uri="{FF2B5EF4-FFF2-40B4-BE49-F238E27FC236}">
                  <a16:creationId xmlns:a16="http://schemas.microsoft.com/office/drawing/2014/main" id="{90C8BCD4-86F1-134C-9D92-4C850A6030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811" name="Content Placeholder 10" descr="Logo&#10;&#10;Description automatically generated">
              <a:extLst>
                <a:ext uri="{FF2B5EF4-FFF2-40B4-BE49-F238E27FC236}">
                  <a16:creationId xmlns:a16="http://schemas.microsoft.com/office/drawing/2014/main" id="{510C0E75-B7FD-7041-9938-4E03AE1E7F7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812" name="Content Placeholder 10" descr="Logo&#10;&#10;Description automatically generated">
              <a:extLst>
                <a:ext uri="{FF2B5EF4-FFF2-40B4-BE49-F238E27FC236}">
                  <a16:creationId xmlns:a16="http://schemas.microsoft.com/office/drawing/2014/main" id="{5303BC4B-CCA3-694B-B65D-51595DCED79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813" name="Content Placeholder 10" descr="Logo&#10;&#10;Description automatically generated">
              <a:extLst>
                <a:ext uri="{FF2B5EF4-FFF2-40B4-BE49-F238E27FC236}">
                  <a16:creationId xmlns:a16="http://schemas.microsoft.com/office/drawing/2014/main" id="{936D4AB3-D6C5-DA42-BB47-D4B408462D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814" name="Content Placeholder 10" descr="Logo&#10;&#10;Description automatically generated">
              <a:extLst>
                <a:ext uri="{FF2B5EF4-FFF2-40B4-BE49-F238E27FC236}">
                  <a16:creationId xmlns:a16="http://schemas.microsoft.com/office/drawing/2014/main" id="{31AC9F19-55D6-C343-8618-296263C6B5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815" name="Content Placeholder 10" descr="Logo&#10;&#10;Description automatically generated">
              <a:extLst>
                <a:ext uri="{FF2B5EF4-FFF2-40B4-BE49-F238E27FC236}">
                  <a16:creationId xmlns:a16="http://schemas.microsoft.com/office/drawing/2014/main" id="{291DBBA9-609B-F944-B5F8-4F24436DFE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816" name="Group 815">
            <a:extLst>
              <a:ext uri="{FF2B5EF4-FFF2-40B4-BE49-F238E27FC236}">
                <a16:creationId xmlns:a16="http://schemas.microsoft.com/office/drawing/2014/main" id="{A78F0F59-7666-0949-897A-3B8FF24B0D46}"/>
              </a:ext>
            </a:extLst>
          </p:cNvPr>
          <p:cNvGrpSpPr/>
          <p:nvPr/>
        </p:nvGrpSpPr>
        <p:grpSpPr>
          <a:xfrm>
            <a:off x="4692191" y="-1550403"/>
            <a:ext cx="4274009" cy="2130586"/>
            <a:chOff x="488491" y="2481649"/>
            <a:chExt cx="4274009" cy="2130586"/>
          </a:xfrm>
        </p:grpSpPr>
        <p:pic>
          <p:nvPicPr>
            <p:cNvPr id="817" name="Content Placeholder 10" descr="Logo&#10;&#10;Description automatically generated">
              <a:extLst>
                <a:ext uri="{FF2B5EF4-FFF2-40B4-BE49-F238E27FC236}">
                  <a16:creationId xmlns:a16="http://schemas.microsoft.com/office/drawing/2014/main" id="{AB06F297-472A-9D45-8375-17795390E5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818" name="Content Placeholder 10" descr="Logo&#10;&#10;Description automatically generated">
              <a:extLst>
                <a:ext uri="{FF2B5EF4-FFF2-40B4-BE49-F238E27FC236}">
                  <a16:creationId xmlns:a16="http://schemas.microsoft.com/office/drawing/2014/main" id="{26A39A4D-6F9E-0F42-82D4-D845C68292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819" name="Content Placeholder 10" descr="Logo&#10;&#10;Description automatically generated">
              <a:extLst>
                <a:ext uri="{FF2B5EF4-FFF2-40B4-BE49-F238E27FC236}">
                  <a16:creationId xmlns:a16="http://schemas.microsoft.com/office/drawing/2014/main" id="{D663255C-CCBA-5147-B8D4-C7D953F75DC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820" name="Content Placeholder 10" descr="Logo&#10;&#10;Description automatically generated">
              <a:extLst>
                <a:ext uri="{FF2B5EF4-FFF2-40B4-BE49-F238E27FC236}">
                  <a16:creationId xmlns:a16="http://schemas.microsoft.com/office/drawing/2014/main" id="{C9785DEA-4E9D-4145-BE05-8CBADC7DABF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821" name="Content Placeholder 10" descr="Logo&#10;&#10;Description automatically generated">
              <a:extLst>
                <a:ext uri="{FF2B5EF4-FFF2-40B4-BE49-F238E27FC236}">
                  <a16:creationId xmlns:a16="http://schemas.microsoft.com/office/drawing/2014/main" id="{2082279B-E595-D445-9CA0-9E8BBD0556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822" name="Content Placeholder 10" descr="Logo&#10;&#10;Description automatically generated">
              <a:extLst>
                <a:ext uri="{FF2B5EF4-FFF2-40B4-BE49-F238E27FC236}">
                  <a16:creationId xmlns:a16="http://schemas.microsoft.com/office/drawing/2014/main" id="{0B49E948-9846-1445-82AD-D593B50BF2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823" name="Content Placeholder 10" descr="Logo&#10;&#10;Description automatically generated">
              <a:extLst>
                <a:ext uri="{FF2B5EF4-FFF2-40B4-BE49-F238E27FC236}">
                  <a16:creationId xmlns:a16="http://schemas.microsoft.com/office/drawing/2014/main" id="{205C9451-D838-2C4F-873E-70A8B679BD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824" name="Content Placeholder 10" descr="Logo&#10;&#10;Description automatically generated">
              <a:extLst>
                <a:ext uri="{FF2B5EF4-FFF2-40B4-BE49-F238E27FC236}">
                  <a16:creationId xmlns:a16="http://schemas.microsoft.com/office/drawing/2014/main" id="{919D6A70-B72E-5745-B72C-334AEF6A8D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825" name="Content Placeholder 10" descr="Logo&#10;&#10;Description automatically generated">
              <a:extLst>
                <a:ext uri="{FF2B5EF4-FFF2-40B4-BE49-F238E27FC236}">
                  <a16:creationId xmlns:a16="http://schemas.microsoft.com/office/drawing/2014/main" id="{8D7081E1-3757-0041-A144-09CA7BFDCF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826" name="Content Placeholder 10" descr="Logo&#10;&#10;Description automatically generated">
              <a:extLst>
                <a:ext uri="{FF2B5EF4-FFF2-40B4-BE49-F238E27FC236}">
                  <a16:creationId xmlns:a16="http://schemas.microsoft.com/office/drawing/2014/main" id="{60BBE662-A365-9345-96BD-2005F280FF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827" name="Content Placeholder 10" descr="Logo&#10;&#10;Description automatically generated">
              <a:extLst>
                <a:ext uri="{FF2B5EF4-FFF2-40B4-BE49-F238E27FC236}">
                  <a16:creationId xmlns:a16="http://schemas.microsoft.com/office/drawing/2014/main" id="{33C6FDD7-7918-4C40-9BD1-85E44CA6D0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828" name="Content Placeholder 10" descr="Logo&#10;&#10;Description automatically generated">
              <a:extLst>
                <a:ext uri="{FF2B5EF4-FFF2-40B4-BE49-F238E27FC236}">
                  <a16:creationId xmlns:a16="http://schemas.microsoft.com/office/drawing/2014/main" id="{5AD7D729-F32C-6246-8B55-80E24F4833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829" name="Content Placeholder 10" descr="Logo&#10;&#10;Description automatically generated">
              <a:extLst>
                <a:ext uri="{FF2B5EF4-FFF2-40B4-BE49-F238E27FC236}">
                  <a16:creationId xmlns:a16="http://schemas.microsoft.com/office/drawing/2014/main" id="{C0A22BBC-37FE-6641-9048-A9D6CC0651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830" name="Content Placeholder 10" descr="Logo&#10;&#10;Description automatically generated">
              <a:extLst>
                <a:ext uri="{FF2B5EF4-FFF2-40B4-BE49-F238E27FC236}">
                  <a16:creationId xmlns:a16="http://schemas.microsoft.com/office/drawing/2014/main" id="{F0C3FD01-F913-3F4A-B241-2524172F0EA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831" name="Content Placeholder 10" descr="Logo&#10;&#10;Description automatically generated">
              <a:extLst>
                <a:ext uri="{FF2B5EF4-FFF2-40B4-BE49-F238E27FC236}">
                  <a16:creationId xmlns:a16="http://schemas.microsoft.com/office/drawing/2014/main" id="{E60982E0-0FEB-574A-93CA-ED72F0C24AC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832" name="Content Placeholder 10" descr="Logo&#10;&#10;Description automatically generated">
              <a:extLst>
                <a:ext uri="{FF2B5EF4-FFF2-40B4-BE49-F238E27FC236}">
                  <a16:creationId xmlns:a16="http://schemas.microsoft.com/office/drawing/2014/main" id="{0A383D36-E916-4347-B4BB-A55B82DC81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833" name="Content Placeholder 10" descr="Logo&#10;&#10;Description automatically generated">
              <a:extLst>
                <a:ext uri="{FF2B5EF4-FFF2-40B4-BE49-F238E27FC236}">
                  <a16:creationId xmlns:a16="http://schemas.microsoft.com/office/drawing/2014/main" id="{15EF2DA2-6C49-8D4D-9D0F-1C18BDE42C2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834" name="Content Placeholder 10" descr="Logo&#10;&#10;Description automatically generated">
              <a:extLst>
                <a:ext uri="{FF2B5EF4-FFF2-40B4-BE49-F238E27FC236}">
                  <a16:creationId xmlns:a16="http://schemas.microsoft.com/office/drawing/2014/main" id="{37DAF669-EC0D-B048-8415-3B4724BE254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835" name="Content Placeholder 10" descr="Logo&#10;&#10;Description automatically generated">
              <a:extLst>
                <a:ext uri="{FF2B5EF4-FFF2-40B4-BE49-F238E27FC236}">
                  <a16:creationId xmlns:a16="http://schemas.microsoft.com/office/drawing/2014/main" id="{74522149-20B7-1A4D-9E2C-FE7A5FCDA5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836" name="Content Placeholder 10" descr="Logo&#10;&#10;Description automatically generated">
              <a:extLst>
                <a:ext uri="{FF2B5EF4-FFF2-40B4-BE49-F238E27FC236}">
                  <a16:creationId xmlns:a16="http://schemas.microsoft.com/office/drawing/2014/main" id="{A0AE0945-8D4D-6143-9401-C8F4479D79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837" name="Content Placeholder 10" descr="Logo&#10;&#10;Description automatically generated">
              <a:extLst>
                <a:ext uri="{FF2B5EF4-FFF2-40B4-BE49-F238E27FC236}">
                  <a16:creationId xmlns:a16="http://schemas.microsoft.com/office/drawing/2014/main" id="{CD42DB9C-68F4-5447-9A4A-838E9257D32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838" name="Content Placeholder 10" descr="Logo&#10;&#10;Description automatically generated">
              <a:extLst>
                <a:ext uri="{FF2B5EF4-FFF2-40B4-BE49-F238E27FC236}">
                  <a16:creationId xmlns:a16="http://schemas.microsoft.com/office/drawing/2014/main" id="{4CDB9C01-88F7-DD44-B3E0-13C8205432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839" name="Content Placeholder 10" descr="Logo&#10;&#10;Description automatically generated">
              <a:extLst>
                <a:ext uri="{FF2B5EF4-FFF2-40B4-BE49-F238E27FC236}">
                  <a16:creationId xmlns:a16="http://schemas.microsoft.com/office/drawing/2014/main" id="{C50098F1-5573-6C4D-99DB-5BC02D31955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840" name="Content Placeholder 10" descr="Logo&#10;&#10;Description automatically generated">
              <a:extLst>
                <a:ext uri="{FF2B5EF4-FFF2-40B4-BE49-F238E27FC236}">
                  <a16:creationId xmlns:a16="http://schemas.microsoft.com/office/drawing/2014/main" id="{AFE98FBD-E94E-2C4F-BB28-2598B5B013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841" name="Content Placeholder 10" descr="Logo&#10;&#10;Description automatically generated">
              <a:extLst>
                <a:ext uri="{FF2B5EF4-FFF2-40B4-BE49-F238E27FC236}">
                  <a16:creationId xmlns:a16="http://schemas.microsoft.com/office/drawing/2014/main" id="{F6B16416-4A06-3742-BAA3-F6B3D6EE123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842" name="Content Placeholder 10" descr="Logo&#10;&#10;Description automatically generated">
              <a:extLst>
                <a:ext uri="{FF2B5EF4-FFF2-40B4-BE49-F238E27FC236}">
                  <a16:creationId xmlns:a16="http://schemas.microsoft.com/office/drawing/2014/main" id="{2CAF9196-3419-0C4A-A065-13B7735F45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843" name="Content Placeholder 10" descr="Logo&#10;&#10;Description automatically generated">
              <a:extLst>
                <a:ext uri="{FF2B5EF4-FFF2-40B4-BE49-F238E27FC236}">
                  <a16:creationId xmlns:a16="http://schemas.microsoft.com/office/drawing/2014/main" id="{F288D140-A005-6A42-BF16-92D1282AC2F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844" name="Content Placeholder 10" descr="Logo&#10;&#10;Description automatically generated">
              <a:extLst>
                <a:ext uri="{FF2B5EF4-FFF2-40B4-BE49-F238E27FC236}">
                  <a16:creationId xmlns:a16="http://schemas.microsoft.com/office/drawing/2014/main" id="{FD663DF3-C753-1543-B2B2-A6F9AF044C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845" name="Content Placeholder 10" descr="Logo&#10;&#10;Description automatically generated">
              <a:extLst>
                <a:ext uri="{FF2B5EF4-FFF2-40B4-BE49-F238E27FC236}">
                  <a16:creationId xmlns:a16="http://schemas.microsoft.com/office/drawing/2014/main" id="{AC377DA5-07C0-8344-A056-C56F932C630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846" name="Content Placeholder 10" descr="Logo&#10;&#10;Description automatically generated">
              <a:extLst>
                <a:ext uri="{FF2B5EF4-FFF2-40B4-BE49-F238E27FC236}">
                  <a16:creationId xmlns:a16="http://schemas.microsoft.com/office/drawing/2014/main" id="{830145D2-B44B-E149-946E-9B36BAC0841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847" name="Content Placeholder 10" descr="Logo&#10;&#10;Description automatically generated">
              <a:extLst>
                <a:ext uri="{FF2B5EF4-FFF2-40B4-BE49-F238E27FC236}">
                  <a16:creationId xmlns:a16="http://schemas.microsoft.com/office/drawing/2014/main" id="{2FB6CB42-0D22-4341-8E08-80F682329D6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848" name="Content Placeholder 10" descr="Logo&#10;&#10;Description automatically generated">
              <a:extLst>
                <a:ext uri="{FF2B5EF4-FFF2-40B4-BE49-F238E27FC236}">
                  <a16:creationId xmlns:a16="http://schemas.microsoft.com/office/drawing/2014/main" id="{2C3B75C3-1CB1-7F44-8D17-0BA442854FF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849" name="Content Placeholder 10" descr="Logo&#10;&#10;Description automatically generated">
              <a:extLst>
                <a:ext uri="{FF2B5EF4-FFF2-40B4-BE49-F238E27FC236}">
                  <a16:creationId xmlns:a16="http://schemas.microsoft.com/office/drawing/2014/main" id="{005B5917-20FC-3D45-AE62-B1F4A5B728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850" name="Content Placeholder 10" descr="Logo&#10;&#10;Description automatically generated">
              <a:extLst>
                <a:ext uri="{FF2B5EF4-FFF2-40B4-BE49-F238E27FC236}">
                  <a16:creationId xmlns:a16="http://schemas.microsoft.com/office/drawing/2014/main" id="{7EFD287C-43C0-8B4A-8776-F52CEF3AAE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851" name="Content Placeholder 10" descr="Logo&#10;&#10;Description automatically generated">
              <a:extLst>
                <a:ext uri="{FF2B5EF4-FFF2-40B4-BE49-F238E27FC236}">
                  <a16:creationId xmlns:a16="http://schemas.microsoft.com/office/drawing/2014/main" id="{4E51BF55-7EC0-B941-8915-BDD44C7765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852" name="Content Placeholder 10" descr="Logo&#10;&#10;Description automatically generated">
              <a:extLst>
                <a:ext uri="{FF2B5EF4-FFF2-40B4-BE49-F238E27FC236}">
                  <a16:creationId xmlns:a16="http://schemas.microsoft.com/office/drawing/2014/main" id="{866A18C3-106D-B44D-8F28-854783FAAB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853" name="Content Placeholder 10" descr="Logo&#10;&#10;Description automatically generated">
              <a:extLst>
                <a:ext uri="{FF2B5EF4-FFF2-40B4-BE49-F238E27FC236}">
                  <a16:creationId xmlns:a16="http://schemas.microsoft.com/office/drawing/2014/main" id="{B8BECA97-7426-CE4C-B465-BCE27790E45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854" name="Content Placeholder 10" descr="Logo&#10;&#10;Description automatically generated">
              <a:extLst>
                <a:ext uri="{FF2B5EF4-FFF2-40B4-BE49-F238E27FC236}">
                  <a16:creationId xmlns:a16="http://schemas.microsoft.com/office/drawing/2014/main" id="{A68E3E84-0E11-F844-8F92-E686EC4BB3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855" name="Content Placeholder 10" descr="Logo&#10;&#10;Description automatically generated">
              <a:extLst>
                <a:ext uri="{FF2B5EF4-FFF2-40B4-BE49-F238E27FC236}">
                  <a16:creationId xmlns:a16="http://schemas.microsoft.com/office/drawing/2014/main" id="{CA498A36-125D-9E47-878C-E839042C8A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856" name="Content Placeholder 10" descr="Logo&#10;&#10;Description automatically generated">
              <a:extLst>
                <a:ext uri="{FF2B5EF4-FFF2-40B4-BE49-F238E27FC236}">
                  <a16:creationId xmlns:a16="http://schemas.microsoft.com/office/drawing/2014/main" id="{93E7EAA3-86CF-5C4C-9E92-F58A616B7E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857" name="Group 856">
            <a:extLst>
              <a:ext uri="{FF2B5EF4-FFF2-40B4-BE49-F238E27FC236}">
                <a16:creationId xmlns:a16="http://schemas.microsoft.com/office/drawing/2014/main" id="{A06A80AE-F49F-CF41-923F-8A66D614859A}"/>
              </a:ext>
            </a:extLst>
          </p:cNvPr>
          <p:cNvGrpSpPr/>
          <p:nvPr/>
        </p:nvGrpSpPr>
        <p:grpSpPr>
          <a:xfrm>
            <a:off x="8883191" y="-1550403"/>
            <a:ext cx="4274009" cy="2130586"/>
            <a:chOff x="488491" y="2481649"/>
            <a:chExt cx="4274009" cy="2130586"/>
          </a:xfrm>
        </p:grpSpPr>
        <p:pic>
          <p:nvPicPr>
            <p:cNvPr id="858" name="Content Placeholder 10" descr="Logo&#10;&#10;Description automatically generated">
              <a:extLst>
                <a:ext uri="{FF2B5EF4-FFF2-40B4-BE49-F238E27FC236}">
                  <a16:creationId xmlns:a16="http://schemas.microsoft.com/office/drawing/2014/main" id="{B0B9E5CE-1C0E-3248-AB89-A25C77CE9F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859" name="Content Placeholder 10" descr="Logo&#10;&#10;Description automatically generated">
              <a:extLst>
                <a:ext uri="{FF2B5EF4-FFF2-40B4-BE49-F238E27FC236}">
                  <a16:creationId xmlns:a16="http://schemas.microsoft.com/office/drawing/2014/main" id="{CE2B07EC-D52F-5245-A16C-1DAAC62F6B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860" name="Content Placeholder 10" descr="Logo&#10;&#10;Description automatically generated">
              <a:extLst>
                <a:ext uri="{FF2B5EF4-FFF2-40B4-BE49-F238E27FC236}">
                  <a16:creationId xmlns:a16="http://schemas.microsoft.com/office/drawing/2014/main" id="{29658458-2D8D-F44F-8A3C-9986021DAF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861" name="Content Placeholder 10" descr="Logo&#10;&#10;Description automatically generated">
              <a:extLst>
                <a:ext uri="{FF2B5EF4-FFF2-40B4-BE49-F238E27FC236}">
                  <a16:creationId xmlns:a16="http://schemas.microsoft.com/office/drawing/2014/main" id="{23CF49D7-6755-D54B-9759-4C10C6FD87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862" name="Content Placeholder 10" descr="Logo&#10;&#10;Description automatically generated">
              <a:extLst>
                <a:ext uri="{FF2B5EF4-FFF2-40B4-BE49-F238E27FC236}">
                  <a16:creationId xmlns:a16="http://schemas.microsoft.com/office/drawing/2014/main" id="{C60CA6B1-02EE-AC43-B18C-F6028E9763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863" name="Content Placeholder 10" descr="Logo&#10;&#10;Description automatically generated">
              <a:extLst>
                <a:ext uri="{FF2B5EF4-FFF2-40B4-BE49-F238E27FC236}">
                  <a16:creationId xmlns:a16="http://schemas.microsoft.com/office/drawing/2014/main" id="{4CE96B9C-C9BB-5241-B7B0-DCB53D8B73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864" name="Content Placeholder 10" descr="Logo&#10;&#10;Description automatically generated">
              <a:extLst>
                <a:ext uri="{FF2B5EF4-FFF2-40B4-BE49-F238E27FC236}">
                  <a16:creationId xmlns:a16="http://schemas.microsoft.com/office/drawing/2014/main" id="{3DFB106E-8C39-EC48-973A-454E973AD6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865" name="Content Placeholder 10" descr="Logo&#10;&#10;Description automatically generated">
              <a:extLst>
                <a:ext uri="{FF2B5EF4-FFF2-40B4-BE49-F238E27FC236}">
                  <a16:creationId xmlns:a16="http://schemas.microsoft.com/office/drawing/2014/main" id="{12F961D2-E319-294C-8178-B87D732EBB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866" name="Content Placeholder 10" descr="Logo&#10;&#10;Description automatically generated">
              <a:extLst>
                <a:ext uri="{FF2B5EF4-FFF2-40B4-BE49-F238E27FC236}">
                  <a16:creationId xmlns:a16="http://schemas.microsoft.com/office/drawing/2014/main" id="{3C1291A9-28DD-3C46-956C-44E59D3B15F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867" name="Content Placeholder 10" descr="Logo&#10;&#10;Description automatically generated">
              <a:extLst>
                <a:ext uri="{FF2B5EF4-FFF2-40B4-BE49-F238E27FC236}">
                  <a16:creationId xmlns:a16="http://schemas.microsoft.com/office/drawing/2014/main" id="{9DEDA0F3-EEA1-BD44-BD17-E681FCEE1F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868" name="Content Placeholder 10" descr="Logo&#10;&#10;Description automatically generated">
              <a:extLst>
                <a:ext uri="{FF2B5EF4-FFF2-40B4-BE49-F238E27FC236}">
                  <a16:creationId xmlns:a16="http://schemas.microsoft.com/office/drawing/2014/main" id="{7B4B9D26-0C9F-2A48-8E25-17BE1A3F24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869" name="Content Placeholder 10" descr="Logo&#10;&#10;Description automatically generated">
              <a:extLst>
                <a:ext uri="{FF2B5EF4-FFF2-40B4-BE49-F238E27FC236}">
                  <a16:creationId xmlns:a16="http://schemas.microsoft.com/office/drawing/2014/main" id="{D38A0FA0-D3DE-E74A-970E-12E5E7B8A6F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870" name="Content Placeholder 10" descr="Logo&#10;&#10;Description automatically generated">
              <a:extLst>
                <a:ext uri="{FF2B5EF4-FFF2-40B4-BE49-F238E27FC236}">
                  <a16:creationId xmlns:a16="http://schemas.microsoft.com/office/drawing/2014/main" id="{27AA172D-76D9-4E4B-9A19-B80D4C1A39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871" name="Content Placeholder 10" descr="Logo&#10;&#10;Description automatically generated">
              <a:extLst>
                <a:ext uri="{FF2B5EF4-FFF2-40B4-BE49-F238E27FC236}">
                  <a16:creationId xmlns:a16="http://schemas.microsoft.com/office/drawing/2014/main" id="{4AF18CE8-DB00-1841-9F29-96B28C4259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872" name="Content Placeholder 10" descr="Logo&#10;&#10;Description automatically generated">
              <a:extLst>
                <a:ext uri="{FF2B5EF4-FFF2-40B4-BE49-F238E27FC236}">
                  <a16:creationId xmlns:a16="http://schemas.microsoft.com/office/drawing/2014/main" id="{26936FA2-A9C5-B748-858E-6D998CF34A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873" name="Content Placeholder 10" descr="Logo&#10;&#10;Description automatically generated">
              <a:extLst>
                <a:ext uri="{FF2B5EF4-FFF2-40B4-BE49-F238E27FC236}">
                  <a16:creationId xmlns:a16="http://schemas.microsoft.com/office/drawing/2014/main" id="{422F3EBE-AE37-3D4E-97E5-6161A5C073A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874" name="Content Placeholder 10" descr="Logo&#10;&#10;Description automatically generated">
              <a:extLst>
                <a:ext uri="{FF2B5EF4-FFF2-40B4-BE49-F238E27FC236}">
                  <a16:creationId xmlns:a16="http://schemas.microsoft.com/office/drawing/2014/main" id="{F58F6DF5-8FBD-6B45-9F36-C1C6454D56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875" name="Content Placeholder 10" descr="Logo&#10;&#10;Description automatically generated">
              <a:extLst>
                <a:ext uri="{FF2B5EF4-FFF2-40B4-BE49-F238E27FC236}">
                  <a16:creationId xmlns:a16="http://schemas.microsoft.com/office/drawing/2014/main" id="{2E65F678-428C-F94C-97F4-4DAC3D17F8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876" name="Content Placeholder 10" descr="Logo&#10;&#10;Description automatically generated">
              <a:extLst>
                <a:ext uri="{FF2B5EF4-FFF2-40B4-BE49-F238E27FC236}">
                  <a16:creationId xmlns:a16="http://schemas.microsoft.com/office/drawing/2014/main" id="{87041065-98EF-8F45-B561-F64CDE5A6F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877" name="Content Placeholder 10" descr="Logo&#10;&#10;Description automatically generated">
              <a:extLst>
                <a:ext uri="{FF2B5EF4-FFF2-40B4-BE49-F238E27FC236}">
                  <a16:creationId xmlns:a16="http://schemas.microsoft.com/office/drawing/2014/main" id="{B42F7848-2B45-3144-BB9C-279BB5436F7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878" name="Content Placeholder 10" descr="Logo&#10;&#10;Description automatically generated">
              <a:extLst>
                <a:ext uri="{FF2B5EF4-FFF2-40B4-BE49-F238E27FC236}">
                  <a16:creationId xmlns:a16="http://schemas.microsoft.com/office/drawing/2014/main" id="{AF312B10-2392-014A-92EF-864DE5CAD9E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879" name="Content Placeholder 10" descr="Logo&#10;&#10;Description automatically generated">
              <a:extLst>
                <a:ext uri="{FF2B5EF4-FFF2-40B4-BE49-F238E27FC236}">
                  <a16:creationId xmlns:a16="http://schemas.microsoft.com/office/drawing/2014/main" id="{F2D33784-D585-A243-B22A-49849FC801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880" name="Content Placeholder 10" descr="Logo&#10;&#10;Description automatically generated">
              <a:extLst>
                <a:ext uri="{FF2B5EF4-FFF2-40B4-BE49-F238E27FC236}">
                  <a16:creationId xmlns:a16="http://schemas.microsoft.com/office/drawing/2014/main" id="{7F2F9402-CACB-2340-A773-0386130895A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881" name="Content Placeholder 10" descr="Logo&#10;&#10;Description automatically generated">
              <a:extLst>
                <a:ext uri="{FF2B5EF4-FFF2-40B4-BE49-F238E27FC236}">
                  <a16:creationId xmlns:a16="http://schemas.microsoft.com/office/drawing/2014/main" id="{2B916FFE-CCB9-1D4A-B7C4-DD40822D05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882" name="Content Placeholder 10" descr="Logo&#10;&#10;Description automatically generated">
              <a:extLst>
                <a:ext uri="{FF2B5EF4-FFF2-40B4-BE49-F238E27FC236}">
                  <a16:creationId xmlns:a16="http://schemas.microsoft.com/office/drawing/2014/main" id="{0F1C1D1D-FC72-9B4D-AFCE-8823D0DECAB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883" name="Content Placeholder 10" descr="Logo&#10;&#10;Description automatically generated">
              <a:extLst>
                <a:ext uri="{FF2B5EF4-FFF2-40B4-BE49-F238E27FC236}">
                  <a16:creationId xmlns:a16="http://schemas.microsoft.com/office/drawing/2014/main" id="{1302950B-67A0-2245-944E-D37D4AB776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884" name="Content Placeholder 10" descr="Logo&#10;&#10;Description automatically generated">
              <a:extLst>
                <a:ext uri="{FF2B5EF4-FFF2-40B4-BE49-F238E27FC236}">
                  <a16:creationId xmlns:a16="http://schemas.microsoft.com/office/drawing/2014/main" id="{A440C2B5-02CD-F842-9DBA-7ABA90A077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885" name="Content Placeholder 10" descr="Logo&#10;&#10;Description automatically generated">
              <a:extLst>
                <a:ext uri="{FF2B5EF4-FFF2-40B4-BE49-F238E27FC236}">
                  <a16:creationId xmlns:a16="http://schemas.microsoft.com/office/drawing/2014/main" id="{3F7AF293-E345-234B-9B62-742092E3AA2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886" name="Content Placeholder 10" descr="Logo&#10;&#10;Description automatically generated">
              <a:extLst>
                <a:ext uri="{FF2B5EF4-FFF2-40B4-BE49-F238E27FC236}">
                  <a16:creationId xmlns:a16="http://schemas.microsoft.com/office/drawing/2014/main" id="{24FE1AF4-AD18-3D49-9573-B85BA2F883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887" name="Content Placeholder 10" descr="Logo&#10;&#10;Description automatically generated">
              <a:extLst>
                <a:ext uri="{FF2B5EF4-FFF2-40B4-BE49-F238E27FC236}">
                  <a16:creationId xmlns:a16="http://schemas.microsoft.com/office/drawing/2014/main" id="{6383FBB6-61FF-0D43-BAE4-C184D3D134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888" name="Content Placeholder 10" descr="Logo&#10;&#10;Description automatically generated">
              <a:extLst>
                <a:ext uri="{FF2B5EF4-FFF2-40B4-BE49-F238E27FC236}">
                  <a16:creationId xmlns:a16="http://schemas.microsoft.com/office/drawing/2014/main" id="{635B0B07-8E79-724F-A3B7-64C7F629C4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889" name="Content Placeholder 10" descr="Logo&#10;&#10;Description automatically generated">
              <a:extLst>
                <a:ext uri="{FF2B5EF4-FFF2-40B4-BE49-F238E27FC236}">
                  <a16:creationId xmlns:a16="http://schemas.microsoft.com/office/drawing/2014/main" id="{34D7F681-A3D0-E746-882E-E771F8FA38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890" name="Content Placeholder 10" descr="Logo&#10;&#10;Description automatically generated">
              <a:extLst>
                <a:ext uri="{FF2B5EF4-FFF2-40B4-BE49-F238E27FC236}">
                  <a16:creationId xmlns:a16="http://schemas.microsoft.com/office/drawing/2014/main" id="{096B686E-3E1B-C445-AF05-E8F42542AC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891" name="Content Placeholder 10" descr="Logo&#10;&#10;Description automatically generated">
              <a:extLst>
                <a:ext uri="{FF2B5EF4-FFF2-40B4-BE49-F238E27FC236}">
                  <a16:creationId xmlns:a16="http://schemas.microsoft.com/office/drawing/2014/main" id="{6A074741-7E71-F64E-B3CB-E15648766B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892" name="Content Placeholder 10" descr="Logo&#10;&#10;Description automatically generated">
              <a:extLst>
                <a:ext uri="{FF2B5EF4-FFF2-40B4-BE49-F238E27FC236}">
                  <a16:creationId xmlns:a16="http://schemas.microsoft.com/office/drawing/2014/main" id="{34C6425E-4A2F-1648-820E-F973A58F8A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893" name="Content Placeholder 10" descr="Logo&#10;&#10;Description automatically generated">
              <a:extLst>
                <a:ext uri="{FF2B5EF4-FFF2-40B4-BE49-F238E27FC236}">
                  <a16:creationId xmlns:a16="http://schemas.microsoft.com/office/drawing/2014/main" id="{B3F737E5-F842-D74D-B444-00009467A1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894" name="Content Placeholder 10" descr="Logo&#10;&#10;Description automatically generated">
              <a:extLst>
                <a:ext uri="{FF2B5EF4-FFF2-40B4-BE49-F238E27FC236}">
                  <a16:creationId xmlns:a16="http://schemas.microsoft.com/office/drawing/2014/main" id="{10DFF067-807E-4842-B94B-AE9736B642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895" name="Content Placeholder 10" descr="Logo&#10;&#10;Description automatically generated">
              <a:extLst>
                <a:ext uri="{FF2B5EF4-FFF2-40B4-BE49-F238E27FC236}">
                  <a16:creationId xmlns:a16="http://schemas.microsoft.com/office/drawing/2014/main" id="{4F82F47A-84DD-154A-AF7E-676BEFF740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896" name="Content Placeholder 10" descr="Logo&#10;&#10;Description automatically generated">
              <a:extLst>
                <a:ext uri="{FF2B5EF4-FFF2-40B4-BE49-F238E27FC236}">
                  <a16:creationId xmlns:a16="http://schemas.microsoft.com/office/drawing/2014/main" id="{36E10894-AE76-6E4C-ABA0-0B4F544EDA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897" name="Content Placeholder 10" descr="Logo&#10;&#10;Description automatically generated">
              <a:extLst>
                <a:ext uri="{FF2B5EF4-FFF2-40B4-BE49-F238E27FC236}">
                  <a16:creationId xmlns:a16="http://schemas.microsoft.com/office/drawing/2014/main" id="{48562179-B458-9748-9DA3-6EFA5C5186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898" name="Group 897">
            <a:extLst>
              <a:ext uri="{FF2B5EF4-FFF2-40B4-BE49-F238E27FC236}">
                <a16:creationId xmlns:a16="http://schemas.microsoft.com/office/drawing/2014/main" id="{8A8280B6-3BF8-7E46-90CD-B331537F2DCF}"/>
              </a:ext>
            </a:extLst>
          </p:cNvPr>
          <p:cNvGrpSpPr/>
          <p:nvPr/>
        </p:nvGrpSpPr>
        <p:grpSpPr>
          <a:xfrm>
            <a:off x="-3702509" y="-1550403"/>
            <a:ext cx="4274009" cy="2130586"/>
            <a:chOff x="488491" y="2481649"/>
            <a:chExt cx="4274009" cy="2130586"/>
          </a:xfrm>
        </p:grpSpPr>
        <p:pic>
          <p:nvPicPr>
            <p:cNvPr id="899" name="Content Placeholder 10" descr="Logo&#10;&#10;Description automatically generated">
              <a:extLst>
                <a:ext uri="{FF2B5EF4-FFF2-40B4-BE49-F238E27FC236}">
                  <a16:creationId xmlns:a16="http://schemas.microsoft.com/office/drawing/2014/main" id="{7DB78D94-EC27-5A49-A6E6-9203F2F667E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900" name="Content Placeholder 10" descr="Logo&#10;&#10;Description automatically generated">
              <a:extLst>
                <a:ext uri="{FF2B5EF4-FFF2-40B4-BE49-F238E27FC236}">
                  <a16:creationId xmlns:a16="http://schemas.microsoft.com/office/drawing/2014/main" id="{160A82DE-1DB9-9941-997E-73909BCD85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901" name="Content Placeholder 10" descr="Logo&#10;&#10;Description automatically generated">
              <a:extLst>
                <a:ext uri="{FF2B5EF4-FFF2-40B4-BE49-F238E27FC236}">
                  <a16:creationId xmlns:a16="http://schemas.microsoft.com/office/drawing/2014/main" id="{6DE739EE-CF46-254D-AB41-8CA51D40B2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902" name="Content Placeholder 10" descr="Logo&#10;&#10;Description automatically generated">
              <a:extLst>
                <a:ext uri="{FF2B5EF4-FFF2-40B4-BE49-F238E27FC236}">
                  <a16:creationId xmlns:a16="http://schemas.microsoft.com/office/drawing/2014/main" id="{15916290-35BD-3C4F-B74B-A08116A5157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903" name="Content Placeholder 10" descr="Logo&#10;&#10;Description automatically generated">
              <a:extLst>
                <a:ext uri="{FF2B5EF4-FFF2-40B4-BE49-F238E27FC236}">
                  <a16:creationId xmlns:a16="http://schemas.microsoft.com/office/drawing/2014/main" id="{C11BA117-659C-BF4E-AD11-7E48D04B0F1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904" name="Content Placeholder 10" descr="Logo&#10;&#10;Description automatically generated">
              <a:extLst>
                <a:ext uri="{FF2B5EF4-FFF2-40B4-BE49-F238E27FC236}">
                  <a16:creationId xmlns:a16="http://schemas.microsoft.com/office/drawing/2014/main" id="{FCCD6E91-639F-8142-B497-688713000C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905" name="Content Placeholder 10" descr="Logo&#10;&#10;Description automatically generated">
              <a:extLst>
                <a:ext uri="{FF2B5EF4-FFF2-40B4-BE49-F238E27FC236}">
                  <a16:creationId xmlns:a16="http://schemas.microsoft.com/office/drawing/2014/main" id="{D6FDB516-BEB4-6345-97D6-77E27F35BB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906" name="Content Placeholder 10" descr="Logo&#10;&#10;Description automatically generated">
              <a:extLst>
                <a:ext uri="{FF2B5EF4-FFF2-40B4-BE49-F238E27FC236}">
                  <a16:creationId xmlns:a16="http://schemas.microsoft.com/office/drawing/2014/main" id="{F08B265D-C9FC-B841-91CD-4FA9DD97A4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907" name="Content Placeholder 10" descr="Logo&#10;&#10;Description automatically generated">
              <a:extLst>
                <a:ext uri="{FF2B5EF4-FFF2-40B4-BE49-F238E27FC236}">
                  <a16:creationId xmlns:a16="http://schemas.microsoft.com/office/drawing/2014/main" id="{5714C6BD-35B4-9642-AAC2-E7129FFFD84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908" name="Content Placeholder 10" descr="Logo&#10;&#10;Description automatically generated">
              <a:extLst>
                <a:ext uri="{FF2B5EF4-FFF2-40B4-BE49-F238E27FC236}">
                  <a16:creationId xmlns:a16="http://schemas.microsoft.com/office/drawing/2014/main" id="{D00C7DAB-0C69-DA41-9095-41C662C3DBC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909" name="Content Placeholder 10" descr="Logo&#10;&#10;Description automatically generated">
              <a:extLst>
                <a:ext uri="{FF2B5EF4-FFF2-40B4-BE49-F238E27FC236}">
                  <a16:creationId xmlns:a16="http://schemas.microsoft.com/office/drawing/2014/main" id="{D1C7F1B5-DCFE-D74E-9E08-85F8323987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910" name="Content Placeholder 10" descr="Logo&#10;&#10;Description automatically generated">
              <a:extLst>
                <a:ext uri="{FF2B5EF4-FFF2-40B4-BE49-F238E27FC236}">
                  <a16:creationId xmlns:a16="http://schemas.microsoft.com/office/drawing/2014/main" id="{31456D48-8F31-0349-BBE9-3D6BBBD2E78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911" name="Content Placeholder 10" descr="Logo&#10;&#10;Description automatically generated">
              <a:extLst>
                <a:ext uri="{FF2B5EF4-FFF2-40B4-BE49-F238E27FC236}">
                  <a16:creationId xmlns:a16="http://schemas.microsoft.com/office/drawing/2014/main" id="{2EE18D54-1567-6A4B-ABB7-C1E8D1EA56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912" name="Content Placeholder 10" descr="Logo&#10;&#10;Description automatically generated">
              <a:extLst>
                <a:ext uri="{FF2B5EF4-FFF2-40B4-BE49-F238E27FC236}">
                  <a16:creationId xmlns:a16="http://schemas.microsoft.com/office/drawing/2014/main" id="{A0505A13-A5E2-614A-BDC4-0F55AB68AE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913" name="Content Placeholder 10" descr="Logo&#10;&#10;Description automatically generated">
              <a:extLst>
                <a:ext uri="{FF2B5EF4-FFF2-40B4-BE49-F238E27FC236}">
                  <a16:creationId xmlns:a16="http://schemas.microsoft.com/office/drawing/2014/main" id="{522DCBE6-B4DE-764C-8A2C-90ED5BE522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914" name="Content Placeholder 10" descr="Logo&#10;&#10;Description automatically generated">
              <a:extLst>
                <a:ext uri="{FF2B5EF4-FFF2-40B4-BE49-F238E27FC236}">
                  <a16:creationId xmlns:a16="http://schemas.microsoft.com/office/drawing/2014/main" id="{2A8FB9AF-12B0-A84C-9A69-3A51FE2780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915" name="Content Placeholder 10" descr="Logo&#10;&#10;Description automatically generated">
              <a:extLst>
                <a:ext uri="{FF2B5EF4-FFF2-40B4-BE49-F238E27FC236}">
                  <a16:creationId xmlns:a16="http://schemas.microsoft.com/office/drawing/2014/main" id="{589A1713-50BE-0C4B-B707-1A213B7893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916" name="Content Placeholder 10" descr="Logo&#10;&#10;Description automatically generated">
              <a:extLst>
                <a:ext uri="{FF2B5EF4-FFF2-40B4-BE49-F238E27FC236}">
                  <a16:creationId xmlns:a16="http://schemas.microsoft.com/office/drawing/2014/main" id="{65785AEF-3CF9-8C4A-BC4C-803DCCF612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917" name="Content Placeholder 10" descr="Logo&#10;&#10;Description automatically generated">
              <a:extLst>
                <a:ext uri="{FF2B5EF4-FFF2-40B4-BE49-F238E27FC236}">
                  <a16:creationId xmlns:a16="http://schemas.microsoft.com/office/drawing/2014/main" id="{13DB177E-2D6F-AB40-AB0A-952E3850F1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918" name="Content Placeholder 10" descr="Logo&#10;&#10;Description automatically generated">
              <a:extLst>
                <a:ext uri="{FF2B5EF4-FFF2-40B4-BE49-F238E27FC236}">
                  <a16:creationId xmlns:a16="http://schemas.microsoft.com/office/drawing/2014/main" id="{F2B9FC91-EBF1-D046-B9FE-7C813D75600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919" name="Content Placeholder 10" descr="Logo&#10;&#10;Description automatically generated">
              <a:extLst>
                <a:ext uri="{FF2B5EF4-FFF2-40B4-BE49-F238E27FC236}">
                  <a16:creationId xmlns:a16="http://schemas.microsoft.com/office/drawing/2014/main" id="{B2F8F7D7-6F4D-0840-BDD3-DAA57783C4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920" name="Content Placeholder 10" descr="Logo&#10;&#10;Description automatically generated">
              <a:extLst>
                <a:ext uri="{FF2B5EF4-FFF2-40B4-BE49-F238E27FC236}">
                  <a16:creationId xmlns:a16="http://schemas.microsoft.com/office/drawing/2014/main" id="{F50C423B-1B48-6941-A484-F143C00961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921" name="Content Placeholder 10" descr="Logo&#10;&#10;Description automatically generated">
              <a:extLst>
                <a:ext uri="{FF2B5EF4-FFF2-40B4-BE49-F238E27FC236}">
                  <a16:creationId xmlns:a16="http://schemas.microsoft.com/office/drawing/2014/main" id="{E6EB7F42-F916-974D-822C-0BF131F55FE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922" name="Content Placeholder 10" descr="Logo&#10;&#10;Description automatically generated">
              <a:extLst>
                <a:ext uri="{FF2B5EF4-FFF2-40B4-BE49-F238E27FC236}">
                  <a16:creationId xmlns:a16="http://schemas.microsoft.com/office/drawing/2014/main" id="{BB070A04-A5D7-904D-A2E1-60E6DA840FF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923" name="Content Placeholder 10" descr="Logo&#10;&#10;Description automatically generated">
              <a:extLst>
                <a:ext uri="{FF2B5EF4-FFF2-40B4-BE49-F238E27FC236}">
                  <a16:creationId xmlns:a16="http://schemas.microsoft.com/office/drawing/2014/main" id="{7676F83A-029C-4A49-912F-3D5568CD388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924" name="Content Placeholder 10" descr="Logo&#10;&#10;Description automatically generated">
              <a:extLst>
                <a:ext uri="{FF2B5EF4-FFF2-40B4-BE49-F238E27FC236}">
                  <a16:creationId xmlns:a16="http://schemas.microsoft.com/office/drawing/2014/main" id="{2F06667A-44E3-B146-A78E-9316920ACE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925" name="Content Placeholder 10" descr="Logo&#10;&#10;Description automatically generated">
              <a:extLst>
                <a:ext uri="{FF2B5EF4-FFF2-40B4-BE49-F238E27FC236}">
                  <a16:creationId xmlns:a16="http://schemas.microsoft.com/office/drawing/2014/main" id="{DC03DAF5-5654-9249-AF5B-E5E0DEB65E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926" name="Content Placeholder 10" descr="Logo&#10;&#10;Description automatically generated">
              <a:extLst>
                <a:ext uri="{FF2B5EF4-FFF2-40B4-BE49-F238E27FC236}">
                  <a16:creationId xmlns:a16="http://schemas.microsoft.com/office/drawing/2014/main" id="{D83321F3-DFFC-CC41-8B41-C44AC8D3F3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927" name="Content Placeholder 10" descr="Logo&#10;&#10;Description automatically generated">
              <a:extLst>
                <a:ext uri="{FF2B5EF4-FFF2-40B4-BE49-F238E27FC236}">
                  <a16:creationId xmlns:a16="http://schemas.microsoft.com/office/drawing/2014/main" id="{3E6A0EEB-59F1-A940-88DE-96D31F23DEA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928" name="Content Placeholder 10" descr="Logo&#10;&#10;Description automatically generated">
              <a:extLst>
                <a:ext uri="{FF2B5EF4-FFF2-40B4-BE49-F238E27FC236}">
                  <a16:creationId xmlns:a16="http://schemas.microsoft.com/office/drawing/2014/main" id="{D572D55E-C7CC-2144-8F73-55D71816607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929" name="Content Placeholder 10" descr="Logo&#10;&#10;Description automatically generated">
              <a:extLst>
                <a:ext uri="{FF2B5EF4-FFF2-40B4-BE49-F238E27FC236}">
                  <a16:creationId xmlns:a16="http://schemas.microsoft.com/office/drawing/2014/main" id="{8AD7B89A-0FE7-FA4E-8F04-40AB9ACC60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930" name="Content Placeholder 10" descr="Logo&#10;&#10;Description automatically generated">
              <a:extLst>
                <a:ext uri="{FF2B5EF4-FFF2-40B4-BE49-F238E27FC236}">
                  <a16:creationId xmlns:a16="http://schemas.microsoft.com/office/drawing/2014/main" id="{20CCAD9D-06C6-074E-82AC-6D47C32B62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931" name="Content Placeholder 10" descr="Logo&#10;&#10;Description automatically generated">
              <a:extLst>
                <a:ext uri="{FF2B5EF4-FFF2-40B4-BE49-F238E27FC236}">
                  <a16:creationId xmlns:a16="http://schemas.microsoft.com/office/drawing/2014/main" id="{67F7CF43-6F8C-694E-9644-8E8CC5D045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932" name="Content Placeholder 10" descr="Logo&#10;&#10;Description automatically generated">
              <a:extLst>
                <a:ext uri="{FF2B5EF4-FFF2-40B4-BE49-F238E27FC236}">
                  <a16:creationId xmlns:a16="http://schemas.microsoft.com/office/drawing/2014/main" id="{B19814DB-422E-4D4B-B942-69D8BF6FB6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933" name="Content Placeholder 10" descr="Logo&#10;&#10;Description automatically generated">
              <a:extLst>
                <a:ext uri="{FF2B5EF4-FFF2-40B4-BE49-F238E27FC236}">
                  <a16:creationId xmlns:a16="http://schemas.microsoft.com/office/drawing/2014/main" id="{950FBD18-1C38-1C4C-B4BB-C8AE80AE2BD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934" name="Content Placeholder 10" descr="Logo&#10;&#10;Description automatically generated">
              <a:extLst>
                <a:ext uri="{FF2B5EF4-FFF2-40B4-BE49-F238E27FC236}">
                  <a16:creationId xmlns:a16="http://schemas.microsoft.com/office/drawing/2014/main" id="{EBD1AF5F-B21C-6346-B390-1BE5C181DF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935" name="Content Placeholder 10" descr="Logo&#10;&#10;Description automatically generated">
              <a:extLst>
                <a:ext uri="{FF2B5EF4-FFF2-40B4-BE49-F238E27FC236}">
                  <a16:creationId xmlns:a16="http://schemas.microsoft.com/office/drawing/2014/main" id="{71BEBCA2-A473-0942-ADD2-839DD1E8F8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936" name="Content Placeholder 10" descr="Logo&#10;&#10;Description automatically generated">
              <a:extLst>
                <a:ext uri="{FF2B5EF4-FFF2-40B4-BE49-F238E27FC236}">
                  <a16:creationId xmlns:a16="http://schemas.microsoft.com/office/drawing/2014/main" id="{21919D60-2098-4F48-8F93-6B51AFD335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937" name="Content Placeholder 10" descr="Logo&#10;&#10;Description automatically generated">
              <a:extLst>
                <a:ext uri="{FF2B5EF4-FFF2-40B4-BE49-F238E27FC236}">
                  <a16:creationId xmlns:a16="http://schemas.microsoft.com/office/drawing/2014/main" id="{825D06B1-440E-6D4C-814D-9685B217D8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938" name="Content Placeholder 10" descr="Logo&#10;&#10;Description automatically generated">
              <a:extLst>
                <a:ext uri="{FF2B5EF4-FFF2-40B4-BE49-F238E27FC236}">
                  <a16:creationId xmlns:a16="http://schemas.microsoft.com/office/drawing/2014/main" id="{0D1FEBAE-B33E-D543-811E-AE0EF701959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sp>
        <p:nvSpPr>
          <p:cNvPr id="7" name="Rectangle 6">
            <a:extLst>
              <a:ext uri="{FF2B5EF4-FFF2-40B4-BE49-F238E27FC236}">
                <a16:creationId xmlns:a16="http://schemas.microsoft.com/office/drawing/2014/main" id="{41146A58-1BB1-BE47-A771-5FBC0DC46E8D}"/>
              </a:ext>
            </a:extLst>
          </p:cNvPr>
          <p:cNvSpPr/>
          <p:nvPr/>
        </p:nvSpPr>
        <p:spPr>
          <a:xfrm>
            <a:off x="5374925" y="552407"/>
            <a:ext cx="5314593" cy="132240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751118F-BC64-0C4C-BAF0-7C2C6BC37812}"/>
              </a:ext>
            </a:extLst>
          </p:cNvPr>
          <p:cNvSpPr/>
          <p:nvPr/>
        </p:nvSpPr>
        <p:spPr>
          <a:xfrm>
            <a:off x="5624308" y="726189"/>
            <a:ext cx="5065211" cy="1077218"/>
          </a:xfrm>
          <a:prstGeom prst="rect">
            <a:avLst/>
          </a:prstGeom>
        </p:spPr>
        <p:txBody>
          <a:bodyPr wrap="square">
            <a:spAutoFit/>
          </a:bodyPr>
          <a:lstStyle/>
          <a:p>
            <a:r>
              <a:rPr lang="en-GB" sz="3200" b="1">
                <a:solidFill>
                  <a:srgbClr val="004A6C"/>
                </a:solidFill>
                <a:latin typeface="Gilroy SemiBold" pitchFamily="2" charset="77"/>
              </a:rPr>
              <a:t>While you’ve been at school today…</a:t>
            </a:r>
          </a:p>
        </p:txBody>
      </p:sp>
      <p:sp>
        <p:nvSpPr>
          <p:cNvPr id="6" name="TextBox 5">
            <a:extLst>
              <a:ext uri="{FF2B5EF4-FFF2-40B4-BE49-F238E27FC236}">
                <a16:creationId xmlns:a16="http://schemas.microsoft.com/office/drawing/2014/main" id="{1BBBE176-38C9-0B4A-8C97-E654E728E2A0}"/>
              </a:ext>
            </a:extLst>
          </p:cNvPr>
          <p:cNvSpPr txBox="1"/>
          <p:nvPr/>
        </p:nvSpPr>
        <p:spPr>
          <a:xfrm>
            <a:off x="582062" y="972134"/>
            <a:ext cx="5471123" cy="461665"/>
          </a:xfrm>
          <a:prstGeom prst="rect">
            <a:avLst/>
          </a:prstGeom>
          <a:noFill/>
        </p:spPr>
        <p:txBody>
          <a:bodyPr wrap="square" rtlCol="0">
            <a:spAutoFit/>
          </a:bodyPr>
          <a:lstStyle/>
          <a:p>
            <a:r>
              <a:rPr lang="en-US" sz="2400" b="1">
                <a:solidFill>
                  <a:srgbClr val="004A6C"/>
                </a:solidFill>
                <a:latin typeface="Gilroy Black" pitchFamily="2" charset="77"/>
              </a:rPr>
              <a:t>Plastic facts &amp; figures</a:t>
            </a:r>
          </a:p>
        </p:txBody>
      </p:sp>
    </p:spTree>
    <p:extLst>
      <p:ext uri="{BB962C8B-B14F-4D97-AF65-F5344CB8AC3E}">
        <p14:creationId xmlns:p14="http://schemas.microsoft.com/office/powerpoint/2010/main" val="2273949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ground, outdoor, trash&#10;&#10;Description automatically generated">
            <a:extLst>
              <a:ext uri="{FF2B5EF4-FFF2-40B4-BE49-F238E27FC236}">
                <a16:creationId xmlns:a16="http://schemas.microsoft.com/office/drawing/2014/main" id="{1ED195F5-4E78-7A4F-85C0-0431B73CA96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 y="0"/>
            <a:ext cx="12192001" cy="6858000"/>
          </a:xfrm>
          <a:prstGeom prst="rect">
            <a:avLst/>
          </a:prstGeom>
        </p:spPr>
      </p:pic>
      <p:sp>
        <p:nvSpPr>
          <p:cNvPr id="13" name="Rectangle 12">
            <a:extLst>
              <a:ext uri="{FF2B5EF4-FFF2-40B4-BE49-F238E27FC236}">
                <a16:creationId xmlns:a16="http://schemas.microsoft.com/office/drawing/2014/main" id="{87EA59D8-5F30-7F4B-BB19-443E82DB7057}"/>
              </a:ext>
            </a:extLst>
          </p:cNvPr>
          <p:cNvSpPr/>
          <p:nvPr/>
        </p:nvSpPr>
        <p:spPr>
          <a:xfrm>
            <a:off x="348522" y="1786418"/>
            <a:ext cx="5175978" cy="376195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78A15D-72A2-9D4F-9101-F4CC75D4A800}"/>
              </a:ext>
            </a:extLst>
          </p:cNvPr>
          <p:cNvSpPr/>
          <p:nvPr/>
        </p:nvSpPr>
        <p:spPr>
          <a:xfrm>
            <a:off x="597904" y="1960201"/>
            <a:ext cx="4812296" cy="3539430"/>
          </a:xfrm>
          <a:prstGeom prst="rect">
            <a:avLst/>
          </a:prstGeom>
        </p:spPr>
        <p:txBody>
          <a:bodyPr wrap="square">
            <a:spAutoFit/>
          </a:bodyPr>
          <a:lstStyle/>
          <a:p>
            <a:r>
              <a:rPr lang="en-US" sz="3200" b="1" dirty="0">
                <a:solidFill>
                  <a:srgbClr val="004A6C"/>
                </a:solidFill>
                <a:latin typeface="Gilroy SemiBold" pitchFamily="2" charset="77"/>
              </a:rPr>
              <a:t>Plastic bottles are the third worst plastics polluter of the ocean and more than </a:t>
            </a:r>
            <a:r>
              <a:rPr lang="en-US" sz="3200" b="1" dirty="0">
                <a:solidFill>
                  <a:srgbClr val="0090D4"/>
                </a:solidFill>
                <a:latin typeface="Gilroy SemiBold" pitchFamily="2" charset="77"/>
              </a:rPr>
              <a:t>13 billion </a:t>
            </a:r>
            <a:r>
              <a:rPr lang="en-US" sz="3200" b="1" dirty="0">
                <a:solidFill>
                  <a:srgbClr val="004A6C"/>
                </a:solidFill>
                <a:latin typeface="Gilroy SemiBold" pitchFamily="2" charset="77"/>
              </a:rPr>
              <a:t>single-use plastic bottles are sold in Britain each year.</a:t>
            </a:r>
            <a:endParaRPr lang="en-GB" sz="3200" b="1" dirty="0">
              <a:solidFill>
                <a:srgbClr val="004A6C"/>
              </a:solidFill>
              <a:latin typeface="Gilroy SemiBold" pitchFamily="2" charset="77"/>
            </a:endParaRPr>
          </a:p>
        </p:txBody>
      </p:sp>
      <p:pic>
        <p:nvPicPr>
          <p:cNvPr id="9" name="Picture 8">
            <a:extLst>
              <a:ext uri="{FF2B5EF4-FFF2-40B4-BE49-F238E27FC236}">
                <a16:creationId xmlns:a16="http://schemas.microsoft.com/office/drawing/2014/main" id="{A5764FB5-333B-E74C-A103-CB67BDF13A3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76999"/>
            <a:ext cx="12192000" cy="6858000"/>
          </a:xfrm>
          <a:prstGeom prst="rect">
            <a:avLst/>
          </a:prstGeom>
        </p:spPr>
      </p:pic>
      <p:sp>
        <p:nvSpPr>
          <p:cNvPr id="8" name="TextBox 7">
            <a:extLst>
              <a:ext uri="{FF2B5EF4-FFF2-40B4-BE49-F238E27FC236}">
                <a16:creationId xmlns:a16="http://schemas.microsoft.com/office/drawing/2014/main" id="{6231863D-8DC7-134C-B8B1-B350F8FCC494}"/>
              </a:ext>
            </a:extLst>
          </p:cNvPr>
          <p:cNvSpPr txBox="1"/>
          <p:nvPr/>
        </p:nvSpPr>
        <p:spPr>
          <a:xfrm>
            <a:off x="624875" y="658055"/>
            <a:ext cx="5471123" cy="461665"/>
          </a:xfrm>
          <a:prstGeom prst="rect">
            <a:avLst/>
          </a:prstGeom>
          <a:noFill/>
        </p:spPr>
        <p:txBody>
          <a:bodyPr wrap="square" rtlCol="0">
            <a:spAutoFit/>
          </a:bodyPr>
          <a:lstStyle/>
          <a:p>
            <a:r>
              <a:rPr lang="en-US" sz="2400" b="1" dirty="0">
                <a:solidFill>
                  <a:srgbClr val="004A6C"/>
                </a:solidFill>
                <a:latin typeface="Gilroy Black" pitchFamily="2" charset="77"/>
              </a:rPr>
              <a:t>Plastic facts &amp; figures</a:t>
            </a:r>
          </a:p>
        </p:txBody>
      </p:sp>
      <p:pic>
        <p:nvPicPr>
          <p:cNvPr id="19" name="Picture 18">
            <a:extLst>
              <a:ext uri="{FF2B5EF4-FFF2-40B4-BE49-F238E27FC236}">
                <a16:creationId xmlns:a16="http://schemas.microsoft.com/office/drawing/2014/main" id="{7EC4C642-E434-FE47-831E-FDA10436E42B}"/>
              </a:ext>
            </a:extLst>
          </p:cNvPr>
          <p:cNvPicPr>
            <a:picLocks noChangeAspect="1"/>
          </p:cNvPicPr>
          <p:nvPr/>
        </p:nvPicPr>
        <p:blipFill>
          <a:blip r:embed="rId5"/>
          <a:stretch>
            <a:fillRect/>
          </a:stretch>
        </p:blipFill>
        <p:spPr>
          <a:xfrm rot="3419984">
            <a:off x="5042798" y="2787053"/>
            <a:ext cx="659737" cy="771121"/>
          </a:xfrm>
          <a:prstGeom prst="rect">
            <a:avLst/>
          </a:prstGeom>
        </p:spPr>
      </p:pic>
      <p:sp>
        <p:nvSpPr>
          <p:cNvPr id="2" name="Rectangle 1">
            <a:extLst>
              <a:ext uri="{FF2B5EF4-FFF2-40B4-BE49-F238E27FC236}">
                <a16:creationId xmlns:a16="http://schemas.microsoft.com/office/drawing/2014/main" id="{892D4165-B90B-B74A-B2DD-E9204EF9DC91}"/>
              </a:ext>
            </a:extLst>
          </p:cNvPr>
          <p:cNvSpPr/>
          <p:nvPr/>
        </p:nvSpPr>
        <p:spPr>
          <a:xfrm>
            <a:off x="3048000" y="2967335"/>
            <a:ext cx="6096000" cy="369332"/>
          </a:xfrm>
          <a:prstGeom prst="rect">
            <a:avLst/>
          </a:prstGeom>
        </p:spPr>
        <p:txBody>
          <a:bodyPr>
            <a:spAutoFit/>
          </a:bodyPr>
          <a:lstStyle/>
          <a:p>
            <a:r>
              <a:rPr lang="en-US"/>
              <a:t>.</a:t>
            </a:r>
            <a:endParaRPr lang="en-GB"/>
          </a:p>
        </p:txBody>
      </p:sp>
      <p:pic>
        <p:nvPicPr>
          <p:cNvPr id="5" name="Picture 4" descr="Text&#10;&#10;Description automatically generated with low confidence">
            <a:extLst>
              <a:ext uri="{FF2B5EF4-FFF2-40B4-BE49-F238E27FC236}">
                <a16:creationId xmlns:a16="http://schemas.microsoft.com/office/drawing/2014/main" id="{F94485CC-5403-4316-A73A-766761100DDA}"/>
              </a:ext>
            </a:extLst>
          </p:cNvPr>
          <p:cNvPicPr>
            <a:picLocks noChangeAspect="1"/>
          </p:cNvPicPr>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133785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61D4D-19AF-3545-87AE-546E2D003AAD}"/>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86EEF4D8-E926-6548-ABB1-B58AE31220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29"/>
            <a:ext cx="12192000" cy="6858000"/>
          </a:xfrm>
          <a:prstGeom prst="rect">
            <a:avLst/>
          </a:prstGeom>
        </p:spPr>
      </p:pic>
      <p:sp>
        <p:nvSpPr>
          <p:cNvPr id="6" name="TextBox 5">
            <a:extLst>
              <a:ext uri="{FF2B5EF4-FFF2-40B4-BE49-F238E27FC236}">
                <a16:creationId xmlns:a16="http://schemas.microsoft.com/office/drawing/2014/main" id="{1BBBE176-38C9-0B4A-8C97-E654E728E2A0}"/>
              </a:ext>
            </a:extLst>
          </p:cNvPr>
          <p:cNvSpPr txBox="1"/>
          <p:nvPr/>
        </p:nvSpPr>
        <p:spPr>
          <a:xfrm>
            <a:off x="582062" y="972134"/>
            <a:ext cx="5471123" cy="461665"/>
          </a:xfrm>
          <a:prstGeom prst="rect">
            <a:avLst/>
          </a:prstGeom>
          <a:noFill/>
        </p:spPr>
        <p:txBody>
          <a:bodyPr wrap="square" rtlCol="0">
            <a:spAutoFit/>
          </a:bodyPr>
          <a:lstStyle/>
          <a:p>
            <a:r>
              <a:rPr lang="en-US" sz="2400" b="1">
                <a:solidFill>
                  <a:srgbClr val="004A6C"/>
                </a:solidFill>
                <a:latin typeface="Gilroy Black" pitchFamily="2" charset="77"/>
              </a:rPr>
              <a:t>Plastic facts &amp; figures</a:t>
            </a:r>
          </a:p>
        </p:txBody>
      </p:sp>
      <p:sp>
        <p:nvSpPr>
          <p:cNvPr id="7" name="Rectangle 6">
            <a:extLst>
              <a:ext uri="{FF2B5EF4-FFF2-40B4-BE49-F238E27FC236}">
                <a16:creationId xmlns:a16="http://schemas.microsoft.com/office/drawing/2014/main" id="{41146A58-1BB1-BE47-A771-5FBC0DC46E8D}"/>
              </a:ext>
            </a:extLst>
          </p:cNvPr>
          <p:cNvSpPr/>
          <p:nvPr/>
        </p:nvSpPr>
        <p:spPr>
          <a:xfrm>
            <a:off x="5374924" y="647928"/>
            <a:ext cx="6235013" cy="132556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751118F-BC64-0C4C-BAF0-7C2C6BC37812}"/>
              </a:ext>
            </a:extLst>
          </p:cNvPr>
          <p:cNvSpPr/>
          <p:nvPr/>
        </p:nvSpPr>
        <p:spPr>
          <a:xfrm>
            <a:off x="5624308" y="821710"/>
            <a:ext cx="5803802" cy="954107"/>
          </a:xfrm>
          <a:prstGeom prst="rect">
            <a:avLst/>
          </a:prstGeom>
        </p:spPr>
        <p:txBody>
          <a:bodyPr wrap="square">
            <a:spAutoFit/>
          </a:bodyPr>
          <a:lstStyle/>
          <a:p>
            <a:pPr>
              <a:lnSpc>
                <a:spcPct val="100000"/>
              </a:lnSpc>
            </a:pPr>
            <a:r>
              <a:rPr lang="en-US" sz="2800" b="1">
                <a:solidFill>
                  <a:srgbClr val="004A6C"/>
                </a:solidFill>
                <a:latin typeface="Gilroy SemiBold" pitchFamily="2" charset="77"/>
              </a:rPr>
              <a:t>40% of Europe’s plastics are only </a:t>
            </a:r>
            <a:r>
              <a:rPr lang="en-US" sz="2800" b="1">
                <a:solidFill>
                  <a:srgbClr val="0090D4"/>
                </a:solidFill>
                <a:latin typeface="Gilroy SemiBold" pitchFamily="2" charset="77"/>
              </a:rPr>
              <a:t>used once </a:t>
            </a:r>
            <a:r>
              <a:rPr lang="en-US" sz="2800" b="1">
                <a:solidFill>
                  <a:srgbClr val="004A6C"/>
                </a:solidFill>
                <a:latin typeface="Gilroy SemiBold" pitchFamily="2" charset="77"/>
              </a:rPr>
              <a:t>then thrown away.</a:t>
            </a:r>
          </a:p>
        </p:txBody>
      </p:sp>
      <p:sp>
        <p:nvSpPr>
          <p:cNvPr id="86" name="Rectangle 85">
            <a:extLst>
              <a:ext uri="{FF2B5EF4-FFF2-40B4-BE49-F238E27FC236}">
                <a16:creationId xmlns:a16="http://schemas.microsoft.com/office/drawing/2014/main" id="{6820C28A-63B6-8443-83E9-A31C8BB8E2DE}"/>
              </a:ext>
            </a:extLst>
          </p:cNvPr>
          <p:cNvSpPr/>
          <p:nvPr/>
        </p:nvSpPr>
        <p:spPr>
          <a:xfrm>
            <a:off x="1395342" y="5276924"/>
            <a:ext cx="8643769" cy="954107"/>
          </a:xfrm>
          <a:prstGeom prst="rect">
            <a:avLst/>
          </a:prstGeom>
        </p:spPr>
        <p:txBody>
          <a:bodyPr wrap="square">
            <a:spAutoFit/>
          </a:bodyPr>
          <a:lstStyle/>
          <a:p>
            <a:pPr algn="ctr"/>
            <a:r>
              <a:rPr lang="en-US" sz="2800" b="1">
                <a:solidFill>
                  <a:srgbClr val="F9F6ED"/>
                </a:solidFill>
                <a:latin typeface="Gilroy SemiBold" pitchFamily="2" charset="77"/>
              </a:rPr>
              <a:t>Why do you think we keep making and using plastic when so much of it goes to waste?</a:t>
            </a:r>
            <a:endParaRPr lang="en-GB" sz="2800" b="1">
              <a:solidFill>
                <a:srgbClr val="F9F6ED"/>
              </a:solidFill>
              <a:latin typeface="Gilroy SemiBold" pitchFamily="2" charset="77"/>
            </a:endParaRPr>
          </a:p>
        </p:txBody>
      </p:sp>
      <p:pic>
        <p:nvPicPr>
          <p:cNvPr id="88" name="Picture 87" descr="Icon&#10;&#10;Description automatically generated">
            <a:extLst>
              <a:ext uri="{FF2B5EF4-FFF2-40B4-BE49-F238E27FC236}">
                <a16:creationId xmlns:a16="http://schemas.microsoft.com/office/drawing/2014/main" id="{3ACCBC96-F067-8A4B-81CD-F288DDEAD0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630" y="5057664"/>
            <a:ext cx="1452800" cy="1046641"/>
          </a:xfrm>
          <a:prstGeom prst="rect">
            <a:avLst/>
          </a:prstGeom>
        </p:spPr>
      </p:pic>
      <p:pic>
        <p:nvPicPr>
          <p:cNvPr id="89" name="Picture 88" descr="Icon&#10;&#10;Description automatically generated">
            <a:extLst>
              <a:ext uri="{FF2B5EF4-FFF2-40B4-BE49-F238E27FC236}">
                <a16:creationId xmlns:a16="http://schemas.microsoft.com/office/drawing/2014/main" id="{CC66AE8E-97B2-B84E-8ACC-421F0644B2D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2062" y="5706111"/>
            <a:ext cx="753392" cy="646331"/>
          </a:xfrm>
          <a:prstGeom prst="rect">
            <a:avLst/>
          </a:prstGeom>
        </p:spPr>
      </p:pic>
      <p:pic>
        <p:nvPicPr>
          <p:cNvPr id="10" name="Picture 9" descr="A picture containing person&#10;&#10;Description automatically generated">
            <a:extLst>
              <a:ext uri="{FF2B5EF4-FFF2-40B4-BE49-F238E27FC236}">
                <a16:creationId xmlns:a16="http://schemas.microsoft.com/office/drawing/2014/main" id="{76F3C6C2-8FB5-FE4F-99A3-17A3C9865B2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3060" y="2489247"/>
            <a:ext cx="2378426" cy="2394829"/>
          </a:xfrm>
          <a:prstGeom prst="rect">
            <a:avLst/>
          </a:prstGeom>
        </p:spPr>
      </p:pic>
      <p:pic>
        <p:nvPicPr>
          <p:cNvPr id="17" name="Picture 16" descr="A hand holding a white cup&#10;&#10;Description automatically generated with medium confidence">
            <a:extLst>
              <a:ext uri="{FF2B5EF4-FFF2-40B4-BE49-F238E27FC236}">
                <a16:creationId xmlns:a16="http://schemas.microsoft.com/office/drawing/2014/main" id="{E8727BA3-8B52-224C-873A-254E7CD193D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18623" y="2508249"/>
            <a:ext cx="2378425" cy="2378425"/>
          </a:xfrm>
          <a:prstGeom prst="rect">
            <a:avLst/>
          </a:prstGeom>
        </p:spPr>
      </p:pic>
      <p:pic>
        <p:nvPicPr>
          <p:cNvPr id="29" name="Picture 28" descr="A picture containing vegetable&#10;&#10;Description automatically generated">
            <a:extLst>
              <a:ext uri="{FF2B5EF4-FFF2-40B4-BE49-F238E27FC236}">
                <a16:creationId xmlns:a16="http://schemas.microsoft.com/office/drawing/2014/main" id="{3FFB6600-3CBE-B343-915E-A5BFFC2AF71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254888" y="2508250"/>
            <a:ext cx="2392211" cy="2375826"/>
          </a:xfrm>
          <a:prstGeom prst="rect">
            <a:avLst/>
          </a:prstGeom>
        </p:spPr>
      </p:pic>
      <p:pic>
        <p:nvPicPr>
          <p:cNvPr id="41" name="Picture 40" descr="A picture containing person, drinking water, plastic, beverage&#10;&#10;Description automatically generated">
            <a:extLst>
              <a:ext uri="{FF2B5EF4-FFF2-40B4-BE49-F238E27FC236}">
                <a16:creationId xmlns:a16="http://schemas.microsoft.com/office/drawing/2014/main" id="{9A15DC5C-FCCC-8C46-B0C0-4EA2A0707D3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987940" y="2501900"/>
            <a:ext cx="2365860" cy="2382176"/>
          </a:xfrm>
          <a:prstGeom prst="rect">
            <a:avLst/>
          </a:prstGeom>
        </p:spPr>
      </p:pic>
      <p:pic>
        <p:nvPicPr>
          <p:cNvPr id="53" name="Picture 52" descr="Icon&#10;&#10;Description automatically generated">
            <a:extLst>
              <a:ext uri="{FF2B5EF4-FFF2-40B4-BE49-F238E27FC236}">
                <a16:creationId xmlns:a16="http://schemas.microsoft.com/office/drawing/2014/main" id="{03974A4F-E20C-ED44-BB3E-A73A4863221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0263268">
            <a:off x="10105045" y="5003752"/>
            <a:ext cx="1224444" cy="1500446"/>
          </a:xfrm>
          <a:prstGeom prst="rect">
            <a:avLst/>
          </a:prstGeom>
        </p:spPr>
      </p:pic>
      <p:pic>
        <p:nvPicPr>
          <p:cNvPr id="90" name="Picture 89" descr="Icon&#10;&#10;Description automatically generated">
            <a:extLst>
              <a:ext uri="{FF2B5EF4-FFF2-40B4-BE49-F238E27FC236}">
                <a16:creationId xmlns:a16="http://schemas.microsoft.com/office/drawing/2014/main" id="{F54A4052-45A3-304A-8814-F9F269D5C65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698957">
            <a:off x="10832389" y="4886702"/>
            <a:ext cx="753392" cy="646331"/>
          </a:xfrm>
          <a:prstGeom prst="rect">
            <a:avLst/>
          </a:prstGeom>
        </p:spPr>
      </p:pic>
    </p:spTree>
    <p:extLst>
      <p:ext uri="{BB962C8B-B14F-4D97-AF65-F5344CB8AC3E}">
        <p14:creationId xmlns:p14="http://schemas.microsoft.com/office/powerpoint/2010/main" val="10999007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2D92560-E0E0-1740-B0ED-71BB7E655D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127"/>
            <a:ext cx="12192000" cy="6858000"/>
          </a:xfrm>
          <a:prstGeom prst="rect">
            <a:avLst/>
          </a:prstGeom>
        </p:spPr>
      </p:pic>
      <p:sp>
        <p:nvSpPr>
          <p:cNvPr id="5" name="TextBox 4">
            <a:extLst>
              <a:ext uri="{FF2B5EF4-FFF2-40B4-BE49-F238E27FC236}">
                <a16:creationId xmlns:a16="http://schemas.microsoft.com/office/drawing/2014/main" id="{71FC29CB-5693-9649-AE01-67F04284D683}"/>
              </a:ext>
            </a:extLst>
          </p:cNvPr>
          <p:cNvSpPr txBox="1"/>
          <p:nvPr/>
        </p:nvSpPr>
        <p:spPr>
          <a:xfrm>
            <a:off x="582062" y="880993"/>
            <a:ext cx="5471123" cy="584775"/>
          </a:xfrm>
          <a:prstGeom prst="rect">
            <a:avLst/>
          </a:prstGeom>
          <a:noFill/>
        </p:spPr>
        <p:txBody>
          <a:bodyPr wrap="square" rtlCol="0">
            <a:spAutoFit/>
          </a:bodyPr>
          <a:lstStyle/>
          <a:p>
            <a:r>
              <a:rPr lang="en-US" sz="3200" b="1">
                <a:solidFill>
                  <a:srgbClr val="004A6C"/>
                </a:solidFill>
                <a:latin typeface="Gilroy Black" pitchFamily="2" charset="77"/>
              </a:rPr>
              <a:t>Fantastic plastic</a:t>
            </a:r>
          </a:p>
        </p:txBody>
      </p:sp>
      <p:pic>
        <p:nvPicPr>
          <p:cNvPr id="25" name="Picture 24">
            <a:extLst>
              <a:ext uri="{FF2B5EF4-FFF2-40B4-BE49-F238E27FC236}">
                <a16:creationId xmlns:a16="http://schemas.microsoft.com/office/drawing/2014/main" id="{BE96A77D-5342-F743-A770-67836138E4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630890">
            <a:off x="9736055" y="267574"/>
            <a:ext cx="1534497" cy="1512808"/>
          </a:xfrm>
          <a:prstGeom prst="rect">
            <a:avLst/>
          </a:prstGeom>
        </p:spPr>
      </p:pic>
      <p:pic>
        <p:nvPicPr>
          <p:cNvPr id="27" name="Picture 26">
            <a:extLst>
              <a:ext uri="{FF2B5EF4-FFF2-40B4-BE49-F238E27FC236}">
                <a16:creationId xmlns:a16="http://schemas.microsoft.com/office/drawing/2014/main" id="{0E9C1D78-4840-4040-878F-E4F7E0C39C69}"/>
              </a:ext>
            </a:extLst>
          </p:cNvPr>
          <p:cNvPicPr>
            <a:picLocks noChangeAspect="1"/>
          </p:cNvPicPr>
          <p:nvPr/>
        </p:nvPicPr>
        <p:blipFill>
          <a:blip r:embed="rId5"/>
          <a:stretch>
            <a:fillRect/>
          </a:stretch>
        </p:blipFill>
        <p:spPr>
          <a:xfrm rot="12174213">
            <a:off x="9571294" y="1849092"/>
            <a:ext cx="659737" cy="771121"/>
          </a:xfrm>
          <a:prstGeom prst="rect">
            <a:avLst/>
          </a:prstGeom>
        </p:spPr>
      </p:pic>
      <p:pic>
        <p:nvPicPr>
          <p:cNvPr id="3" name="Picture 2" descr="A picture containing text, person&#10;&#10;Description automatically generated">
            <a:extLst>
              <a:ext uri="{FF2B5EF4-FFF2-40B4-BE49-F238E27FC236}">
                <a16:creationId xmlns:a16="http://schemas.microsoft.com/office/drawing/2014/main" id="{76F88AA5-B6EC-8B41-A143-586E318918D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327841" y="1751110"/>
            <a:ext cx="5909784" cy="3943734"/>
          </a:xfrm>
          <a:prstGeom prst="rect">
            <a:avLst/>
          </a:prstGeom>
        </p:spPr>
      </p:pic>
      <p:sp>
        <p:nvSpPr>
          <p:cNvPr id="29" name="Rectangle 28">
            <a:extLst>
              <a:ext uri="{FF2B5EF4-FFF2-40B4-BE49-F238E27FC236}">
                <a16:creationId xmlns:a16="http://schemas.microsoft.com/office/drawing/2014/main" id="{9F495997-E3CF-1942-B575-5536F86D6B76}"/>
              </a:ext>
            </a:extLst>
          </p:cNvPr>
          <p:cNvSpPr/>
          <p:nvPr/>
        </p:nvSpPr>
        <p:spPr>
          <a:xfrm>
            <a:off x="8357179" y="1099109"/>
            <a:ext cx="1998933" cy="73456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348546E4-46DA-074A-8A97-B95D53C6E7CC}"/>
              </a:ext>
            </a:extLst>
          </p:cNvPr>
          <p:cNvSpPr/>
          <p:nvPr/>
        </p:nvSpPr>
        <p:spPr>
          <a:xfrm>
            <a:off x="8435014" y="1125784"/>
            <a:ext cx="2279798" cy="707886"/>
          </a:xfrm>
          <a:prstGeom prst="rect">
            <a:avLst/>
          </a:prstGeom>
        </p:spPr>
        <p:txBody>
          <a:bodyPr wrap="square">
            <a:spAutoFit/>
          </a:bodyPr>
          <a:lstStyle/>
          <a:p>
            <a:r>
              <a:rPr lang="en-US" sz="2000" b="1" dirty="0">
                <a:solidFill>
                  <a:srgbClr val="004A6C"/>
                </a:solidFill>
                <a:latin typeface="Gilroy SemiBold" pitchFamily="2" charset="77"/>
              </a:rPr>
              <a:t>Follow the link </a:t>
            </a:r>
            <a:br>
              <a:rPr lang="en-US" sz="2000" b="1" dirty="0">
                <a:solidFill>
                  <a:srgbClr val="004A6C"/>
                </a:solidFill>
                <a:latin typeface="Gilroy SemiBold" pitchFamily="2" charset="77"/>
              </a:rPr>
            </a:br>
            <a:r>
              <a:rPr lang="en-US" sz="2000" b="1" dirty="0">
                <a:solidFill>
                  <a:srgbClr val="004A6C"/>
                </a:solidFill>
                <a:latin typeface="Gilroy SemiBold" pitchFamily="2" charset="77"/>
              </a:rPr>
              <a:t>to see more</a:t>
            </a:r>
          </a:p>
        </p:txBody>
      </p:sp>
      <p:pic>
        <p:nvPicPr>
          <p:cNvPr id="8" name="Picture 7" descr="A picture containing text&#10;&#10;Description automatically generated">
            <a:hlinkClick r:id="rId7"/>
            <a:extLst>
              <a:ext uri="{FF2B5EF4-FFF2-40B4-BE49-F238E27FC236}">
                <a16:creationId xmlns:a16="http://schemas.microsoft.com/office/drawing/2014/main" id="{79F219C1-6809-43FC-B907-AA3266B14D42}"/>
              </a:ext>
            </a:extLst>
          </p:cNvPr>
          <p:cNvPicPr>
            <a:picLocks noChangeAspect="1"/>
          </p:cNvPicPr>
          <p:nvPr/>
        </p:nvPicPr>
        <p:blipFill>
          <a:blip r:embed="rId8"/>
          <a:stretch>
            <a:fillRect/>
          </a:stretch>
        </p:blipFill>
        <p:spPr>
          <a:xfrm>
            <a:off x="0" y="0"/>
            <a:ext cx="12192000" cy="6858000"/>
          </a:xfrm>
          <a:prstGeom prst="rect">
            <a:avLst/>
          </a:prstGeom>
        </p:spPr>
      </p:pic>
    </p:spTree>
    <p:extLst>
      <p:ext uri="{BB962C8B-B14F-4D97-AF65-F5344CB8AC3E}">
        <p14:creationId xmlns:p14="http://schemas.microsoft.com/office/powerpoint/2010/main" val="21679594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17DDD76-085E-FE4E-A235-ED70D841D4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980323"/>
            <a:ext cx="4627366" cy="461665"/>
          </a:xfrm>
          <a:prstGeom prst="rect">
            <a:avLst/>
          </a:prstGeom>
          <a:noFill/>
        </p:spPr>
        <p:txBody>
          <a:bodyPr wrap="square" rtlCol="0">
            <a:spAutoFit/>
          </a:bodyPr>
          <a:lstStyle/>
          <a:p>
            <a:r>
              <a:rPr lang="en-US" sz="2400" b="1">
                <a:solidFill>
                  <a:srgbClr val="004A6C"/>
                </a:solidFill>
                <a:latin typeface="Gilroy Black" pitchFamily="2" charset="77"/>
              </a:rPr>
              <a:t>Your task: </a:t>
            </a:r>
            <a:r>
              <a:rPr lang="en-US" sz="2400" b="1">
                <a:solidFill>
                  <a:srgbClr val="0090D4"/>
                </a:solidFill>
                <a:latin typeface="Gilroy Black" pitchFamily="2" charset="77"/>
              </a:rPr>
              <a:t>debate</a:t>
            </a:r>
          </a:p>
        </p:txBody>
      </p:sp>
      <p:sp>
        <p:nvSpPr>
          <p:cNvPr id="31" name="Rectangle 30">
            <a:extLst>
              <a:ext uri="{FF2B5EF4-FFF2-40B4-BE49-F238E27FC236}">
                <a16:creationId xmlns:a16="http://schemas.microsoft.com/office/drawing/2014/main" id="{4EFA9503-3659-A247-AE78-7083D914D690}"/>
              </a:ext>
            </a:extLst>
          </p:cNvPr>
          <p:cNvSpPr/>
          <p:nvPr/>
        </p:nvSpPr>
        <p:spPr>
          <a:xfrm>
            <a:off x="686033" y="2258453"/>
            <a:ext cx="4951414" cy="311321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Icon&#10;&#10;Description automatically generated">
            <a:extLst>
              <a:ext uri="{FF2B5EF4-FFF2-40B4-BE49-F238E27FC236}">
                <a16:creationId xmlns:a16="http://schemas.microsoft.com/office/drawing/2014/main" id="{10CEE5B2-D32A-0D43-9DF4-014DC5140E9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40533" y="103742"/>
            <a:ext cx="2546883" cy="2460128"/>
          </a:xfrm>
          <a:prstGeom prst="rect">
            <a:avLst/>
          </a:prstGeom>
        </p:spPr>
      </p:pic>
      <p:sp>
        <p:nvSpPr>
          <p:cNvPr id="36" name="Rectangle 35">
            <a:extLst>
              <a:ext uri="{FF2B5EF4-FFF2-40B4-BE49-F238E27FC236}">
                <a16:creationId xmlns:a16="http://schemas.microsoft.com/office/drawing/2014/main" id="{13438284-C259-CB46-9076-DA73601870FD}"/>
              </a:ext>
            </a:extLst>
          </p:cNvPr>
          <p:cNvSpPr/>
          <p:nvPr/>
        </p:nvSpPr>
        <p:spPr>
          <a:xfrm>
            <a:off x="6278759" y="2258451"/>
            <a:ext cx="4951414" cy="311321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385BFB0A-3E8B-B544-9A17-12F4BFCA19DC}"/>
              </a:ext>
            </a:extLst>
          </p:cNvPr>
          <p:cNvSpPr/>
          <p:nvPr/>
        </p:nvSpPr>
        <p:spPr>
          <a:xfrm>
            <a:off x="1018557" y="2563870"/>
            <a:ext cx="4256859" cy="2308324"/>
          </a:xfrm>
          <a:prstGeom prst="rect">
            <a:avLst/>
          </a:prstGeom>
        </p:spPr>
        <p:txBody>
          <a:bodyPr wrap="square">
            <a:spAutoFit/>
          </a:bodyPr>
          <a:lstStyle/>
          <a:p>
            <a:pPr>
              <a:lnSpc>
                <a:spcPct val="100000"/>
              </a:lnSpc>
            </a:pPr>
            <a:r>
              <a:rPr lang="en-US" sz="4000" b="1">
                <a:solidFill>
                  <a:srgbClr val="0090D4"/>
                </a:solidFill>
                <a:latin typeface="Gilroy SemiBold" pitchFamily="2" charset="77"/>
              </a:rPr>
              <a:t>Agree</a:t>
            </a:r>
          </a:p>
          <a:p>
            <a:pPr>
              <a:lnSpc>
                <a:spcPct val="100000"/>
              </a:lnSpc>
            </a:pPr>
            <a:endParaRPr lang="en-US" sz="4000" b="1">
              <a:solidFill>
                <a:srgbClr val="0090D4"/>
              </a:solidFill>
              <a:latin typeface="Gilroy SemiBold" pitchFamily="2" charset="77"/>
            </a:endParaRPr>
          </a:p>
          <a:p>
            <a:pPr>
              <a:lnSpc>
                <a:spcPct val="100000"/>
              </a:lnSpc>
            </a:pPr>
            <a:r>
              <a:rPr lang="en-US" sz="3200" b="1">
                <a:solidFill>
                  <a:srgbClr val="0090D4"/>
                </a:solidFill>
                <a:latin typeface="Gilroy SemiBold" pitchFamily="2" charset="77"/>
              </a:rPr>
              <a:t>I think plastic is fantastic because….</a:t>
            </a:r>
          </a:p>
        </p:txBody>
      </p:sp>
      <p:sp>
        <p:nvSpPr>
          <p:cNvPr id="37" name="Rectangle 36">
            <a:extLst>
              <a:ext uri="{FF2B5EF4-FFF2-40B4-BE49-F238E27FC236}">
                <a16:creationId xmlns:a16="http://schemas.microsoft.com/office/drawing/2014/main" id="{D12422EA-C6D9-5049-9477-60F2DFA62C4C}"/>
              </a:ext>
            </a:extLst>
          </p:cNvPr>
          <p:cNvSpPr/>
          <p:nvPr/>
        </p:nvSpPr>
        <p:spPr>
          <a:xfrm>
            <a:off x="6568753" y="2563870"/>
            <a:ext cx="4484712" cy="2308324"/>
          </a:xfrm>
          <a:prstGeom prst="rect">
            <a:avLst/>
          </a:prstGeom>
        </p:spPr>
        <p:txBody>
          <a:bodyPr wrap="square">
            <a:spAutoFit/>
          </a:bodyPr>
          <a:lstStyle/>
          <a:p>
            <a:pPr>
              <a:lnSpc>
                <a:spcPct val="100000"/>
              </a:lnSpc>
            </a:pPr>
            <a:r>
              <a:rPr lang="en-US" sz="4000" b="1" dirty="0">
                <a:solidFill>
                  <a:srgbClr val="004A6C"/>
                </a:solidFill>
                <a:latin typeface="Gilroy SemiBold" pitchFamily="2" charset="77"/>
              </a:rPr>
              <a:t>Disagree</a:t>
            </a:r>
          </a:p>
          <a:p>
            <a:pPr>
              <a:lnSpc>
                <a:spcPct val="100000"/>
              </a:lnSpc>
            </a:pPr>
            <a:endParaRPr lang="en-US" sz="4000" b="1" dirty="0">
              <a:solidFill>
                <a:srgbClr val="004A6C"/>
              </a:solidFill>
              <a:latin typeface="Gilroy SemiBold" pitchFamily="2" charset="77"/>
            </a:endParaRPr>
          </a:p>
          <a:p>
            <a:pPr>
              <a:lnSpc>
                <a:spcPct val="100000"/>
              </a:lnSpc>
            </a:pPr>
            <a:r>
              <a:rPr lang="en-US" sz="3200" b="1" dirty="0">
                <a:solidFill>
                  <a:srgbClr val="004A6C"/>
                </a:solidFill>
                <a:latin typeface="Gilroy SemiBold" pitchFamily="2" charset="77"/>
              </a:rPr>
              <a:t>I do not think plastic </a:t>
            </a:r>
            <a:br>
              <a:rPr lang="en-US" sz="3200" b="1" dirty="0">
                <a:solidFill>
                  <a:srgbClr val="004A6C"/>
                </a:solidFill>
                <a:latin typeface="Gilroy SemiBold" pitchFamily="2" charset="77"/>
              </a:rPr>
            </a:br>
            <a:r>
              <a:rPr lang="en-US" sz="3200" b="1" dirty="0">
                <a:solidFill>
                  <a:srgbClr val="004A6C"/>
                </a:solidFill>
                <a:latin typeface="Gilroy SemiBold" pitchFamily="2" charset="77"/>
              </a:rPr>
              <a:t>is fantastic because….</a:t>
            </a:r>
          </a:p>
        </p:txBody>
      </p:sp>
      <p:pic>
        <p:nvPicPr>
          <p:cNvPr id="38" name="Picture 37">
            <a:extLst>
              <a:ext uri="{FF2B5EF4-FFF2-40B4-BE49-F238E27FC236}">
                <a16:creationId xmlns:a16="http://schemas.microsoft.com/office/drawing/2014/main" id="{52F9452F-769D-0C47-B33B-4F4B16D064D4}"/>
              </a:ext>
            </a:extLst>
          </p:cNvPr>
          <p:cNvPicPr>
            <a:picLocks noChangeAspect="1"/>
          </p:cNvPicPr>
          <p:nvPr/>
        </p:nvPicPr>
        <p:blipFill>
          <a:blip r:embed="rId5"/>
          <a:stretch>
            <a:fillRect/>
          </a:stretch>
        </p:blipFill>
        <p:spPr>
          <a:xfrm rot="8737780">
            <a:off x="9656822" y="1737160"/>
            <a:ext cx="368300" cy="241300"/>
          </a:xfrm>
          <a:prstGeom prst="rect">
            <a:avLst/>
          </a:prstGeom>
        </p:spPr>
      </p:pic>
      <p:pic>
        <p:nvPicPr>
          <p:cNvPr id="39" name="Picture 38" descr="Shape, icon, arrow&#10;&#10;Description automatically generated">
            <a:extLst>
              <a:ext uri="{FF2B5EF4-FFF2-40B4-BE49-F238E27FC236}">
                <a16:creationId xmlns:a16="http://schemas.microsoft.com/office/drawing/2014/main" id="{0A644CD7-1E0E-9543-AFC4-EE310E5CA5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081513" y="218992"/>
            <a:ext cx="1518918" cy="1623371"/>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7F1C7518-448B-43F7-9EA7-C7AB6F1E4E53}"/>
              </a:ext>
            </a:extLst>
          </p:cNvPr>
          <p:cNvPicPr>
            <a:picLocks noChangeAspect="1"/>
          </p:cNvPicPr>
          <p:nvPr/>
        </p:nvPicPr>
        <p:blipFill>
          <a:blip r:embed="rId7"/>
          <a:stretch>
            <a:fillRect/>
          </a:stretch>
        </p:blipFill>
        <p:spPr>
          <a:xfrm>
            <a:off x="0" y="0"/>
            <a:ext cx="12192000" cy="6858000"/>
          </a:xfrm>
          <a:prstGeom prst="rect">
            <a:avLst/>
          </a:prstGeom>
        </p:spPr>
      </p:pic>
    </p:spTree>
    <p:extLst>
      <p:ext uri="{BB962C8B-B14F-4D97-AF65-F5344CB8AC3E}">
        <p14:creationId xmlns:p14="http://schemas.microsoft.com/office/powerpoint/2010/main" val="20881986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1C83AC-CFC4-7F49-9556-62C15F5CFC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2" name="Rectangle 21">
            <a:extLst>
              <a:ext uri="{FF2B5EF4-FFF2-40B4-BE49-F238E27FC236}">
                <a16:creationId xmlns:a16="http://schemas.microsoft.com/office/drawing/2014/main" id="{70672C19-53D3-2D4F-8A69-F4CAE2D6A520}"/>
              </a:ext>
            </a:extLst>
          </p:cNvPr>
          <p:cNvSpPr/>
          <p:nvPr/>
        </p:nvSpPr>
        <p:spPr>
          <a:xfrm>
            <a:off x="574554" y="5349717"/>
            <a:ext cx="1440513"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4" name="Rectangle 23">
            <a:extLst>
              <a:ext uri="{FF2B5EF4-FFF2-40B4-BE49-F238E27FC236}">
                <a16:creationId xmlns:a16="http://schemas.microsoft.com/office/drawing/2014/main" id="{ACBFBCD1-26BB-9843-8288-E5860311B094}"/>
              </a:ext>
            </a:extLst>
          </p:cNvPr>
          <p:cNvSpPr/>
          <p:nvPr/>
        </p:nvSpPr>
        <p:spPr>
          <a:xfrm>
            <a:off x="2331483" y="5347695"/>
            <a:ext cx="1383778"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6" name="Rectangle 25">
            <a:extLst>
              <a:ext uri="{FF2B5EF4-FFF2-40B4-BE49-F238E27FC236}">
                <a16:creationId xmlns:a16="http://schemas.microsoft.com/office/drawing/2014/main" id="{6851A341-3818-AF47-9804-57F19F2CAEE7}"/>
              </a:ext>
            </a:extLst>
          </p:cNvPr>
          <p:cNvSpPr/>
          <p:nvPr/>
        </p:nvSpPr>
        <p:spPr>
          <a:xfrm>
            <a:off x="4012193"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8" name="Rectangle 27">
            <a:extLst>
              <a:ext uri="{FF2B5EF4-FFF2-40B4-BE49-F238E27FC236}">
                <a16:creationId xmlns:a16="http://schemas.microsoft.com/office/drawing/2014/main" id="{D0DD6BC8-D695-DE48-8A13-4F3FDC6D0659}"/>
              </a:ext>
            </a:extLst>
          </p:cNvPr>
          <p:cNvSpPr/>
          <p:nvPr/>
        </p:nvSpPr>
        <p:spPr>
          <a:xfrm>
            <a:off x="5671639"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0" name="Rectangle 29">
            <a:extLst>
              <a:ext uri="{FF2B5EF4-FFF2-40B4-BE49-F238E27FC236}">
                <a16:creationId xmlns:a16="http://schemas.microsoft.com/office/drawing/2014/main" id="{206D5E18-21D5-C142-9AB2-3CE22022BD03}"/>
              </a:ext>
            </a:extLst>
          </p:cNvPr>
          <p:cNvSpPr/>
          <p:nvPr/>
        </p:nvSpPr>
        <p:spPr>
          <a:xfrm>
            <a:off x="7345421"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2" name="Rectangle 31">
            <a:extLst>
              <a:ext uri="{FF2B5EF4-FFF2-40B4-BE49-F238E27FC236}">
                <a16:creationId xmlns:a16="http://schemas.microsoft.com/office/drawing/2014/main" id="{338EEC88-E82E-AB47-BD6A-AEEF8FCA2441}"/>
              </a:ext>
            </a:extLst>
          </p:cNvPr>
          <p:cNvSpPr/>
          <p:nvPr/>
        </p:nvSpPr>
        <p:spPr>
          <a:xfrm>
            <a:off x="8857886"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4" name="Rectangle 33">
            <a:extLst>
              <a:ext uri="{FF2B5EF4-FFF2-40B4-BE49-F238E27FC236}">
                <a16:creationId xmlns:a16="http://schemas.microsoft.com/office/drawing/2014/main" id="{EAD19B49-2637-AC4F-B2AC-DD41AEDA0158}"/>
              </a:ext>
            </a:extLst>
          </p:cNvPr>
          <p:cNvSpPr/>
          <p:nvPr/>
        </p:nvSpPr>
        <p:spPr>
          <a:xfrm>
            <a:off x="10450015" y="5349718"/>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9" name="Rectangle 38">
            <a:extLst>
              <a:ext uri="{FF2B5EF4-FFF2-40B4-BE49-F238E27FC236}">
                <a16:creationId xmlns:a16="http://schemas.microsoft.com/office/drawing/2014/main" id="{57B76DD5-9C1A-2448-89BE-0487DF6B5AD3}"/>
              </a:ext>
            </a:extLst>
          </p:cNvPr>
          <p:cNvSpPr/>
          <p:nvPr/>
        </p:nvSpPr>
        <p:spPr>
          <a:xfrm>
            <a:off x="574554" y="4792150"/>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0" name="Rectangle 39">
            <a:extLst>
              <a:ext uri="{FF2B5EF4-FFF2-40B4-BE49-F238E27FC236}">
                <a16:creationId xmlns:a16="http://schemas.microsoft.com/office/drawing/2014/main" id="{9184D2F4-2181-9D47-BC51-0C91040CCDCD}"/>
              </a:ext>
            </a:extLst>
          </p:cNvPr>
          <p:cNvSpPr/>
          <p:nvPr/>
        </p:nvSpPr>
        <p:spPr>
          <a:xfrm>
            <a:off x="2243565" y="4792150"/>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41" name="Rectangle 40">
            <a:extLst>
              <a:ext uri="{FF2B5EF4-FFF2-40B4-BE49-F238E27FC236}">
                <a16:creationId xmlns:a16="http://schemas.microsoft.com/office/drawing/2014/main" id="{58A4256F-0848-F742-A616-3E00BF12F990}"/>
              </a:ext>
            </a:extLst>
          </p:cNvPr>
          <p:cNvSpPr/>
          <p:nvPr/>
        </p:nvSpPr>
        <p:spPr>
          <a:xfrm>
            <a:off x="3900775" y="4792150"/>
            <a:ext cx="273908" cy="523220"/>
          </a:xfrm>
          <a:prstGeom prst="rect">
            <a:avLst/>
          </a:prstGeom>
        </p:spPr>
        <p:txBody>
          <a:bodyPr wrap="square">
            <a:spAutoFit/>
          </a:bodyPr>
          <a:lstStyle/>
          <a:p>
            <a:r>
              <a:rPr lang="en-US" sz="2800" b="1">
                <a:solidFill>
                  <a:srgbClr val="004A6C"/>
                </a:solidFill>
                <a:latin typeface="Gilroy Bold" pitchFamily="2" charset="77"/>
              </a:rPr>
              <a:t>3 </a:t>
            </a:r>
            <a:endParaRPr lang="en-US" sz="2800">
              <a:solidFill>
                <a:srgbClr val="004A6C"/>
              </a:solidFill>
            </a:endParaRPr>
          </a:p>
        </p:txBody>
      </p:sp>
      <p:sp>
        <p:nvSpPr>
          <p:cNvPr id="42" name="Rectangle 41">
            <a:extLst>
              <a:ext uri="{FF2B5EF4-FFF2-40B4-BE49-F238E27FC236}">
                <a16:creationId xmlns:a16="http://schemas.microsoft.com/office/drawing/2014/main" id="{27754B7D-5167-2D43-8D9C-781EEDEC5414}"/>
              </a:ext>
            </a:extLst>
          </p:cNvPr>
          <p:cNvSpPr/>
          <p:nvPr/>
        </p:nvSpPr>
        <p:spPr>
          <a:xfrm>
            <a:off x="5667549" y="4792150"/>
            <a:ext cx="273908" cy="523220"/>
          </a:xfrm>
          <a:prstGeom prst="rect">
            <a:avLst/>
          </a:prstGeom>
        </p:spPr>
        <p:txBody>
          <a:bodyPr wrap="square">
            <a:spAutoFit/>
          </a:bodyPr>
          <a:lstStyle/>
          <a:p>
            <a:r>
              <a:rPr lang="en-US" sz="2800" b="1">
                <a:solidFill>
                  <a:srgbClr val="004A6C"/>
                </a:solidFill>
                <a:latin typeface="Gilroy Bold" pitchFamily="2" charset="77"/>
              </a:rPr>
              <a:t>4</a:t>
            </a:r>
            <a:endParaRPr lang="en-US" sz="2800">
              <a:solidFill>
                <a:srgbClr val="004A6C"/>
              </a:solidFill>
            </a:endParaRPr>
          </a:p>
        </p:txBody>
      </p:sp>
      <p:sp>
        <p:nvSpPr>
          <p:cNvPr id="43" name="Rectangle 42">
            <a:extLst>
              <a:ext uri="{FF2B5EF4-FFF2-40B4-BE49-F238E27FC236}">
                <a16:creationId xmlns:a16="http://schemas.microsoft.com/office/drawing/2014/main" id="{9FD3055F-75F7-E44D-A16C-6FEE66C41281}"/>
              </a:ext>
            </a:extLst>
          </p:cNvPr>
          <p:cNvSpPr/>
          <p:nvPr/>
        </p:nvSpPr>
        <p:spPr>
          <a:xfrm>
            <a:off x="7304963" y="4792150"/>
            <a:ext cx="273908" cy="523220"/>
          </a:xfrm>
          <a:prstGeom prst="rect">
            <a:avLst/>
          </a:prstGeom>
        </p:spPr>
        <p:txBody>
          <a:bodyPr wrap="square">
            <a:spAutoFit/>
          </a:bodyPr>
          <a:lstStyle/>
          <a:p>
            <a:r>
              <a:rPr lang="en-US" sz="2800" b="1">
                <a:solidFill>
                  <a:srgbClr val="004A6C"/>
                </a:solidFill>
                <a:latin typeface="Gilroy Bold" pitchFamily="2" charset="77"/>
              </a:rPr>
              <a:t>5</a:t>
            </a:r>
            <a:endParaRPr lang="en-US" sz="2800">
              <a:solidFill>
                <a:srgbClr val="004A6C"/>
              </a:solidFill>
            </a:endParaRPr>
          </a:p>
        </p:txBody>
      </p:sp>
      <p:sp>
        <p:nvSpPr>
          <p:cNvPr id="44" name="Rectangle 43">
            <a:extLst>
              <a:ext uri="{FF2B5EF4-FFF2-40B4-BE49-F238E27FC236}">
                <a16:creationId xmlns:a16="http://schemas.microsoft.com/office/drawing/2014/main" id="{866D1F13-D002-7E4B-94ED-5C864747F841}"/>
              </a:ext>
            </a:extLst>
          </p:cNvPr>
          <p:cNvSpPr/>
          <p:nvPr/>
        </p:nvSpPr>
        <p:spPr>
          <a:xfrm>
            <a:off x="8872269" y="4792150"/>
            <a:ext cx="273908" cy="523220"/>
          </a:xfrm>
          <a:prstGeom prst="rect">
            <a:avLst/>
          </a:prstGeom>
        </p:spPr>
        <p:txBody>
          <a:bodyPr wrap="square">
            <a:spAutoFit/>
          </a:bodyPr>
          <a:lstStyle/>
          <a:p>
            <a:r>
              <a:rPr lang="en-US" sz="2800" b="1">
                <a:solidFill>
                  <a:srgbClr val="004A6C"/>
                </a:solidFill>
                <a:latin typeface="Gilroy Bold" pitchFamily="2" charset="77"/>
              </a:rPr>
              <a:t>6</a:t>
            </a:r>
            <a:endParaRPr lang="en-US" sz="2800">
              <a:solidFill>
                <a:srgbClr val="004A6C"/>
              </a:solidFill>
            </a:endParaRPr>
          </a:p>
        </p:txBody>
      </p:sp>
      <p:sp>
        <p:nvSpPr>
          <p:cNvPr id="45" name="Rectangle 44">
            <a:extLst>
              <a:ext uri="{FF2B5EF4-FFF2-40B4-BE49-F238E27FC236}">
                <a16:creationId xmlns:a16="http://schemas.microsoft.com/office/drawing/2014/main" id="{B75849AA-A3CE-1F4D-8994-60CA771CE48A}"/>
              </a:ext>
            </a:extLst>
          </p:cNvPr>
          <p:cNvSpPr/>
          <p:nvPr/>
        </p:nvSpPr>
        <p:spPr>
          <a:xfrm>
            <a:off x="10424622" y="4792150"/>
            <a:ext cx="273908" cy="523220"/>
          </a:xfrm>
          <a:prstGeom prst="rect">
            <a:avLst/>
          </a:prstGeom>
        </p:spPr>
        <p:txBody>
          <a:bodyPr wrap="square">
            <a:spAutoFit/>
          </a:bodyPr>
          <a:lstStyle/>
          <a:p>
            <a:r>
              <a:rPr lang="en-US" sz="2800" b="1">
                <a:solidFill>
                  <a:srgbClr val="004A6C"/>
                </a:solidFill>
                <a:latin typeface="Gilroy Bold" pitchFamily="2" charset="77"/>
              </a:rPr>
              <a:t>7</a:t>
            </a:r>
            <a:endParaRPr lang="en-US" sz="2800">
              <a:solidFill>
                <a:srgbClr val="004A6C"/>
              </a:solidFill>
            </a:endParaRPr>
          </a:p>
        </p:txBody>
      </p:sp>
      <p:sp>
        <p:nvSpPr>
          <p:cNvPr id="36" name="TextBox 35">
            <a:extLst>
              <a:ext uri="{FF2B5EF4-FFF2-40B4-BE49-F238E27FC236}">
                <a16:creationId xmlns:a16="http://schemas.microsoft.com/office/drawing/2014/main" id="{C8564381-AAAD-0849-8CB9-9A4B643A8DD1}"/>
              </a:ext>
            </a:extLst>
          </p:cNvPr>
          <p:cNvSpPr txBox="1"/>
          <p:nvPr/>
        </p:nvSpPr>
        <p:spPr>
          <a:xfrm>
            <a:off x="574554" y="902812"/>
            <a:ext cx="4400026" cy="584775"/>
          </a:xfrm>
          <a:prstGeom prst="rect">
            <a:avLst/>
          </a:prstGeom>
          <a:noFill/>
        </p:spPr>
        <p:txBody>
          <a:bodyPr wrap="square" rtlCol="0">
            <a:spAutoFit/>
          </a:bodyPr>
          <a:lstStyle/>
          <a:p>
            <a:r>
              <a:rPr lang="en-US" sz="3200" b="1">
                <a:solidFill>
                  <a:srgbClr val="004A6C"/>
                </a:solidFill>
                <a:latin typeface="Gilroy Black" pitchFamily="2" charset="77"/>
              </a:rPr>
              <a:t>Innovation diary</a:t>
            </a:r>
          </a:p>
        </p:txBody>
      </p:sp>
      <p:sp>
        <p:nvSpPr>
          <p:cNvPr id="46" name="Rectangle 45">
            <a:extLst>
              <a:ext uri="{FF2B5EF4-FFF2-40B4-BE49-F238E27FC236}">
                <a16:creationId xmlns:a16="http://schemas.microsoft.com/office/drawing/2014/main" id="{2E0B8F87-16A2-604F-B502-0C06B0F976D6}"/>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 </a:t>
            </a:r>
            <a:endParaRPr lang="en-US" sz="2800">
              <a:solidFill>
                <a:srgbClr val="004A6C"/>
              </a:solidFill>
            </a:endParaRPr>
          </a:p>
        </p:txBody>
      </p:sp>
      <p:pic>
        <p:nvPicPr>
          <p:cNvPr id="3" name="Picture 2" descr="Icon&#10;&#10;Description automatically generated">
            <a:extLst>
              <a:ext uri="{FF2B5EF4-FFF2-40B4-BE49-F238E27FC236}">
                <a16:creationId xmlns:a16="http://schemas.microsoft.com/office/drawing/2014/main" id="{18A2C905-06CA-3946-9A02-0505462F44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27980" y="266700"/>
            <a:ext cx="6324600" cy="6324600"/>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6" y="2390399"/>
            <a:ext cx="4561844" cy="332504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0" y="2530840"/>
            <a:ext cx="4204860" cy="3539430"/>
          </a:xfrm>
          <a:prstGeom prst="rect">
            <a:avLst/>
          </a:prstGeom>
          <a:noFill/>
        </p:spPr>
        <p:txBody>
          <a:bodyPr wrap="square" rtlCol="0">
            <a:spAutoFit/>
          </a:bodyPr>
          <a:lstStyle/>
          <a:p>
            <a:pPr lvl="0"/>
            <a:r>
              <a:rPr lang="en-GB" sz="2400">
                <a:solidFill>
                  <a:srgbClr val="004A6C"/>
                </a:solidFill>
                <a:latin typeface="Gilroy Medium" pitchFamily="2" charset="77"/>
              </a:rPr>
              <a:t>Reflect on what you know about recycling plastic.</a:t>
            </a:r>
          </a:p>
          <a:p>
            <a:pPr lvl="0"/>
            <a:endParaRPr lang="en-GB" sz="2400">
              <a:solidFill>
                <a:srgbClr val="004A6C"/>
              </a:solidFill>
              <a:latin typeface="Gilroy Medium" pitchFamily="2" charset="77"/>
            </a:endParaRPr>
          </a:p>
          <a:p>
            <a:pPr lvl="0"/>
            <a:r>
              <a:rPr lang="en-GB" sz="2400">
                <a:solidFill>
                  <a:srgbClr val="004A6C"/>
                </a:solidFill>
                <a:latin typeface="Gilroy Medium" pitchFamily="2" charset="77"/>
              </a:rPr>
              <a:t>What are the alternatives </a:t>
            </a:r>
            <a:br>
              <a:rPr lang="en-GB" sz="2400">
                <a:solidFill>
                  <a:srgbClr val="004A6C"/>
                </a:solidFill>
                <a:latin typeface="Gilroy Medium" pitchFamily="2" charset="77"/>
              </a:rPr>
            </a:br>
            <a:r>
              <a:rPr lang="en-GB" sz="2400">
                <a:solidFill>
                  <a:srgbClr val="004A6C"/>
                </a:solidFill>
                <a:latin typeface="Gilroy Medium" pitchFamily="2" charset="77"/>
              </a:rPr>
              <a:t>to PET bottles? </a:t>
            </a:r>
          </a:p>
          <a:p>
            <a:pPr lvl="0"/>
            <a:r>
              <a:rPr lang="en-GB" sz="2400">
                <a:solidFill>
                  <a:srgbClr val="004A6C"/>
                </a:solidFill>
                <a:latin typeface="Gilroy Medium" pitchFamily="2" charset="77"/>
              </a:rPr>
              <a:t>Are they sustainable? </a:t>
            </a:r>
          </a:p>
          <a:p>
            <a:r>
              <a:rPr lang="en-GB" sz="2400">
                <a:solidFill>
                  <a:srgbClr val="004A6C"/>
                </a:solidFill>
                <a:latin typeface="Gilroy Medium" pitchFamily="2" charset="77"/>
              </a:rPr>
              <a:t>What impact will</a:t>
            </a:r>
            <a:br>
              <a:rPr lang="en-GB" sz="2400">
                <a:solidFill>
                  <a:srgbClr val="004A6C"/>
                </a:solidFill>
                <a:latin typeface="Gilroy Medium" pitchFamily="2" charset="77"/>
              </a:rPr>
            </a:br>
            <a:r>
              <a:rPr lang="en-GB" sz="2400">
                <a:solidFill>
                  <a:srgbClr val="004A6C"/>
                </a:solidFill>
                <a:latin typeface="Gilroy Medium" pitchFamily="2" charset="77"/>
              </a:rPr>
              <a:t>sustainability have on price?</a:t>
            </a:r>
          </a:p>
          <a:p>
            <a:r>
              <a:rPr lang="en-US" sz="3200" b="1">
                <a:solidFill>
                  <a:srgbClr val="004A6C"/>
                </a:solidFill>
                <a:latin typeface="Gilroy Bold" pitchFamily="2" charset="77"/>
              </a:rPr>
              <a:t> </a:t>
            </a:r>
          </a:p>
        </p:txBody>
      </p:sp>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18116" y="5511413"/>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996113">
            <a:off x="4798982" y="5868290"/>
            <a:ext cx="753392" cy="646331"/>
          </a:xfrm>
          <a:prstGeom prst="rect">
            <a:avLst/>
          </a:prstGeom>
        </p:spPr>
      </p:pic>
      <p:pic>
        <p:nvPicPr>
          <p:cNvPr id="70" name="Picture 69" descr="Icon&#10;&#10;Description automatically generated">
            <a:extLst>
              <a:ext uri="{FF2B5EF4-FFF2-40B4-BE49-F238E27FC236}">
                <a16:creationId xmlns:a16="http://schemas.microsoft.com/office/drawing/2014/main" id="{474D311C-AFFB-C04A-BADC-C53DF79F316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588226">
            <a:off x="5559232" y="666257"/>
            <a:ext cx="753392" cy="646331"/>
          </a:xfrm>
          <a:prstGeom prst="rect">
            <a:avLst/>
          </a:prstGeom>
        </p:spPr>
      </p:pic>
      <p:pic>
        <p:nvPicPr>
          <p:cNvPr id="71" name="Picture 70" descr="Icon&#10;&#10;Description automatically generated">
            <a:extLst>
              <a:ext uri="{FF2B5EF4-FFF2-40B4-BE49-F238E27FC236}">
                <a16:creationId xmlns:a16="http://schemas.microsoft.com/office/drawing/2014/main" id="{BB3428D6-F852-F24F-B737-23CFDBE8E13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674398">
            <a:off x="4878706" y="847376"/>
            <a:ext cx="1011475" cy="1101297"/>
          </a:xfrm>
          <a:prstGeom prst="rect">
            <a:avLst/>
          </a:prstGeom>
        </p:spPr>
      </p:pic>
    </p:spTree>
    <p:extLst>
      <p:ext uri="{BB962C8B-B14F-4D97-AF65-F5344CB8AC3E}">
        <p14:creationId xmlns:p14="http://schemas.microsoft.com/office/powerpoint/2010/main" val="40326159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icon&#10;&#10;Description automatically generated">
            <a:extLst>
              <a:ext uri="{FF2B5EF4-FFF2-40B4-BE49-F238E27FC236}">
                <a16:creationId xmlns:a16="http://schemas.microsoft.com/office/drawing/2014/main" id="{756BFCDA-B3E5-6441-B4CA-5B0D7DAECAA0}"/>
              </a:ext>
            </a:extLst>
          </p:cNvPr>
          <p:cNvPicPr>
            <a:picLocks noChangeAspect="1"/>
          </p:cNvPicPr>
          <p:nvPr/>
        </p:nvPicPr>
        <p:blipFill>
          <a:blip r:embed="rId3"/>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2" y="911428"/>
            <a:ext cx="4956685" cy="584775"/>
          </a:xfrm>
          <a:prstGeom prst="rect">
            <a:avLst/>
          </a:prstGeom>
          <a:noFill/>
        </p:spPr>
        <p:txBody>
          <a:bodyPr wrap="square" rtlCol="0">
            <a:spAutoFit/>
          </a:bodyPr>
          <a:lstStyle/>
          <a:p>
            <a:r>
              <a:rPr lang="en-US" sz="3200" b="1" dirty="0">
                <a:solidFill>
                  <a:srgbClr val="004A6C"/>
                </a:solidFill>
                <a:latin typeface="Gilroy Black" pitchFamily="2" charset="77"/>
              </a:rPr>
              <a:t>Plenary</a:t>
            </a:r>
          </a:p>
        </p:txBody>
      </p:sp>
      <p:pic>
        <p:nvPicPr>
          <p:cNvPr id="39" name="Picture 38">
            <a:extLst>
              <a:ext uri="{FF2B5EF4-FFF2-40B4-BE49-F238E27FC236}">
                <a16:creationId xmlns:a16="http://schemas.microsoft.com/office/drawing/2014/main" id="{A47D3C5F-697E-1546-8FFA-6B34E5F88D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630890">
            <a:off x="6206999" y="1702755"/>
            <a:ext cx="1534497" cy="1512808"/>
          </a:xfrm>
          <a:prstGeom prst="rect">
            <a:avLst/>
          </a:prstGeom>
        </p:spPr>
      </p:pic>
      <p:sp>
        <p:nvSpPr>
          <p:cNvPr id="14" name="Rectangle 13">
            <a:extLst>
              <a:ext uri="{FF2B5EF4-FFF2-40B4-BE49-F238E27FC236}">
                <a16:creationId xmlns:a16="http://schemas.microsoft.com/office/drawing/2014/main" id="{89313611-7D86-FB41-A33C-CFC9658F909C}"/>
              </a:ext>
            </a:extLst>
          </p:cNvPr>
          <p:cNvSpPr/>
          <p:nvPr/>
        </p:nvSpPr>
        <p:spPr>
          <a:xfrm>
            <a:off x="666043" y="2701886"/>
            <a:ext cx="5870224" cy="32446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A07A304-FD93-1142-991A-394DFEA7AF3B}"/>
              </a:ext>
            </a:extLst>
          </p:cNvPr>
          <p:cNvSpPr/>
          <p:nvPr/>
        </p:nvSpPr>
        <p:spPr>
          <a:xfrm>
            <a:off x="989457" y="3029977"/>
            <a:ext cx="3392168" cy="2677656"/>
          </a:xfrm>
          <a:prstGeom prst="rect">
            <a:avLst/>
          </a:prstGeom>
        </p:spPr>
        <p:txBody>
          <a:bodyPr wrap="square">
            <a:spAutoFit/>
          </a:bodyPr>
          <a:lstStyle/>
          <a:p>
            <a:pPr>
              <a:lnSpc>
                <a:spcPct val="100000"/>
              </a:lnSpc>
            </a:pPr>
            <a:r>
              <a:rPr lang="en-US" sz="2800" b="1">
                <a:solidFill>
                  <a:srgbClr val="004A6C"/>
                </a:solidFill>
                <a:latin typeface="Gilroy SemiBold" pitchFamily="2" charset="77"/>
              </a:rPr>
              <a:t>How might we be able to find out more about the amount of plastic pollution we have in our local area?</a:t>
            </a:r>
          </a:p>
        </p:txBody>
      </p:sp>
      <p:pic>
        <p:nvPicPr>
          <p:cNvPr id="3" name="Picture 2" descr="A picture containing grass, building, arch&#10;&#10;Description automatically generated">
            <a:extLst>
              <a:ext uri="{FF2B5EF4-FFF2-40B4-BE49-F238E27FC236}">
                <a16:creationId xmlns:a16="http://schemas.microsoft.com/office/drawing/2014/main" id="{A7688526-4A7C-D845-B4A7-7BC7FBA3E85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381625" y="0"/>
            <a:ext cx="7810375" cy="6858000"/>
          </a:xfrm>
          <a:prstGeom prst="rect">
            <a:avLst/>
          </a:prstGeom>
        </p:spPr>
      </p:pic>
    </p:spTree>
    <p:extLst>
      <p:ext uri="{BB962C8B-B14F-4D97-AF65-F5344CB8AC3E}">
        <p14:creationId xmlns:p14="http://schemas.microsoft.com/office/powerpoint/2010/main" val="29218810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5D3C22E8-92F3-D04B-A00A-2F37418C315B}"/>
              </a:ext>
            </a:extLst>
          </p:cNvPr>
          <p:cNvPicPr>
            <a:picLocks noChangeAspect="1"/>
          </p:cNvPicPr>
          <p:nvPr/>
        </p:nvPicPr>
        <p:blipFill>
          <a:blip r:embed="rId3"/>
          <a:stretch>
            <a:fillRect/>
          </a:stretch>
        </p:blipFill>
        <p:spPr>
          <a:xfrm>
            <a:off x="0" y="0"/>
            <a:ext cx="12192000" cy="6858000"/>
          </a:xfrm>
          <a:prstGeom prst="rect">
            <a:avLst/>
          </a:prstGeom>
        </p:spPr>
      </p:pic>
      <p:sp>
        <p:nvSpPr>
          <p:cNvPr id="15" name="TextBox 14">
            <a:extLst>
              <a:ext uri="{FF2B5EF4-FFF2-40B4-BE49-F238E27FC236}">
                <a16:creationId xmlns:a16="http://schemas.microsoft.com/office/drawing/2014/main" id="{42A1B6AA-F978-7C48-94C1-352D6A5A3D5F}"/>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Home learning</a:t>
            </a:r>
          </a:p>
        </p:txBody>
      </p:sp>
      <p:sp>
        <p:nvSpPr>
          <p:cNvPr id="14" name="Rectangle 13">
            <a:extLst>
              <a:ext uri="{FF2B5EF4-FFF2-40B4-BE49-F238E27FC236}">
                <a16:creationId xmlns:a16="http://schemas.microsoft.com/office/drawing/2014/main" id="{81FE36DF-ACCF-704A-A823-1B2BA501799E}"/>
              </a:ext>
            </a:extLst>
          </p:cNvPr>
          <p:cNvSpPr/>
          <p:nvPr/>
        </p:nvSpPr>
        <p:spPr>
          <a:xfrm>
            <a:off x="503501" y="1908671"/>
            <a:ext cx="6827158" cy="3877985"/>
          </a:xfrm>
          <a:prstGeom prst="rect">
            <a:avLst/>
          </a:prstGeom>
        </p:spPr>
        <p:txBody>
          <a:bodyPr wrap="square">
            <a:spAutoFit/>
          </a:bodyPr>
          <a:lstStyle/>
          <a:p>
            <a:r>
              <a:rPr lang="en-GB" sz="2000" b="1" dirty="0">
                <a:solidFill>
                  <a:srgbClr val="F9F6ED"/>
                </a:solidFill>
                <a:latin typeface="Gilroy SemiBold" pitchFamily="2" charset="77"/>
              </a:rPr>
              <a:t>We live in a world full of plastic. As we learn </a:t>
            </a:r>
          </a:p>
          <a:p>
            <a:r>
              <a:rPr lang="en-GB" sz="2000" b="1" dirty="0">
                <a:solidFill>
                  <a:srgbClr val="F9F6ED"/>
                </a:solidFill>
                <a:latin typeface="Gilroy SemiBold" pitchFamily="2" charset="77"/>
              </a:rPr>
              <a:t>to redefine our relationship with this material, consider re-using plastic to create a useful product. Once you have created your new </a:t>
            </a:r>
            <a:br>
              <a:rPr lang="en-GB" sz="2000" b="1" dirty="0">
                <a:solidFill>
                  <a:srgbClr val="F9F6ED"/>
                </a:solidFill>
                <a:latin typeface="Gilroy SemiBold" pitchFamily="2" charset="77"/>
              </a:rPr>
            </a:br>
            <a:r>
              <a:rPr lang="en-GB" sz="2000" b="1" dirty="0">
                <a:solidFill>
                  <a:srgbClr val="F9F6ED"/>
                </a:solidFill>
                <a:latin typeface="Gilroy SemiBold" pitchFamily="2" charset="77"/>
              </a:rPr>
              <a:t>product,  use the following questions </a:t>
            </a:r>
            <a:br>
              <a:rPr lang="en-GB" sz="2000" b="1" dirty="0">
                <a:solidFill>
                  <a:srgbClr val="F9F6ED"/>
                </a:solidFill>
                <a:latin typeface="Gilroy SemiBold" pitchFamily="2" charset="77"/>
              </a:rPr>
            </a:br>
            <a:r>
              <a:rPr lang="en-GB" sz="2000" b="1" dirty="0">
                <a:solidFill>
                  <a:srgbClr val="F9F6ED"/>
                </a:solidFill>
                <a:latin typeface="Gilroy SemiBold" pitchFamily="2" charset="77"/>
              </a:rPr>
              <a:t>to evaluate it:</a:t>
            </a:r>
          </a:p>
          <a:p>
            <a:r>
              <a:rPr lang="en-GB" b="1" dirty="0">
                <a:solidFill>
                  <a:srgbClr val="F9F6ED"/>
                </a:solidFill>
                <a:latin typeface="Gilroy SemiBold" pitchFamily="2" charset="77"/>
              </a:rPr>
              <a:t> </a:t>
            </a:r>
          </a:p>
          <a:p>
            <a:pPr marL="457200" lvl="0" indent="-457200" defTabSz="457200">
              <a:spcBef>
                <a:spcPts val="0"/>
              </a:spcBef>
              <a:buSzTx/>
              <a:buFont typeface="Arial" panose="020B0604020202020204" pitchFamily="34" charset="0"/>
              <a:buChar char="•"/>
              <a:defRPr/>
            </a:pPr>
            <a:r>
              <a:rPr lang="en-GB" b="1" dirty="0">
                <a:solidFill>
                  <a:srgbClr val="F9F6ED"/>
                </a:solidFill>
                <a:latin typeface="Gilroy SemiBold" pitchFamily="2" charset="77"/>
              </a:rPr>
              <a:t>What did you make?</a:t>
            </a:r>
          </a:p>
          <a:p>
            <a:pPr marL="457200" lvl="0" indent="-457200" defTabSz="457200">
              <a:spcBef>
                <a:spcPts val="0"/>
              </a:spcBef>
              <a:buSzTx/>
              <a:buFont typeface="Arial" panose="020B0604020202020204" pitchFamily="34" charset="0"/>
              <a:buChar char="•"/>
              <a:defRPr/>
            </a:pPr>
            <a:r>
              <a:rPr lang="en-GB" b="1" dirty="0">
                <a:solidFill>
                  <a:srgbClr val="F9F6ED"/>
                </a:solidFill>
                <a:latin typeface="Gilroy SemiBold" pitchFamily="2" charset="77"/>
              </a:rPr>
              <a:t>Who would you want to use it?</a:t>
            </a:r>
          </a:p>
          <a:p>
            <a:pPr marL="457200" lvl="0" indent="-457200" defTabSz="457200">
              <a:spcBef>
                <a:spcPts val="0"/>
              </a:spcBef>
              <a:buSzTx/>
              <a:buFont typeface="Arial" panose="020B0604020202020204" pitchFamily="34" charset="0"/>
              <a:buChar char="•"/>
              <a:defRPr/>
            </a:pPr>
            <a:r>
              <a:rPr lang="en-GB" b="1" dirty="0">
                <a:solidFill>
                  <a:srgbClr val="F9F6ED"/>
                </a:solidFill>
                <a:latin typeface="Gilroy SemiBold" pitchFamily="2" charset="77"/>
              </a:rPr>
              <a:t>Why is plastic good for this?</a:t>
            </a:r>
          </a:p>
          <a:p>
            <a:pPr marL="457200" lvl="0" indent="-457200" defTabSz="457200">
              <a:spcBef>
                <a:spcPts val="0"/>
              </a:spcBef>
              <a:buSzTx/>
              <a:buFont typeface="Arial" panose="020B0604020202020204" pitchFamily="34" charset="0"/>
              <a:buChar char="•"/>
              <a:defRPr/>
            </a:pPr>
            <a:r>
              <a:rPr lang="en-GB" b="1" dirty="0">
                <a:solidFill>
                  <a:srgbClr val="F9F6ED"/>
                </a:solidFill>
                <a:latin typeface="Gilroy SemiBold" pitchFamily="2" charset="77"/>
              </a:rPr>
              <a:t>What is good about your product?</a:t>
            </a:r>
          </a:p>
          <a:p>
            <a:pPr marL="457200" lvl="0" indent="-457200" defTabSz="457200">
              <a:spcBef>
                <a:spcPts val="0"/>
              </a:spcBef>
              <a:buSzTx/>
              <a:buFont typeface="Arial" panose="020B0604020202020204" pitchFamily="34" charset="0"/>
              <a:buChar char="•"/>
              <a:defRPr/>
            </a:pPr>
            <a:r>
              <a:rPr lang="en-GB" b="1" dirty="0">
                <a:solidFill>
                  <a:srgbClr val="F9F6ED"/>
                </a:solidFill>
                <a:latin typeface="Gilroy SemiBold" pitchFamily="2" charset="77"/>
              </a:rPr>
              <a:t>What could you do to make your product better?</a:t>
            </a:r>
          </a:p>
          <a:p>
            <a:pPr marL="457200" lvl="0" indent="-457200" defTabSz="457200">
              <a:spcBef>
                <a:spcPts val="0"/>
              </a:spcBef>
              <a:buSzTx/>
              <a:buFont typeface="Arial" panose="020B0604020202020204" pitchFamily="34" charset="0"/>
              <a:buChar char="•"/>
              <a:defRPr/>
            </a:pPr>
            <a:r>
              <a:rPr lang="en-GB" b="1" dirty="0">
                <a:solidFill>
                  <a:srgbClr val="F9F6ED"/>
                </a:solidFill>
                <a:latin typeface="Gilroy SemiBold" pitchFamily="2" charset="77"/>
              </a:rPr>
              <a:t>Why is it important to reuse plastic?</a:t>
            </a:r>
          </a:p>
        </p:txBody>
      </p:sp>
      <p:pic>
        <p:nvPicPr>
          <p:cNvPr id="10" name="Picture 9">
            <a:extLst>
              <a:ext uri="{FF2B5EF4-FFF2-40B4-BE49-F238E27FC236}">
                <a16:creationId xmlns:a16="http://schemas.microsoft.com/office/drawing/2014/main" id="{A736EE02-03C5-8A40-90C1-7919D64FF3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630890">
            <a:off x="10921984" y="5558"/>
            <a:ext cx="1534497" cy="1512808"/>
          </a:xfrm>
          <a:prstGeom prst="rect">
            <a:avLst/>
          </a:prstGeom>
        </p:spPr>
      </p:pic>
      <p:pic>
        <p:nvPicPr>
          <p:cNvPr id="11" name="Picture 10">
            <a:extLst>
              <a:ext uri="{FF2B5EF4-FFF2-40B4-BE49-F238E27FC236}">
                <a16:creationId xmlns:a16="http://schemas.microsoft.com/office/drawing/2014/main" id="{DB84452D-CD58-FC4D-8315-95BAA02D69B6}"/>
              </a:ext>
            </a:extLst>
          </p:cNvPr>
          <p:cNvPicPr>
            <a:picLocks noChangeAspect="1"/>
          </p:cNvPicPr>
          <p:nvPr/>
        </p:nvPicPr>
        <p:blipFill>
          <a:blip r:embed="rId5"/>
          <a:stretch>
            <a:fillRect/>
          </a:stretch>
        </p:blipFill>
        <p:spPr>
          <a:xfrm rot="12878969">
            <a:off x="10255633" y="5070282"/>
            <a:ext cx="659737" cy="771121"/>
          </a:xfrm>
          <a:prstGeom prst="rect">
            <a:avLst/>
          </a:prstGeom>
        </p:spPr>
      </p:pic>
      <p:pic>
        <p:nvPicPr>
          <p:cNvPr id="8" name="Picture 7" descr="A picture containing grass, outdoor&#10;&#10;Description automatically generated">
            <a:extLst>
              <a:ext uri="{FF2B5EF4-FFF2-40B4-BE49-F238E27FC236}">
                <a16:creationId xmlns:a16="http://schemas.microsoft.com/office/drawing/2014/main" id="{877F19C7-28F8-E047-8BF0-3A132B85912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601187">
            <a:off x="8567100" y="633765"/>
            <a:ext cx="2923987" cy="1641697"/>
          </a:xfrm>
          <a:prstGeom prst="rect">
            <a:avLst/>
          </a:prstGeom>
          <a:ln w="57150">
            <a:solidFill>
              <a:srgbClr val="F9F6ED"/>
            </a:solidFill>
          </a:ln>
        </p:spPr>
      </p:pic>
      <p:pic>
        <p:nvPicPr>
          <p:cNvPr id="22" name="Picture 21" descr="A picture containing text, outdoor, sign&#10;&#10;Description automatically generated">
            <a:extLst>
              <a:ext uri="{FF2B5EF4-FFF2-40B4-BE49-F238E27FC236}">
                <a16:creationId xmlns:a16="http://schemas.microsoft.com/office/drawing/2014/main" id="{1A57B7C9-A42E-354C-B870-FE391C8603E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462207">
            <a:off x="7019558" y="4351389"/>
            <a:ext cx="2755274" cy="1549842"/>
          </a:xfrm>
          <a:prstGeom prst="rect">
            <a:avLst/>
          </a:prstGeom>
          <a:ln w="57150">
            <a:solidFill>
              <a:srgbClr val="F9F6ED"/>
            </a:solidFill>
          </a:ln>
        </p:spPr>
      </p:pic>
      <p:sp>
        <p:nvSpPr>
          <p:cNvPr id="23" name="Rectangle 22">
            <a:extLst>
              <a:ext uri="{FF2B5EF4-FFF2-40B4-BE49-F238E27FC236}">
                <a16:creationId xmlns:a16="http://schemas.microsoft.com/office/drawing/2014/main" id="{A21882AB-BD66-BD47-8794-97430687C9F7}"/>
              </a:ext>
            </a:extLst>
          </p:cNvPr>
          <p:cNvSpPr/>
          <p:nvPr/>
        </p:nvSpPr>
        <p:spPr>
          <a:xfrm>
            <a:off x="7358769" y="1720789"/>
            <a:ext cx="2736155" cy="140688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803F04B0-E691-724B-B2CE-AF4D94C39AE6}"/>
              </a:ext>
            </a:extLst>
          </p:cNvPr>
          <p:cNvSpPr/>
          <p:nvPr/>
        </p:nvSpPr>
        <p:spPr>
          <a:xfrm>
            <a:off x="7481356" y="1788700"/>
            <a:ext cx="2736154" cy="1323439"/>
          </a:xfrm>
          <a:prstGeom prst="rect">
            <a:avLst/>
          </a:prstGeom>
        </p:spPr>
        <p:txBody>
          <a:bodyPr wrap="square">
            <a:spAutoFit/>
          </a:bodyPr>
          <a:lstStyle/>
          <a:p>
            <a:r>
              <a:rPr lang="en-US" sz="2000" b="1" dirty="0">
                <a:solidFill>
                  <a:srgbClr val="004A6C"/>
                </a:solidFill>
                <a:latin typeface="Gilroy SemiBold" pitchFamily="2" charset="77"/>
              </a:rPr>
              <a:t>follow the link to learn more about how to make your snack box</a:t>
            </a:r>
          </a:p>
        </p:txBody>
      </p:sp>
      <p:sp>
        <p:nvSpPr>
          <p:cNvPr id="16" name="Rectangle 15">
            <a:extLst>
              <a:ext uri="{FF2B5EF4-FFF2-40B4-BE49-F238E27FC236}">
                <a16:creationId xmlns:a16="http://schemas.microsoft.com/office/drawing/2014/main" id="{F7CAF7FD-6C32-BB47-A87A-0AB262B03FFE}"/>
              </a:ext>
            </a:extLst>
          </p:cNvPr>
          <p:cNvSpPr/>
          <p:nvPr/>
        </p:nvSpPr>
        <p:spPr>
          <a:xfrm>
            <a:off x="8967033" y="3677951"/>
            <a:ext cx="2736155" cy="140688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8ED8D33-A830-5643-9434-CD022D94D317}"/>
              </a:ext>
            </a:extLst>
          </p:cNvPr>
          <p:cNvSpPr/>
          <p:nvPr/>
        </p:nvSpPr>
        <p:spPr>
          <a:xfrm>
            <a:off x="9089620" y="3745862"/>
            <a:ext cx="2736154" cy="1323439"/>
          </a:xfrm>
          <a:prstGeom prst="rect">
            <a:avLst/>
          </a:prstGeom>
        </p:spPr>
        <p:txBody>
          <a:bodyPr wrap="square">
            <a:spAutoFit/>
          </a:bodyPr>
          <a:lstStyle/>
          <a:p>
            <a:r>
              <a:rPr lang="en-US" sz="2000" b="1" dirty="0">
                <a:solidFill>
                  <a:srgbClr val="004A6C"/>
                </a:solidFill>
                <a:latin typeface="Gilroy SemiBold" pitchFamily="2" charset="77"/>
              </a:rPr>
              <a:t>follow the link to learn more about how to make your own bird feeder</a:t>
            </a:r>
          </a:p>
        </p:txBody>
      </p:sp>
      <p:pic>
        <p:nvPicPr>
          <p:cNvPr id="25" name="Picture 24">
            <a:extLst>
              <a:ext uri="{FF2B5EF4-FFF2-40B4-BE49-F238E27FC236}">
                <a16:creationId xmlns:a16="http://schemas.microsoft.com/office/drawing/2014/main" id="{615AA908-2192-F949-80AE-2E6CD849D6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8737513">
            <a:off x="6197119" y="3229759"/>
            <a:ext cx="1534497" cy="1512808"/>
          </a:xfrm>
          <a:prstGeom prst="rect">
            <a:avLst/>
          </a:prstGeom>
        </p:spPr>
      </p:pic>
      <p:pic>
        <p:nvPicPr>
          <p:cNvPr id="26" name="Picture 25">
            <a:extLst>
              <a:ext uri="{FF2B5EF4-FFF2-40B4-BE49-F238E27FC236}">
                <a16:creationId xmlns:a16="http://schemas.microsoft.com/office/drawing/2014/main" id="{C7632135-CC24-D749-9574-5108D8A33083}"/>
              </a:ext>
            </a:extLst>
          </p:cNvPr>
          <p:cNvPicPr>
            <a:picLocks noChangeAspect="1"/>
          </p:cNvPicPr>
          <p:nvPr/>
        </p:nvPicPr>
        <p:blipFill>
          <a:blip r:embed="rId5"/>
          <a:stretch>
            <a:fillRect/>
          </a:stretch>
        </p:blipFill>
        <p:spPr>
          <a:xfrm rot="2148172">
            <a:off x="7517675" y="818109"/>
            <a:ext cx="659737" cy="771121"/>
          </a:xfrm>
          <a:prstGeom prst="rect">
            <a:avLst/>
          </a:prstGeom>
        </p:spPr>
      </p:pic>
      <p:pic>
        <p:nvPicPr>
          <p:cNvPr id="3" name="Picture 2" descr="Text&#10;&#10;Description automatically generated with low confidence">
            <a:hlinkClick r:id="rId8"/>
            <a:extLst>
              <a:ext uri="{FF2B5EF4-FFF2-40B4-BE49-F238E27FC236}">
                <a16:creationId xmlns:a16="http://schemas.microsoft.com/office/drawing/2014/main" id="{9B9D66B1-A15E-480D-849F-3C48C0EA0790}"/>
              </a:ext>
            </a:extLst>
          </p:cNvPr>
          <p:cNvPicPr>
            <a:picLocks noChangeAspect="1"/>
          </p:cNvPicPr>
          <p:nvPr/>
        </p:nvPicPr>
        <p:blipFill>
          <a:blip r:embed="rId9"/>
          <a:stretch>
            <a:fillRect/>
          </a:stretch>
        </p:blipFill>
        <p:spPr>
          <a:xfrm>
            <a:off x="0" y="0"/>
            <a:ext cx="12192000" cy="6858000"/>
          </a:xfrm>
          <a:prstGeom prst="rect">
            <a:avLst/>
          </a:prstGeom>
        </p:spPr>
      </p:pic>
    </p:spTree>
    <p:extLst>
      <p:ext uri="{BB962C8B-B14F-4D97-AF65-F5344CB8AC3E}">
        <p14:creationId xmlns:p14="http://schemas.microsoft.com/office/powerpoint/2010/main" val="29128371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43" y="1"/>
            <a:ext cx="12195143" cy="6858000"/>
          </a:xfrm>
          <a:prstGeom prst="rect">
            <a:avLst/>
          </a:prstGeom>
        </p:spPr>
      </p:pic>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43" y="-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3"/>
            <a:ext cx="4413082" cy="584775"/>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graphicFrame>
        <p:nvGraphicFramePr>
          <p:cNvPr id="13" name="Table 12">
            <a:extLst>
              <a:ext uri="{FF2B5EF4-FFF2-40B4-BE49-F238E27FC236}">
                <a16:creationId xmlns:a16="http://schemas.microsoft.com/office/drawing/2014/main" id="{7D4DA598-112C-D04F-837F-CA29AF418D83}"/>
              </a:ext>
            </a:extLst>
          </p:cNvPr>
          <p:cNvGraphicFramePr>
            <a:graphicFrameLocks noGrp="1"/>
          </p:cNvGraphicFramePr>
          <p:nvPr>
            <p:extLst>
              <p:ext uri="{D42A27DB-BD31-4B8C-83A1-F6EECF244321}">
                <p14:modId xmlns:p14="http://schemas.microsoft.com/office/powerpoint/2010/main" val="2441465144"/>
              </p:ext>
            </p:extLst>
          </p:nvPr>
        </p:nvGraphicFramePr>
        <p:xfrm>
          <a:off x="760521" y="1948755"/>
          <a:ext cx="8428117" cy="3235332"/>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Plastic caps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Mark </a:t>
                      </a:r>
                      <a:r>
                        <a:rPr lang="en-US" sz="1000" b="1" i="0" dirty="0" err="1">
                          <a:solidFill>
                            <a:schemeClr val="bg1"/>
                          </a:solidFill>
                          <a:latin typeface="Gilroy SemiBold" pitchFamily="2" charset="77"/>
                        </a:rPr>
                        <a:t>Harpur</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0">
                <a:tc>
                  <a:txBody>
                    <a:bodyPr/>
                    <a:lstStyle/>
                    <a:p>
                      <a:pPr algn="l"/>
                      <a:r>
                        <a:rPr lang="en-US" sz="1000" b="1" i="0" kern="1200" dirty="0">
                          <a:solidFill>
                            <a:schemeClr val="bg1"/>
                          </a:solidFill>
                          <a:latin typeface="Gilroy SemiBold" pitchFamily="2" charset="77"/>
                          <a:ea typeface="+mn-ea"/>
                          <a:cs typeface="+mn-cs"/>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a:solidFill>
                            <a:schemeClr val="bg1"/>
                          </a:solidFill>
                          <a:latin typeface="Gilroy SemiBold" pitchFamily="2" charset="77"/>
                          <a:ea typeface="+mn-ea"/>
                          <a:cs typeface="+mn-cs"/>
                        </a:rPr>
                        <a:t>Bottle</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By Jonathan </a:t>
                      </a:r>
                      <a:r>
                        <a:rPr lang="en-US" sz="1000" b="1" i="0" kern="1200" dirty="0" err="1">
                          <a:solidFill>
                            <a:schemeClr val="bg1"/>
                          </a:solidFill>
                          <a:latin typeface="Gilroy SemiBold" pitchFamily="2" charset="77"/>
                          <a:ea typeface="+mn-ea"/>
                          <a:cs typeface="+mn-cs"/>
                        </a:rPr>
                        <a:t>Chng</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kern="1200" dirty="0">
                          <a:solidFill>
                            <a:schemeClr val="bg1"/>
                          </a:solidFill>
                          <a:latin typeface="Gilroy SemiBold" pitchFamily="2" charset="77"/>
                          <a:ea typeface="+mn-ea"/>
                          <a:cs typeface="+mn-cs"/>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Bins by the sea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Tobias </a:t>
                      </a:r>
                      <a:r>
                        <a:rPr lang="en-US" sz="1000" b="1" i="0" kern="1200" dirty="0" err="1">
                          <a:solidFill>
                            <a:schemeClr val="bg1"/>
                          </a:solidFill>
                          <a:latin typeface="Gilroy SemiBold" pitchFamily="2" charset="77"/>
                          <a:ea typeface="+mn-ea"/>
                          <a:cs typeface="+mn-cs"/>
                        </a:rPr>
                        <a:t>Tulius</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Pexels</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kern="1200" dirty="0">
                          <a:solidFill>
                            <a:schemeClr val="bg1"/>
                          </a:solidFill>
                          <a:latin typeface="Gilroy SemiBold" pitchFamily="2" charset="77"/>
                          <a:ea typeface="+mn-ea"/>
                          <a:cs typeface="+mn-cs"/>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Littered beach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Bilyjan</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25204987"/>
                  </a:ext>
                </a:extLst>
              </a:tr>
              <a:tr h="0">
                <a:tc>
                  <a:txBody>
                    <a:bodyPr/>
                    <a:lstStyle/>
                    <a:p>
                      <a:pPr algn="l"/>
                      <a:r>
                        <a:rPr lang="en-US" sz="1000" b="1" i="0" kern="1200" dirty="0">
                          <a:solidFill>
                            <a:schemeClr val="bg1"/>
                          </a:solidFill>
                          <a:latin typeface="Gilroy SemiBold" pitchFamily="2" charset="77"/>
                          <a:ea typeface="+mn-ea"/>
                          <a:cs typeface="+mn-cs"/>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Landfill site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Prvideotv</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36294170"/>
                  </a:ext>
                </a:extLst>
              </a:tr>
              <a:tr h="0">
                <a:tc>
                  <a:txBody>
                    <a:bodyPr/>
                    <a:lstStyle/>
                    <a:p>
                      <a:pPr algn="l"/>
                      <a:r>
                        <a:rPr lang="en-US" sz="1000" b="1" i="0" kern="1200" dirty="0">
                          <a:solidFill>
                            <a:schemeClr val="bg1"/>
                          </a:solidFill>
                          <a:latin typeface="Gilroy SemiBold" pitchFamily="2" charset="77"/>
                          <a:ea typeface="+mn-ea"/>
                          <a:cs typeface="+mn-cs"/>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Landfill site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GB" sz="1000" b="1" i="0" kern="1200" dirty="0">
                          <a:solidFill>
                            <a:schemeClr val="bg1"/>
                          </a:solidFill>
                          <a:latin typeface="Gilroy SemiBold" pitchFamily="2" charset="77"/>
                          <a:ea typeface="+mn-ea"/>
                          <a:cs typeface="+mn-cs"/>
                        </a:rPr>
                        <a:t>By Alexandra </a:t>
                      </a:r>
                      <a:r>
                        <a:rPr lang="en-GB" sz="1000" b="1" i="0" kern="1200" dirty="0" err="1">
                          <a:solidFill>
                            <a:schemeClr val="bg1"/>
                          </a:solidFill>
                          <a:latin typeface="Gilroy SemiBold" pitchFamily="2" charset="77"/>
                          <a:ea typeface="+mn-ea"/>
                          <a:cs typeface="+mn-cs"/>
                        </a:rPr>
                        <a:t>Fokaeos</a:t>
                      </a:r>
                      <a:r>
                        <a:rPr lang="en-GB" sz="1000" b="1" i="0" kern="1200" dirty="0">
                          <a:solidFill>
                            <a:schemeClr val="bg1"/>
                          </a:solidFill>
                          <a:latin typeface="Gilroy SemiBold" pitchFamily="2" charset="77"/>
                          <a:ea typeface="+mn-ea"/>
                          <a:cs typeface="+mn-cs"/>
                        </a:rPr>
                        <a:t> </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4816848"/>
                  </a:ext>
                </a:extLst>
              </a:tr>
              <a:tr h="0">
                <a:tc>
                  <a:txBody>
                    <a:bodyPr/>
                    <a:lstStyle/>
                    <a:p>
                      <a:pPr algn="l"/>
                      <a:r>
                        <a:rPr lang="en-US" sz="1000" b="1" i="0" kern="1200" dirty="0">
                          <a:solidFill>
                            <a:schemeClr val="bg1"/>
                          </a:solidFill>
                          <a:latin typeface="Gilroy SemiBold" pitchFamily="2" charset="77"/>
                          <a:ea typeface="+mn-ea"/>
                          <a:cs typeface="+mn-cs"/>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Beach litter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John Cameron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37718775"/>
                  </a:ext>
                </a:extLst>
              </a:tr>
              <a:tr h="0">
                <a:tc>
                  <a:txBody>
                    <a:bodyPr/>
                    <a:lstStyle/>
                    <a:p>
                      <a:pPr algn="l"/>
                      <a:r>
                        <a:rPr lang="en-US" sz="1000" b="1" i="0" kern="1200" dirty="0">
                          <a:solidFill>
                            <a:schemeClr val="bg1"/>
                          </a:solidFill>
                          <a:latin typeface="Gilroy SemiBold" pitchFamily="2" charset="77"/>
                          <a:ea typeface="+mn-ea"/>
                          <a:cs typeface="+mn-cs"/>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Sushi</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Jonathon Forge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54684822"/>
                  </a:ext>
                </a:extLst>
              </a:tr>
              <a:tr h="0">
                <a:tc>
                  <a:txBody>
                    <a:bodyPr/>
                    <a:lstStyle/>
                    <a:p>
                      <a:pPr algn="l"/>
                      <a:r>
                        <a:rPr lang="en-US" sz="1000" b="1" i="0" kern="1200" dirty="0">
                          <a:solidFill>
                            <a:schemeClr val="bg1"/>
                          </a:solidFill>
                          <a:latin typeface="Gilroy SemiBold" pitchFamily="2" charset="77"/>
                          <a:ea typeface="+mn-ea"/>
                          <a:cs typeface="+mn-cs"/>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Single use plastic</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Frkri</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Rasvid</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05931993"/>
                  </a:ext>
                </a:extLst>
              </a:tr>
              <a:tr h="0">
                <a:tc>
                  <a:txBody>
                    <a:bodyPr/>
                    <a:lstStyle/>
                    <a:p>
                      <a:pPr algn="l"/>
                      <a:r>
                        <a:rPr lang="en-US" sz="1000" b="1" i="0" kern="1200" dirty="0">
                          <a:solidFill>
                            <a:schemeClr val="bg1"/>
                          </a:solidFill>
                          <a:latin typeface="Gilroy SemiBold" pitchFamily="2" charset="77"/>
                          <a:ea typeface="+mn-ea"/>
                          <a:cs typeface="+mn-cs"/>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Littered bottles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isidingo</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11916476"/>
                  </a:ext>
                </a:extLst>
              </a:tr>
              <a:tr h="0">
                <a:tc>
                  <a:txBody>
                    <a:bodyPr/>
                    <a:lstStyle/>
                    <a:p>
                      <a:pPr algn="l"/>
                      <a:r>
                        <a:rPr lang="en-US" sz="1000" b="1" i="0" kern="1200" dirty="0">
                          <a:solidFill>
                            <a:schemeClr val="bg1"/>
                          </a:solidFill>
                          <a:latin typeface="Gilroy SemiBold" pitchFamily="2" charset="77"/>
                          <a:ea typeface="+mn-ea"/>
                          <a:cs typeface="+mn-cs"/>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Disposable coffee cup</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Tessa </a:t>
                      </a:r>
                      <a:r>
                        <a:rPr lang="en-US" sz="1000" b="1" i="0" kern="1200" dirty="0" err="1">
                          <a:solidFill>
                            <a:schemeClr val="bg1"/>
                          </a:solidFill>
                          <a:latin typeface="Gilroy SemiBold" pitchFamily="2" charset="77"/>
                          <a:ea typeface="+mn-ea"/>
                          <a:cs typeface="+mn-cs"/>
                        </a:rPr>
                        <a:t>simpson</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71386558"/>
                  </a:ext>
                </a:extLst>
              </a:tr>
              <a:tr h="0">
                <a:tc>
                  <a:txBody>
                    <a:bodyPr/>
                    <a:lstStyle/>
                    <a:p>
                      <a:pPr algn="l"/>
                      <a:r>
                        <a:rPr lang="en-US" sz="1000" b="1" i="0" kern="1200" dirty="0">
                          <a:solidFill>
                            <a:schemeClr val="bg1"/>
                          </a:solidFill>
                          <a:latin typeface="Gilroy SemiBold" pitchFamily="2" charset="77"/>
                          <a:ea typeface="+mn-ea"/>
                          <a:cs typeface="+mn-cs"/>
                        </a:rPr>
                        <a:t>15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Park litter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John Cameron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91715215"/>
                  </a:ext>
                </a:extLst>
              </a:tr>
            </a:tbl>
          </a:graphicData>
        </a:graphic>
      </p:graphicFrame>
    </p:spTree>
    <p:extLst>
      <p:ext uri="{BB962C8B-B14F-4D97-AF65-F5344CB8AC3E}">
        <p14:creationId xmlns:p14="http://schemas.microsoft.com/office/powerpoint/2010/main" val="271819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con&#10;&#10;Description automatically generated">
            <a:extLst>
              <a:ext uri="{FF2B5EF4-FFF2-40B4-BE49-F238E27FC236}">
                <a16:creationId xmlns:a16="http://schemas.microsoft.com/office/drawing/2014/main" id="{940FE044-1572-5946-A2CE-C04B6F4F06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29"/>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427491" y="2268076"/>
            <a:ext cx="3843591" cy="646331"/>
          </a:xfrm>
          <a:prstGeom prst="rect">
            <a:avLst/>
          </a:prstGeom>
        </p:spPr>
        <p:txBody>
          <a:bodyPr wrap="square">
            <a:spAutoFit/>
          </a:bodyPr>
          <a:lstStyle/>
          <a:p>
            <a:r>
              <a:rPr lang="en-US" b="1">
                <a:solidFill>
                  <a:schemeClr val="bg1"/>
                </a:solidFill>
                <a:latin typeface="Gilroy Bold" pitchFamily="2" charset="77"/>
              </a:rPr>
              <a:t>Explore what happens to a plastic bottle after its first and only use.</a:t>
            </a:r>
          </a:p>
        </p:txBody>
      </p:sp>
      <p:sp>
        <p:nvSpPr>
          <p:cNvPr id="16" name="Rectangle 15">
            <a:extLst>
              <a:ext uri="{FF2B5EF4-FFF2-40B4-BE49-F238E27FC236}">
                <a16:creationId xmlns:a16="http://schemas.microsoft.com/office/drawing/2014/main" id="{947CE0DC-081F-7A4A-BDD2-B8076F82B942}"/>
              </a:ext>
            </a:extLst>
          </p:cNvPr>
          <p:cNvSpPr/>
          <p:nvPr/>
        </p:nvSpPr>
        <p:spPr>
          <a:xfrm>
            <a:off x="6486430" y="3707833"/>
            <a:ext cx="2981662" cy="646331"/>
          </a:xfrm>
          <a:prstGeom prst="rect">
            <a:avLst/>
          </a:prstGeom>
        </p:spPr>
        <p:txBody>
          <a:bodyPr wrap="square">
            <a:spAutoFit/>
          </a:bodyPr>
          <a:lstStyle/>
          <a:p>
            <a:r>
              <a:rPr lang="en-US" b="1">
                <a:solidFill>
                  <a:schemeClr val="bg1"/>
                </a:solidFill>
                <a:latin typeface="Gilroy Bold" pitchFamily="2" charset="77"/>
              </a:rPr>
              <a:t>Explore and discuss the different uses of plastic. </a:t>
            </a:r>
          </a:p>
        </p:txBody>
      </p:sp>
      <p:sp>
        <p:nvSpPr>
          <p:cNvPr id="24" name="Rectangle 23">
            <a:extLst>
              <a:ext uri="{FF2B5EF4-FFF2-40B4-BE49-F238E27FC236}">
                <a16:creationId xmlns:a16="http://schemas.microsoft.com/office/drawing/2014/main" id="{FA6D8A67-7835-6347-8684-807561328A0B}"/>
              </a:ext>
            </a:extLst>
          </p:cNvPr>
          <p:cNvSpPr/>
          <p:nvPr/>
        </p:nvSpPr>
        <p:spPr>
          <a:xfrm>
            <a:off x="644404" y="3488035"/>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88945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Learning outcomes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5733882" y="3760791"/>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5807555" y="3750429"/>
            <a:ext cx="201624"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368573" y="3706048"/>
            <a:ext cx="3694639" cy="923330"/>
          </a:xfrm>
          <a:prstGeom prst="rect">
            <a:avLst/>
          </a:prstGeom>
        </p:spPr>
        <p:txBody>
          <a:bodyPr wrap="square">
            <a:spAutoFit/>
          </a:bodyPr>
          <a:lstStyle/>
          <a:p>
            <a:r>
              <a:rPr lang="en-US" b="1">
                <a:solidFill>
                  <a:schemeClr val="bg1"/>
                </a:solidFill>
                <a:latin typeface="Gilroy Bold" pitchFamily="2" charset="77"/>
              </a:rPr>
              <a:t>Map the journey of a plastic bottle from production to recycling or litter.</a:t>
            </a:r>
          </a:p>
        </p:txBody>
      </p:sp>
      <p:sp>
        <p:nvSpPr>
          <p:cNvPr id="51" name="Oval 50">
            <a:extLst>
              <a:ext uri="{FF2B5EF4-FFF2-40B4-BE49-F238E27FC236}">
                <a16:creationId xmlns:a16="http://schemas.microsoft.com/office/drawing/2014/main" id="{D2F36E10-1CC6-F644-8215-29B5F7874191}"/>
              </a:ext>
            </a:extLst>
          </p:cNvPr>
          <p:cNvSpPr/>
          <p:nvPr/>
        </p:nvSpPr>
        <p:spPr>
          <a:xfrm>
            <a:off x="678351" y="375042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7540" y="3740067"/>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6513557" y="2215700"/>
            <a:ext cx="3414590" cy="646331"/>
          </a:xfrm>
          <a:prstGeom prst="rect">
            <a:avLst/>
          </a:prstGeom>
        </p:spPr>
        <p:txBody>
          <a:bodyPr wrap="square">
            <a:spAutoFit/>
          </a:bodyPr>
          <a:lstStyle/>
          <a:p>
            <a:r>
              <a:rPr lang="en-US" b="1">
                <a:solidFill>
                  <a:schemeClr val="bg1"/>
                </a:solidFill>
                <a:latin typeface="Gilroy Bold" pitchFamily="2" charset="77"/>
              </a:rPr>
              <a:t>Discover the facts and figures behind plastic waste. </a:t>
            </a:r>
          </a:p>
        </p:txBody>
      </p:sp>
      <p:sp>
        <p:nvSpPr>
          <p:cNvPr id="58" name="Oval 57">
            <a:extLst>
              <a:ext uri="{FF2B5EF4-FFF2-40B4-BE49-F238E27FC236}">
                <a16:creationId xmlns:a16="http://schemas.microsoft.com/office/drawing/2014/main" id="{D735544C-6E6A-144B-98AB-DF3D40774A78}"/>
              </a:ext>
            </a:extLst>
          </p:cNvPr>
          <p:cNvSpPr/>
          <p:nvPr/>
        </p:nvSpPr>
        <p:spPr>
          <a:xfrm>
            <a:off x="5754071" y="2307195"/>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5833260" y="2296833"/>
            <a:ext cx="273908" cy="523220"/>
          </a:xfrm>
          <a:prstGeom prst="rect">
            <a:avLst/>
          </a:prstGeom>
        </p:spPr>
        <p:txBody>
          <a:bodyPr wrap="square">
            <a:spAutoFit/>
          </a:bodyPr>
          <a:lstStyle/>
          <a:p>
            <a:r>
              <a:rPr lang="en-US" sz="2800" b="1">
                <a:solidFill>
                  <a:srgbClr val="004A6C"/>
                </a:solidFill>
                <a:latin typeface="Gilroy Bold" pitchFamily="2" charset="77"/>
              </a:rPr>
              <a:t>3</a:t>
            </a:r>
            <a:endParaRPr lang="en-US" sz="280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174645" y="3887294"/>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07555" y="654462"/>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88987" y="1302909"/>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599337" y="2373346"/>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488416" y="4754560"/>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4556774" y="4640875"/>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1151" y="3260781"/>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5426871" y="1802929"/>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5395311" y="3276432"/>
            <a:ext cx="1187355" cy="1490503"/>
            <a:chOff x="351151" y="2591090"/>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2591090"/>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3345657"/>
              <a:ext cx="1176530" cy="735936"/>
            </a:xfrm>
            <a:prstGeom prst="rect">
              <a:avLst/>
            </a:prstGeom>
          </p:spPr>
        </p:pic>
      </p:grpSp>
    </p:spTree>
    <p:extLst>
      <p:ext uri="{BB962C8B-B14F-4D97-AF65-F5344CB8AC3E}">
        <p14:creationId xmlns:p14="http://schemas.microsoft.com/office/powerpoint/2010/main" val="7484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A picture containing typewriter&#10;&#10;Description automatically generated">
            <a:extLst>
              <a:ext uri="{FF2B5EF4-FFF2-40B4-BE49-F238E27FC236}">
                <a16:creationId xmlns:a16="http://schemas.microsoft.com/office/drawing/2014/main" id="{4CEA8818-6C4C-5046-B801-2B61F48362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860" y="-23405"/>
            <a:ext cx="1222248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22860" y="-23406"/>
            <a:ext cx="1222248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D8DC2-BD9A-3442-9FBD-9BAF22B3CFE8}"/>
              </a:ext>
            </a:extLst>
          </p:cNvPr>
          <p:cNvSpPr/>
          <p:nvPr/>
        </p:nvSpPr>
        <p:spPr>
          <a:xfrm>
            <a:off x="3371260" y="2316065"/>
            <a:ext cx="29851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316065"/>
            <a:ext cx="2270361"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DFD22F9-F0D9-5447-99F9-7D4D1597CA6B}"/>
              </a:ext>
            </a:extLst>
          </p:cNvPr>
          <p:cNvSpPr/>
          <p:nvPr/>
        </p:nvSpPr>
        <p:spPr>
          <a:xfrm>
            <a:off x="6924459" y="2316065"/>
            <a:ext cx="2545074"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722358" y="2359224"/>
            <a:ext cx="1848583" cy="769441"/>
          </a:xfrm>
          <a:prstGeom prst="rect">
            <a:avLst/>
          </a:prstGeom>
        </p:spPr>
        <p:txBody>
          <a:bodyPr wrap="none">
            <a:spAutoFit/>
          </a:bodyPr>
          <a:lstStyle/>
          <a:p>
            <a:r>
              <a:rPr lang="en-US" sz="4400" b="1">
                <a:solidFill>
                  <a:srgbClr val="004A6C"/>
                </a:solidFill>
                <a:latin typeface="Gilroy Bold" pitchFamily="2" charset="77"/>
              </a:rPr>
              <a:t>Toxins</a:t>
            </a:r>
          </a:p>
        </p:txBody>
      </p:sp>
      <p:sp>
        <p:nvSpPr>
          <p:cNvPr id="19" name="Rectangle 18">
            <a:extLst>
              <a:ext uri="{FF2B5EF4-FFF2-40B4-BE49-F238E27FC236}">
                <a16:creationId xmlns:a16="http://schemas.microsoft.com/office/drawing/2014/main" id="{7798956B-4D09-5846-8DD5-91132F7A39A6}"/>
              </a:ext>
            </a:extLst>
          </p:cNvPr>
          <p:cNvSpPr/>
          <p:nvPr/>
        </p:nvSpPr>
        <p:spPr>
          <a:xfrm>
            <a:off x="3517900" y="2339044"/>
            <a:ext cx="2650084" cy="769441"/>
          </a:xfrm>
          <a:prstGeom prst="rect">
            <a:avLst/>
          </a:prstGeom>
        </p:spPr>
        <p:txBody>
          <a:bodyPr wrap="none">
            <a:spAutoFit/>
          </a:bodyPr>
          <a:lstStyle/>
          <a:p>
            <a:r>
              <a:rPr lang="en-US" sz="4400" b="1">
                <a:solidFill>
                  <a:srgbClr val="004A6C"/>
                </a:solidFill>
                <a:latin typeface="Gilroy Bold" pitchFamily="2" charset="77"/>
              </a:rPr>
              <a:t>Monomer</a:t>
            </a:r>
          </a:p>
        </p:txBody>
      </p:sp>
      <p:sp>
        <p:nvSpPr>
          <p:cNvPr id="26" name="Rectangle 25">
            <a:extLst>
              <a:ext uri="{FF2B5EF4-FFF2-40B4-BE49-F238E27FC236}">
                <a16:creationId xmlns:a16="http://schemas.microsoft.com/office/drawing/2014/main" id="{636BB5BD-B32C-364E-85D5-FF1D99D1DB48}"/>
              </a:ext>
            </a:extLst>
          </p:cNvPr>
          <p:cNvSpPr/>
          <p:nvPr/>
        </p:nvSpPr>
        <p:spPr>
          <a:xfrm>
            <a:off x="7024228" y="2361104"/>
            <a:ext cx="2299027" cy="769441"/>
          </a:xfrm>
          <a:prstGeom prst="rect">
            <a:avLst/>
          </a:prstGeom>
        </p:spPr>
        <p:txBody>
          <a:bodyPr wrap="none">
            <a:spAutoFit/>
          </a:bodyPr>
          <a:lstStyle/>
          <a:p>
            <a:r>
              <a:rPr lang="en-US" sz="4400" b="1">
                <a:solidFill>
                  <a:srgbClr val="004A6C"/>
                </a:solidFill>
                <a:latin typeface="Gilroy Bold" pitchFamily="2" charset="77"/>
              </a:rPr>
              <a:t>Polymer</a:t>
            </a: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860" y="-8155"/>
            <a:ext cx="12192000" cy="6858000"/>
          </a:xfrm>
          <a:prstGeom prst="rect">
            <a:avLst/>
          </a:prstGeom>
        </p:spPr>
      </p:pic>
      <p:sp>
        <p:nvSpPr>
          <p:cNvPr id="16" name="TextBox 15">
            <a:extLst>
              <a:ext uri="{FF2B5EF4-FFF2-40B4-BE49-F238E27FC236}">
                <a16:creationId xmlns:a16="http://schemas.microsoft.com/office/drawing/2014/main" id="{C87607EC-BBA8-5149-80C4-85E29FBFEEFF}"/>
              </a:ext>
            </a:extLst>
          </p:cNvPr>
          <p:cNvSpPr txBox="1"/>
          <p:nvPr/>
        </p:nvSpPr>
        <p:spPr>
          <a:xfrm>
            <a:off x="574554" y="902810"/>
            <a:ext cx="4400026" cy="606287"/>
          </a:xfrm>
          <a:prstGeom prst="rect">
            <a:avLst/>
          </a:prstGeom>
          <a:noFill/>
        </p:spPr>
        <p:txBody>
          <a:bodyPr wrap="square" rtlCol="0">
            <a:spAutoFit/>
          </a:bodyPr>
          <a:lstStyle/>
          <a:p>
            <a:r>
              <a:rPr lang="en-US" sz="3200" b="1">
                <a:solidFill>
                  <a:srgbClr val="004A6C"/>
                </a:solidFill>
                <a:latin typeface="Gilroy Black" pitchFamily="2" charset="77"/>
              </a:rPr>
              <a:t>Key vocabulary</a:t>
            </a:r>
          </a:p>
        </p:txBody>
      </p:sp>
      <p:sp>
        <p:nvSpPr>
          <p:cNvPr id="15" name="Rectangle 14">
            <a:extLst>
              <a:ext uri="{FF2B5EF4-FFF2-40B4-BE49-F238E27FC236}">
                <a16:creationId xmlns:a16="http://schemas.microsoft.com/office/drawing/2014/main" id="{334D4A5E-C1F0-EF44-8EBA-158841116A40}"/>
              </a:ext>
            </a:extLst>
          </p:cNvPr>
          <p:cNvSpPr/>
          <p:nvPr/>
        </p:nvSpPr>
        <p:spPr>
          <a:xfrm>
            <a:off x="532800" y="3687665"/>
            <a:ext cx="29851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BA5A165-CE94-0347-837E-45E6C8E53032}"/>
              </a:ext>
            </a:extLst>
          </p:cNvPr>
          <p:cNvSpPr/>
          <p:nvPr/>
        </p:nvSpPr>
        <p:spPr>
          <a:xfrm>
            <a:off x="722358" y="3730824"/>
            <a:ext cx="2544286" cy="769441"/>
          </a:xfrm>
          <a:prstGeom prst="rect">
            <a:avLst/>
          </a:prstGeom>
        </p:spPr>
        <p:txBody>
          <a:bodyPr wrap="none">
            <a:spAutoFit/>
          </a:bodyPr>
          <a:lstStyle/>
          <a:p>
            <a:r>
              <a:rPr lang="en-US" sz="4400" b="1">
                <a:solidFill>
                  <a:srgbClr val="004A6C"/>
                </a:solidFill>
                <a:latin typeface="Gilroy Bold" pitchFamily="2" charset="77"/>
              </a:rPr>
              <a:t>Molecule</a:t>
            </a:r>
          </a:p>
        </p:txBody>
      </p:sp>
      <p:sp>
        <p:nvSpPr>
          <p:cNvPr id="18" name="Rectangle 17">
            <a:extLst>
              <a:ext uri="{FF2B5EF4-FFF2-40B4-BE49-F238E27FC236}">
                <a16:creationId xmlns:a16="http://schemas.microsoft.com/office/drawing/2014/main" id="{557E9252-9D9B-F447-BF54-F24A52DB4F3B}"/>
              </a:ext>
            </a:extLst>
          </p:cNvPr>
          <p:cNvSpPr/>
          <p:nvPr/>
        </p:nvSpPr>
        <p:spPr>
          <a:xfrm>
            <a:off x="4051901" y="3687665"/>
            <a:ext cx="33407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6D8FAFF-98D2-A94E-A588-0A07038666DA}"/>
              </a:ext>
            </a:extLst>
          </p:cNvPr>
          <p:cNvSpPr/>
          <p:nvPr/>
        </p:nvSpPr>
        <p:spPr>
          <a:xfrm>
            <a:off x="4241459" y="3730824"/>
            <a:ext cx="2884123" cy="769441"/>
          </a:xfrm>
          <a:prstGeom prst="rect">
            <a:avLst/>
          </a:prstGeom>
        </p:spPr>
        <p:txBody>
          <a:bodyPr wrap="none">
            <a:spAutoFit/>
          </a:bodyPr>
          <a:lstStyle/>
          <a:p>
            <a:r>
              <a:rPr lang="en-US" sz="4400" b="1">
                <a:solidFill>
                  <a:srgbClr val="004A6C"/>
                </a:solidFill>
                <a:latin typeface="Gilroy Bold" pitchFamily="2" charset="77"/>
              </a:rPr>
              <a:t>Properties</a:t>
            </a:r>
          </a:p>
        </p:txBody>
      </p:sp>
      <p:sp>
        <p:nvSpPr>
          <p:cNvPr id="21" name="Rectangle 20">
            <a:extLst>
              <a:ext uri="{FF2B5EF4-FFF2-40B4-BE49-F238E27FC236}">
                <a16:creationId xmlns:a16="http://schemas.microsoft.com/office/drawing/2014/main" id="{221E6713-3774-B141-8129-2FBA40A214B8}"/>
              </a:ext>
            </a:extLst>
          </p:cNvPr>
          <p:cNvSpPr/>
          <p:nvPr/>
        </p:nvSpPr>
        <p:spPr>
          <a:xfrm>
            <a:off x="7926602" y="3687665"/>
            <a:ext cx="2866316"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982FE31-8A12-FF45-90C4-862ED89893DA}"/>
              </a:ext>
            </a:extLst>
          </p:cNvPr>
          <p:cNvSpPr/>
          <p:nvPr/>
        </p:nvSpPr>
        <p:spPr>
          <a:xfrm>
            <a:off x="8116160" y="3730824"/>
            <a:ext cx="2502608" cy="769441"/>
          </a:xfrm>
          <a:prstGeom prst="rect">
            <a:avLst/>
          </a:prstGeom>
        </p:spPr>
        <p:txBody>
          <a:bodyPr wrap="none">
            <a:spAutoFit/>
          </a:bodyPr>
          <a:lstStyle/>
          <a:p>
            <a:r>
              <a:rPr lang="en-US" sz="4400" b="1">
                <a:solidFill>
                  <a:srgbClr val="004A6C"/>
                </a:solidFill>
                <a:latin typeface="Gilroy Bold" pitchFamily="2" charset="77"/>
              </a:rPr>
              <a:t>Degrade</a:t>
            </a:r>
          </a:p>
        </p:txBody>
      </p:sp>
      <p:pic>
        <p:nvPicPr>
          <p:cNvPr id="4" name="Picture 3" descr="Text&#10;&#10;Description automatically generated with low confidence">
            <a:extLst>
              <a:ext uri="{FF2B5EF4-FFF2-40B4-BE49-F238E27FC236}">
                <a16:creationId xmlns:a16="http://schemas.microsoft.com/office/drawing/2014/main" id="{18B8B9FA-1A0A-45BC-A61F-3234F55DB1F3}"/>
              </a:ext>
            </a:extLst>
          </p:cNvPr>
          <p:cNvPicPr>
            <a:picLocks noChangeAspect="1"/>
          </p:cNvPicPr>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2D92560-E0E0-1740-B0ED-71BB7E655D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71FC29CB-5693-9649-AE01-67F04284D683}"/>
              </a:ext>
            </a:extLst>
          </p:cNvPr>
          <p:cNvSpPr txBox="1"/>
          <p:nvPr/>
        </p:nvSpPr>
        <p:spPr>
          <a:xfrm>
            <a:off x="582062" y="972134"/>
            <a:ext cx="5471123" cy="461665"/>
          </a:xfrm>
          <a:prstGeom prst="rect">
            <a:avLst/>
          </a:prstGeom>
          <a:noFill/>
        </p:spPr>
        <p:txBody>
          <a:bodyPr wrap="square" rtlCol="0">
            <a:spAutoFit/>
          </a:bodyPr>
          <a:lstStyle/>
          <a:p>
            <a:r>
              <a:rPr lang="en-US" sz="2400" b="1">
                <a:solidFill>
                  <a:srgbClr val="004A6C"/>
                </a:solidFill>
                <a:latin typeface="Gilroy Black" pitchFamily="2" charset="77"/>
              </a:rPr>
              <a:t>Recap: Plastic recycling</a:t>
            </a:r>
          </a:p>
        </p:txBody>
      </p:sp>
      <p:pic>
        <p:nvPicPr>
          <p:cNvPr id="14" name="Picture 13">
            <a:extLst>
              <a:ext uri="{FF2B5EF4-FFF2-40B4-BE49-F238E27FC236}">
                <a16:creationId xmlns:a16="http://schemas.microsoft.com/office/drawing/2014/main" id="{8D842279-0DD2-8848-9583-3BE5A1010A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1583" y="1766908"/>
            <a:ext cx="5194860" cy="3710614"/>
          </a:xfrm>
          <a:prstGeom prst="rect">
            <a:avLst/>
          </a:prstGeom>
        </p:spPr>
      </p:pic>
      <p:pic>
        <p:nvPicPr>
          <p:cNvPr id="25" name="Picture 24">
            <a:extLst>
              <a:ext uri="{FF2B5EF4-FFF2-40B4-BE49-F238E27FC236}">
                <a16:creationId xmlns:a16="http://schemas.microsoft.com/office/drawing/2014/main" id="{BE96A77D-5342-F743-A770-67836138E4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630890">
            <a:off x="10084479" y="267574"/>
            <a:ext cx="1534497" cy="1512808"/>
          </a:xfrm>
          <a:prstGeom prst="rect">
            <a:avLst/>
          </a:prstGeom>
        </p:spPr>
      </p:pic>
      <p:pic>
        <p:nvPicPr>
          <p:cNvPr id="27" name="Picture 26">
            <a:extLst>
              <a:ext uri="{FF2B5EF4-FFF2-40B4-BE49-F238E27FC236}">
                <a16:creationId xmlns:a16="http://schemas.microsoft.com/office/drawing/2014/main" id="{0E9C1D78-4840-4040-878F-E4F7E0C39C69}"/>
              </a:ext>
            </a:extLst>
          </p:cNvPr>
          <p:cNvPicPr>
            <a:picLocks noChangeAspect="1"/>
          </p:cNvPicPr>
          <p:nvPr/>
        </p:nvPicPr>
        <p:blipFill>
          <a:blip r:embed="rId6"/>
          <a:stretch>
            <a:fillRect/>
          </a:stretch>
        </p:blipFill>
        <p:spPr>
          <a:xfrm rot="12174213">
            <a:off x="9357152" y="1864890"/>
            <a:ext cx="659737" cy="771121"/>
          </a:xfrm>
          <a:prstGeom prst="rect">
            <a:avLst/>
          </a:prstGeom>
        </p:spPr>
      </p:pic>
      <p:sp>
        <p:nvSpPr>
          <p:cNvPr id="29" name="Rectangle 28">
            <a:extLst>
              <a:ext uri="{FF2B5EF4-FFF2-40B4-BE49-F238E27FC236}">
                <a16:creationId xmlns:a16="http://schemas.microsoft.com/office/drawing/2014/main" id="{9F495997-E3CF-1942-B575-5536F86D6B76}"/>
              </a:ext>
            </a:extLst>
          </p:cNvPr>
          <p:cNvSpPr/>
          <p:nvPr/>
        </p:nvSpPr>
        <p:spPr>
          <a:xfrm>
            <a:off x="8357179" y="1099109"/>
            <a:ext cx="2347519" cy="73456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348546E4-46DA-074A-8A97-B95D53C6E7CC}"/>
              </a:ext>
            </a:extLst>
          </p:cNvPr>
          <p:cNvSpPr/>
          <p:nvPr/>
        </p:nvSpPr>
        <p:spPr>
          <a:xfrm>
            <a:off x="8424901" y="1111825"/>
            <a:ext cx="2279798" cy="707886"/>
          </a:xfrm>
          <a:prstGeom prst="rect">
            <a:avLst/>
          </a:prstGeom>
        </p:spPr>
        <p:txBody>
          <a:bodyPr wrap="square">
            <a:spAutoFit/>
          </a:bodyPr>
          <a:lstStyle/>
          <a:p>
            <a:r>
              <a:rPr lang="en-US" sz="2000" b="1">
                <a:solidFill>
                  <a:srgbClr val="004A6C"/>
                </a:solidFill>
                <a:latin typeface="Gilroy SemiBold" pitchFamily="2" charset="77"/>
              </a:rPr>
              <a:t>Follow the link to view activity</a:t>
            </a:r>
          </a:p>
        </p:txBody>
      </p:sp>
      <p:pic>
        <p:nvPicPr>
          <p:cNvPr id="3" name="Picture 2" descr="A picture containing text&#10;&#10;Description automatically generated">
            <a:hlinkClick r:id="rId7"/>
            <a:extLst>
              <a:ext uri="{FF2B5EF4-FFF2-40B4-BE49-F238E27FC236}">
                <a16:creationId xmlns:a16="http://schemas.microsoft.com/office/drawing/2014/main" id="{FB364FDF-F8A6-47CE-97C6-1B304CA4813C}"/>
              </a:ext>
            </a:extLst>
          </p:cNvPr>
          <p:cNvPicPr>
            <a:picLocks noChangeAspect="1"/>
          </p:cNvPicPr>
          <p:nvPr/>
        </p:nvPicPr>
        <p:blipFill>
          <a:blip r:embed="rId8"/>
          <a:stretch>
            <a:fillRect/>
          </a:stretch>
        </p:blipFill>
        <p:spPr>
          <a:xfrm>
            <a:off x="0" y="0"/>
            <a:ext cx="12192000" cy="6858000"/>
          </a:xfrm>
          <a:prstGeom prst="rect">
            <a:avLst/>
          </a:prstGeom>
        </p:spPr>
      </p:pic>
    </p:spTree>
    <p:extLst>
      <p:ext uri="{BB962C8B-B14F-4D97-AF65-F5344CB8AC3E}">
        <p14:creationId xmlns:p14="http://schemas.microsoft.com/office/powerpoint/2010/main" val="2224827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13163-9438-F148-9AA4-DC71A22DB0AC}"/>
              </a:ext>
            </a:extLst>
          </p:cNvPr>
          <p:cNvSpPr>
            <a:spLocks noGrp="1"/>
          </p:cNvSpPr>
          <p:nvPr>
            <p:ph type="title"/>
          </p:nvPr>
        </p:nvSpPr>
        <p:spPr/>
        <p:txBody>
          <a:bodyPr/>
          <a:lstStyle/>
          <a:p>
            <a:endParaRPr lang="en-US"/>
          </a:p>
        </p:txBody>
      </p:sp>
      <p:pic>
        <p:nvPicPr>
          <p:cNvPr id="6" name="Content Placeholder 5" descr="A picture containing sky, outdoor&#10;&#10;Description automatically generated">
            <a:extLst>
              <a:ext uri="{FF2B5EF4-FFF2-40B4-BE49-F238E27FC236}">
                <a16:creationId xmlns:a16="http://schemas.microsoft.com/office/drawing/2014/main" id="{164E9172-B244-674A-9206-3E2753B9FAEE}"/>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a:stretch/>
        </p:blipFill>
        <p:spPr>
          <a:xfrm>
            <a:off x="1" y="2785"/>
            <a:ext cx="12192000" cy="6855216"/>
          </a:xfrm>
        </p:spPr>
      </p:pic>
      <p:pic>
        <p:nvPicPr>
          <p:cNvPr id="7" name="Picture 6">
            <a:extLst>
              <a:ext uri="{FF2B5EF4-FFF2-40B4-BE49-F238E27FC236}">
                <a16:creationId xmlns:a16="http://schemas.microsoft.com/office/drawing/2014/main" id="{05D67190-3E90-B54F-9CF6-3800480760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6231863D-8DC7-134C-B8B1-B350F8FCC494}"/>
              </a:ext>
            </a:extLst>
          </p:cNvPr>
          <p:cNvSpPr txBox="1"/>
          <p:nvPr/>
        </p:nvSpPr>
        <p:spPr>
          <a:xfrm>
            <a:off x="582062" y="972134"/>
            <a:ext cx="5471123" cy="461665"/>
          </a:xfrm>
          <a:prstGeom prst="rect">
            <a:avLst/>
          </a:prstGeom>
          <a:noFill/>
        </p:spPr>
        <p:txBody>
          <a:bodyPr wrap="square" rtlCol="0">
            <a:spAutoFit/>
          </a:bodyPr>
          <a:lstStyle/>
          <a:p>
            <a:r>
              <a:rPr lang="en-US" sz="2400" b="1">
                <a:solidFill>
                  <a:srgbClr val="004A6C"/>
                </a:solidFill>
                <a:latin typeface="Gilroy Black" pitchFamily="2" charset="77"/>
              </a:rPr>
              <a:t>What happens to…</a:t>
            </a:r>
          </a:p>
        </p:txBody>
      </p:sp>
      <p:sp>
        <p:nvSpPr>
          <p:cNvPr id="9" name="Rectangle 8">
            <a:extLst>
              <a:ext uri="{FF2B5EF4-FFF2-40B4-BE49-F238E27FC236}">
                <a16:creationId xmlns:a16="http://schemas.microsoft.com/office/drawing/2014/main" id="{D5B5F019-5AFD-F04E-8C01-75DDC9073756}"/>
              </a:ext>
            </a:extLst>
          </p:cNvPr>
          <p:cNvSpPr/>
          <p:nvPr/>
        </p:nvSpPr>
        <p:spPr>
          <a:xfrm>
            <a:off x="348521" y="2123915"/>
            <a:ext cx="3458981" cy="22172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7D3F714-4DCD-5C4E-9A5B-580AEA1B305E}"/>
              </a:ext>
            </a:extLst>
          </p:cNvPr>
          <p:cNvSpPr/>
          <p:nvPr/>
        </p:nvSpPr>
        <p:spPr>
          <a:xfrm>
            <a:off x="519918" y="2201496"/>
            <a:ext cx="3458981" cy="2062103"/>
          </a:xfrm>
          <a:prstGeom prst="rect">
            <a:avLst/>
          </a:prstGeom>
        </p:spPr>
        <p:txBody>
          <a:bodyPr wrap="square">
            <a:spAutoFit/>
          </a:bodyPr>
          <a:lstStyle/>
          <a:p>
            <a:r>
              <a:rPr lang="en-US" sz="3200" b="1" dirty="0">
                <a:solidFill>
                  <a:srgbClr val="004A6C"/>
                </a:solidFill>
                <a:latin typeface="Gilroy SemiBold" pitchFamily="2" charset="77"/>
              </a:rPr>
              <a:t>a single-use  bottle after its one and only use?</a:t>
            </a:r>
          </a:p>
        </p:txBody>
      </p:sp>
      <p:pic>
        <p:nvPicPr>
          <p:cNvPr id="11" name="Picture 10">
            <a:extLst>
              <a:ext uri="{FF2B5EF4-FFF2-40B4-BE49-F238E27FC236}">
                <a16:creationId xmlns:a16="http://schemas.microsoft.com/office/drawing/2014/main" id="{2A2E485E-0183-FA48-B99F-30396DB93D4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168888">
            <a:off x="3839605" y="2299916"/>
            <a:ext cx="1113473" cy="1105375"/>
          </a:xfrm>
          <a:prstGeom prst="rect">
            <a:avLst/>
          </a:prstGeom>
        </p:spPr>
      </p:pic>
      <p:pic>
        <p:nvPicPr>
          <p:cNvPr id="4" name="Picture 3" descr="A picture containing text&#10;&#10;Description automatically generated">
            <a:extLst>
              <a:ext uri="{FF2B5EF4-FFF2-40B4-BE49-F238E27FC236}">
                <a16:creationId xmlns:a16="http://schemas.microsoft.com/office/drawing/2014/main" id="{02EC9D61-7C25-4FC6-888F-2F18E59B0356}"/>
              </a:ext>
            </a:extLst>
          </p:cNvPr>
          <p:cNvPicPr>
            <a:picLocks noChangeAspect="1"/>
          </p:cNvPicPr>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3463090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3B8603-8D9C-C949-ACA0-06D4B539FB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6231863D-8DC7-134C-B8B1-B350F8FCC494}"/>
              </a:ext>
            </a:extLst>
          </p:cNvPr>
          <p:cNvSpPr txBox="1"/>
          <p:nvPr/>
        </p:nvSpPr>
        <p:spPr>
          <a:xfrm>
            <a:off x="582062" y="972134"/>
            <a:ext cx="5471123" cy="461665"/>
          </a:xfrm>
          <a:prstGeom prst="rect">
            <a:avLst/>
          </a:prstGeom>
          <a:noFill/>
        </p:spPr>
        <p:txBody>
          <a:bodyPr wrap="square" rtlCol="0">
            <a:spAutoFit/>
          </a:bodyPr>
          <a:lstStyle/>
          <a:p>
            <a:r>
              <a:rPr lang="en-US" sz="2400" b="1">
                <a:solidFill>
                  <a:srgbClr val="004A6C"/>
                </a:solidFill>
                <a:latin typeface="Gilroy Black" pitchFamily="2" charset="77"/>
              </a:rPr>
              <a:t>What happens to…</a:t>
            </a:r>
          </a:p>
        </p:txBody>
      </p:sp>
      <p:sp>
        <p:nvSpPr>
          <p:cNvPr id="9" name="Rectangle 8">
            <a:extLst>
              <a:ext uri="{FF2B5EF4-FFF2-40B4-BE49-F238E27FC236}">
                <a16:creationId xmlns:a16="http://schemas.microsoft.com/office/drawing/2014/main" id="{D5B5F019-5AFD-F04E-8C01-75DDC9073756}"/>
              </a:ext>
            </a:extLst>
          </p:cNvPr>
          <p:cNvSpPr/>
          <p:nvPr/>
        </p:nvSpPr>
        <p:spPr>
          <a:xfrm>
            <a:off x="446175" y="1875341"/>
            <a:ext cx="8044551" cy="75855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7D3F714-4DCD-5C4E-9A5B-580AEA1B305E}"/>
              </a:ext>
            </a:extLst>
          </p:cNvPr>
          <p:cNvSpPr/>
          <p:nvPr/>
        </p:nvSpPr>
        <p:spPr>
          <a:xfrm>
            <a:off x="695557" y="1962231"/>
            <a:ext cx="8044551" cy="584775"/>
          </a:xfrm>
          <a:prstGeom prst="rect">
            <a:avLst/>
          </a:prstGeom>
        </p:spPr>
        <p:txBody>
          <a:bodyPr wrap="square">
            <a:spAutoFit/>
          </a:bodyPr>
          <a:lstStyle/>
          <a:p>
            <a:r>
              <a:rPr lang="en-US" sz="3200" b="1">
                <a:solidFill>
                  <a:srgbClr val="004A6C"/>
                </a:solidFill>
                <a:latin typeface="Gilroy SemiBold" pitchFamily="2" charset="77"/>
              </a:rPr>
              <a:t>a PET bottle after its one and only use?</a:t>
            </a:r>
          </a:p>
        </p:txBody>
      </p:sp>
      <p:pic>
        <p:nvPicPr>
          <p:cNvPr id="13" name="Picture 12" descr="A picture containing mirror, arch&#10;&#10;Description automatically generated">
            <a:extLst>
              <a:ext uri="{FF2B5EF4-FFF2-40B4-BE49-F238E27FC236}">
                <a16:creationId xmlns:a16="http://schemas.microsoft.com/office/drawing/2014/main" id="{80F4B5D1-4FD8-8049-AC8E-A6168C2153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33018" y="2905502"/>
            <a:ext cx="2906217" cy="2906217"/>
          </a:xfrm>
          <a:prstGeom prst="rect">
            <a:avLst/>
          </a:prstGeom>
        </p:spPr>
      </p:pic>
      <p:pic>
        <p:nvPicPr>
          <p:cNvPr id="15" name="Picture 14">
            <a:extLst>
              <a:ext uri="{FF2B5EF4-FFF2-40B4-BE49-F238E27FC236}">
                <a16:creationId xmlns:a16="http://schemas.microsoft.com/office/drawing/2014/main" id="{E641B571-C3C8-844F-960D-271EF64BB2F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4559" y="2901026"/>
            <a:ext cx="2906217" cy="2906217"/>
          </a:xfrm>
          <a:prstGeom prst="rect">
            <a:avLst/>
          </a:prstGeom>
        </p:spPr>
      </p:pic>
      <p:pic>
        <p:nvPicPr>
          <p:cNvPr id="17" name="Picture 16">
            <a:extLst>
              <a:ext uri="{FF2B5EF4-FFF2-40B4-BE49-F238E27FC236}">
                <a16:creationId xmlns:a16="http://schemas.microsoft.com/office/drawing/2014/main" id="{ED783668-BCCD-564C-A2A4-12EC136E482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906906" y="2880451"/>
            <a:ext cx="3124908" cy="3124908"/>
          </a:xfrm>
          <a:prstGeom prst="rect">
            <a:avLst/>
          </a:prstGeom>
        </p:spPr>
      </p:pic>
      <p:pic>
        <p:nvPicPr>
          <p:cNvPr id="18" name="Picture 17">
            <a:extLst>
              <a:ext uri="{FF2B5EF4-FFF2-40B4-BE49-F238E27FC236}">
                <a16:creationId xmlns:a16="http://schemas.microsoft.com/office/drawing/2014/main" id="{1EC4F2EC-4545-6845-98CC-FA85EA25AF2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8705691">
            <a:off x="1985975" y="2771327"/>
            <a:ext cx="1113473" cy="1105375"/>
          </a:xfrm>
          <a:prstGeom prst="rect">
            <a:avLst/>
          </a:prstGeom>
        </p:spPr>
      </p:pic>
      <p:pic>
        <p:nvPicPr>
          <p:cNvPr id="19" name="Picture 18">
            <a:extLst>
              <a:ext uri="{FF2B5EF4-FFF2-40B4-BE49-F238E27FC236}">
                <a16:creationId xmlns:a16="http://schemas.microsoft.com/office/drawing/2014/main" id="{2A766DA4-C4F2-2A4E-8EB8-996E117DDAB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8705691">
            <a:off x="5253832" y="2771327"/>
            <a:ext cx="1113473" cy="1105375"/>
          </a:xfrm>
          <a:prstGeom prst="rect">
            <a:avLst/>
          </a:prstGeom>
        </p:spPr>
      </p:pic>
      <p:pic>
        <p:nvPicPr>
          <p:cNvPr id="20" name="Picture 19">
            <a:extLst>
              <a:ext uri="{FF2B5EF4-FFF2-40B4-BE49-F238E27FC236}">
                <a16:creationId xmlns:a16="http://schemas.microsoft.com/office/drawing/2014/main" id="{28D1BBDF-B72E-3648-9B23-9F012DA17D2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8705691">
            <a:off x="8266856" y="2771327"/>
            <a:ext cx="1113473" cy="1105375"/>
          </a:xfrm>
          <a:prstGeom prst="rect">
            <a:avLst/>
          </a:prstGeom>
        </p:spPr>
      </p:pic>
      <p:pic>
        <p:nvPicPr>
          <p:cNvPr id="21" name="Picture 20">
            <a:extLst>
              <a:ext uri="{FF2B5EF4-FFF2-40B4-BE49-F238E27FC236}">
                <a16:creationId xmlns:a16="http://schemas.microsoft.com/office/drawing/2014/main" id="{23A59254-A027-6A4C-9185-F85EA7E06F8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630890">
            <a:off x="10175793" y="2596995"/>
            <a:ext cx="1534497" cy="1512808"/>
          </a:xfrm>
          <a:prstGeom prst="rect">
            <a:avLst/>
          </a:prstGeom>
        </p:spPr>
      </p:pic>
      <p:pic>
        <p:nvPicPr>
          <p:cNvPr id="22" name="Picture 21" descr="Icon&#10;&#10;Description automatically generated">
            <a:extLst>
              <a:ext uri="{FF2B5EF4-FFF2-40B4-BE49-F238E27FC236}">
                <a16:creationId xmlns:a16="http://schemas.microsoft.com/office/drawing/2014/main" id="{FF5ACF3E-E56C-DD4E-9B56-0370054D803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163095" y="977073"/>
            <a:ext cx="1785598" cy="1105174"/>
          </a:xfrm>
          <a:prstGeom prst="rect">
            <a:avLst/>
          </a:prstGeom>
        </p:spPr>
      </p:pic>
      <p:pic>
        <p:nvPicPr>
          <p:cNvPr id="23" name="Picture 22" descr="Icon&#10;&#10;Description automatically generated">
            <a:extLst>
              <a:ext uri="{FF2B5EF4-FFF2-40B4-BE49-F238E27FC236}">
                <a16:creationId xmlns:a16="http://schemas.microsoft.com/office/drawing/2014/main" id="{9BA8A3B6-8E57-2946-9AF9-72BE8D711D4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8126097">
            <a:off x="9231453" y="863388"/>
            <a:ext cx="753392" cy="646331"/>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715B4B79-4BA0-4591-9617-D2651C978793}"/>
              </a:ext>
            </a:extLst>
          </p:cNvPr>
          <p:cNvPicPr>
            <a:picLocks noChangeAspect="1"/>
          </p:cNvPicPr>
          <p:nvPr/>
        </p:nvPicPr>
        <p:blipFill>
          <a:blip r:embed="rId11"/>
          <a:stretch>
            <a:fillRect/>
          </a:stretch>
        </p:blipFill>
        <p:spPr>
          <a:xfrm>
            <a:off x="0" y="0"/>
            <a:ext cx="12192000" cy="6858000"/>
          </a:xfrm>
          <a:prstGeom prst="rect">
            <a:avLst/>
          </a:prstGeom>
        </p:spPr>
      </p:pic>
    </p:spTree>
    <p:extLst>
      <p:ext uri="{BB962C8B-B14F-4D97-AF65-F5344CB8AC3E}">
        <p14:creationId xmlns:p14="http://schemas.microsoft.com/office/powerpoint/2010/main" val="1439733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3B8603-8D9C-C949-ACA0-06D4B539FBC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130"/>
          <a:stretch/>
        </p:blipFill>
        <p:spPr>
          <a:xfrm>
            <a:off x="9685" y="0"/>
            <a:ext cx="11932342" cy="6858000"/>
          </a:xfrm>
          <a:prstGeom prst="rect">
            <a:avLst/>
          </a:prstGeom>
        </p:spPr>
      </p:pic>
      <p:sp>
        <p:nvSpPr>
          <p:cNvPr id="8" name="TextBox 7">
            <a:extLst>
              <a:ext uri="{FF2B5EF4-FFF2-40B4-BE49-F238E27FC236}">
                <a16:creationId xmlns:a16="http://schemas.microsoft.com/office/drawing/2014/main" id="{6231863D-8DC7-134C-B8B1-B350F8FCC494}"/>
              </a:ext>
            </a:extLst>
          </p:cNvPr>
          <p:cNvSpPr txBox="1"/>
          <p:nvPr/>
        </p:nvSpPr>
        <p:spPr>
          <a:xfrm>
            <a:off x="582062" y="972134"/>
            <a:ext cx="5471123" cy="461665"/>
          </a:xfrm>
          <a:prstGeom prst="rect">
            <a:avLst/>
          </a:prstGeom>
          <a:noFill/>
        </p:spPr>
        <p:txBody>
          <a:bodyPr wrap="square" rtlCol="0">
            <a:spAutoFit/>
          </a:bodyPr>
          <a:lstStyle/>
          <a:p>
            <a:r>
              <a:rPr lang="en-US" sz="2400" b="1">
                <a:solidFill>
                  <a:srgbClr val="004A6C"/>
                </a:solidFill>
                <a:latin typeface="Gilroy Black" pitchFamily="2" charset="77"/>
              </a:rPr>
              <a:t>Lifecycle of a PET bottle</a:t>
            </a:r>
          </a:p>
        </p:txBody>
      </p:sp>
      <p:pic>
        <p:nvPicPr>
          <p:cNvPr id="3" name="Picture 2">
            <a:extLst>
              <a:ext uri="{FF2B5EF4-FFF2-40B4-BE49-F238E27FC236}">
                <a16:creationId xmlns:a16="http://schemas.microsoft.com/office/drawing/2014/main" id="{BA0983DB-3BAA-5544-9CFB-5E452202205E}"/>
              </a:ext>
            </a:extLst>
          </p:cNvPr>
          <p:cNvPicPr>
            <a:picLocks noChangeAspect="1"/>
          </p:cNvPicPr>
          <p:nvPr/>
        </p:nvPicPr>
        <p:blipFill>
          <a:blip r:embed="rId4"/>
          <a:stretch>
            <a:fillRect/>
          </a:stretch>
        </p:blipFill>
        <p:spPr>
          <a:xfrm rot="1003491">
            <a:off x="1510760" y="2259183"/>
            <a:ext cx="2151675" cy="2926278"/>
          </a:xfrm>
          <a:prstGeom prst="rect">
            <a:avLst/>
          </a:prstGeom>
        </p:spPr>
      </p:pic>
      <p:pic>
        <p:nvPicPr>
          <p:cNvPr id="24" name="Picture 23">
            <a:extLst>
              <a:ext uri="{FF2B5EF4-FFF2-40B4-BE49-F238E27FC236}">
                <a16:creationId xmlns:a16="http://schemas.microsoft.com/office/drawing/2014/main" id="{27AD8C18-5990-4F46-8ACD-CC1C412FCFC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3289599">
            <a:off x="-148671" y="4454673"/>
            <a:ext cx="1534497" cy="1512808"/>
          </a:xfrm>
          <a:prstGeom prst="rect">
            <a:avLst/>
          </a:prstGeom>
        </p:spPr>
      </p:pic>
      <p:sp>
        <p:nvSpPr>
          <p:cNvPr id="26" name="Rectangle 25">
            <a:extLst>
              <a:ext uri="{FF2B5EF4-FFF2-40B4-BE49-F238E27FC236}">
                <a16:creationId xmlns:a16="http://schemas.microsoft.com/office/drawing/2014/main" id="{862CD014-9CDE-6D40-BA48-AAAE424589E9}"/>
              </a:ext>
            </a:extLst>
          </p:cNvPr>
          <p:cNvSpPr/>
          <p:nvPr/>
        </p:nvSpPr>
        <p:spPr>
          <a:xfrm>
            <a:off x="686137" y="4502254"/>
            <a:ext cx="1703972" cy="63240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2D1B05CD-E379-3F47-950C-72A5B5FE6659}"/>
              </a:ext>
            </a:extLst>
          </p:cNvPr>
          <p:cNvSpPr/>
          <p:nvPr/>
        </p:nvSpPr>
        <p:spPr>
          <a:xfrm>
            <a:off x="753858" y="4514970"/>
            <a:ext cx="1636250" cy="584775"/>
          </a:xfrm>
          <a:prstGeom prst="rect">
            <a:avLst/>
          </a:prstGeom>
        </p:spPr>
        <p:txBody>
          <a:bodyPr wrap="square">
            <a:spAutoFit/>
          </a:bodyPr>
          <a:lstStyle/>
          <a:p>
            <a:r>
              <a:rPr lang="en-US" sz="1600" b="1" dirty="0">
                <a:solidFill>
                  <a:srgbClr val="004A6C"/>
                </a:solidFill>
                <a:latin typeface="Gilroy SemiBold" pitchFamily="2" charset="77"/>
              </a:rPr>
              <a:t>Follow the link to view activity</a:t>
            </a:r>
          </a:p>
        </p:txBody>
      </p:sp>
      <p:pic>
        <p:nvPicPr>
          <p:cNvPr id="4" name="Picture 3" descr="A picture containing text&#10;&#10;Description automatically generated">
            <a:hlinkClick r:id="rId6"/>
            <a:extLst>
              <a:ext uri="{FF2B5EF4-FFF2-40B4-BE49-F238E27FC236}">
                <a16:creationId xmlns:a16="http://schemas.microsoft.com/office/drawing/2014/main" id="{5F7DD18D-6DE6-49E2-BA4A-E29813ABBD4C}"/>
              </a:ext>
            </a:extLst>
          </p:cNvPr>
          <p:cNvPicPr>
            <a:picLocks noChangeAspect="1"/>
          </p:cNvPicPr>
          <p:nvPr/>
        </p:nvPicPr>
        <p:blipFill>
          <a:blip r:embed="rId7"/>
          <a:stretch>
            <a:fillRect/>
          </a:stretch>
        </p:blipFill>
        <p:spPr>
          <a:xfrm>
            <a:off x="3940404" y="4695354"/>
            <a:ext cx="12192000" cy="6858000"/>
          </a:xfrm>
          <a:prstGeom prst="rect">
            <a:avLst/>
          </a:prstGeom>
        </p:spPr>
      </p:pic>
      <p:pic>
        <p:nvPicPr>
          <p:cNvPr id="6" name="Picture 5">
            <a:extLst>
              <a:ext uri="{FF2B5EF4-FFF2-40B4-BE49-F238E27FC236}">
                <a16:creationId xmlns:a16="http://schemas.microsoft.com/office/drawing/2014/main" id="{C72423A5-7D66-4801-A9C0-5E3EDEC89BB2}"/>
              </a:ext>
            </a:extLst>
          </p:cNvPr>
          <p:cNvPicPr>
            <a:picLocks noChangeAspect="1"/>
          </p:cNvPicPr>
          <p:nvPr/>
        </p:nvPicPr>
        <p:blipFill>
          <a:blip r:embed="rId8"/>
          <a:stretch>
            <a:fillRect/>
          </a:stretch>
        </p:blipFill>
        <p:spPr>
          <a:xfrm>
            <a:off x="4733674" y="0"/>
            <a:ext cx="7448641" cy="6858000"/>
          </a:xfrm>
          <a:prstGeom prst="rect">
            <a:avLst/>
          </a:prstGeom>
        </p:spPr>
      </p:pic>
      <p:sp>
        <p:nvSpPr>
          <p:cNvPr id="7" name="Rectangle 6">
            <a:extLst>
              <a:ext uri="{FF2B5EF4-FFF2-40B4-BE49-F238E27FC236}">
                <a16:creationId xmlns:a16="http://schemas.microsoft.com/office/drawing/2014/main" id="{62896F9B-231E-4CB6-9176-6E7E06DF841A}"/>
              </a:ext>
            </a:extLst>
          </p:cNvPr>
          <p:cNvSpPr/>
          <p:nvPr/>
        </p:nvSpPr>
        <p:spPr>
          <a:xfrm rot="236710">
            <a:off x="10378912" y="1030753"/>
            <a:ext cx="1715679" cy="339365"/>
          </a:xfrm>
          <a:prstGeom prst="rect">
            <a:avLst/>
          </a:prstGeom>
          <a:solidFill>
            <a:srgbClr val="1D4968"/>
          </a:solidFill>
          <a:ln>
            <a:solidFill>
              <a:srgbClr val="1D4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descr="A picture containing text&#10;&#10;Description automatically generated">
            <a:hlinkClick r:id="rId6"/>
            <a:extLst>
              <a:ext uri="{FF2B5EF4-FFF2-40B4-BE49-F238E27FC236}">
                <a16:creationId xmlns:a16="http://schemas.microsoft.com/office/drawing/2014/main" id="{A5ECEEBE-40ED-4012-A243-6BA237B1EFB5}"/>
              </a:ext>
            </a:extLst>
          </p:cNvPr>
          <p:cNvPicPr>
            <a:picLocks noChangeAspect="1"/>
          </p:cNvPicPr>
          <p:nvPr/>
        </p:nvPicPr>
        <p:blipFill>
          <a:blip r:embed="rId7"/>
          <a:stretch>
            <a:fillRect/>
          </a:stretch>
        </p:blipFill>
        <p:spPr>
          <a:xfrm>
            <a:off x="0" y="0"/>
            <a:ext cx="12192000" cy="6858000"/>
          </a:xfrm>
          <a:prstGeom prst="rect">
            <a:avLst/>
          </a:prstGeom>
        </p:spPr>
      </p:pic>
    </p:spTree>
    <p:extLst>
      <p:ext uri="{BB962C8B-B14F-4D97-AF65-F5344CB8AC3E}">
        <p14:creationId xmlns:p14="http://schemas.microsoft.com/office/powerpoint/2010/main" val="40999498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mountain, grass, rock&#10;&#10;Description automatically generated">
            <a:extLst>
              <a:ext uri="{FF2B5EF4-FFF2-40B4-BE49-F238E27FC236}">
                <a16:creationId xmlns:a16="http://schemas.microsoft.com/office/drawing/2014/main" id="{A9F56DD9-4A6A-B74C-9D7E-FBDEF2C2FAC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87EA59D8-5F30-7F4B-BB19-443E82DB7057}"/>
              </a:ext>
            </a:extLst>
          </p:cNvPr>
          <p:cNvSpPr/>
          <p:nvPr/>
        </p:nvSpPr>
        <p:spPr>
          <a:xfrm>
            <a:off x="348522" y="2123915"/>
            <a:ext cx="4228930" cy="283783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78A15D-72A2-9D4F-9101-F4CC75D4A800}"/>
              </a:ext>
            </a:extLst>
          </p:cNvPr>
          <p:cNvSpPr/>
          <p:nvPr/>
        </p:nvSpPr>
        <p:spPr>
          <a:xfrm>
            <a:off x="597904" y="2297698"/>
            <a:ext cx="4228929" cy="2554545"/>
          </a:xfrm>
          <a:prstGeom prst="rect">
            <a:avLst/>
          </a:prstGeom>
        </p:spPr>
        <p:txBody>
          <a:bodyPr wrap="square">
            <a:spAutoFit/>
          </a:bodyPr>
          <a:lstStyle/>
          <a:p>
            <a:r>
              <a:rPr lang="en-US" sz="3200" b="1">
                <a:solidFill>
                  <a:srgbClr val="004A6C"/>
                </a:solidFill>
                <a:latin typeface="Gilroy SemiBold" pitchFamily="2" charset="77"/>
              </a:rPr>
              <a:t>Every minute, the equivalent of one rubbish-truck of plastic is dumped into the ocean.</a:t>
            </a:r>
            <a:endParaRPr lang="en-GB" sz="3200" b="1">
              <a:solidFill>
                <a:srgbClr val="004A6C"/>
              </a:solidFill>
              <a:latin typeface="Gilroy SemiBold" pitchFamily="2" charset="77"/>
            </a:endParaRPr>
          </a:p>
        </p:txBody>
      </p:sp>
      <p:pic>
        <p:nvPicPr>
          <p:cNvPr id="9" name="Picture 8">
            <a:extLst>
              <a:ext uri="{FF2B5EF4-FFF2-40B4-BE49-F238E27FC236}">
                <a16:creationId xmlns:a16="http://schemas.microsoft.com/office/drawing/2014/main" id="{A5764FB5-333B-E74C-A103-CB67BDF13A3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8" name="TextBox 7">
            <a:extLst>
              <a:ext uri="{FF2B5EF4-FFF2-40B4-BE49-F238E27FC236}">
                <a16:creationId xmlns:a16="http://schemas.microsoft.com/office/drawing/2014/main" id="{6231863D-8DC7-134C-B8B1-B350F8FCC494}"/>
              </a:ext>
            </a:extLst>
          </p:cNvPr>
          <p:cNvSpPr txBox="1"/>
          <p:nvPr/>
        </p:nvSpPr>
        <p:spPr>
          <a:xfrm>
            <a:off x="582062" y="972134"/>
            <a:ext cx="5471123" cy="461665"/>
          </a:xfrm>
          <a:prstGeom prst="rect">
            <a:avLst/>
          </a:prstGeom>
          <a:noFill/>
        </p:spPr>
        <p:txBody>
          <a:bodyPr wrap="square" rtlCol="0">
            <a:spAutoFit/>
          </a:bodyPr>
          <a:lstStyle/>
          <a:p>
            <a:r>
              <a:rPr lang="en-US" sz="2400" b="1">
                <a:solidFill>
                  <a:srgbClr val="004A6C"/>
                </a:solidFill>
                <a:latin typeface="Gilroy Black" pitchFamily="2" charset="77"/>
              </a:rPr>
              <a:t>Plastic facts &amp; figures</a:t>
            </a:r>
          </a:p>
        </p:txBody>
      </p:sp>
      <p:pic>
        <p:nvPicPr>
          <p:cNvPr id="19" name="Picture 18">
            <a:extLst>
              <a:ext uri="{FF2B5EF4-FFF2-40B4-BE49-F238E27FC236}">
                <a16:creationId xmlns:a16="http://schemas.microsoft.com/office/drawing/2014/main" id="{7EC4C642-E434-FE47-831E-FDA10436E42B}"/>
              </a:ext>
            </a:extLst>
          </p:cNvPr>
          <p:cNvPicPr>
            <a:picLocks noChangeAspect="1"/>
          </p:cNvPicPr>
          <p:nvPr/>
        </p:nvPicPr>
        <p:blipFill>
          <a:blip r:embed="rId5"/>
          <a:stretch>
            <a:fillRect/>
          </a:stretch>
        </p:blipFill>
        <p:spPr>
          <a:xfrm rot="3419984">
            <a:off x="5042798" y="2787053"/>
            <a:ext cx="659737" cy="771121"/>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F440E8A3-F2EE-47E7-BFB4-5C356FD1B7F7}"/>
              </a:ext>
            </a:extLst>
          </p:cNvPr>
          <p:cNvPicPr>
            <a:picLocks noChangeAspect="1"/>
          </p:cNvPicPr>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20938956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61D4D-19AF-3545-87AE-546E2D003AAD}"/>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86EEF4D8-E926-6548-ABB1-B58AE312203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29"/>
            <a:ext cx="12192000" cy="6858000"/>
          </a:xfrm>
          <a:prstGeom prst="rect">
            <a:avLst/>
          </a:prstGeom>
        </p:spPr>
      </p:pic>
      <p:sp>
        <p:nvSpPr>
          <p:cNvPr id="6" name="TextBox 5">
            <a:extLst>
              <a:ext uri="{FF2B5EF4-FFF2-40B4-BE49-F238E27FC236}">
                <a16:creationId xmlns:a16="http://schemas.microsoft.com/office/drawing/2014/main" id="{1BBBE176-38C9-0B4A-8C97-E654E728E2A0}"/>
              </a:ext>
            </a:extLst>
          </p:cNvPr>
          <p:cNvSpPr txBox="1"/>
          <p:nvPr/>
        </p:nvSpPr>
        <p:spPr>
          <a:xfrm>
            <a:off x="582062" y="972134"/>
            <a:ext cx="5471123" cy="461665"/>
          </a:xfrm>
          <a:prstGeom prst="rect">
            <a:avLst/>
          </a:prstGeom>
          <a:noFill/>
        </p:spPr>
        <p:txBody>
          <a:bodyPr wrap="square" rtlCol="0">
            <a:spAutoFit/>
          </a:bodyPr>
          <a:lstStyle/>
          <a:p>
            <a:r>
              <a:rPr lang="en-US" sz="2400" b="1">
                <a:solidFill>
                  <a:srgbClr val="004A6C"/>
                </a:solidFill>
                <a:latin typeface="Gilroy Black" pitchFamily="2" charset="77"/>
              </a:rPr>
              <a:t>Plastic facts &amp; figures</a:t>
            </a:r>
          </a:p>
        </p:txBody>
      </p:sp>
      <p:pic>
        <p:nvPicPr>
          <p:cNvPr id="12" name="Content Placeholder 10" descr="Logo&#10;&#10;Description automatically generated">
            <a:extLst>
              <a:ext uri="{FF2B5EF4-FFF2-40B4-BE49-F238E27FC236}">
                <a16:creationId xmlns:a16="http://schemas.microsoft.com/office/drawing/2014/main" id="{799BC8E6-897F-C742-A26D-9F7AD649BA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3391" y="1978729"/>
            <a:ext cx="1149809" cy="1084106"/>
          </a:xfrm>
          <a:prstGeom prst="rect">
            <a:avLst/>
          </a:prstGeom>
        </p:spPr>
      </p:pic>
      <p:pic>
        <p:nvPicPr>
          <p:cNvPr id="13" name="Content Placeholder 10" descr="Logo&#10;&#10;Description automatically generated">
            <a:extLst>
              <a:ext uri="{FF2B5EF4-FFF2-40B4-BE49-F238E27FC236}">
                <a16:creationId xmlns:a16="http://schemas.microsoft.com/office/drawing/2014/main" id="{3EE1708F-87C9-E746-BEC7-578027A28C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3391" y="2647719"/>
            <a:ext cx="1149809" cy="1084106"/>
          </a:xfrm>
          <a:prstGeom prst="rect">
            <a:avLst/>
          </a:prstGeom>
        </p:spPr>
      </p:pic>
      <p:pic>
        <p:nvPicPr>
          <p:cNvPr id="14" name="Content Placeholder 10" descr="Logo&#10;&#10;Description automatically generated">
            <a:extLst>
              <a:ext uri="{FF2B5EF4-FFF2-40B4-BE49-F238E27FC236}">
                <a16:creationId xmlns:a16="http://schemas.microsoft.com/office/drawing/2014/main" id="{2970DBAB-F023-A14C-9A18-FBAC4019FB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3391" y="3337665"/>
            <a:ext cx="1149809" cy="1084106"/>
          </a:xfrm>
          <a:prstGeom prst="rect">
            <a:avLst/>
          </a:prstGeom>
        </p:spPr>
      </p:pic>
      <p:pic>
        <p:nvPicPr>
          <p:cNvPr id="15" name="Content Placeholder 10" descr="Logo&#10;&#10;Description automatically generated">
            <a:extLst>
              <a:ext uri="{FF2B5EF4-FFF2-40B4-BE49-F238E27FC236}">
                <a16:creationId xmlns:a16="http://schemas.microsoft.com/office/drawing/2014/main" id="{A34F3C27-720A-D543-A21C-995D92D15A8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3391" y="4048781"/>
            <a:ext cx="1149809" cy="1084106"/>
          </a:xfrm>
          <a:prstGeom prst="rect">
            <a:avLst/>
          </a:prstGeom>
        </p:spPr>
      </p:pic>
      <p:pic>
        <p:nvPicPr>
          <p:cNvPr id="16" name="Content Placeholder 10" descr="Logo&#10;&#10;Description automatically generated">
            <a:extLst>
              <a:ext uri="{FF2B5EF4-FFF2-40B4-BE49-F238E27FC236}">
                <a16:creationId xmlns:a16="http://schemas.microsoft.com/office/drawing/2014/main" id="{669CB5A4-E330-AC48-B995-F4402C1E5F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3391" y="4732866"/>
            <a:ext cx="1149809" cy="1084106"/>
          </a:xfrm>
          <a:prstGeom prst="rect">
            <a:avLst/>
          </a:prstGeom>
        </p:spPr>
      </p:pic>
      <p:pic>
        <p:nvPicPr>
          <p:cNvPr id="18" name="Content Placeholder 10" descr="Logo&#10;&#10;Description automatically generated">
            <a:extLst>
              <a:ext uri="{FF2B5EF4-FFF2-40B4-BE49-F238E27FC236}">
                <a16:creationId xmlns:a16="http://schemas.microsoft.com/office/drawing/2014/main" id="{D60A95C7-824C-204D-96E5-6361717FD1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9391" y="1978729"/>
            <a:ext cx="1149809" cy="1084106"/>
          </a:xfrm>
          <a:prstGeom prst="rect">
            <a:avLst/>
          </a:prstGeom>
        </p:spPr>
      </p:pic>
      <p:pic>
        <p:nvPicPr>
          <p:cNvPr id="19" name="Content Placeholder 10" descr="Logo&#10;&#10;Description automatically generated">
            <a:extLst>
              <a:ext uri="{FF2B5EF4-FFF2-40B4-BE49-F238E27FC236}">
                <a16:creationId xmlns:a16="http://schemas.microsoft.com/office/drawing/2014/main" id="{A08ACCD6-57FE-664A-83E0-D735BCA0FE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9391" y="2647719"/>
            <a:ext cx="1149809" cy="1084106"/>
          </a:xfrm>
          <a:prstGeom prst="rect">
            <a:avLst/>
          </a:prstGeom>
        </p:spPr>
      </p:pic>
      <p:pic>
        <p:nvPicPr>
          <p:cNvPr id="20" name="Content Placeholder 10" descr="Logo&#10;&#10;Description automatically generated">
            <a:extLst>
              <a:ext uri="{FF2B5EF4-FFF2-40B4-BE49-F238E27FC236}">
                <a16:creationId xmlns:a16="http://schemas.microsoft.com/office/drawing/2014/main" id="{1FB2744B-4A62-704C-AEDD-56A6D4BF4DA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9391" y="3337665"/>
            <a:ext cx="1149809" cy="1084106"/>
          </a:xfrm>
          <a:prstGeom prst="rect">
            <a:avLst/>
          </a:prstGeom>
        </p:spPr>
      </p:pic>
      <p:pic>
        <p:nvPicPr>
          <p:cNvPr id="21" name="Content Placeholder 10" descr="Logo&#10;&#10;Description automatically generated">
            <a:extLst>
              <a:ext uri="{FF2B5EF4-FFF2-40B4-BE49-F238E27FC236}">
                <a16:creationId xmlns:a16="http://schemas.microsoft.com/office/drawing/2014/main" id="{3205C9CD-D905-974C-8919-BD32B5364FF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9391" y="4048781"/>
            <a:ext cx="1149809" cy="1084106"/>
          </a:xfrm>
          <a:prstGeom prst="rect">
            <a:avLst/>
          </a:prstGeom>
        </p:spPr>
      </p:pic>
      <p:pic>
        <p:nvPicPr>
          <p:cNvPr id="22" name="Content Placeholder 10" descr="Logo&#10;&#10;Description automatically generated">
            <a:extLst>
              <a:ext uri="{FF2B5EF4-FFF2-40B4-BE49-F238E27FC236}">
                <a16:creationId xmlns:a16="http://schemas.microsoft.com/office/drawing/2014/main" id="{33D9D9BB-72ED-5D4B-BDD8-09FB300129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9391" y="4732866"/>
            <a:ext cx="1149809" cy="1084106"/>
          </a:xfrm>
          <a:prstGeom prst="rect">
            <a:avLst/>
          </a:prstGeom>
        </p:spPr>
      </p:pic>
      <p:pic>
        <p:nvPicPr>
          <p:cNvPr id="24" name="Content Placeholder 10" descr="Logo&#10;&#10;Description automatically generated">
            <a:extLst>
              <a:ext uri="{FF2B5EF4-FFF2-40B4-BE49-F238E27FC236}">
                <a16:creationId xmlns:a16="http://schemas.microsoft.com/office/drawing/2014/main" id="{8BF2D44B-B459-BA4E-8781-8252C62EF3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52691" y="1978729"/>
            <a:ext cx="1149809" cy="1084106"/>
          </a:xfrm>
          <a:prstGeom prst="rect">
            <a:avLst/>
          </a:prstGeom>
        </p:spPr>
      </p:pic>
      <p:pic>
        <p:nvPicPr>
          <p:cNvPr id="25" name="Content Placeholder 10" descr="Logo&#10;&#10;Description automatically generated">
            <a:extLst>
              <a:ext uri="{FF2B5EF4-FFF2-40B4-BE49-F238E27FC236}">
                <a16:creationId xmlns:a16="http://schemas.microsoft.com/office/drawing/2014/main" id="{464E25A9-CC25-C945-B3BE-A89F98A41A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52691" y="2647719"/>
            <a:ext cx="1149809" cy="1084106"/>
          </a:xfrm>
          <a:prstGeom prst="rect">
            <a:avLst/>
          </a:prstGeom>
        </p:spPr>
      </p:pic>
      <p:pic>
        <p:nvPicPr>
          <p:cNvPr id="26" name="Content Placeholder 10" descr="Logo&#10;&#10;Description automatically generated">
            <a:extLst>
              <a:ext uri="{FF2B5EF4-FFF2-40B4-BE49-F238E27FC236}">
                <a16:creationId xmlns:a16="http://schemas.microsoft.com/office/drawing/2014/main" id="{410D6EE2-44AF-534C-A279-E271DD096A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52691" y="3337665"/>
            <a:ext cx="1149809" cy="1084106"/>
          </a:xfrm>
          <a:prstGeom prst="rect">
            <a:avLst/>
          </a:prstGeom>
        </p:spPr>
      </p:pic>
      <p:pic>
        <p:nvPicPr>
          <p:cNvPr id="27" name="Content Placeholder 10" descr="Logo&#10;&#10;Description automatically generated">
            <a:extLst>
              <a:ext uri="{FF2B5EF4-FFF2-40B4-BE49-F238E27FC236}">
                <a16:creationId xmlns:a16="http://schemas.microsoft.com/office/drawing/2014/main" id="{4AAD9B45-A918-6340-85E4-D952C51A20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52691" y="4048781"/>
            <a:ext cx="1149809" cy="1084106"/>
          </a:xfrm>
          <a:prstGeom prst="rect">
            <a:avLst/>
          </a:prstGeom>
        </p:spPr>
      </p:pic>
      <p:pic>
        <p:nvPicPr>
          <p:cNvPr id="28" name="Content Placeholder 10" descr="Logo&#10;&#10;Description automatically generated">
            <a:extLst>
              <a:ext uri="{FF2B5EF4-FFF2-40B4-BE49-F238E27FC236}">
                <a16:creationId xmlns:a16="http://schemas.microsoft.com/office/drawing/2014/main" id="{3B3C4EC6-B2B6-724B-A4AD-1CDCA510CF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52691" y="4732866"/>
            <a:ext cx="1149809" cy="1084106"/>
          </a:xfrm>
          <a:prstGeom prst="rect">
            <a:avLst/>
          </a:prstGeom>
        </p:spPr>
      </p:pic>
      <p:pic>
        <p:nvPicPr>
          <p:cNvPr id="30" name="Content Placeholder 10" descr="Logo&#10;&#10;Description automatically generated">
            <a:extLst>
              <a:ext uri="{FF2B5EF4-FFF2-40B4-BE49-F238E27FC236}">
                <a16:creationId xmlns:a16="http://schemas.microsoft.com/office/drawing/2014/main" id="{518AAD81-23F6-3C40-8735-8556899D8D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55991" y="1978729"/>
            <a:ext cx="1149809" cy="1084106"/>
          </a:xfrm>
          <a:prstGeom prst="rect">
            <a:avLst/>
          </a:prstGeom>
        </p:spPr>
      </p:pic>
      <p:pic>
        <p:nvPicPr>
          <p:cNvPr id="31" name="Content Placeholder 10" descr="Logo&#10;&#10;Description automatically generated">
            <a:extLst>
              <a:ext uri="{FF2B5EF4-FFF2-40B4-BE49-F238E27FC236}">
                <a16:creationId xmlns:a16="http://schemas.microsoft.com/office/drawing/2014/main" id="{512707DB-39E0-AA40-A6E9-E4CD208518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55991" y="2647719"/>
            <a:ext cx="1149809" cy="1084106"/>
          </a:xfrm>
          <a:prstGeom prst="rect">
            <a:avLst/>
          </a:prstGeom>
        </p:spPr>
      </p:pic>
      <p:pic>
        <p:nvPicPr>
          <p:cNvPr id="32" name="Content Placeholder 10" descr="Logo&#10;&#10;Description automatically generated">
            <a:extLst>
              <a:ext uri="{FF2B5EF4-FFF2-40B4-BE49-F238E27FC236}">
                <a16:creationId xmlns:a16="http://schemas.microsoft.com/office/drawing/2014/main" id="{853EBFDC-CC0E-7349-8A14-8CC4C8DC54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55991" y="3337665"/>
            <a:ext cx="1149809" cy="1084106"/>
          </a:xfrm>
          <a:prstGeom prst="rect">
            <a:avLst/>
          </a:prstGeom>
        </p:spPr>
      </p:pic>
      <p:pic>
        <p:nvPicPr>
          <p:cNvPr id="33" name="Content Placeholder 10" descr="Logo&#10;&#10;Description automatically generated">
            <a:extLst>
              <a:ext uri="{FF2B5EF4-FFF2-40B4-BE49-F238E27FC236}">
                <a16:creationId xmlns:a16="http://schemas.microsoft.com/office/drawing/2014/main" id="{DDB4A8CD-1652-B341-980B-00C705D78F8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55991" y="4048781"/>
            <a:ext cx="1149809" cy="1084106"/>
          </a:xfrm>
          <a:prstGeom prst="rect">
            <a:avLst/>
          </a:prstGeom>
        </p:spPr>
      </p:pic>
      <p:pic>
        <p:nvPicPr>
          <p:cNvPr id="34" name="Content Placeholder 10" descr="Logo&#10;&#10;Description automatically generated">
            <a:extLst>
              <a:ext uri="{FF2B5EF4-FFF2-40B4-BE49-F238E27FC236}">
                <a16:creationId xmlns:a16="http://schemas.microsoft.com/office/drawing/2014/main" id="{513C4E80-E0FD-DA4F-B6FD-F598A7346C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55991" y="4732866"/>
            <a:ext cx="1149809" cy="1084106"/>
          </a:xfrm>
          <a:prstGeom prst="rect">
            <a:avLst/>
          </a:prstGeom>
        </p:spPr>
      </p:pic>
      <p:pic>
        <p:nvPicPr>
          <p:cNvPr id="36" name="Content Placeholder 10" descr="Logo&#10;&#10;Description automatically generated">
            <a:extLst>
              <a:ext uri="{FF2B5EF4-FFF2-40B4-BE49-F238E27FC236}">
                <a16:creationId xmlns:a16="http://schemas.microsoft.com/office/drawing/2014/main" id="{15C318CB-A682-F34D-B744-102AEA94167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84691" y="1978729"/>
            <a:ext cx="1149809" cy="1084106"/>
          </a:xfrm>
          <a:prstGeom prst="rect">
            <a:avLst/>
          </a:prstGeom>
        </p:spPr>
      </p:pic>
      <p:pic>
        <p:nvPicPr>
          <p:cNvPr id="37" name="Content Placeholder 10" descr="Logo&#10;&#10;Description automatically generated">
            <a:extLst>
              <a:ext uri="{FF2B5EF4-FFF2-40B4-BE49-F238E27FC236}">
                <a16:creationId xmlns:a16="http://schemas.microsoft.com/office/drawing/2014/main" id="{AA48F5D7-2216-864A-9A25-20DC6C0BDA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84691" y="2647719"/>
            <a:ext cx="1149809" cy="1084106"/>
          </a:xfrm>
          <a:prstGeom prst="rect">
            <a:avLst/>
          </a:prstGeom>
        </p:spPr>
      </p:pic>
      <p:pic>
        <p:nvPicPr>
          <p:cNvPr id="38" name="Content Placeholder 10" descr="Logo&#10;&#10;Description automatically generated">
            <a:extLst>
              <a:ext uri="{FF2B5EF4-FFF2-40B4-BE49-F238E27FC236}">
                <a16:creationId xmlns:a16="http://schemas.microsoft.com/office/drawing/2014/main" id="{63812B06-F757-954E-9A7E-D0D3349F89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84691" y="3337665"/>
            <a:ext cx="1149809" cy="1084106"/>
          </a:xfrm>
          <a:prstGeom prst="rect">
            <a:avLst/>
          </a:prstGeom>
        </p:spPr>
      </p:pic>
      <p:pic>
        <p:nvPicPr>
          <p:cNvPr id="39" name="Content Placeholder 10" descr="Logo&#10;&#10;Description automatically generated">
            <a:extLst>
              <a:ext uri="{FF2B5EF4-FFF2-40B4-BE49-F238E27FC236}">
                <a16:creationId xmlns:a16="http://schemas.microsoft.com/office/drawing/2014/main" id="{92FD63B3-8CBF-B848-8F1E-9AC427C6D4B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84691" y="4048781"/>
            <a:ext cx="1149809" cy="1084106"/>
          </a:xfrm>
          <a:prstGeom prst="rect">
            <a:avLst/>
          </a:prstGeom>
        </p:spPr>
      </p:pic>
      <p:pic>
        <p:nvPicPr>
          <p:cNvPr id="40" name="Content Placeholder 10" descr="Logo&#10;&#10;Description automatically generated">
            <a:extLst>
              <a:ext uri="{FF2B5EF4-FFF2-40B4-BE49-F238E27FC236}">
                <a16:creationId xmlns:a16="http://schemas.microsoft.com/office/drawing/2014/main" id="{3B448F77-C8C9-F642-B2C6-6A9C2B5236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84691" y="4732866"/>
            <a:ext cx="1149809" cy="1084106"/>
          </a:xfrm>
          <a:prstGeom prst="rect">
            <a:avLst/>
          </a:prstGeom>
        </p:spPr>
      </p:pic>
      <p:pic>
        <p:nvPicPr>
          <p:cNvPr id="42" name="Content Placeholder 10" descr="Logo&#10;&#10;Description automatically generated">
            <a:extLst>
              <a:ext uri="{FF2B5EF4-FFF2-40B4-BE49-F238E27FC236}">
                <a16:creationId xmlns:a16="http://schemas.microsoft.com/office/drawing/2014/main" id="{18959488-4C70-F34E-971A-82655FE6E4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75291" y="1978729"/>
            <a:ext cx="1149809" cy="1084106"/>
          </a:xfrm>
          <a:prstGeom prst="rect">
            <a:avLst/>
          </a:prstGeom>
        </p:spPr>
      </p:pic>
      <p:pic>
        <p:nvPicPr>
          <p:cNvPr id="43" name="Content Placeholder 10" descr="Logo&#10;&#10;Description automatically generated">
            <a:extLst>
              <a:ext uri="{FF2B5EF4-FFF2-40B4-BE49-F238E27FC236}">
                <a16:creationId xmlns:a16="http://schemas.microsoft.com/office/drawing/2014/main" id="{5E1BE0D7-ED60-5249-BD35-5097A5CA48B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75291" y="2647719"/>
            <a:ext cx="1149809" cy="1084106"/>
          </a:xfrm>
          <a:prstGeom prst="rect">
            <a:avLst/>
          </a:prstGeom>
        </p:spPr>
      </p:pic>
      <p:pic>
        <p:nvPicPr>
          <p:cNvPr id="44" name="Content Placeholder 10" descr="Logo&#10;&#10;Description automatically generated">
            <a:extLst>
              <a:ext uri="{FF2B5EF4-FFF2-40B4-BE49-F238E27FC236}">
                <a16:creationId xmlns:a16="http://schemas.microsoft.com/office/drawing/2014/main" id="{8D7D2A88-BDCE-D446-85F4-0B831326F2A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75291" y="3337665"/>
            <a:ext cx="1149809" cy="1084106"/>
          </a:xfrm>
          <a:prstGeom prst="rect">
            <a:avLst/>
          </a:prstGeom>
        </p:spPr>
      </p:pic>
      <p:pic>
        <p:nvPicPr>
          <p:cNvPr id="45" name="Content Placeholder 10" descr="Logo&#10;&#10;Description automatically generated">
            <a:extLst>
              <a:ext uri="{FF2B5EF4-FFF2-40B4-BE49-F238E27FC236}">
                <a16:creationId xmlns:a16="http://schemas.microsoft.com/office/drawing/2014/main" id="{7308836D-DC6F-2240-BBD4-1BFCD22EC56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75291" y="4048781"/>
            <a:ext cx="1149809" cy="1084106"/>
          </a:xfrm>
          <a:prstGeom prst="rect">
            <a:avLst/>
          </a:prstGeom>
        </p:spPr>
      </p:pic>
      <p:pic>
        <p:nvPicPr>
          <p:cNvPr id="46" name="Content Placeholder 10" descr="Logo&#10;&#10;Description automatically generated">
            <a:extLst>
              <a:ext uri="{FF2B5EF4-FFF2-40B4-BE49-F238E27FC236}">
                <a16:creationId xmlns:a16="http://schemas.microsoft.com/office/drawing/2014/main" id="{778E63E4-A1E8-FF4D-A19A-64C700DC94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75291" y="4732866"/>
            <a:ext cx="1149809" cy="1084106"/>
          </a:xfrm>
          <a:prstGeom prst="rect">
            <a:avLst/>
          </a:prstGeom>
        </p:spPr>
      </p:pic>
      <p:pic>
        <p:nvPicPr>
          <p:cNvPr id="48" name="Content Placeholder 10" descr="Logo&#10;&#10;Description automatically generated">
            <a:extLst>
              <a:ext uri="{FF2B5EF4-FFF2-40B4-BE49-F238E27FC236}">
                <a16:creationId xmlns:a16="http://schemas.microsoft.com/office/drawing/2014/main" id="{5C38CB3C-F719-5441-8DAF-0658E05568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03991" y="1978729"/>
            <a:ext cx="1149809" cy="1084106"/>
          </a:xfrm>
          <a:prstGeom prst="rect">
            <a:avLst/>
          </a:prstGeom>
        </p:spPr>
      </p:pic>
      <p:pic>
        <p:nvPicPr>
          <p:cNvPr id="49" name="Content Placeholder 10" descr="Logo&#10;&#10;Description automatically generated">
            <a:extLst>
              <a:ext uri="{FF2B5EF4-FFF2-40B4-BE49-F238E27FC236}">
                <a16:creationId xmlns:a16="http://schemas.microsoft.com/office/drawing/2014/main" id="{3CB481D3-F118-0841-893A-3CDF4AE98D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03991" y="2647719"/>
            <a:ext cx="1149809" cy="1084106"/>
          </a:xfrm>
          <a:prstGeom prst="rect">
            <a:avLst/>
          </a:prstGeom>
        </p:spPr>
      </p:pic>
      <p:pic>
        <p:nvPicPr>
          <p:cNvPr id="50" name="Content Placeholder 10" descr="Logo&#10;&#10;Description automatically generated">
            <a:extLst>
              <a:ext uri="{FF2B5EF4-FFF2-40B4-BE49-F238E27FC236}">
                <a16:creationId xmlns:a16="http://schemas.microsoft.com/office/drawing/2014/main" id="{34E29A82-47FA-BD49-A25A-621B136CB4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03991" y="3337665"/>
            <a:ext cx="1149809" cy="1084106"/>
          </a:xfrm>
          <a:prstGeom prst="rect">
            <a:avLst/>
          </a:prstGeom>
        </p:spPr>
      </p:pic>
      <p:pic>
        <p:nvPicPr>
          <p:cNvPr id="51" name="Content Placeholder 10" descr="Logo&#10;&#10;Description automatically generated">
            <a:extLst>
              <a:ext uri="{FF2B5EF4-FFF2-40B4-BE49-F238E27FC236}">
                <a16:creationId xmlns:a16="http://schemas.microsoft.com/office/drawing/2014/main" id="{6AA1BAF5-79EE-324C-855B-13A408A85D1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03991" y="4048781"/>
            <a:ext cx="1149809" cy="1084106"/>
          </a:xfrm>
          <a:prstGeom prst="rect">
            <a:avLst/>
          </a:prstGeom>
        </p:spPr>
      </p:pic>
      <p:pic>
        <p:nvPicPr>
          <p:cNvPr id="52" name="Content Placeholder 10" descr="Logo&#10;&#10;Description automatically generated">
            <a:extLst>
              <a:ext uri="{FF2B5EF4-FFF2-40B4-BE49-F238E27FC236}">
                <a16:creationId xmlns:a16="http://schemas.microsoft.com/office/drawing/2014/main" id="{77C134D7-3C77-1547-A878-57572ACC71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03991" y="4732866"/>
            <a:ext cx="1149809" cy="1084106"/>
          </a:xfrm>
          <a:prstGeom prst="rect">
            <a:avLst/>
          </a:prstGeom>
        </p:spPr>
      </p:pic>
      <p:pic>
        <p:nvPicPr>
          <p:cNvPr id="56" name="Content Placeholder 10" descr="Logo&#10;&#10;Description automatically generated">
            <a:extLst>
              <a:ext uri="{FF2B5EF4-FFF2-40B4-BE49-F238E27FC236}">
                <a16:creationId xmlns:a16="http://schemas.microsoft.com/office/drawing/2014/main" id="{E07244F1-393F-DF4A-B52A-5BE326FAC8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91991" y="1978729"/>
            <a:ext cx="1149809" cy="1084106"/>
          </a:xfrm>
          <a:prstGeom prst="rect">
            <a:avLst/>
          </a:prstGeom>
        </p:spPr>
      </p:pic>
      <p:pic>
        <p:nvPicPr>
          <p:cNvPr id="57" name="Content Placeholder 10" descr="Logo&#10;&#10;Description automatically generated">
            <a:extLst>
              <a:ext uri="{FF2B5EF4-FFF2-40B4-BE49-F238E27FC236}">
                <a16:creationId xmlns:a16="http://schemas.microsoft.com/office/drawing/2014/main" id="{695481A2-49B0-0F4D-A978-1763EC91B4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91991" y="2647719"/>
            <a:ext cx="1149809" cy="1084106"/>
          </a:xfrm>
          <a:prstGeom prst="rect">
            <a:avLst/>
          </a:prstGeom>
        </p:spPr>
      </p:pic>
      <p:pic>
        <p:nvPicPr>
          <p:cNvPr id="58" name="Content Placeholder 10" descr="Logo&#10;&#10;Description automatically generated">
            <a:extLst>
              <a:ext uri="{FF2B5EF4-FFF2-40B4-BE49-F238E27FC236}">
                <a16:creationId xmlns:a16="http://schemas.microsoft.com/office/drawing/2014/main" id="{81CFED43-41BA-6C4D-AC5D-A41C92D14C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91991" y="3337665"/>
            <a:ext cx="1149809" cy="1084106"/>
          </a:xfrm>
          <a:prstGeom prst="rect">
            <a:avLst/>
          </a:prstGeom>
        </p:spPr>
      </p:pic>
      <p:pic>
        <p:nvPicPr>
          <p:cNvPr id="59" name="Content Placeholder 10" descr="Logo&#10;&#10;Description automatically generated">
            <a:extLst>
              <a:ext uri="{FF2B5EF4-FFF2-40B4-BE49-F238E27FC236}">
                <a16:creationId xmlns:a16="http://schemas.microsoft.com/office/drawing/2014/main" id="{251473A3-E07D-B640-BEC4-100C097DFB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91991" y="4048781"/>
            <a:ext cx="1149809" cy="1084106"/>
          </a:xfrm>
          <a:prstGeom prst="rect">
            <a:avLst/>
          </a:prstGeom>
        </p:spPr>
      </p:pic>
      <p:pic>
        <p:nvPicPr>
          <p:cNvPr id="60" name="Content Placeholder 10" descr="Logo&#10;&#10;Description automatically generated">
            <a:extLst>
              <a:ext uri="{FF2B5EF4-FFF2-40B4-BE49-F238E27FC236}">
                <a16:creationId xmlns:a16="http://schemas.microsoft.com/office/drawing/2014/main" id="{4FB28B3B-F825-4C43-82AC-A4D1559108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91991" y="4732866"/>
            <a:ext cx="1149809" cy="1084106"/>
          </a:xfrm>
          <a:prstGeom prst="rect">
            <a:avLst/>
          </a:prstGeom>
        </p:spPr>
      </p:pic>
      <p:pic>
        <p:nvPicPr>
          <p:cNvPr id="61" name="Content Placeholder 10" descr="Logo&#10;&#10;Description automatically generated">
            <a:extLst>
              <a:ext uri="{FF2B5EF4-FFF2-40B4-BE49-F238E27FC236}">
                <a16:creationId xmlns:a16="http://schemas.microsoft.com/office/drawing/2014/main" id="{EB88AA44-2F73-B645-9178-EA8E3AFD50F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25191" y="1978729"/>
            <a:ext cx="1149809" cy="1084106"/>
          </a:xfrm>
          <a:prstGeom prst="rect">
            <a:avLst/>
          </a:prstGeom>
        </p:spPr>
      </p:pic>
      <p:pic>
        <p:nvPicPr>
          <p:cNvPr id="62" name="Content Placeholder 10" descr="Logo&#10;&#10;Description automatically generated">
            <a:extLst>
              <a:ext uri="{FF2B5EF4-FFF2-40B4-BE49-F238E27FC236}">
                <a16:creationId xmlns:a16="http://schemas.microsoft.com/office/drawing/2014/main" id="{ED82BC88-F844-6247-9ABF-9003F48C91F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25191" y="2647719"/>
            <a:ext cx="1149809" cy="1084106"/>
          </a:xfrm>
          <a:prstGeom prst="rect">
            <a:avLst/>
          </a:prstGeom>
        </p:spPr>
      </p:pic>
      <p:pic>
        <p:nvPicPr>
          <p:cNvPr id="63" name="Content Placeholder 10" descr="Logo&#10;&#10;Description automatically generated">
            <a:extLst>
              <a:ext uri="{FF2B5EF4-FFF2-40B4-BE49-F238E27FC236}">
                <a16:creationId xmlns:a16="http://schemas.microsoft.com/office/drawing/2014/main" id="{BD06D10D-5039-CD49-9923-BAE935D78B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25191" y="3337665"/>
            <a:ext cx="1149809" cy="1084106"/>
          </a:xfrm>
          <a:prstGeom prst="rect">
            <a:avLst/>
          </a:prstGeom>
        </p:spPr>
      </p:pic>
      <p:pic>
        <p:nvPicPr>
          <p:cNvPr id="64" name="Content Placeholder 10" descr="Logo&#10;&#10;Description automatically generated">
            <a:extLst>
              <a:ext uri="{FF2B5EF4-FFF2-40B4-BE49-F238E27FC236}">
                <a16:creationId xmlns:a16="http://schemas.microsoft.com/office/drawing/2014/main" id="{2D381B69-3422-CB49-A3CB-DB35FB2D7AA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25191" y="4048781"/>
            <a:ext cx="1149809" cy="1084106"/>
          </a:xfrm>
          <a:prstGeom prst="rect">
            <a:avLst/>
          </a:prstGeom>
        </p:spPr>
      </p:pic>
      <p:pic>
        <p:nvPicPr>
          <p:cNvPr id="65" name="Content Placeholder 10" descr="Logo&#10;&#10;Description automatically generated">
            <a:extLst>
              <a:ext uri="{FF2B5EF4-FFF2-40B4-BE49-F238E27FC236}">
                <a16:creationId xmlns:a16="http://schemas.microsoft.com/office/drawing/2014/main" id="{EF2B04B9-3B8D-844D-A98E-42E433BB51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25191" y="4732866"/>
            <a:ext cx="1149809" cy="1084106"/>
          </a:xfrm>
          <a:prstGeom prst="rect">
            <a:avLst/>
          </a:prstGeom>
        </p:spPr>
      </p:pic>
      <p:pic>
        <p:nvPicPr>
          <p:cNvPr id="66" name="Content Placeholder 10" descr="Logo&#10;&#10;Description automatically generated">
            <a:extLst>
              <a:ext uri="{FF2B5EF4-FFF2-40B4-BE49-F238E27FC236}">
                <a16:creationId xmlns:a16="http://schemas.microsoft.com/office/drawing/2014/main" id="{B8955E16-88CE-EB4E-A8CD-1F86618EC2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6491" y="1978729"/>
            <a:ext cx="1149809" cy="1084106"/>
          </a:xfrm>
          <a:prstGeom prst="rect">
            <a:avLst/>
          </a:prstGeom>
        </p:spPr>
      </p:pic>
      <p:pic>
        <p:nvPicPr>
          <p:cNvPr id="67" name="Content Placeholder 10" descr="Logo&#10;&#10;Description automatically generated">
            <a:extLst>
              <a:ext uri="{FF2B5EF4-FFF2-40B4-BE49-F238E27FC236}">
                <a16:creationId xmlns:a16="http://schemas.microsoft.com/office/drawing/2014/main" id="{D0E4A3DE-75A7-E24B-860C-B77D739037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6491" y="2647719"/>
            <a:ext cx="1149809" cy="1084106"/>
          </a:xfrm>
          <a:prstGeom prst="rect">
            <a:avLst/>
          </a:prstGeom>
        </p:spPr>
      </p:pic>
      <p:pic>
        <p:nvPicPr>
          <p:cNvPr id="68" name="Content Placeholder 10" descr="Logo&#10;&#10;Description automatically generated">
            <a:extLst>
              <a:ext uri="{FF2B5EF4-FFF2-40B4-BE49-F238E27FC236}">
                <a16:creationId xmlns:a16="http://schemas.microsoft.com/office/drawing/2014/main" id="{D0F7CBD5-7988-7F43-8D19-DD3A06B518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6491" y="3337665"/>
            <a:ext cx="1149809" cy="1084106"/>
          </a:xfrm>
          <a:prstGeom prst="rect">
            <a:avLst/>
          </a:prstGeom>
        </p:spPr>
      </p:pic>
      <p:pic>
        <p:nvPicPr>
          <p:cNvPr id="69" name="Content Placeholder 10" descr="Logo&#10;&#10;Description automatically generated">
            <a:extLst>
              <a:ext uri="{FF2B5EF4-FFF2-40B4-BE49-F238E27FC236}">
                <a16:creationId xmlns:a16="http://schemas.microsoft.com/office/drawing/2014/main" id="{A767DD6F-6FCA-9C4A-A9D4-05996A470A6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6491" y="4048781"/>
            <a:ext cx="1149809" cy="1084106"/>
          </a:xfrm>
          <a:prstGeom prst="rect">
            <a:avLst/>
          </a:prstGeom>
        </p:spPr>
      </p:pic>
      <p:pic>
        <p:nvPicPr>
          <p:cNvPr id="70" name="Content Placeholder 10" descr="Logo&#10;&#10;Description automatically generated">
            <a:extLst>
              <a:ext uri="{FF2B5EF4-FFF2-40B4-BE49-F238E27FC236}">
                <a16:creationId xmlns:a16="http://schemas.microsoft.com/office/drawing/2014/main" id="{8FC287A3-03CF-E345-9C51-307626CC5DF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6491" y="4732866"/>
            <a:ext cx="1149809" cy="1084106"/>
          </a:xfrm>
          <a:prstGeom prst="rect">
            <a:avLst/>
          </a:prstGeom>
        </p:spPr>
      </p:pic>
      <p:sp>
        <p:nvSpPr>
          <p:cNvPr id="8" name="Rectangle 7">
            <a:extLst>
              <a:ext uri="{FF2B5EF4-FFF2-40B4-BE49-F238E27FC236}">
                <a16:creationId xmlns:a16="http://schemas.microsoft.com/office/drawing/2014/main" id="{A751118F-BC64-0C4C-BAF0-7C2C6BC37812}"/>
              </a:ext>
            </a:extLst>
          </p:cNvPr>
          <p:cNvSpPr/>
          <p:nvPr/>
        </p:nvSpPr>
        <p:spPr>
          <a:xfrm>
            <a:off x="5624308" y="726189"/>
            <a:ext cx="5065211" cy="1084106"/>
          </a:xfrm>
          <a:prstGeom prst="rect">
            <a:avLst/>
          </a:prstGeom>
        </p:spPr>
        <p:txBody>
          <a:bodyPr wrap="square">
            <a:spAutoFit/>
          </a:bodyPr>
          <a:lstStyle/>
          <a:p>
            <a:r>
              <a:rPr lang="en-GB" sz="3200" b="1">
                <a:solidFill>
                  <a:srgbClr val="F9F6ED"/>
                </a:solidFill>
                <a:latin typeface="Gilroy SemiBold" pitchFamily="2" charset="77"/>
              </a:rPr>
              <a:t>During this lesson that’s 60 rubbish trucks…</a:t>
            </a:r>
          </a:p>
        </p:txBody>
      </p:sp>
      <p:pic>
        <p:nvPicPr>
          <p:cNvPr id="71" name="Content Placeholder 10" descr="Logo&#10;&#10;Description automatically generated">
            <a:extLst>
              <a:ext uri="{FF2B5EF4-FFF2-40B4-BE49-F238E27FC236}">
                <a16:creationId xmlns:a16="http://schemas.microsoft.com/office/drawing/2014/main" id="{760E6A59-ECD8-0D47-9BF3-A09E68235F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3391" y="5431366"/>
            <a:ext cx="1149809" cy="1084106"/>
          </a:xfrm>
          <a:prstGeom prst="rect">
            <a:avLst/>
          </a:prstGeom>
        </p:spPr>
      </p:pic>
      <p:pic>
        <p:nvPicPr>
          <p:cNvPr id="72" name="Content Placeholder 10" descr="Logo&#10;&#10;Description automatically generated">
            <a:extLst>
              <a:ext uri="{FF2B5EF4-FFF2-40B4-BE49-F238E27FC236}">
                <a16:creationId xmlns:a16="http://schemas.microsoft.com/office/drawing/2014/main" id="{258349D3-406F-5E48-BF1D-28695DA386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9391" y="5431366"/>
            <a:ext cx="1149809" cy="1084106"/>
          </a:xfrm>
          <a:prstGeom prst="rect">
            <a:avLst/>
          </a:prstGeom>
        </p:spPr>
      </p:pic>
      <p:pic>
        <p:nvPicPr>
          <p:cNvPr id="73" name="Content Placeholder 10" descr="Logo&#10;&#10;Description automatically generated">
            <a:extLst>
              <a:ext uri="{FF2B5EF4-FFF2-40B4-BE49-F238E27FC236}">
                <a16:creationId xmlns:a16="http://schemas.microsoft.com/office/drawing/2014/main" id="{BB22D56A-3AD8-C041-9247-5A253552FCF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52691" y="5431366"/>
            <a:ext cx="1149809" cy="1084106"/>
          </a:xfrm>
          <a:prstGeom prst="rect">
            <a:avLst/>
          </a:prstGeom>
        </p:spPr>
      </p:pic>
      <p:pic>
        <p:nvPicPr>
          <p:cNvPr id="74" name="Content Placeholder 10" descr="Logo&#10;&#10;Description automatically generated">
            <a:extLst>
              <a:ext uri="{FF2B5EF4-FFF2-40B4-BE49-F238E27FC236}">
                <a16:creationId xmlns:a16="http://schemas.microsoft.com/office/drawing/2014/main" id="{A2539C81-90A3-6A4E-AC32-DD8CC966251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55991" y="5431366"/>
            <a:ext cx="1149809" cy="1084106"/>
          </a:xfrm>
          <a:prstGeom prst="rect">
            <a:avLst/>
          </a:prstGeom>
        </p:spPr>
      </p:pic>
      <p:pic>
        <p:nvPicPr>
          <p:cNvPr id="75" name="Content Placeholder 10" descr="Logo&#10;&#10;Description automatically generated">
            <a:extLst>
              <a:ext uri="{FF2B5EF4-FFF2-40B4-BE49-F238E27FC236}">
                <a16:creationId xmlns:a16="http://schemas.microsoft.com/office/drawing/2014/main" id="{31FDE747-66DA-CC4F-A1CD-C6CA761CB7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84691" y="5431366"/>
            <a:ext cx="1149809" cy="1084106"/>
          </a:xfrm>
          <a:prstGeom prst="rect">
            <a:avLst/>
          </a:prstGeom>
        </p:spPr>
      </p:pic>
      <p:pic>
        <p:nvPicPr>
          <p:cNvPr id="76" name="Content Placeholder 10" descr="Logo&#10;&#10;Description automatically generated">
            <a:extLst>
              <a:ext uri="{FF2B5EF4-FFF2-40B4-BE49-F238E27FC236}">
                <a16:creationId xmlns:a16="http://schemas.microsoft.com/office/drawing/2014/main" id="{32ED1C30-442E-5B49-A6B4-408DD63B92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75291" y="5431366"/>
            <a:ext cx="1149809" cy="1084106"/>
          </a:xfrm>
          <a:prstGeom prst="rect">
            <a:avLst/>
          </a:prstGeom>
        </p:spPr>
      </p:pic>
      <p:pic>
        <p:nvPicPr>
          <p:cNvPr id="77" name="Content Placeholder 10" descr="Logo&#10;&#10;Description automatically generated">
            <a:extLst>
              <a:ext uri="{FF2B5EF4-FFF2-40B4-BE49-F238E27FC236}">
                <a16:creationId xmlns:a16="http://schemas.microsoft.com/office/drawing/2014/main" id="{A40EE9CD-0081-4847-B750-DD22539AA9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03991" y="5431366"/>
            <a:ext cx="1149809" cy="1084106"/>
          </a:xfrm>
          <a:prstGeom prst="rect">
            <a:avLst/>
          </a:prstGeom>
        </p:spPr>
      </p:pic>
      <p:pic>
        <p:nvPicPr>
          <p:cNvPr id="78" name="Content Placeholder 10" descr="Logo&#10;&#10;Description automatically generated">
            <a:extLst>
              <a:ext uri="{FF2B5EF4-FFF2-40B4-BE49-F238E27FC236}">
                <a16:creationId xmlns:a16="http://schemas.microsoft.com/office/drawing/2014/main" id="{87914994-007B-E14A-AF1A-D53145215B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91991" y="5431366"/>
            <a:ext cx="1149809" cy="1084106"/>
          </a:xfrm>
          <a:prstGeom prst="rect">
            <a:avLst/>
          </a:prstGeom>
        </p:spPr>
      </p:pic>
      <p:pic>
        <p:nvPicPr>
          <p:cNvPr id="79" name="Content Placeholder 10" descr="Logo&#10;&#10;Description automatically generated">
            <a:extLst>
              <a:ext uri="{FF2B5EF4-FFF2-40B4-BE49-F238E27FC236}">
                <a16:creationId xmlns:a16="http://schemas.microsoft.com/office/drawing/2014/main" id="{B768E139-BCDF-894E-A27F-45CAC9944BF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25191" y="5431366"/>
            <a:ext cx="1149809" cy="1084106"/>
          </a:xfrm>
          <a:prstGeom prst="rect">
            <a:avLst/>
          </a:prstGeom>
        </p:spPr>
      </p:pic>
      <p:pic>
        <p:nvPicPr>
          <p:cNvPr id="80" name="Content Placeholder 10" descr="Logo&#10;&#10;Description automatically generated">
            <a:extLst>
              <a:ext uri="{FF2B5EF4-FFF2-40B4-BE49-F238E27FC236}">
                <a16:creationId xmlns:a16="http://schemas.microsoft.com/office/drawing/2014/main" id="{F9BA52F0-555E-7748-8F23-15C13F001A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6491" y="5431366"/>
            <a:ext cx="1149809" cy="1084106"/>
          </a:xfrm>
          <a:prstGeom prst="rect">
            <a:avLst/>
          </a:prstGeom>
        </p:spPr>
      </p:pic>
    </p:spTree>
    <p:extLst>
      <p:ext uri="{BB962C8B-B14F-4D97-AF65-F5344CB8AC3E}">
        <p14:creationId xmlns:p14="http://schemas.microsoft.com/office/powerpoint/2010/main" val="18102330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7" ma:contentTypeDescription="Create a new document." ma:contentTypeScope="" ma:versionID="45387289818170a2abfe359cb0abbcf8">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f5b0215a64afade8cc991fdc94baf36c"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0C6264-D9B2-4627-A979-5FE1A9F1261C}">
  <ds:schemaRefs>
    <ds:schemaRef ds:uri="http://schemas.microsoft.com/sharepoint/v3/contenttype/forms"/>
  </ds:schemaRefs>
</ds:datastoreItem>
</file>

<file path=customXml/itemProps2.xml><?xml version="1.0" encoding="utf-8"?>
<ds:datastoreItem xmlns:ds="http://schemas.openxmlformats.org/officeDocument/2006/customXml" ds:itemID="{C7FB9D79-E3BA-4F63-80CE-63BAD07BAA45}">
  <ds:schemaRefs>
    <ds:schemaRef ds:uri="http://purl.org/dc/terms/"/>
    <ds:schemaRef ds:uri="764ce334-4dea-4cda-96fd-5a46cc3154a2"/>
    <ds:schemaRef ds:uri="http://purl.org/dc/elements/1.1/"/>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edf7c51f-8958-4cb5-b692-975806f17f35"/>
    <ds:schemaRef ds:uri="http://purl.org/dc/dcmitype/"/>
  </ds:schemaRefs>
</ds:datastoreItem>
</file>

<file path=customXml/itemProps3.xml><?xml version="1.0" encoding="utf-8"?>
<ds:datastoreItem xmlns:ds="http://schemas.openxmlformats.org/officeDocument/2006/customXml" ds:itemID="{0237AA69-D8B1-4186-9009-A28085FD315C}"/>
</file>

<file path=docProps/app.xml><?xml version="1.0" encoding="utf-8"?>
<Properties xmlns="http://schemas.openxmlformats.org/officeDocument/2006/extended-properties" xmlns:vt="http://schemas.openxmlformats.org/officeDocument/2006/docPropsVTypes">
  <Template/>
  <TotalTime>83</TotalTime>
  <Words>1593</Words>
  <Application>Microsoft Office PowerPoint</Application>
  <PresentationFormat>Widescreen</PresentationFormat>
  <Paragraphs>182</Paragraphs>
  <Slides>18</Slides>
  <Notes>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Arial</vt:lpstr>
      <vt:lpstr>Calibri</vt:lpstr>
      <vt:lpstr>Calibri Light</vt:lpstr>
      <vt:lpstr>EuclidSquare-Regular</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Sarah Duffy</cp:lastModifiedBy>
  <cp:revision>1</cp:revision>
  <dcterms:created xsi:type="dcterms:W3CDTF">2021-08-19T08:20:23Z</dcterms:created>
  <dcterms:modified xsi:type="dcterms:W3CDTF">2021-11-24T13:36:25Z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