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1.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5"/>
  </p:notesMasterIdLst>
  <p:sldIdLst>
    <p:sldId id="256" r:id="rId5"/>
    <p:sldId id="257" r:id="rId6"/>
    <p:sldId id="258" r:id="rId7"/>
    <p:sldId id="271" r:id="rId8"/>
    <p:sldId id="287" r:id="rId9"/>
    <p:sldId id="289" r:id="rId10"/>
    <p:sldId id="290" r:id="rId11"/>
    <p:sldId id="279" r:id="rId12"/>
    <p:sldId id="291" r:id="rId13"/>
    <p:sldId id="292" r:id="rId14"/>
    <p:sldId id="293" r:id="rId15"/>
    <p:sldId id="281" r:id="rId16"/>
    <p:sldId id="294" r:id="rId17"/>
    <p:sldId id="282" r:id="rId18"/>
    <p:sldId id="295" r:id="rId19"/>
    <p:sldId id="260" r:id="rId20"/>
    <p:sldId id="296" r:id="rId21"/>
    <p:sldId id="273" r:id="rId22"/>
    <p:sldId id="262" r:id="rId23"/>
    <p:sldId id="27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19"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A6C"/>
    <a:srgbClr val="F9F6ED"/>
    <a:srgbClr val="0090D4"/>
    <a:srgbClr val="FAB546"/>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CC223D-151F-48D3-8EBE-94E44AAF9D35}" v="14" dt="2021-11-24T13:53:08.8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00"/>
    <p:restoredTop sz="85569"/>
  </p:normalViewPr>
  <p:slideViewPr>
    <p:cSldViewPr snapToGrid="0" snapToObjects="1">
      <p:cViewPr varScale="1">
        <p:scale>
          <a:sx n="97" d="100"/>
          <a:sy n="97" d="100"/>
        </p:scale>
        <p:origin x="151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Root" userId="aae79a8e-4f34-44f0-938a-d9bdbc43ff73" providerId="ADAL" clId="{204BF32B-C7C1-B243-8288-312218678F1E}"/>
    <pc:docChg chg="undo custSel modSld">
      <pc:chgData name="Becky Root" userId="aae79a8e-4f34-44f0-938a-d9bdbc43ff73" providerId="ADAL" clId="{204BF32B-C7C1-B243-8288-312218678F1E}" dt="2021-08-27T09:32:23.748" v="281" actId="20577"/>
      <pc:docMkLst>
        <pc:docMk/>
      </pc:docMkLst>
      <pc:sldChg chg="delSp modSp mod">
        <pc:chgData name="Becky Root" userId="aae79a8e-4f34-44f0-938a-d9bdbc43ff73" providerId="ADAL" clId="{204BF32B-C7C1-B243-8288-312218678F1E}" dt="2021-08-25T08:20:30.483" v="6" actId="1076"/>
        <pc:sldMkLst>
          <pc:docMk/>
          <pc:sldMk cId="312134143" sldId="256"/>
        </pc:sldMkLst>
        <pc:picChg chg="del">
          <ac:chgData name="Becky Root" userId="aae79a8e-4f34-44f0-938a-d9bdbc43ff73" providerId="ADAL" clId="{204BF32B-C7C1-B243-8288-312218678F1E}" dt="2021-08-25T08:20:28.598" v="5" actId="478"/>
          <ac:picMkLst>
            <pc:docMk/>
            <pc:sldMk cId="312134143" sldId="256"/>
            <ac:picMk id="5" creationId="{17A42227-A988-6541-B3B0-08EF62AF6EC1}"/>
          </ac:picMkLst>
        </pc:picChg>
        <pc:picChg chg="del">
          <ac:chgData name="Becky Root" userId="aae79a8e-4f34-44f0-938a-d9bdbc43ff73" providerId="ADAL" clId="{204BF32B-C7C1-B243-8288-312218678F1E}" dt="2021-08-25T08:20:26.510" v="2" actId="478"/>
          <ac:picMkLst>
            <pc:docMk/>
            <pc:sldMk cId="312134143" sldId="256"/>
            <ac:picMk id="6" creationId="{0E0169EA-37B7-0443-B44C-DE1F799D0FF9}"/>
          </ac:picMkLst>
        </pc:picChg>
        <pc:picChg chg="del">
          <ac:chgData name="Becky Root" userId="aae79a8e-4f34-44f0-938a-d9bdbc43ff73" providerId="ADAL" clId="{204BF32B-C7C1-B243-8288-312218678F1E}" dt="2021-08-25T08:20:27.694" v="4" actId="478"/>
          <ac:picMkLst>
            <pc:docMk/>
            <pc:sldMk cId="312134143" sldId="256"/>
            <ac:picMk id="7" creationId="{3915C4F8-7CEE-CD43-B044-17BDEF12178E}"/>
          </ac:picMkLst>
        </pc:picChg>
        <pc:picChg chg="del">
          <ac:chgData name="Becky Root" userId="aae79a8e-4f34-44f0-938a-d9bdbc43ff73" providerId="ADAL" clId="{204BF32B-C7C1-B243-8288-312218678F1E}" dt="2021-08-25T08:20:25.921" v="1" actId="478"/>
          <ac:picMkLst>
            <pc:docMk/>
            <pc:sldMk cId="312134143" sldId="256"/>
            <ac:picMk id="8" creationId="{DDE2B2F6-AF09-F642-9892-B01F28413356}"/>
          </ac:picMkLst>
        </pc:picChg>
        <pc:picChg chg="del">
          <ac:chgData name="Becky Root" userId="aae79a8e-4f34-44f0-938a-d9bdbc43ff73" providerId="ADAL" clId="{204BF32B-C7C1-B243-8288-312218678F1E}" dt="2021-08-25T08:20:27.142" v="3" actId="478"/>
          <ac:picMkLst>
            <pc:docMk/>
            <pc:sldMk cId="312134143" sldId="256"/>
            <ac:picMk id="9" creationId="{DFBB5DF3-B110-A247-9B5A-51BDD5715B05}"/>
          </ac:picMkLst>
        </pc:picChg>
        <pc:picChg chg="mod">
          <ac:chgData name="Becky Root" userId="aae79a8e-4f34-44f0-938a-d9bdbc43ff73" providerId="ADAL" clId="{204BF32B-C7C1-B243-8288-312218678F1E}" dt="2021-08-25T08:20:30.483" v="6" actId="1076"/>
          <ac:picMkLst>
            <pc:docMk/>
            <pc:sldMk cId="312134143" sldId="256"/>
            <ac:picMk id="10" creationId="{4C7CAB83-125D-8248-9C3B-95564DDD3C8A}"/>
          </ac:picMkLst>
        </pc:picChg>
      </pc:sldChg>
      <pc:sldChg chg="addSp delSp modSp mod">
        <pc:chgData name="Becky Root" userId="aae79a8e-4f34-44f0-938a-d9bdbc43ff73" providerId="ADAL" clId="{204BF32B-C7C1-B243-8288-312218678F1E}" dt="2021-08-27T09:32:23.748" v="281" actId="20577"/>
        <pc:sldMkLst>
          <pc:docMk/>
          <pc:sldMk cId="271819165" sldId="274"/>
        </pc:sldMkLst>
        <pc:graphicFrameChg chg="del">
          <ac:chgData name="Becky Root" userId="aae79a8e-4f34-44f0-938a-d9bdbc43ff73" providerId="ADAL" clId="{204BF32B-C7C1-B243-8288-312218678F1E}" dt="2021-08-27T09:19:41.398" v="7" actId="478"/>
          <ac:graphicFrameMkLst>
            <pc:docMk/>
            <pc:sldMk cId="271819165" sldId="274"/>
            <ac:graphicFrameMk id="2" creationId="{E27F4239-ADEC-414F-8532-7FDA22CB1F47}"/>
          </ac:graphicFrameMkLst>
        </pc:graphicFrameChg>
        <pc:graphicFrameChg chg="add mod modGraphic">
          <ac:chgData name="Becky Root" userId="aae79a8e-4f34-44f0-938a-d9bdbc43ff73" providerId="ADAL" clId="{204BF32B-C7C1-B243-8288-312218678F1E}" dt="2021-08-27T09:32:23.748" v="281" actId="20577"/>
          <ac:graphicFrameMkLst>
            <pc:docMk/>
            <pc:sldMk cId="271819165" sldId="274"/>
            <ac:graphicFrameMk id="13" creationId="{1C02B565-6FAC-CC47-AE3F-238DD9CB7A5A}"/>
          </ac:graphicFrameMkLst>
        </pc:graphicFrameChg>
      </pc:sldChg>
    </pc:docChg>
  </pc:docChgLst>
  <pc:docChgLst>
    <pc:chgData name="Sarah Duffy" userId="ca92ddb4-4620-4127-97b1-8232d187080b" providerId="ADAL" clId="{20CC223D-151F-48D3-8EBE-94E44AAF9D35}"/>
    <pc:docChg chg="undo custSel modSld">
      <pc:chgData name="Sarah Duffy" userId="ca92ddb4-4620-4127-97b1-8232d187080b" providerId="ADAL" clId="{20CC223D-151F-48D3-8EBE-94E44AAF9D35}" dt="2021-11-24T13:53:17.050" v="808"/>
      <pc:docMkLst>
        <pc:docMk/>
      </pc:docMkLst>
      <pc:sldChg chg="modNotesTx">
        <pc:chgData name="Sarah Duffy" userId="ca92ddb4-4620-4127-97b1-8232d187080b" providerId="ADAL" clId="{20CC223D-151F-48D3-8EBE-94E44AAF9D35}" dt="2021-11-24T13:38:45.384" v="248"/>
        <pc:sldMkLst>
          <pc:docMk/>
          <pc:sldMk cId="312134143" sldId="256"/>
        </pc:sldMkLst>
      </pc:sldChg>
      <pc:sldChg chg="addSp modSp mod">
        <pc:chgData name="Sarah Duffy" userId="ca92ddb4-4620-4127-97b1-8232d187080b" providerId="ADAL" clId="{20CC223D-151F-48D3-8EBE-94E44AAF9D35}" dt="2021-11-24T13:38:00.549" v="244" actId="962"/>
        <pc:sldMkLst>
          <pc:docMk/>
          <pc:sldMk cId="1539444185" sldId="258"/>
        </pc:sldMkLst>
        <pc:picChg chg="add mod">
          <ac:chgData name="Sarah Duffy" userId="ca92ddb4-4620-4127-97b1-8232d187080b" providerId="ADAL" clId="{20CC223D-151F-48D3-8EBE-94E44AAF9D35}" dt="2021-11-24T13:38:00.549" v="244" actId="962"/>
          <ac:picMkLst>
            <pc:docMk/>
            <pc:sldMk cId="1539444185" sldId="258"/>
            <ac:picMk id="4" creationId="{FA7151FC-D1D4-4FE9-9C8A-7E4CF1DBAB68}"/>
          </ac:picMkLst>
        </pc:picChg>
      </pc:sldChg>
      <pc:sldChg chg="addSp modSp mod">
        <pc:chgData name="Sarah Duffy" userId="ca92ddb4-4620-4127-97b1-8232d187080b" providerId="ADAL" clId="{20CC223D-151F-48D3-8EBE-94E44AAF9D35}" dt="2021-11-24T13:47:22.635" v="437" actId="27614"/>
        <pc:sldMkLst>
          <pc:docMk/>
          <pc:sldMk cId="2088198683" sldId="260"/>
        </pc:sldMkLst>
        <pc:picChg chg="add mod">
          <ac:chgData name="Sarah Duffy" userId="ca92ddb4-4620-4127-97b1-8232d187080b" providerId="ADAL" clId="{20CC223D-151F-48D3-8EBE-94E44AAF9D35}" dt="2021-11-24T13:47:22.635" v="437" actId="27614"/>
          <ac:picMkLst>
            <pc:docMk/>
            <pc:sldMk cId="2088198683" sldId="260"/>
            <ac:picMk id="3" creationId="{0B2E41A3-D0C3-4215-828C-FE08A784CC25}"/>
          </ac:picMkLst>
        </pc:picChg>
      </pc:sldChg>
      <pc:sldChg chg="addSp modSp mod modNotesTx">
        <pc:chgData name="Sarah Duffy" userId="ca92ddb4-4620-4127-97b1-8232d187080b" providerId="ADAL" clId="{20CC223D-151F-48D3-8EBE-94E44AAF9D35}" dt="2021-11-24T13:53:17.050" v="808"/>
        <pc:sldMkLst>
          <pc:docMk/>
          <pc:sldMk cId="2912837112" sldId="262"/>
        </pc:sldMkLst>
        <pc:spChg chg="mod">
          <ac:chgData name="Sarah Duffy" userId="ca92ddb4-4620-4127-97b1-8232d187080b" providerId="ADAL" clId="{20CC223D-151F-48D3-8EBE-94E44AAF9D35}" dt="2021-11-24T13:52:26.921" v="773" actId="20577"/>
          <ac:spMkLst>
            <pc:docMk/>
            <pc:sldMk cId="2912837112" sldId="262"/>
            <ac:spMk id="14" creationId="{81FE36DF-ACCF-704A-A823-1B2BA501799E}"/>
          </ac:spMkLst>
        </pc:spChg>
        <pc:picChg chg="add mod">
          <ac:chgData name="Sarah Duffy" userId="ca92ddb4-4620-4127-97b1-8232d187080b" providerId="ADAL" clId="{20CC223D-151F-48D3-8EBE-94E44AAF9D35}" dt="2021-11-24T13:53:08.896" v="777"/>
          <ac:picMkLst>
            <pc:docMk/>
            <pc:sldMk cId="2912837112" sldId="262"/>
            <ac:picMk id="3" creationId="{548BD4C6-860C-46A5-84B8-5E19C9FD0DAB}"/>
          </ac:picMkLst>
        </pc:picChg>
      </pc:sldChg>
      <pc:sldChg chg="addSp modSp mod">
        <pc:chgData name="Sarah Duffy" userId="ca92ddb4-4620-4127-97b1-8232d187080b" providerId="ADAL" clId="{20CC223D-151F-48D3-8EBE-94E44AAF9D35}" dt="2021-11-24T13:38:11.880" v="247" actId="962"/>
        <pc:sldMkLst>
          <pc:docMk/>
          <pc:sldMk cId="2224827757" sldId="271"/>
        </pc:sldMkLst>
        <pc:picChg chg="add mod">
          <ac:chgData name="Sarah Duffy" userId="ca92ddb4-4620-4127-97b1-8232d187080b" providerId="ADAL" clId="{20CC223D-151F-48D3-8EBE-94E44AAF9D35}" dt="2021-11-24T13:38:11.880" v="247" actId="962"/>
          <ac:picMkLst>
            <pc:docMk/>
            <pc:sldMk cId="2224827757" sldId="271"/>
            <ac:picMk id="3" creationId="{B0F5D008-F0E3-4724-88DA-BED3B9D07936}"/>
          </ac:picMkLst>
        </pc:picChg>
      </pc:sldChg>
      <pc:sldChg chg="addSp modSp mod">
        <pc:chgData name="Sarah Duffy" userId="ca92ddb4-4620-4127-97b1-8232d187080b" providerId="ADAL" clId="{20CC223D-151F-48D3-8EBE-94E44AAF9D35}" dt="2021-11-24T13:52:17.085" v="770" actId="962"/>
        <pc:sldMkLst>
          <pc:docMk/>
          <pc:sldMk cId="4032615951" sldId="273"/>
        </pc:sldMkLst>
        <pc:picChg chg="add mod">
          <ac:chgData name="Sarah Duffy" userId="ca92ddb4-4620-4127-97b1-8232d187080b" providerId="ADAL" clId="{20CC223D-151F-48D3-8EBE-94E44AAF9D35}" dt="2021-11-24T13:52:17.085" v="770" actId="962"/>
          <ac:picMkLst>
            <pc:docMk/>
            <pc:sldMk cId="4032615951" sldId="273"/>
            <ac:picMk id="5" creationId="{BC619F41-85E8-454D-9DD7-D642361048EC}"/>
          </ac:picMkLst>
        </pc:picChg>
      </pc:sldChg>
      <pc:sldChg chg="addSp modSp mod modNotesTx">
        <pc:chgData name="Sarah Duffy" userId="ca92ddb4-4620-4127-97b1-8232d187080b" providerId="ADAL" clId="{20CC223D-151F-48D3-8EBE-94E44AAF9D35}" dt="2021-11-24T13:44:36.529" v="408" actId="732"/>
        <pc:sldMkLst>
          <pc:docMk/>
          <pc:sldMk cId="1439733548" sldId="281"/>
        </pc:sldMkLst>
        <pc:spChg chg="mod">
          <ac:chgData name="Sarah Duffy" userId="ca92ddb4-4620-4127-97b1-8232d187080b" providerId="ADAL" clId="{20CC223D-151F-48D3-8EBE-94E44AAF9D35}" dt="2021-08-24T14:48:04.242" v="185" actId="6549"/>
          <ac:spMkLst>
            <pc:docMk/>
            <pc:sldMk cId="1439733548" sldId="281"/>
            <ac:spMk id="25" creationId="{CBC81A49-E410-5A42-9A94-B4A99E70A465}"/>
          </ac:spMkLst>
        </pc:spChg>
        <pc:picChg chg="add mod modCrop">
          <ac:chgData name="Sarah Duffy" userId="ca92ddb4-4620-4127-97b1-8232d187080b" providerId="ADAL" clId="{20CC223D-151F-48D3-8EBE-94E44AAF9D35}" dt="2021-11-24T13:44:36.529" v="408" actId="732"/>
          <ac:picMkLst>
            <pc:docMk/>
            <pc:sldMk cId="1439733548" sldId="281"/>
            <ac:picMk id="3" creationId="{D3097CCA-4F93-4D47-872A-0234336AD64C}"/>
          </ac:picMkLst>
        </pc:picChg>
      </pc:sldChg>
      <pc:sldChg chg="addSp modSp mod">
        <pc:chgData name="Sarah Duffy" userId="ca92ddb4-4620-4127-97b1-8232d187080b" providerId="ADAL" clId="{20CC223D-151F-48D3-8EBE-94E44AAF9D35}" dt="2021-11-24T13:46:01.452" v="423" actId="962"/>
        <pc:sldMkLst>
          <pc:docMk/>
          <pc:sldMk cId="4099949829" sldId="282"/>
        </pc:sldMkLst>
        <pc:picChg chg="add mod">
          <ac:chgData name="Sarah Duffy" userId="ca92ddb4-4620-4127-97b1-8232d187080b" providerId="ADAL" clId="{20CC223D-151F-48D3-8EBE-94E44AAF9D35}" dt="2021-11-24T13:46:01.452" v="423" actId="962"/>
          <ac:picMkLst>
            <pc:docMk/>
            <pc:sldMk cId="4099949829" sldId="282"/>
            <ac:picMk id="3" creationId="{EC6B0FEC-C75F-4EE4-BAB4-40A37F5E80D4}"/>
          </ac:picMkLst>
        </pc:picChg>
      </pc:sldChg>
      <pc:sldChg chg="addSp delSp modSp mod modNotesTx">
        <pc:chgData name="Sarah Duffy" userId="ca92ddb4-4620-4127-97b1-8232d187080b" providerId="ADAL" clId="{20CC223D-151F-48D3-8EBE-94E44AAF9D35}" dt="2021-11-24T13:41:18.986" v="349" actId="20577"/>
        <pc:sldMkLst>
          <pc:docMk/>
          <pc:sldMk cId="3357578017" sldId="289"/>
        </pc:sldMkLst>
        <pc:spChg chg="del">
          <ac:chgData name="Sarah Duffy" userId="ca92ddb4-4620-4127-97b1-8232d187080b" providerId="ADAL" clId="{20CC223D-151F-48D3-8EBE-94E44AAF9D35}" dt="2021-11-24T13:39:22.956" v="249" actId="931"/>
          <ac:spMkLst>
            <pc:docMk/>
            <pc:sldMk cId="3357578017" sldId="289"/>
            <ac:spMk id="3" creationId="{DDFFDD13-A997-D644-BB8C-031F6DDC1BFC}"/>
          </ac:spMkLst>
        </pc:spChg>
        <pc:spChg chg="add del mod">
          <ac:chgData name="Sarah Duffy" userId="ca92ddb4-4620-4127-97b1-8232d187080b" providerId="ADAL" clId="{20CC223D-151F-48D3-8EBE-94E44AAF9D35}" dt="2021-11-24T13:39:37.736" v="255" actId="478"/>
          <ac:spMkLst>
            <pc:docMk/>
            <pc:sldMk cId="3357578017" sldId="289"/>
            <ac:spMk id="11" creationId="{442C82B9-62BD-468B-8325-8B2DB47C46B1}"/>
          </ac:spMkLst>
        </pc:spChg>
        <pc:picChg chg="mod">
          <ac:chgData name="Sarah Duffy" userId="ca92ddb4-4620-4127-97b1-8232d187080b" providerId="ADAL" clId="{20CC223D-151F-48D3-8EBE-94E44AAF9D35}" dt="2021-11-24T13:39:51.073" v="258" actId="1076"/>
          <ac:picMkLst>
            <pc:docMk/>
            <pc:sldMk cId="3357578017" sldId="289"/>
            <ac:picMk id="4" creationId="{47FB9284-F6E6-3742-A506-7E9EF595D030}"/>
          </ac:picMkLst>
        </pc:picChg>
        <pc:picChg chg="mod">
          <ac:chgData name="Sarah Duffy" userId="ca92ddb4-4620-4127-97b1-8232d187080b" providerId="ADAL" clId="{20CC223D-151F-48D3-8EBE-94E44AAF9D35}" dt="2021-11-24T13:39:47.947" v="257" actId="1076"/>
          <ac:picMkLst>
            <pc:docMk/>
            <pc:sldMk cId="3357578017" sldId="289"/>
            <ac:picMk id="5" creationId="{1424BFA4-4134-9040-B0AD-82A9BA596ACE}"/>
          </ac:picMkLst>
        </pc:picChg>
        <pc:picChg chg="add del mod">
          <ac:chgData name="Sarah Duffy" userId="ca92ddb4-4620-4127-97b1-8232d187080b" providerId="ADAL" clId="{20CC223D-151F-48D3-8EBE-94E44AAF9D35}" dt="2021-11-24T13:39:34.975" v="254" actId="478"/>
          <ac:picMkLst>
            <pc:docMk/>
            <pc:sldMk cId="3357578017" sldId="289"/>
            <ac:picMk id="9" creationId="{7E0DA0DE-66AF-4C8B-9167-B624F39578BB}"/>
          </ac:picMkLst>
        </pc:picChg>
        <pc:picChg chg="add mod">
          <ac:chgData name="Sarah Duffy" userId="ca92ddb4-4620-4127-97b1-8232d187080b" providerId="ADAL" clId="{20CC223D-151F-48D3-8EBE-94E44AAF9D35}" dt="2021-11-24T13:39:59.963" v="261" actId="962"/>
          <ac:picMkLst>
            <pc:docMk/>
            <pc:sldMk cId="3357578017" sldId="289"/>
            <ac:picMk id="15" creationId="{3F796A44-F521-4B8B-AFA4-0611191C8CA3}"/>
          </ac:picMkLst>
        </pc:picChg>
      </pc:sldChg>
      <pc:sldChg chg="modNotesTx">
        <pc:chgData name="Sarah Duffy" userId="ca92ddb4-4620-4127-97b1-8232d187080b" providerId="ADAL" clId="{20CC223D-151F-48D3-8EBE-94E44AAF9D35}" dt="2021-11-24T13:42:01.011" v="389" actId="20577"/>
        <pc:sldMkLst>
          <pc:docMk/>
          <pc:sldMk cId="4238242364" sldId="290"/>
        </pc:sldMkLst>
      </pc:sldChg>
      <pc:sldChg chg="modNotesTx">
        <pc:chgData name="Sarah Duffy" userId="ca92ddb4-4620-4127-97b1-8232d187080b" providerId="ADAL" clId="{20CC223D-151F-48D3-8EBE-94E44AAF9D35}" dt="2021-08-24T14:47:26.026" v="178" actId="20577"/>
        <pc:sldMkLst>
          <pc:docMk/>
          <pc:sldMk cId="2024310604" sldId="292"/>
        </pc:sldMkLst>
      </pc:sldChg>
      <pc:sldChg chg="addSp modSp mod modNotesTx">
        <pc:chgData name="Sarah Duffy" userId="ca92ddb4-4620-4127-97b1-8232d187080b" providerId="ADAL" clId="{20CC223D-151F-48D3-8EBE-94E44AAF9D35}" dt="2021-11-24T13:42:55.105" v="392" actId="962"/>
        <pc:sldMkLst>
          <pc:docMk/>
          <pc:sldMk cId="1739192897" sldId="293"/>
        </pc:sldMkLst>
        <pc:picChg chg="add mod">
          <ac:chgData name="Sarah Duffy" userId="ca92ddb4-4620-4127-97b1-8232d187080b" providerId="ADAL" clId="{20CC223D-151F-48D3-8EBE-94E44AAF9D35}" dt="2021-11-24T13:42:55.105" v="392" actId="962"/>
          <ac:picMkLst>
            <pc:docMk/>
            <pc:sldMk cId="1739192897" sldId="293"/>
            <ac:picMk id="3" creationId="{AB25C0C0-E702-44CB-AC1C-F71880920B82}"/>
          </ac:picMkLst>
        </pc:picChg>
      </pc:sldChg>
      <pc:sldChg chg="addSp delSp modSp mod modNotesTx">
        <pc:chgData name="Sarah Duffy" userId="ca92ddb4-4620-4127-97b1-8232d187080b" providerId="ADAL" clId="{20CC223D-151F-48D3-8EBE-94E44AAF9D35}" dt="2021-11-24T13:46:22.556" v="425"/>
        <pc:sldMkLst>
          <pc:docMk/>
          <pc:sldMk cId="1826167367" sldId="294"/>
        </pc:sldMkLst>
        <pc:spChg chg="mod">
          <ac:chgData name="Sarah Duffy" userId="ca92ddb4-4620-4127-97b1-8232d187080b" providerId="ADAL" clId="{20CC223D-151F-48D3-8EBE-94E44AAF9D35}" dt="2021-11-24T13:43:30.408" v="396" actId="1076"/>
          <ac:spMkLst>
            <pc:docMk/>
            <pc:sldMk cId="1826167367" sldId="294"/>
            <ac:spMk id="8" creationId="{3FB8A8BF-5DBC-6143-A991-51103593F2F8}"/>
          </ac:spMkLst>
        </pc:spChg>
        <pc:spChg chg="mod">
          <ac:chgData name="Sarah Duffy" userId="ca92ddb4-4620-4127-97b1-8232d187080b" providerId="ADAL" clId="{20CC223D-151F-48D3-8EBE-94E44AAF9D35}" dt="2021-11-24T13:45:06.276" v="411" actId="1076"/>
          <ac:spMkLst>
            <pc:docMk/>
            <pc:sldMk cId="1826167367" sldId="294"/>
            <ac:spMk id="9" creationId="{D5B5F019-5AFD-F04E-8C01-75DDC9073756}"/>
          </ac:spMkLst>
        </pc:spChg>
        <pc:spChg chg="mod">
          <ac:chgData name="Sarah Duffy" userId="ca92ddb4-4620-4127-97b1-8232d187080b" providerId="ADAL" clId="{20CC223D-151F-48D3-8EBE-94E44AAF9D35}" dt="2021-11-24T13:45:06.276" v="411" actId="1076"/>
          <ac:spMkLst>
            <pc:docMk/>
            <pc:sldMk cId="1826167367" sldId="294"/>
            <ac:spMk id="10" creationId="{47D3F714-4DCD-5C4E-9A5B-580AEA1B305E}"/>
          </ac:spMkLst>
        </pc:spChg>
        <pc:spChg chg="mod">
          <ac:chgData name="Sarah Duffy" userId="ca92ddb4-4620-4127-97b1-8232d187080b" providerId="ADAL" clId="{20CC223D-151F-48D3-8EBE-94E44AAF9D35}" dt="2021-11-24T13:44:54.481" v="410" actId="1076"/>
          <ac:spMkLst>
            <pc:docMk/>
            <pc:sldMk cId="1826167367" sldId="294"/>
            <ac:spMk id="16" creationId="{0AAD4724-63F7-2A4A-84DB-A6CB45AEAD1D}"/>
          </ac:spMkLst>
        </pc:spChg>
        <pc:spChg chg="mod">
          <ac:chgData name="Sarah Duffy" userId="ca92ddb4-4620-4127-97b1-8232d187080b" providerId="ADAL" clId="{20CC223D-151F-48D3-8EBE-94E44AAF9D35}" dt="2021-11-24T13:43:30.408" v="396" actId="1076"/>
          <ac:spMkLst>
            <pc:docMk/>
            <pc:sldMk cId="1826167367" sldId="294"/>
            <ac:spMk id="21" creationId="{15CC33FF-C2AD-714D-A4C3-C4C0935B378C}"/>
          </ac:spMkLst>
        </pc:spChg>
        <pc:spChg chg="mod">
          <ac:chgData name="Sarah Duffy" userId="ca92ddb4-4620-4127-97b1-8232d187080b" providerId="ADAL" clId="{20CC223D-151F-48D3-8EBE-94E44AAF9D35}" dt="2021-11-24T13:45:18.091" v="413" actId="14100"/>
          <ac:spMkLst>
            <pc:docMk/>
            <pc:sldMk cId="1826167367" sldId="294"/>
            <ac:spMk id="24" creationId="{5EAC0320-D9BB-7F4D-991C-CD4DDC1C8EAB}"/>
          </ac:spMkLst>
        </pc:spChg>
        <pc:spChg chg="mod">
          <ac:chgData name="Sarah Duffy" userId="ca92ddb4-4620-4127-97b1-8232d187080b" providerId="ADAL" clId="{20CC223D-151F-48D3-8EBE-94E44AAF9D35}" dt="2021-11-24T13:45:22.452" v="414" actId="1076"/>
          <ac:spMkLst>
            <pc:docMk/>
            <pc:sldMk cId="1826167367" sldId="294"/>
            <ac:spMk id="25" creationId="{CBC81A49-E410-5A42-9A94-B4A99E70A465}"/>
          </ac:spMkLst>
        </pc:spChg>
        <pc:picChg chg="add del mod">
          <ac:chgData name="Sarah Duffy" userId="ca92ddb4-4620-4127-97b1-8232d187080b" providerId="ADAL" clId="{20CC223D-151F-48D3-8EBE-94E44AAF9D35}" dt="2021-11-24T13:44:03.925" v="403" actId="478"/>
          <ac:picMkLst>
            <pc:docMk/>
            <pc:sldMk cId="1826167367" sldId="294"/>
            <ac:picMk id="3" creationId="{F3B14057-44DD-434A-B6DD-E954CB9D13A6}"/>
          </ac:picMkLst>
        </pc:picChg>
        <pc:picChg chg="mod modCrop">
          <ac:chgData name="Sarah Duffy" userId="ca92ddb4-4620-4127-97b1-8232d187080b" providerId="ADAL" clId="{20CC223D-151F-48D3-8EBE-94E44AAF9D35}" dt="2021-11-24T13:45:40.793" v="417" actId="732"/>
          <ac:picMkLst>
            <pc:docMk/>
            <pc:sldMk cId="1826167367" sldId="294"/>
            <ac:picMk id="4" creationId="{A7583DA4-212C-2E48-9E97-3A6684BD3B52}"/>
          </ac:picMkLst>
        </pc:picChg>
        <pc:picChg chg="add mod">
          <ac:chgData name="Sarah Duffy" userId="ca92ddb4-4620-4127-97b1-8232d187080b" providerId="ADAL" clId="{20CC223D-151F-48D3-8EBE-94E44AAF9D35}" dt="2021-11-24T13:45:50.350" v="420" actId="962"/>
          <ac:picMkLst>
            <pc:docMk/>
            <pc:sldMk cId="1826167367" sldId="294"/>
            <ac:picMk id="6" creationId="{27362AF4-3CDA-4D78-B267-4D63FACEF831}"/>
          </ac:picMkLst>
        </pc:picChg>
        <pc:picChg chg="mod modCrop">
          <ac:chgData name="Sarah Duffy" userId="ca92ddb4-4620-4127-97b1-8232d187080b" providerId="ADAL" clId="{20CC223D-151F-48D3-8EBE-94E44AAF9D35}" dt="2021-11-24T13:44:50.399" v="409" actId="732"/>
          <ac:picMkLst>
            <pc:docMk/>
            <pc:sldMk cId="1826167367" sldId="294"/>
            <ac:picMk id="12" creationId="{EA3B8603-8D9C-C949-ACA0-06D4B539FBC8}"/>
          </ac:picMkLst>
        </pc:picChg>
      </pc:sldChg>
      <pc:sldChg chg="addSp modSp mod modNotesTx">
        <pc:chgData name="Sarah Duffy" userId="ca92ddb4-4620-4127-97b1-8232d187080b" providerId="ADAL" clId="{20CC223D-151F-48D3-8EBE-94E44AAF9D35}" dt="2021-11-24T13:47:12.168" v="435" actId="27614"/>
        <pc:sldMkLst>
          <pc:docMk/>
          <pc:sldMk cId="2964557376" sldId="295"/>
        </pc:sldMkLst>
        <pc:spChg chg="mod">
          <ac:chgData name="Sarah Duffy" userId="ca92ddb4-4620-4127-97b1-8232d187080b" providerId="ADAL" clId="{20CC223D-151F-48D3-8EBE-94E44AAF9D35}" dt="2021-11-24T13:47:04.716" v="433" actId="1076"/>
          <ac:spMkLst>
            <pc:docMk/>
            <pc:sldMk cId="2964557376" sldId="295"/>
            <ac:spMk id="2" creationId="{207408A9-C568-0641-AD56-8A6FDDD2F329}"/>
          </ac:spMkLst>
        </pc:spChg>
        <pc:spChg chg="mod">
          <ac:chgData name="Sarah Duffy" userId="ca92ddb4-4620-4127-97b1-8232d187080b" providerId="ADAL" clId="{20CC223D-151F-48D3-8EBE-94E44AAF9D35}" dt="2021-11-24T13:46:44.719" v="428" actId="1076"/>
          <ac:spMkLst>
            <pc:docMk/>
            <pc:sldMk cId="2964557376" sldId="295"/>
            <ac:spMk id="13" creationId="{8D47FAF0-71A0-9946-ABD4-80560E32F5E9}"/>
          </ac:spMkLst>
        </pc:spChg>
        <pc:spChg chg="mod">
          <ac:chgData name="Sarah Duffy" userId="ca92ddb4-4620-4127-97b1-8232d187080b" providerId="ADAL" clId="{20CC223D-151F-48D3-8EBE-94E44AAF9D35}" dt="2021-11-24T13:46:41.064" v="427" actId="1076"/>
          <ac:spMkLst>
            <pc:docMk/>
            <pc:sldMk cId="2964557376" sldId="295"/>
            <ac:spMk id="14" creationId="{B1389EC4-AC9A-BD4B-9250-D172908452C8}"/>
          </ac:spMkLst>
        </pc:spChg>
        <pc:spChg chg="mod">
          <ac:chgData name="Sarah Duffy" userId="ca92ddb4-4620-4127-97b1-8232d187080b" providerId="ADAL" clId="{20CC223D-151F-48D3-8EBE-94E44AAF9D35}" dt="2021-11-24T13:46:58.598" v="432" actId="1076"/>
          <ac:spMkLst>
            <pc:docMk/>
            <pc:sldMk cId="2964557376" sldId="295"/>
            <ac:spMk id="24" creationId="{5EAC0320-D9BB-7F4D-991C-CD4DDC1C8EAB}"/>
          </ac:spMkLst>
        </pc:spChg>
        <pc:picChg chg="add mod">
          <ac:chgData name="Sarah Duffy" userId="ca92ddb4-4620-4127-97b1-8232d187080b" providerId="ADAL" clId="{20CC223D-151F-48D3-8EBE-94E44AAF9D35}" dt="2021-11-24T13:47:12.168" v="435" actId="27614"/>
          <ac:picMkLst>
            <pc:docMk/>
            <pc:sldMk cId="2964557376" sldId="295"/>
            <ac:picMk id="4" creationId="{06965D41-F8C5-417E-8541-1D5F94D62D12}"/>
          </ac:picMkLst>
        </pc:picChg>
      </pc:sldChg>
      <pc:sldChg chg="modNotesTx">
        <pc:chgData name="Sarah Duffy" userId="ca92ddb4-4620-4127-97b1-8232d187080b" providerId="ADAL" clId="{20CC223D-151F-48D3-8EBE-94E44AAF9D35}" dt="2021-11-24T13:51:52.426" v="767" actId="20577"/>
        <pc:sldMkLst>
          <pc:docMk/>
          <pc:sldMk cId="3171293149" sldId="29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6BE03B-1F2B-2A4E-85D5-4A94C00D2210}" type="datetimeFigureOut">
              <a:rPr lang="en-US" smtClean="0"/>
              <a:t>11/24/2021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DB4481-7055-C944-BF5F-CDA050E8C921}" type="slidenum">
              <a:rPr lang="en-US" smtClean="0"/>
              <a:t>‹#›</a:t>
            </a:fld>
            <a:endParaRPr lang="en-US"/>
          </a:p>
        </p:txBody>
      </p:sp>
    </p:spTree>
    <p:extLst>
      <p:ext uri="{BB962C8B-B14F-4D97-AF65-F5344CB8AC3E}">
        <p14:creationId xmlns:p14="http://schemas.microsoft.com/office/powerpoint/2010/main" val="4159460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solidFill>
                  <a:srgbClr val="13123A"/>
                </a:solidFill>
                <a:latin typeface="EuclidSquare-Regular"/>
              </a:rPr>
              <a:t>Students will discover what happens to plastic that ends up in</a:t>
            </a:r>
          </a:p>
          <a:p>
            <a:pPr algn="l"/>
            <a:r>
              <a:rPr lang="en-US" sz="1800" b="0" i="0" u="none" strike="noStrike" baseline="0" dirty="0">
                <a:solidFill>
                  <a:srgbClr val="13123A"/>
                </a:solidFill>
                <a:latin typeface="EuclidSquare-Regular"/>
              </a:rPr>
              <a:t>the ocean and examine secondary data from a sample of litter</a:t>
            </a:r>
          </a:p>
          <a:p>
            <a:pPr algn="l"/>
            <a:r>
              <a:rPr lang="en-US" sz="1800" b="0" i="0" u="none" strike="noStrike" baseline="0" dirty="0">
                <a:solidFill>
                  <a:srgbClr val="13123A"/>
                </a:solidFill>
                <a:latin typeface="EuclidSquare-Regular"/>
              </a:rPr>
              <a:t>collected on Henderson Island. They will then plan and conduct</a:t>
            </a:r>
          </a:p>
          <a:p>
            <a:pPr algn="l"/>
            <a:r>
              <a:rPr lang="en-US" sz="1800" b="0" i="0" u="none" strike="noStrike" baseline="0" dirty="0">
                <a:solidFill>
                  <a:srgbClr val="13123A"/>
                </a:solidFill>
                <a:latin typeface="EuclidSquare-Regular"/>
              </a:rPr>
              <a:t>fieldwork to collect and </a:t>
            </a:r>
            <a:r>
              <a:rPr lang="en-US" sz="1800" b="0" i="0" u="none" strike="noStrike" baseline="0" dirty="0" err="1">
                <a:solidFill>
                  <a:srgbClr val="13123A"/>
                </a:solidFill>
                <a:latin typeface="EuclidSquare-Regular"/>
              </a:rPr>
              <a:t>analyse</a:t>
            </a:r>
            <a:r>
              <a:rPr lang="en-US" sz="1800" b="0" i="0" u="none" strike="noStrike" baseline="0" dirty="0">
                <a:solidFill>
                  <a:srgbClr val="13123A"/>
                </a:solidFill>
                <a:latin typeface="EuclidSquare-Regular"/>
              </a:rPr>
              <a:t> primary data from their own</a:t>
            </a:r>
          </a:p>
          <a:p>
            <a:pPr algn="l"/>
            <a:r>
              <a:rPr lang="en-US" sz="1800" b="0" i="0" u="none" strike="noStrike" baseline="0" dirty="0">
                <a:solidFill>
                  <a:srgbClr val="13123A"/>
                </a:solidFill>
                <a:latin typeface="EuclidSquare-Regular"/>
              </a:rPr>
              <a:t>local environment. You may need more than one session to</a:t>
            </a:r>
          </a:p>
          <a:p>
            <a:pPr algn="l"/>
            <a:r>
              <a:rPr lang="en-GB" sz="1800" b="0" i="0" u="none" strike="noStrike" baseline="0" dirty="0">
                <a:solidFill>
                  <a:srgbClr val="13123A"/>
                </a:solidFill>
                <a:latin typeface="EuclidSquare-Regular"/>
              </a:rPr>
              <a:t>complete this lesson.</a:t>
            </a:r>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a:t>
            </a:fld>
            <a:endParaRPr lang="en-US"/>
          </a:p>
        </p:txBody>
      </p:sp>
    </p:spTree>
    <p:extLst>
      <p:ext uri="{BB962C8B-B14F-4D97-AF65-F5344CB8AC3E}">
        <p14:creationId xmlns:p14="http://schemas.microsoft.com/office/powerpoint/2010/main" val="1438502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could be done as a whole class activity or as a quick partner task using Student Sheet 4a – Henderson Island trash survey. Ask how they could find out about plastic litter in their own local environment.</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10</a:t>
            </a:fld>
            <a:endParaRPr lang="en-US"/>
          </a:p>
        </p:txBody>
      </p:sp>
    </p:spTree>
    <p:extLst>
      <p:ext uri="{BB962C8B-B14F-4D97-AF65-F5344CB8AC3E}">
        <p14:creationId xmlns:p14="http://schemas.microsoft.com/office/powerpoint/2010/main" val="2672952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034" eaLnBrk="1" fontAlgn="auto" latinLnBrk="0" hangingPunct="1">
              <a:lnSpc>
                <a:spcPct val="100000"/>
              </a:lnSpc>
              <a:spcBef>
                <a:spcPts val="0"/>
              </a:spcBef>
              <a:spcAft>
                <a:spcPts val="0"/>
              </a:spcAft>
              <a:buClrTx/>
              <a:buSzTx/>
              <a:buFontTx/>
              <a:buNone/>
              <a:tabLst/>
              <a:defRPr/>
            </a:pPr>
            <a:r>
              <a:rPr lang="en-GB" dirty="0"/>
              <a:t>Explain to the students that their task is to assess the level of plastic pollution, and how it affects the environmental quality of our school grounds.</a:t>
            </a:r>
          </a:p>
          <a:p>
            <a:r>
              <a:rPr lang="en-US" dirty="0"/>
              <a:t>Encourage the students to think about sensible areas on the school grounds for them to use for their fieldwork.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11</a:t>
            </a:fld>
            <a:endParaRPr lang="en-US"/>
          </a:p>
        </p:txBody>
      </p:sp>
    </p:spTree>
    <p:extLst>
      <p:ext uri="{BB962C8B-B14F-4D97-AF65-F5344CB8AC3E}">
        <p14:creationId xmlns:p14="http://schemas.microsoft.com/office/powerpoint/2010/main" val="10589440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the students to think about how they will record the plastic that they find around the school grounds. What will they need to take with them? How will they ensure that they are recording it accurately? What types of plastic waste do they expect to find?</a:t>
            </a:r>
          </a:p>
          <a:p>
            <a:r>
              <a:rPr lang="en-US" dirty="0"/>
              <a:t>As an extension task, students could be asked to compare and contrast two or more different areas in the school for their levels of plastic pollution. </a:t>
            </a:r>
          </a:p>
        </p:txBody>
      </p:sp>
      <p:sp>
        <p:nvSpPr>
          <p:cNvPr id="4" name="Slide Number Placeholder 3"/>
          <p:cNvSpPr>
            <a:spLocks noGrp="1"/>
          </p:cNvSpPr>
          <p:nvPr>
            <p:ph type="sldNum" sz="quarter" idx="5"/>
          </p:nvPr>
        </p:nvSpPr>
        <p:spPr/>
        <p:txBody>
          <a:bodyPr/>
          <a:lstStyle/>
          <a:p>
            <a:fld id="{C9DB4481-7055-C944-BF5F-CDA050E8C921}" type="slidenum">
              <a:rPr lang="en-US" smtClean="0"/>
              <a:t>12</a:t>
            </a:fld>
            <a:endParaRPr lang="en-US"/>
          </a:p>
        </p:txBody>
      </p:sp>
    </p:spTree>
    <p:extLst>
      <p:ext uri="{BB962C8B-B14F-4D97-AF65-F5344CB8AC3E}">
        <p14:creationId xmlns:p14="http://schemas.microsoft.com/office/powerpoint/2010/main" val="2652080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may wish to replace picture with an image of your selected local location.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Ensure you have the correct equipment to conduct a safe litter pick, such as litter pickers, gloves and bin bags. Make clear to the students that they should not pick up any of the litter that they find around the school grounds with their hands. If equipment isn’t available, they should just make a note of what they can see.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13</a:t>
            </a:fld>
            <a:endParaRPr lang="en-US"/>
          </a:p>
        </p:txBody>
      </p:sp>
    </p:spTree>
    <p:extLst>
      <p:ext uri="{BB962C8B-B14F-4D97-AF65-F5344CB8AC3E}">
        <p14:creationId xmlns:p14="http://schemas.microsoft.com/office/powerpoint/2010/main" val="29497453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Ensure you have the correct equipment to conduct a safe litter pick, such as litter pickers, gloves and bin bags. Make clear to the students that they should not pick up any of the litter that they find around the school grounds with their hands. If equipment isn’t available, they should just make a note of what they can see.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14</a:t>
            </a:fld>
            <a:endParaRPr lang="en-US"/>
          </a:p>
        </p:txBody>
      </p:sp>
    </p:spTree>
    <p:extLst>
      <p:ext uri="{BB962C8B-B14F-4D97-AF65-F5344CB8AC3E}">
        <p14:creationId xmlns:p14="http://schemas.microsoft.com/office/powerpoint/2010/main" val="583880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15</a:t>
            </a:fld>
            <a:endParaRPr lang="en-US"/>
          </a:p>
        </p:txBody>
      </p:sp>
    </p:spTree>
    <p:extLst>
      <p:ext uri="{BB962C8B-B14F-4D97-AF65-F5344CB8AC3E}">
        <p14:creationId xmlns:p14="http://schemas.microsoft.com/office/powerpoint/2010/main" val="23460313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an extension task, students could write a paragraph explaining how they conducted their fieldwork and what they discovered. How do they feel about the level of plastic pollution in their school and what do they think could be done about it?</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16</a:t>
            </a:fld>
            <a:endParaRPr lang="en-US"/>
          </a:p>
        </p:txBody>
      </p:sp>
    </p:spTree>
    <p:extLst>
      <p:ext uri="{BB962C8B-B14F-4D97-AF65-F5344CB8AC3E}">
        <p14:creationId xmlns:p14="http://schemas.microsoft.com/office/powerpoint/2010/main" val="20514201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haven’t already, now would be a great time to introduce your pupils to the Plastic Clever Schools Award. Completing a litter pick is one of the first actions they can take towards achieving it. Register here: www.plasticcleverschools.co.uk</a:t>
            </a:r>
          </a:p>
        </p:txBody>
      </p:sp>
      <p:sp>
        <p:nvSpPr>
          <p:cNvPr id="4" name="Slide Number Placeholder 3"/>
          <p:cNvSpPr>
            <a:spLocks noGrp="1"/>
          </p:cNvSpPr>
          <p:nvPr>
            <p:ph type="sldNum" sz="quarter" idx="5"/>
          </p:nvPr>
        </p:nvSpPr>
        <p:spPr/>
        <p:txBody>
          <a:bodyPr/>
          <a:lstStyle/>
          <a:p>
            <a:fld id="{C9DB4481-7055-C944-BF5F-CDA050E8C921}" type="slidenum">
              <a:rPr lang="en-US" smtClean="0"/>
              <a:t>17</a:t>
            </a:fld>
            <a:endParaRPr lang="en-US"/>
          </a:p>
        </p:txBody>
      </p:sp>
    </p:spTree>
    <p:extLst>
      <p:ext uri="{BB962C8B-B14F-4D97-AF65-F5344CB8AC3E}">
        <p14:creationId xmlns:p14="http://schemas.microsoft.com/office/powerpoint/2010/main" val="646475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a:br>
            <a:br>
              <a:rPr lang="en-US"/>
            </a:br>
            <a:endParaRPr lang="en-US"/>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18</a:t>
            </a:fld>
            <a:endParaRPr lang="en-US"/>
          </a:p>
        </p:txBody>
      </p:sp>
    </p:spTree>
    <p:extLst>
      <p:ext uri="{BB962C8B-B14F-4D97-AF65-F5344CB8AC3E}">
        <p14:creationId xmlns:p14="http://schemas.microsoft.com/office/powerpoint/2010/main" val="3002467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Share the home learning link https://encounteredu.com/steam-activities/plastic-investigator</a:t>
            </a:r>
          </a:p>
        </p:txBody>
      </p:sp>
      <p:sp>
        <p:nvSpPr>
          <p:cNvPr id="4" name="Slide Number Placeholder 3"/>
          <p:cNvSpPr>
            <a:spLocks noGrp="1"/>
          </p:cNvSpPr>
          <p:nvPr>
            <p:ph type="sldNum" sz="quarter" idx="5"/>
          </p:nvPr>
        </p:nvSpPr>
        <p:spPr/>
        <p:txBody>
          <a:bodyPr/>
          <a:lstStyle/>
          <a:p>
            <a:fld id="{C9DB4481-7055-C944-BF5F-CDA050E8C921}" type="slidenum">
              <a:rPr lang="en-US" smtClean="0"/>
              <a:t>19</a:t>
            </a:fld>
            <a:endParaRPr lang="en-US"/>
          </a:p>
        </p:txBody>
      </p:sp>
    </p:spTree>
    <p:extLst>
      <p:ext uri="{BB962C8B-B14F-4D97-AF65-F5344CB8AC3E}">
        <p14:creationId xmlns:p14="http://schemas.microsoft.com/office/powerpoint/2010/main" val="2063878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that it is especially important for them to make notes during today’s lesson as these will help them later with their independent task.</a:t>
            </a:r>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2</a:t>
            </a:fld>
            <a:endParaRPr lang="en-US"/>
          </a:p>
        </p:txBody>
      </p:sp>
    </p:spTree>
    <p:extLst>
      <p:ext uri="{BB962C8B-B14F-4D97-AF65-F5344CB8AC3E}">
        <p14:creationId xmlns:p14="http://schemas.microsoft.com/office/powerpoint/2010/main" val="34644685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20</a:t>
            </a:fld>
            <a:endParaRPr lang="en-US"/>
          </a:p>
        </p:txBody>
      </p:sp>
    </p:spTree>
    <p:extLst>
      <p:ext uri="{BB962C8B-B14F-4D97-AF65-F5344CB8AC3E}">
        <p14:creationId xmlns:p14="http://schemas.microsoft.com/office/powerpoint/2010/main" val="2857733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You could either give students the meaning of these words, or you could do a short activity with them at/before the start of the lesson if you have the time. </a:t>
            </a:r>
          </a:p>
          <a:p>
            <a:r>
              <a:rPr lang="en-GB" sz="1200" b="0" i="0" kern="1200" dirty="0">
                <a:solidFill>
                  <a:schemeClr val="tx1"/>
                </a:solidFill>
                <a:effectLst/>
                <a:latin typeface="+mn-lt"/>
                <a:ea typeface="+mn-ea"/>
                <a:cs typeface="+mn-cs"/>
                <a:sym typeface="Calibri"/>
              </a:rPr>
              <a:t>Gyre - a large system of rotating ocean currents.</a:t>
            </a:r>
            <a:r>
              <a:rPr lang="en-US" sz="1200" dirty="0"/>
              <a:t>Toxins – a harmful or poisonous substance</a:t>
            </a:r>
          </a:p>
          <a:p>
            <a:r>
              <a:rPr lang="en-US" sz="1200" dirty="0" err="1"/>
              <a:t>Analyse</a:t>
            </a:r>
            <a:r>
              <a:rPr lang="en-US" sz="1200" dirty="0"/>
              <a:t> – to look at or examine something in detail in order to explain or interpret it</a:t>
            </a:r>
          </a:p>
          <a:p>
            <a:r>
              <a:rPr lang="en-US" sz="1200" dirty="0"/>
              <a:t>Pollution – a substance in the environment that is harmful or poisonous</a:t>
            </a:r>
          </a:p>
          <a:p>
            <a:pPr marL="0" marR="0" lvl="0" indent="0" defTabSz="914034" eaLnBrk="1" fontAlgn="auto" latinLnBrk="0" hangingPunct="1">
              <a:lnSpc>
                <a:spcPct val="100000"/>
              </a:lnSpc>
              <a:spcBef>
                <a:spcPts val="0"/>
              </a:spcBef>
              <a:spcAft>
                <a:spcPts val="0"/>
              </a:spcAft>
              <a:buClrTx/>
              <a:buSzTx/>
              <a:buFontTx/>
              <a:buNone/>
              <a:tabLst/>
              <a:defRPr/>
            </a:pPr>
            <a:r>
              <a:rPr lang="en-US" sz="1200" dirty="0"/>
              <a:t>Toxin  - a harmful or poisonous substance in a living organism</a:t>
            </a:r>
          </a:p>
          <a:p>
            <a:pPr marL="0" marR="0" lvl="0" indent="0" defTabSz="914034" eaLnBrk="1" fontAlgn="auto" latinLnBrk="0" hangingPunct="1">
              <a:lnSpc>
                <a:spcPct val="100000"/>
              </a:lnSpc>
              <a:spcBef>
                <a:spcPts val="0"/>
              </a:spcBef>
              <a:spcAft>
                <a:spcPts val="0"/>
              </a:spcAft>
              <a:buClrTx/>
              <a:buSzTx/>
              <a:buFontTx/>
              <a:buNone/>
              <a:tabLst/>
              <a:defRPr/>
            </a:pPr>
            <a:r>
              <a:rPr lang="en-GB" sz="1200" dirty="0"/>
              <a:t>Properties - a characteristic or trait that you can use to describe matter by observation, measurement, or combination.</a:t>
            </a:r>
          </a:p>
          <a:p>
            <a:pPr marL="0" marR="0" lvl="0" indent="0" defTabSz="914034" eaLnBrk="1" fontAlgn="auto" latinLnBrk="0" hangingPunct="1">
              <a:lnSpc>
                <a:spcPct val="100000"/>
              </a:lnSpc>
              <a:spcBef>
                <a:spcPts val="0"/>
              </a:spcBef>
              <a:spcAft>
                <a:spcPts val="0"/>
              </a:spcAft>
              <a:buClrTx/>
              <a:buSzTx/>
              <a:buFontTx/>
              <a:buNone/>
              <a:tabLst/>
              <a:defRPr/>
            </a:pPr>
            <a:r>
              <a:rPr lang="en-GB" sz="1200" dirty="0"/>
              <a:t>Degrade – to break down or deteriorate</a:t>
            </a:r>
          </a:p>
        </p:txBody>
      </p:sp>
      <p:sp>
        <p:nvSpPr>
          <p:cNvPr id="4" name="Slide Number Placeholder 3"/>
          <p:cNvSpPr>
            <a:spLocks noGrp="1"/>
          </p:cNvSpPr>
          <p:nvPr>
            <p:ph type="sldNum" sz="quarter" idx="5"/>
          </p:nvPr>
        </p:nvSpPr>
        <p:spPr/>
        <p:txBody>
          <a:bodyPr/>
          <a:lstStyle/>
          <a:p>
            <a:fld id="{C9DB4481-7055-C944-BF5F-CDA050E8C921}" type="slidenum">
              <a:rPr lang="en-US" smtClean="0"/>
              <a:t>3</a:t>
            </a:fld>
            <a:endParaRPr lang="en-US"/>
          </a:p>
        </p:txBody>
      </p:sp>
    </p:spTree>
    <p:extLst>
      <p:ext uri="{BB962C8B-B14F-4D97-AF65-F5344CB8AC3E}">
        <p14:creationId xmlns:p14="http://schemas.microsoft.com/office/powerpoint/2010/main" val="2618502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 students of the recycling process for PET bottles. Ask them whether they think all plastic either is, or can be recycled?</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4</a:t>
            </a:fld>
            <a:endParaRPr lang="en-US"/>
          </a:p>
        </p:txBody>
      </p:sp>
    </p:spTree>
    <p:extLst>
      <p:ext uri="{BB962C8B-B14F-4D97-AF65-F5344CB8AC3E}">
        <p14:creationId xmlns:p14="http://schemas.microsoft.com/office/powerpoint/2010/main" val="4145780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Ask the students what they think about this. What impact do they think this might have on the planet? Do they think it’s something that needs to, or can, change</a:t>
            </a:r>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5</a:t>
            </a:fld>
            <a:endParaRPr lang="en-US"/>
          </a:p>
        </p:txBody>
      </p:sp>
    </p:spTree>
    <p:extLst>
      <p:ext uri="{BB962C8B-B14F-4D97-AF65-F5344CB8AC3E}">
        <p14:creationId xmlns:p14="http://schemas.microsoft.com/office/powerpoint/2010/main" val="696300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sym typeface="Calibri"/>
              </a:rPr>
              <a:t>A gyre is a large system of rotating ocean currents.</a:t>
            </a:r>
            <a:endParaRPr lang="en-US" dirty="0"/>
          </a:p>
          <a:p>
            <a:pPr algn="l"/>
            <a:r>
              <a:rPr lang="en-US" sz="1800" b="0" i="0" u="none" strike="noStrike" baseline="0" dirty="0">
                <a:solidFill>
                  <a:srgbClr val="13123A"/>
                </a:solidFill>
                <a:latin typeface="EuclidSquare-Regular"/>
              </a:rPr>
              <a:t>Use slide 6 to explain what happens to plastic that</a:t>
            </a:r>
          </a:p>
          <a:p>
            <a:pPr algn="l"/>
            <a:r>
              <a:rPr lang="en-US" sz="1800" b="0" i="0" u="none" strike="noStrike" baseline="0" dirty="0">
                <a:solidFill>
                  <a:srgbClr val="13123A"/>
                </a:solidFill>
                <a:latin typeface="EuclidSquare-Regular"/>
              </a:rPr>
              <a:t>ends up in the oceans, how the currents move it and</a:t>
            </a:r>
          </a:p>
          <a:p>
            <a:pPr algn="l"/>
            <a:r>
              <a:rPr lang="en-US" sz="1800" b="0" i="0" u="none" strike="noStrike" baseline="0" dirty="0">
                <a:solidFill>
                  <a:srgbClr val="13123A"/>
                </a:solidFill>
                <a:latin typeface="EuclidSquare-Regular"/>
              </a:rPr>
              <a:t>how it can collect in gyres.</a:t>
            </a:r>
          </a:p>
          <a:p>
            <a:pPr algn="l"/>
            <a:r>
              <a:rPr lang="en-US" sz="1800" b="0" i="0" u="none" strike="noStrike" baseline="0" dirty="0">
                <a:solidFill>
                  <a:srgbClr val="13123A"/>
                </a:solidFill>
                <a:latin typeface="EuclidSquare-Regular"/>
              </a:rPr>
              <a:t>Find out more in the Plastic Clever Schools pupil workbook p. 14 https://commonseas.com/uploads/Plastic-Clever-Schools_Pupil-Workbook.pdf</a:t>
            </a:r>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6</a:t>
            </a:fld>
            <a:endParaRPr lang="en-US"/>
          </a:p>
        </p:txBody>
      </p:sp>
    </p:spTree>
    <p:extLst>
      <p:ext uri="{BB962C8B-B14F-4D97-AF65-F5344CB8AC3E}">
        <p14:creationId xmlns:p14="http://schemas.microsoft.com/office/powerpoint/2010/main" val="3636051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Could use a physical or digital map to show how isolated Henderson Island is. Nobody lives here or even close by.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7</a:t>
            </a:fld>
            <a:endParaRPr lang="en-US"/>
          </a:p>
        </p:txBody>
      </p:sp>
    </p:spTree>
    <p:extLst>
      <p:ext uri="{BB962C8B-B14F-4D97-AF65-F5344CB8AC3E}">
        <p14:creationId xmlns:p14="http://schemas.microsoft.com/office/powerpoint/2010/main" val="3010776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what they think about this. How could so much plastic end up on Henderson Island when there are no people living there? </a:t>
            </a:r>
          </a:p>
          <a:p>
            <a:r>
              <a:rPr lang="en-US" dirty="0"/>
              <a:t>Get students to predict the items that were found. Which items do they think were the most prevalent and why?</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8</a:t>
            </a:fld>
            <a:endParaRPr lang="en-US"/>
          </a:p>
        </p:txBody>
      </p:sp>
    </p:spTree>
    <p:extLst>
      <p:ext uri="{BB962C8B-B14F-4D97-AF65-F5344CB8AC3E}">
        <p14:creationId xmlns:p14="http://schemas.microsoft.com/office/powerpoint/2010/main" val="688203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 at the data collected in 2017.</a:t>
            </a:r>
          </a:p>
          <a:p>
            <a:r>
              <a:rPr lang="en-US" dirty="0"/>
              <a:t>Discuss how some of the litter could have arrived there. Ask the students what they think about this data. What does it tell us? How does it make them feel? Are there any items that surprise them the most? </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9</a:t>
            </a:fld>
            <a:endParaRPr lang="en-US"/>
          </a:p>
        </p:txBody>
      </p:sp>
    </p:spTree>
    <p:extLst>
      <p:ext uri="{BB962C8B-B14F-4D97-AF65-F5344CB8AC3E}">
        <p14:creationId xmlns:p14="http://schemas.microsoft.com/office/powerpoint/2010/main" val="12727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11/24/2021</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11/24/2021</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emf"/><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30.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13.png"/><Relationship Id="rId5" Type="http://schemas.openxmlformats.org/officeDocument/2006/relationships/image" Target="../media/image32.png"/><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image" Target="../media/image13.pn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0.emf"/><Relationship Id="rId5" Type="http://schemas.openxmlformats.org/officeDocument/2006/relationships/image" Target="../media/image23.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6.jpeg"/><Relationship Id="rId7"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9.jpeg"/><Relationship Id="rId7" Type="http://schemas.openxmlformats.org/officeDocument/2006/relationships/hyperlink" Target="https://encounteredu.com/steam-activities/plastic-investigator"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40.png"/><Relationship Id="rId4" Type="http://schemas.openxmlformats.org/officeDocument/2006/relationships/image" Target="../media/image20.emf"/></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1.jpeg"/><Relationship Id="rId7"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jpe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5.png"/><Relationship Id="rId10" Type="http://schemas.openxmlformats.org/officeDocument/2006/relationships/image" Target="../media/image18.png"/><Relationship Id="rId4" Type="http://schemas.openxmlformats.org/officeDocument/2006/relationships/image" Target="../media/image4.pn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0.emf"/><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4.jpe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6.png"/><Relationship Id="rId5" Type="http://schemas.openxmlformats.org/officeDocument/2006/relationships/image" Target="../media/image23.png"/><Relationship Id="rId10" Type="http://schemas.openxmlformats.org/officeDocument/2006/relationships/image" Target="../media/image3.emf"/><Relationship Id="rId4" Type="http://schemas.openxmlformats.org/officeDocument/2006/relationships/image" Target="../media/image27.png"/><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67707-5413-C84C-94F3-27FA7A5DA5D6}"/>
              </a:ext>
            </a:extLst>
          </p:cNvPr>
          <p:cNvSpPr>
            <a:spLocks noGrp="1"/>
          </p:cNvSpPr>
          <p:nvPr>
            <p:ph type="ctrTitle"/>
          </p:nvPr>
        </p:nvSpPr>
        <p:spPr/>
        <p:txBody>
          <a:bodyPr/>
          <a:lstStyle/>
          <a:p>
            <a:endParaRPr lang="en-US">
              <a:solidFill>
                <a:srgbClr val="44BDA9"/>
              </a:solidFill>
            </a:endParaRPr>
          </a:p>
        </p:txBody>
      </p:sp>
      <p:sp>
        <p:nvSpPr>
          <p:cNvPr id="3" name="Subtitle 2">
            <a:extLst>
              <a:ext uri="{FF2B5EF4-FFF2-40B4-BE49-F238E27FC236}">
                <a16:creationId xmlns:a16="http://schemas.microsoft.com/office/drawing/2014/main" id="{A699DEF1-A470-5742-BCC0-B0D372E373A8}"/>
              </a:ext>
            </a:extLst>
          </p:cNvPr>
          <p:cNvSpPr>
            <a:spLocks noGrp="1"/>
          </p:cNvSpPr>
          <p:nvPr>
            <p:ph type="subTitle" idx="1"/>
          </p:nvPr>
        </p:nvSpPr>
        <p:spPr/>
        <p:txBody>
          <a:bodyPr/>
          <a:lstStyle/>
          <a:p>
            <a:endParaRPr lang="en-US"/>
          </a:p>
        </p:txBody>
      </p:sp>
      <p:pic>
        <p:nvPicPr>
          <p:cNvPr id="10" name="Picture 9" descr="A picture containing text, aquatic mammal, seal, mammal&#10;&#10;Description automatically generated">
            <a:extLst>
              <a:ext uri="{FF2B5EF4-FFF2-40B4-BE49-F238E27FC236}">
                <a16:creationId xmlns:a16="http://schemas.microsoft.com/office/drawing/2014/main" id="{4C7CAB83-125D-8248-9C3B-95564DDD3C8A}"/>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9131B-ABF5-894E-9B67-EFF496F9CB89}"/>
              </a:ext>
            </a:extLst>
          </p:cNvPr>
          <p:cNvSpPr>
            <a:spLocks noGrp="1"/>
          </p:cNvSpPr>
          <p:nvPr>
            <p:ph type="title"/>
          </p:nvPr>
        </p:nvSpPr>
        <p:spPr/>
        <p:txBody>
          <a:bodyPr/>
          <a:lstStyle/>
          <a:p>
            <a:endParaRPr lang="en-US"/>
          </a:p>
        </p:txBody>
      </p:sp>
      <p:pic>
        <p:nvPicPr>
          <p:cNvPr id="5" name="Content Placeholder 4" descr="A picture containing icon&#10;&#10;Description automatically generated">
            <a:extLst>
              <a:ext uri="{FF2B5EF4-FFF2-40B4-BE49-F238E27FC236}">
                <a16:creationId xmlns:a16="http://schemas.microsoft.com/office/drawing/2014/main" id="{FABFAF64-82B3-6E4C-9666-540C2B9DE639}"/>
              </a:ext>
            </a:extLst>
          </p:cNvPr>
          <p:cNvPicPr>
            <a:picLocks noGrp="1" noChangeAspect="1"/>
          </p:cNvPicPr>
          <p:nvPr>
            <p:ph idx="1"/>
          </p:nvPr>
        </p:nvPicPr>
        <p:blipFill>
          <a:blip r:embed="rId3"/>
          <a:stretch>
            <a:fillRect/>
          </a:stretch>
        </p:blipFill>
        <p:spPr>
          <a:xfrm>
            <a:off x="0" y="0"/>
            <a:ext cx="12192000" cy="6858000"/>
          </a:xfrm>
        </p:spPr>
      </p:pic>
      <p:sp>
        <p:nvSpPr>
          <p:cNvPr id="7" name="TextBox 6">
            <a:extLst>
              <a:ext uri="{FF2B5EF4-FFF2-40B4-BE49-F238E27FC236}">
                <a16:creationId xmlns:a16="http://schemas.microsoft.com/office/drawing/2014/main" id="{83022A16-B7F6-2A49-9E96-B2103429F826}"/>
              </a:ext>
            </a:extLst>
          </p:cNvPr>
          <p:cNvSpPr txBox="1"/>
          <p:nvPr/>
        </p:nvSpPr>
        <p:spPr>
          <a:xfrm>
            <a:off x="582063" y="929604"/>
            <a:ext cx="3490208" cy="584775"/>
          </a:xfrm>
          <a:prstGeom prst="rect">
            <a:avLst/>
          </a:prstGeom>
          <a:noFill/>
        </p:spPr>
        <p:txBody>
          <a:bodyPr wrap="square" rtlCol="0">
            <a:spAutoFit/>
          </a:bodyPr>
          <a:lstStyle/>
          <a:p>
            <a:r>
              <a:rPr lang="en-US" sz="3200" b="1" dirty="0">
                <a:solidFill>
                  <a:srgbClr val="004A6C"/>
                </a:solidFill>
                <a:latin typeface="Gilroy Black" pitchFamily="2" charset="77"/>
              </a:rPr>
              <a:t>Henderson Island</a:t>
            </a:r>
          </a:p>
        </p:txBody>
      </p:sp>
      <p:pic>
        <p:nvPicPr>
          <p:cNvPr id="9" name="Picture 8" descr="Table&#10;&#10;Description automatically generated">
            <a:extLst>
              <a:ext uri="{FF2B5EF4-FFF2-40B4-BE49-F238E27FC236}">
                <a16:creationId xmlns:a16="http://schemas.microsoft.com/office/drawing/2014/main" id="{BB9D5FE0-14C1-E642-895D-BD0875B178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00607" y="2055813"/>
            <a:ext cx="7288242" cy="4215033"/>
          </a:xfrm>
          <a:prstGeom prst="rect">
            <a:avLst/>
          </a:prstGeom>
        </p:spPr>
      </p:pic>
      <p:sp>
        <p:nvSpPr>
          <p:cNvPr id="15" name="Rectangle 14">
            <a:extLst>
              <a:ext uri="{FF2B5EF4-FFF2-40B4-BE49-F238E27FC236}">
                <a16:creationId xmlns:a16="http://schemas.microsoft.com/office/drawing/2014/main" id="{E38FBE07-EEFD-5E4F-A12C-2CB55DEE1E84}"/>
              </a:ext>
            </a:extLst>
          </p:cNvPr>
          <p:cNvSpPr/>
          <p:nvPr/>
        </p:nvSpPr>
        <p:spPr>
          <a:xfrm>
            <a:off x="687572" y="2993849"/>
            <a:ext cx="3194617" cy="3046988"/>
          </a:xfrm>
          <a:prstGeom prst="rect">
            <a:avLst/>
          </a:prstGeom>
        </p:spPr>
        <p:txBody>
          <a:bodyPr wrap="square">
            <a:spAutoFit/>
          </a:bodyPr>
          <a:lstStyle/>
          <a:p>
            <a:r>
              <a:rPr lang="en-US" sz="2400" b="1" dirty="0">
                <a:solidFill>
                  <a:srgbClr val="F9F6ED"/>
                </a:solidFill>
                <a:latin typeface="Gilroy SemiBold" pitchFamily="2" charset="77"/>
              </a:rPr>
              <a:t>Look at the data collected on Henderson Island </a:t>
            </a:r>
            <a:br>
              <a:rPr lang="en-US" sz="2400" b="1" dirty="0">
                <a:solidFill>
                  <a:srgbClr val="F9F6ED"/>
                </a:solidFill>
                <a:latin typeface="Gilroy SemiBold" pitchFamily="2" charset="77"/>
              </a:rPr>
            </a:br>
            <a:r>
              <a:rPr lang="en-US" sz="2400" b="1" dirty="0">
                <a:solidFill>
                  <a:srgbClr val="F9F6ED"/>
                </a:solidFill>
                <a:latin typeface="Gilroy SemiBold" pitchFamily="2" charset="77"/>
              </a:rPr>
              <a:t>in 2017. Choose </a:t>
            </a:r>
            <a:br>
              <a:rPr lang="en-US" sz="2400" b="1" dirty="0">
                <a:solidFill>
                  <a:srgbClr val="F9F6ED"/>
                </a:solidFill>
                <a:latin typeface="Gilroy SemiBold" pitchFamily="2" charset="77"/>
              </a:rPr>
            </a:br>
            <a:r>
              <a:rPr lang="en-US" sz="2400" b="1" dirty="0">
                <a:solidFill>
                  <a:srgbClr val="F9F6ED"/>
                </a:solidFill>
                <a:latin typeface="Gilroy SemiBold" pitchFamily="2" charset="77"/>
              </a:rPr>
              <a:t>ten items from the table and create </a:t>
            </a:r>
            <a:br>
              <a:rPr lang="en-US" sz="2400" b="1" dirty="0">
                <a:solidFill>
                  <a:srgbClr val="F9F6ED"/>
                </a:solidFill>
                <a:latin typeface="Gilroy SemiBold" pitchFamily="2" charset="77"/>
              </a:rPr>
            </a:br>
            <a:r>
              <a:rPr lang="en-US" sz="2400" b="1" dirty="0">
                <a:solidFill>
                  <a:srgbClr val="F9F6ED"/>
                </a:solidFill>
                <a:latin typeface="Gilroy SemiBold" pitchFamily="2" charset="77"/>
              </a:rPr>
              <a:t>a bar chart that represents the data. </a:t>
            </a:r>
          </a:p>
        </p:txBody>
      </p:sp>
      <p:pic>
        <p:nvPicPr>
          <p:cNvPr id="20" name="Picture 19">
            <a:extLst>
              <a:ext uri="{FF2B5EF4-FFF2-40B4-BE49-F238E27FC236}">
                <a16:creationId xmlns:a16="http://schemas.microsoft.com/office/drawing/2014/main" id="{924D5A95-3E28-AA44-8557-A6265168000A}"/>
              </a:ext>
            </a:extLst>
          </p:cNvPr>
          <p:cNvPicPr>
            <a:picLocks noChangeAspect="1"/>
          </p:cNvPicPr>
          <p:nvPr/>
        </p:nvPicPr>
        <p:blipFill>
          <a:blip r:embed="rId5"/>
          <a:stretch>
            <a:fillRect/>
          </a:stretch>
        </p:blipFill>
        <p:spPr>
          <a:xfrm rot="4081343">
            <a:off x="3071327" y="2431979"/>
            <a:ext cx="659737" cy="771121"/>
          </a:xfrm>
          <a:prstGeom prst="rect">
            <a:avLst/>
          </a:prstGeom>
        </p:spPr>
      </p:pic>
    </p:spTree>
    <p:extLst>
      <p:ext uri="{BB962C8B-B14F-4D97-AF65-F5344CB8AC3E}">
        <p14:creationId xmlns:p14="http://schemas.microsoft.com/office/powerpoint/2010/main" val="2024310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4A92DBBC-8522-434F-9377-A95F7F135FD9}"/>
              </a:ext>
            </a:extLst>
          </p:cNvPr>
          <p:cNvPicPr>
            <a:picLocks noChangeAspect="1"/>
          </p:cNvPicPr>
          <p:nvPr/>
        </p:nvPicPr>
        <p:blipFill>
          <a:blip r:embed="rId3"/>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89313611-7D86-FB41-A33C-CFC9658F909C}"/>
              </a:ext>
            </a:extLst>
          </p:cNvPr>
          <p:cNvSpPr/>
          <p:nvPr/>
        </p:nvSpPr>
        <p:spPr>
          <a:xfrm>
            <a:off x="666043" y="2701886"/>
            <a:ext cx="5870224" cy="267765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4A07A304-FD93-1142-991A-394DFEA7AF3B}"/>
              </a:ext>
            </a:extLst>
          </p:cNvPr>
          <p:cNvSpPr/>
          <p:nvPr/>
        </p:nvSpPr>
        <p:spPr>
          <a:xfrm>
            <a:off x="989456" y="3029977"/>
            <a:ext cx="3791091" cy="2677656"/>
          </a:xfrm>
          <a:prstGeom prst="rect">
            <a:avLst/>
          </a:prstGeom>
        </p:spPr>
        <p:txBody>
          <a:bodyPr wrap="square">
            <a:spAutoFit/>
          </a:bodyPr>
          <a:lstStyle/>
          <a:p>
            <a:r>
              <a:rPr lang="en-GB" sz="2800" b="1" dirty="0">
                <a:solidFill>
                  <a:srgbClr val="004A6C"/>
                </a:solidFill>
                <a:latin typeface="Gilroy SemiBold" pitchFamily="2" charset="77"/>
              </a:rPr>
              <a:t>Which outdoor area in the school grounds do you think is the best to investigate and why?</a:t>
            </a:r>
          </a:p>
          <a:p>
            <a:pPr>
              <a:lnSpc>
                <a:spcPct val="100000"/>
              </a:lnSpc>
            </a:pPr>
            <a:endParaRPr lang="en-US" sz="2800" b="1" dirty="0">
              <a:solidFill>
                <a:srgbClr val="004A6C"/>
              </a:solidFill>
              <a:latin typeface="Gilroy SemiBold" pitchFamily="2" charset="77"/>
            </a:endParaRPr>
          </a:p>
        </p:txBody>
      </p:sp>
      <p:sp>
        <p:nvSpPr>
          <p:cNvPr id="9" name="TextBox 8">
            <a:extLst>
              <a:ext uri="{FF2B5EF4-FFF2-40B4-BE49-F238E27FC236}">
                <a16:creationId xmlns:a16="http://schemas.microsoft.com/office/drawing/2014/main" id="{6B5EA9C4-A0A8-0F47-BFA3-16D338F70C64}"/>
              </a:ext>
            </a:extLst>
          </p:cNvPr>
          <p:cNvSpPr txBox="1"/>
          <p:nvPr/>
        </p:nvSpPr>
        <p:spPr>
          <a:xfrm>
            <a:off x="582063" y="929604"/>
            <a:ext cx="3490208" cy="584775"/>
          </a:xfrm>
          <a:prstGeom prst="rect">
            <a:avLst/>
          </a:prstGeom>
          <a:noFill/>
        </p:spPr>
        <p:txBody>
          <a:bodyPr wrap="square" rtlCol="0">
            <a:spAutoFit/>
          </a:bodyPr>
          <a:lstStyle/>
          <a:p>
            <a:r>
              <a:rPr lang="en-US" sz="3200" b="1" dirty="0">
                <a:solidFill>
                  <a:srgbClr val="004A6C"/>
                </a:solidFill>
                <a:latin typeface="Gilroy Black" pitchFamily="2" charset="77"/>
              </a:rPr>
              <a:t>Our fieldwork</a:t>
            </a:r>
          </a:p>
        </p:txBody>
      </p:sp>
      <p:pic>
        <p:nvPicPr>
          <p:cNvPr id="12" name="Picture 11">
            <a:extLst>
              <a:ext uri="{FF2B5EF4-FFF2-40B4-BE49-F238E27FC236}">
                <a16:creationId xmlns:a16="http://schemas.microsoft.com/office/drawing/2014/main" id="{3C6170D4-CE7E-5141-989C-B46FF1976BD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3976"/>
          <a:stretch/>
        </p:blipFill>
        <p:spPr>
          <a:xfrm>
            <a:off x="932496" y="0"/>
            <a:ext cx="11239625" cy="6858000"/>
          </a:xfrm>
          <a:prstGeom prst="rect">
            <a:avLst/>
          </a:prstGeom>
        </p:spPr>
      </p:pic>
      <p:pic>
        <p:nvPicPr>
          <p:cNvPr id="10" name="Picture 9">
            <a:extLst>
              <a:ext uri="{FF2B5EF4-FFF2-40B4-BE49-F238E27FC236}">
                <a16:creationId xmlns:a16="http://schemas.microsoft.com/office/drawing/2014/main" id="{0AD562FF-B79D-0549-B8E9-485C7D42937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04767" y="1"/>
            <a:ext cx="7244193" cy="6858000"/>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AB25C0C0-E702-44CB-AC1C-F71880920B82}"/>
              </a:ext>
            </a:extLst>
          </p:cNvPr>
          <p:cNvPicPr>
            <a:picLocks noChangeAspect="1"/>
          </p:cNvPicPr>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1739192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3B8603-8D9C-C949-ACA0-06D4B539FB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D5B5F019-5AFD-F04E-8C01-75DDC9073756}"/>
              </a:ext>
            </a:extLst>
          </p:cNvPr>
          <p:cNvSpPr/>
          <p:nvPr/>
        </p:nvSpPr>
        <p:spPr>
          <a:xfrm>
            <a:off x="5044311" y="657726"/>
            <a:ext cx="6565626" cy="120315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7D3F714-4DCD-5C4E-9A5B-580AEA1B305E}"/>
              </a:ext>
            </a:extLst>
          </p:cNvPr>
          <p:cNvSpPr/>
          <p:nvPr/>
        </p:nvSpPr>
        <p:spPr>
          <a:xfrm>
            <a:off x="5293693" y="823666"/>
            <a:ext cx="6128286" cy="830997"/>
          </a:xfrm>
          <a:prstGeom prst="rect">
            <a:avLst/>
          </a:prstGeom>
        </p:spPr>
        <p:txBody>
          <a:bodyPr wrap="square">
            <a:spAutoFit/>
          </a:bodyPr>
          <a:lstStyle/>
          <a:p>
            <a:r>
              <a:rPr lang="en-GB" sz="2400" b="1" dirty="0">
                <a:solidFill>
                  <a:srgbClr val="004A6C"/>
                </a:solidFill>
                <a:latin typeface="Gilroy SemiBold" pitchFamily="2" charset="77"/>
              </a:rPr>
              <a:t>How do you think we could find out about plastic pollution in our school grounds?</a:t>
            </a:r>
          </a:p>
        </p:txBody>
      </p:sp>
      <p:sp>
        <p:nvSpPr>
          <p:cNvPr id="16" name="TextBox 15">
            <a:extLst>
              <a:ext uri="{FF2B5EF4-FFF2-40B4-BE49-F238E27FC236}">
                <a16:creationId xmlns:a16="http://schemas.microsoft.com/office/drawing/2014/main" id="{0AAD4724-63F7-2A4A-84DB-A6CB45AEAD1D}"/>
              </a:ext>
            </a:extLst>
          </p:cNvPr>
          <p:cNvSpPr txBox="1"/>
          <p:nvPr/>
        </p:nvSpPr>
        <p:spPr>
          <a:xfrm>
            <a:off x="582063" y="929604"/>
            <a:ext cx="3490208" cy="584775"/>
          </a:xfrm>
          <a:prstGeom prst="rect">
            <a:avLst/>
          </a:prstGeom>
          <a:noFill/>
        </p:spPr>
        <p:txBody>
          <a:bodyPr wrap="square" rtlCol="0">
            <a:spAutoFit/>
          </a:bodyPr>
          <a:lstStyle/>
          <a:p>
            <a:r>
              <a:rPr lang="en-US" sz="3200" b="1" dirty="0">
                <a:solidFill>
                  <a:srgbClr val="004A6C"/>
                </a:solidFill>
                <a:latin typeface="Gilroy Black" pitchFamily="2" charset="77"/>
              </a:rPr>
              <a:t>Our fieldwork</a:t>
            </a:r>
          </a:p>
        </p:txBody>
      </p:sp>
      <p:sp>
        <p:nvSpPr>
          <p:cNvPr id="24" name="Rectangle 23">
            <a:extLst>
              <a:ext uri="{FF2B5EF4-FFF2-40B4-BE49-F238E27FC236}">
                <a16:creationId xmlns:a16="http://schemas.microsoft.com/office/drawing/2014/main" id="{5EAC0320-D9BB-7F4D-991C-CD4DDC1C8EAB}"/>
              </a:ext>
            </a:extLst>
          </p:cNvPr>
          <p:cNvSpPr/>
          <p:nvPr/>
        </p:nvSpPr>
        <p:spPr>
          <a:xfrm>
            <a:off x="2814459" y="3304674"/>
            <a:ext cx="6217246" cy="120032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CBC81A49-E410-5A42-9A94-B4A99E70A465}"/>
              </a:ext>
            </a:extLst>
          </p:cNvPr>
          <p:cNvSpPr/>
          <p:nvPr/>
        </p:nvSpPr>
        <p:spPr>
          <a:xfrm>
            <a:off x="3063841" y="3470615"/>
            <a:ext cx="5550770" cy="1200329"/>
          </a:xfrm>
          <a:prstGeom prst="rect">
            <a:avLst/>
          </a:prstGeom>
        </p:spPr>
        <p:txBody>
          <a:bodyPr wrap="square">
            <a:spAutoFit/>
          </a:bodyPr>
          <a:lstStyle/>
          <a:p>
            <a:r>
              <a:rPr lang="en-GB" sz="2400" b="1" dirty="0">
                <a:solidFill>
                  <a:srgbClr val="FF0000"/>
                </a:solidFill>
                <a:latin typeface="Gilroy SemiBold" pitchFamily="2" charset="77"/>
              </a:rPr>
              <a:t>Teacher note: add </a:t>
            </a:r>
            <a:r>
              <a:rPr lang="en-US" sz="2400" b="1" dirty="0">
                <a:solidFill>
                  <a:srgbClr val="FF0000"/>
                </a:solidFill>
                <a:latin typeface="Gilroy SemiBold" pitchFamily="2" charset="77"/>
              </a:rPr>
              <a:t>a map of the local area with sample sites marked.</a:t>
            </a:r>
          </a:p>
          <a:p>
            <a:endParaRPr lang="en-GB" sz="2400" b="1" dirty="0">
              <a:solidFill>
                <a:srgbClr val="004A6C"/>
              </a:solidFill>
              <a:latin typeface="Gilroy SemiBold" pitchFamily="2" charset="77"/>
            </a:endParaRPr>
          </a:p>
        </p:txBody>
      </p:sp>
      <p:pic>
        <p:nvPicPr>
          <p:cNvPr id="3" name="Picture 2" descr="A picture containing text&#10;&#10;Description automatically generated">
            <a:extLst>
              <a:ext uri="{FF2B5EF4-FFF2-40B4-BE49-F238E27FC236}">
                <a16:creationId xmlns:a16="http://schemas.microsoft.com/office/drawing/2014/main" id="{D3097CCA-4F93-4D47-872A-0234336AD64C}"/>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4397335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3B8603-8D9C-C949-ACA0-06D4B539FBC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59"/>
          <a:stretch/>
        </p:blipFill>
        <p:spPr>
          <a:xfrm>
            <a:off x="0" y="0"/>
            <a:ext cx="12192000" cy="6857999"/>
          </a:xfrm>
          <a:prstGeom prst="rect">
            <a:avLst/>
          </a:prstGeom>
        </p:spPr>
      </p:pic>
      <p:sp>
        <p:nvSpPr>
          <p:cNvPr id="9" name="Rectangle 8">
            <a:extLst>
              <a:ext uri="{FF2B5EF4-FFF2-40B4-BE49-F238E27FC236}">
                <a16:creationId xmlns:a16="http://schemas.microsoft.com/office/drawing/2014/main" id="{D5B5F019-5AFD-F04E-8C01-75DDC9073756}"/>
              </a:ext>
            </a:extLst>
          </p:cNvPr>
          <p:cNvSpPr/>
          <p:nvPr/>
        </p:nvSpPr>
        <p:spPr>
          <a:xfrm>
            <a:off x="5944959" y="482269"/>
            <a:ext cx="4693247" cy="82457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7D3F714-4DCD-5C4E-9A5B-580AEA1B305E}"/>
              </a:ext>
            </a:extLst>
          </p:cNvPr>
          <p:cNvSpPr/>
          <p:nvPr/>
        </p:nvSpPr>
        <p:spPr>
          <a:xfrm>
            <a:off x="6162256" y="482269"/>
            <a:ext cx="4331571" cy="824573"/>
          </a:xfrm>
          <a:prstGeom prst="rect">
            <a:avLst/>
          </a:prstGeom>
        </p:spPr>
        <p:txBody>
          <a:bodyPr wrap="square">
            <a:spAutoFit/>
          </a:bodyPr>
          <a:lstStyle/>
          <a:p>
            <a:r>
              <a:rPr lang="en-GB" sz="2400" b="1" dirty="0">
                <a:solidFill>
                  <a:srgbClr val="004A6C"/>
                </a:solidFill>
                <a:latin typeface="Gilroy SemiBold" pitchFamily="2" charset="77"/>
              </a:rPr>
              <a:t>Complete a risk assessment</a:t>
            </a:r>
            <a:br>
              <a:rPr lang="en-GB" sz="2400" b="1" dirty="0">
                <a:solidFill>
                  <a:srgbClr val="004A6C"/>
                </a:solidFill>
                <a:latin typeface="Gilroy SemiBold" pitchFamily="2" charset="77"/>
              </a:rPr>
            </a:br>
            <a:r>
              <a:rPr lang="en-GB" sz="2400" b="1" dirty="0">
                <a:solidFill>
                  <a:srgbClr val="004A6C"/>
                </a:solidFill>
                <a:latin typeface="Gilroy SemiBold" pitchFamily="2" charset="77"/>
              </a:rPr>
              <a:t>for your fieldwork:</a:t>
            </a:r>
          </a:p>
        </p:txBody>
      </p:sp>
      <p:sp>
        <p:nvSpPr>
          <p:cNvPr id="16" name="TextBox 15">
            <a:extLst>
              <a:ext uri="{FF2B5EF4-FFF2-40B4-BE49-F238E27FC236}">
                <a16:creationId xmlns:a16="http://schemas.microsoft.com/office/drawing/2014/main" id="{0AAD4724-63F7-2A4A-84DB-A6CB45AEAD1D}"/>
              </a:ext>
            </a:extLst>
          </p:cNvPr>
          <p:cNvSpPr txBox="1"/>
          <p:nvPr/>
        </p:nvSpPr>
        <p:spPr>
          <a:xfrm>
            <a:off x="582063" y="667550"/>
            <a:ext cx="3490208" cy="584775"/>
          </a:xfrm>
          <a:prstGeom prst="rect">
            <a:avLst/>
          </a:prstGeom>
          <a:noFill/>
        </p:spPr>
        <p:txBody>
          <a:bodyPr wrap="square" rtlCol="0">
            <a:spAutoFit/>
          </a:bodyPr>
          <a:lstStyle/>
          <a:p>
            <a:r>
              <a:rPr lang="en-US" sz="3200" b="1" dirty="0">
                <a:solidFill>
                  <a:srgbClr val="004A6C"/>
                </a:solidFill>
                <a:latin typeface="Gilroy Black" pitchFamily="2" charset="77"/>
              </a:rPr>
              <a:t>Our fieldwork</a:t>
            </a:r>
          </a:p>
        </p:txBody>
      </p:sp>
      <p:pic>
        <p:nvPicPr>
          <p:cNvPr id="4" name="Picture 3" descr="A picture containing sky, outdoor, grass, parked&#10;&#10;Description automatically generated">
            <a:extLst>
              <a:ext uri="{FF2B5EF4-FFF2-40B4-BE49-F238E27FC236}">
                <a16:creationId xmlns:a16="http://schemas.microsoft.com/office/drawing/2014/main" id="{A7583DA4-212C-2E48-9E97-3A6684BD3B52}"/>
              </a:ext>
            </a:extLst>
          </p:cNvPr>
          <p:cNvPicPr>
            <a:picLocks noChangeAspect="1"/>
          </p:cNvPicPr>
          <p:nvPr/>
        </p:nvPicPr>
        <p:blipFill rotWithShape="1">
          <a:blip r:embed="rId5"/>
          <a:srcRect t="14081"/>
          <a:stretch/>
        </p:blipFill>
        <p:spPr>
          <a:xfrm>
            <a:off x="4299103" y="1789111"/>
            <a:ext cx="7017474" cy="3988000"/>
          </a:xfrm>
          <a:prstGeom prst="rect">
            <a:avLst/>
          </a:prstGeom>
        </p:spPr>
      </p:pic>
      <p:sp>
        <p:nvSpPr>
          <p:cNvPr id="24" name="Rectangle 23">
            <a:extLst>
              <a:ext uri="{FF2B5EF4-FFF2-40B4-BE49-F238E27FC236}">
                <a16:creationId xmlns:a16="http://schemas.microsoft.com/office/drawing/2014/main" id="{5EAC0320-D9BB-7F4D-991C-CD4DDC1C8EAB}"/>
              </a:ext>
            </a:extLst>
          </p:cNvPr>
          <p:cNvSpPr/>
          <p:nvPr/>
        </p:nvSpPr>
        <p:spPr>
          <a:xfrm>
            <a:off x="593949" y="1799302"/>
            <a:ext cx="4230569" cy="397780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CBC81A49-E410-5A42-9A94-B4A99E70A465}"/>
              </a:ext>
            </a:extLst>
          </p:cNvPr>
          <p:cNvSpPr/>
          <p:nvPr/>
        </p:nvSpPr>
        <p:spPr>
          <a:xfrm>
            <a:off x="805076" y="1956717"/>
            <a:ext cx="5494831" cy="4247317"/>
          </a:xfrm>
          <a:prstGeom prst="rect">
            <a:avLst/>
          </a:prstGeom>
        </p:spPr>
        <p:txBody>
          <a:bodyPr wrap="square">
            <a:spAutoFit/>
          </a:bodyPr>
          <a:lstStyle/>
          <a:p>
            <a:pPr defTabSz="457200" hangingPunct="0"/>
            <a:r>
              <a:rPr lang="en-GB" b="1" dirty="0">
                <a:solidFill>
                  <a:srgbClr val="004A6C"/>
                </a:solidFill>
                <a:latin typeface="Gilroy SemiBold" pitchFamily="2" charset="77"/>
                <a:sym typeface="Calibri"/>
              </a:rPr>
              <a:t>Risk: falling on bumpy ground</a:t>
            </a:r>
            <a:endParaRPr lang="en-GB" b="1" dirty="0">
              <a:solidFill>
                <a:srgbClr val="004A6C"/>
              </a:solidFill>
              <a:latin typeface="Gilroy SemiBold" pitchFamily="2" charset="77"/>
            </a:endParaRPr>
          </a:p>
          <a:p>
            <a:pPr defTabSz="457200" hangingPunct="0"/>
            <a:r>
              <a:rPr lang="en-GB" b="1" dirty="0">
                <a:solidFill>
                  <a:srgbClr val="0090D4"/>
                </a:solidFill>
                <a:latin typeface="Gilroy SemiBold" pitchFamily="2" charset="77"/>
                <a:sym typeface="Calibri"/>
              </a:rPr>
              <a:t>Action: walk rather than run. </a:t>
            </a:r>
            <a:br>
              <a:rPr lang="en-GB" b="1" dirty="0">
                <a:solidFill>
                  <a:srgbClr val="0090D4"/>
                </a:solidFill>
                <a:latin typeface="Gilroy SemiBold" pitchFamily="2" charset="77"/>
                <a:sym typeface="Calibri"/>
              </a:rPr>
            </a:br>
            <a:r>
              <a:rPr lang="en-GB" b="1" dirty="0">
                <a:solidFill>
                  <a:srgbClr val="0090D4"/>
                </a:solidFill>
                <a:latin typeface="Gilroy SemiBold" pitchFamily="2" charset="77"/>
                <a:sym typeface="Calibri"/>
              </a:rPr>
              <a:t>Look carefully</a:t>
            </a:r>
          </a:p>
          <a:p>
            <a:pPr defTabSz="457200" hangingPunct="0"/>
            <a:endParaRPr lang="en-GB" b="1" dirty="0">
              <a:solidFill>
                <a:srgbClr val="0090D4"/>
              </a:solidFill>
              <a:latin typeface="Gilroy SemiBold" pitchFamily="2" charset="77"/>
              <a:sym typeface="Calibri"/>
            </a:endParaRPr>
          </a:p>
          <a:p>
            <a:pPr defTabSz="457200" hangingPunct="0"/>
            <a:r>
              <a:rPr lang="en-GB" b="1" dirty="0">
                <a:solidFill>
                  <a:srgbClr val="004A6C"/>
                </a:solidFill>
                <a:latin typeface="Gilroy SemiBold" pitchFamily="2" charset="77"/>
                <a:sym typeface="Calibri"/>
              </a:rPr>
              <a:t>Risk: moving cars</a:t>
            </a:r>
            <a:endParaRPr lang="en-GB" b="1" dirty="0"/>
          </a:p>
          <a:p>
            <a:pPr defTabSz="457200" hangingPunct="0"/>
            <a:r>
              <a:rPr lang="en-GB" b="1" dirty="0">
                <a:solidFill>
                  <a:srgbClr val="0090D4"/>
                </a:solidFill>
                <a:latin typeface="Gilroy SemiBold" pitchFamily="2" charset="77"/>
                <a:sym typeface="Calibri"/>
              </a:rPr>
              <a:t>Action: Look, listen and think. </a:t>
            </a:r>
            <a:br>
              <a:rPr lang="en-GB" b="1" dirty="0">
                <a:solidFill>
                  <a:srgbClr val="0090D4"/>
                </a:solidFill>
                <a:latin typeface="Gilroy SemiBold" pitchFamily="2" charset="77"/>
                <a:sym typeface="Calibri"/>
              </a:rPr>
            </a:br>
            <a:r>
              <a:rPr lang="en-GB" b="1" dirty="0">
                <a:solidFill>
                  <a:srgbClr val="0090D4"/>
                </a:solidFill>
                <a:latin typeface="Gilroy SemiBold" pitchFamily="2" charset="77"/>
                <a:sym typeface="Calibri"/>
              </a:rPr>
              <a:t>Stay close to adults</a:t>
            </a:r>
          </a:p>
          <a:p>
            <a:pPr defTabSz="457200" hangingPunct="0"/>
            <a:endParaRPr lang="en-GB" b="1" dirty="0">
              <a:solidFill>
                <a:srgbClr val="0090D4"/>
              </a:solidFill>
              <a:latin typeface="Gilroy SemiBold" pitchFamily="2" charset="77"/>
              <a:sym typeface="Calibri"/>
            </a:endParaRPr>
          </a:p>
          <a:p>
            <a:pPr defTabSz="457200" hangingPunct="0"/>
            <a:r>
              <a:rPr lang="en-GB" b="1" dirty="0">
                <a:solidFill>
                  <a:srgbClr val="004A6C"/>
                </a:solidFill>
                <a:latin typeface="Gilroy SemiBold" pitchFamily="2" charset="77"/>
                <a:sym typeface="Calibri"/>
              </a:rPr>
              <a:t>Risk: </a:t>
            </a:r>
            <a:r>
              <a:rPr lang="en-GB" b="1" dirty="0">
                <a:solidFill>
                  <a:srgbClr val="004A6C"/>
                </a:solidFill>
                <a:latin typeface="Gilroy SemiBold" pitchFamily="2" charset="77"/>
              </a:rPr>
              <a:t>litter</a:t>
            </a:r>
            <a:endParaRPr lang="en-GB" b="1" dirty="0"/>
          </a:p>
          <a:p>
            <a:pPr defTabSz="457200" hangingPunct="0"/>
            <a:r>
              <a:rPr lang="en-GB" b="1" dirty="0">
                <a:solidFill>
                  <a:srgbClr val="0090D4"/>
                </a:solidFill>
                <a:latin typeface="Gilroy SemiBold" pitchFamily="2" charset="77"/>
                <a:sym typeface="Calibri"/>
              </a:rPr>
              <a:t>Action: use a litter picker or gloves</a:t>
            </a:r>
          </a:p>
          <a:p>
            <a:pPr defTabSz="457200" hangingPunct="0"/>
            <a:endParaRPr lang="en-GB" b="1" dirty="0">
              <a:solidFill>
                <a:srgbClr val="0090D4"/>
              </a:solidFill>
              <a:latin typeface="Gilroy SemiBold" pitchFamily="2" charset="77"/>
              <a:sym typeface="Calibri"/>
            </a:endParaRPr>
          </a:p>
          <a:p>
            <a:pPr defTabSz="457200" hangingPunct="0"/>
            <a:r>
              <a:rPr lang="en-GB" b="1" dirty="0">
                <a:solidFill>
                  <a:srgbClr val="004A6C"/>
                </a:solidFill>
                <a:latin typeface="Gilroy SemiBold" pitchFamily="2" charset="77"/>
                <a:sym typeface="Calibri"/>
              </a:rPr>
              <a:t>Risk: steep, slippery slope</a:t>
            </a:r>
            <a:endParaRPr lang="en-GB" b="1" dirty="0">
              <a:solidFill>
                <a:srgbClr val="004A6C"/>
              </a:solidFill>
              <a:latin typeface="Gilroy SemiBold" pitchFamily="2" charset="77"/>
            </a:endParaRPr>
          </a:p>
          <a:p>
            <a:pPr defTabSz="457200" hangingPunct="0"/>
            <a:r>
              <a:rPr lang="en-GB" b="1" dirty="0">
                <a:solidFill>
                  <a:srgbClr val="0090D4"/>
                </a:solidFill>
                <a:latin typeface="Gilroy SemiBold" pitchFamily="2" charset="77"/>
                <a:sym typeface="Calibri"/>
              </a:rPr>
              <a:t>Action: keep clear</a:t>
            </a:r>
          </a:p>
          <a:p>
            <a:pPr defTabSz="457200" hangingPunct="0"/>
            <a:endParaRPr lang="en-GB" b="1" dirty="0">
              <a:solidFill>
                <a:srgbClr val="0090D4"/>
              </a:solidFill>
              <a:latin typeface="Gilroy SemiBold" pitchFamily="2" charset="77"/>
              <a:sym typeface="Calibri"/>
            </a:endParaRPr>
          </a:p>
          <a:p>
            <a:pPr defTabSz="457200" hangingPunct="0"/>
            <a:endParaRPr lang="en-GB" b="1" dirty="0">
              <a:solidFill>
                <a:srgbClr val="0090D4"/>
              </a:solidFill>
              <a:latin typeface="Gilroy SemiBold" pitchFamily="2" charset="77"/>
              <a:sym typeface="Calibri"/>
            </a:endParaRPr>
          </a:p>
        </p:txBody>
      </p:sp>
      <p:sp>
        <p:nvSpPr>
          <p:cNvPr id="21" name="Rectangle 20">
            <a:extLst>
              <a:ext uri="{FF2B5EF4-FFF2-40B4-BE49-F238E27FC236}">
                <a16:creationId xmlns:a16="http://schemas.microsoft.com/office/drawing/2014/main" id="{15CC33FF-C2AD-714D-A4C3-C4C0935B378C}"/>
              </a:ext>
            </a:extLst>
          </p:cNvPr>
          <p:cNvSpPr/>
          <p:nvPr/>
        </p:nvSpPr>
        <p:spPr>
          <a:xfrm>
            <a:off x="5984288" y="2286893"/>
            <a:ext cx="5130448" cy="666865"/>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FB8A8BF-5DBC-6143-A991-51103593F2F8}"/>
              </a:ext>
            </a:extLst>
          </p:cNvPr>
          <p:cNvSpPr/>
          <p:nvPr/>
        </p:nvSpPr>
        <p:spPr>
          <a:xfrm>
            <a:off x="6061473" y="2435659"/>
            <a:ext cx="4924746" cy="369332"/>
          </a:xfrm>
          <a:prstGeom prst="rect">
            <a:avLst/>
          </a:prstGeom>
        </p:spPr>
        <p:txBody>
          <a:bodyPr wrap="none">
            <a:spAutoFit/>
          </a:bodyPr>
          <a:lstStyle/>
          <a:p>
            <a:pPr marL="0" lvl="1" indent="0">
              <a:buNone/>
            </a:pPr>
            <a:r>
              <a:rPr lang="en-US" b="1" dirty="0">
                <a:solidFill>
                  <a:srgbClr val="F9F6ED"/>
                </a:solidFill>
                <a:latin typeface="Gilroy SemiBold" pitchFamily="2" charset="77"/>
              </a:rPr>
              <a:t>Are there any other risks we should plan for?</a:t>
            </a:r>
          </a:p>
        </p:txBody>
      </p:sp>
      <p:pic>
        <p:nvPicPr>
          <p:cNvPr id="6" name="Picture 5" descr="A picture containing text&#10;&#10;Description automatically generated">
            <a:extLst>
              <a:ext uri="{FF2B5EF4-FFF2-40B4-BE49-F238E27FC236}">
                <a16:creationId xmlns:a16="http://schemas.microsoft.com/office/drawing/2014/main" id="{27362AF4-3CDA-4D78-B267-4D63FACEF831}"/>
              </a:ext>
            </a:extLst>
          </p:cNvPr>
          <p:cNvPicPr>
            <a:picLocks noChangeAspect="1"/>
          </p:cNvPicPr>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1826167367"/>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ky, outdoor, yellow, container&#10;&#10;Description automatically generated">
            <a:extLst>
              <a:ext uri="{FF2B5EF4-FFF2-40B4-BE49-F238E27FC236}">
                <a16:creationId xmlns:a16="http://schemas.microsoft.com/office/drawing/2014/main" id="{FBD994C4-81B2-5A41-9472-FD30A89CE94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
            <a:ext cx="12192000" cy="6858000"/>
          </a:xfrm>
          <a:prstGeom prst="rect">
            <a:avLst/>
          </a:prstGeom>
        </p:spPr>
      </p:pic>
      <p:pic>
        <p:nvPicPr>
          <p:cNvPr id="9" name="Picture 8">
            <a:extLst>
              <a:ext uri="{FF2B5EF4-FFF2-40B4-BE49-F238E27FC236}">
                <a16:creationId xmlns:a16="http://schemas.microsoft.com/office/drawing/2014/main" id="{1353F454-D008-F746-B544-B0EB27E91E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2192000" cy="6858000"/>
          </a:xfrm>
          <a:prstGeom prst="rect">
            <a:avLst/>
          </a:prstGeom>
        </p:spPr>
      </p:pic>
      <p:sp>
        <p:nvSpPr>
          <p:cNvPr id="11" name="TextBox 10">
            <a:extLst>
              <a:ext uri="{FF2B5EF4-FFF2-40B4-BE49-F238E27FC236}">
                <a16:creationId xmlns:a16="http://schemas.microsoft.com/office/drawing/2014/main" id="{06BADA5A-5E99-2F4F-A760-2D93959E2552}"/>
              </a:ext>
            </a:extLst>
          </p:cNvPr>
          <p:cNvSpPr txBox="1"/>
          <p:nvPr/>
        </p:nvSpPr>
        <p:spPr>
          <a:xfrm>
            <a:off x="582063" y="929605"/>
            <a:ext cx="4503284" cy="461665"/>
          </a:xfrm>
          <a:prstGeom prst="rect">
            <a:avLst/>
          </a:prstGeom>
          <a:noFill/>
        </p:spPr>
        <p:txBody>
          <a:bodyPr wrap="square" rtlCol="0">
            <a:spAutoFit/>
          </a:bodyPr>
          <a:lstStyle/>
          <a:p>
            <a:r>
              <a:rPr lang="en-US" sz="2400" b="1" dirty="0">
                <a:solidFill>
                  <a:srgbClr val="004A6C"/>
                </a:solidFill>
                <a:latin typeface="Gilroy Black" pitchFamily="2" charset="77"/>
              </a:rPr>
              <a:t>Carry out your fieldwork</a:t>
            </a:r>
          </a:p>
        </p:txBody>
      </p:sp>
      <p:sp>
        <p:nvSpPr>
          <p:cNvPr id="18" name="Rectangle 17">
            <a:extLst>
              <a:ext uri="{FF2B5EF4-FFF2-40B4-BE49-F238E27FC236}">
                <a16:creationId xmlns:a16="http://schemas.microsoft.com/office/drawing/2014/main" id="{9A5C9FF9-7673-0341-B4CA-99B53C6D88F3}"/>
              </a:ext>
            </a:extLst>
          </p:cNvPr>
          <p:cNvSpPr/>
          <p:nvPr/>
        </p:nvSpPr>
        <p:spPr>
          <a:xfrm>
            <a:off x="7599993" y="1205191"/>
            <a:ext cx="4009944" cy="302505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8A665B4-9C45-F942-A472-8D4EE002F590}"/>
              </a:ext>
            </a:extLst>
          </p:cNvPr>
          <p:cNvSpPr/>
          <p:nvPr/>
        </p:nvSpPr>
        <p:spPr>
          <a:xfrm>
            <a:off x="7817290" y="1391270"/>
            <a:ext cx="3600140" cy="2677656"/>
          </a:xfrm>
          <a:prstGeom prst="rect">
            <a:avLst/>
          </a:prstGeom>
        </p:spPr>
        <p:txBody>
          <a:bodyPr wrap="square">
            <a:spAutoFit/>
          </a:bodyPr>
          <a:lstStyle/>
          <a:p>
            <a:r>
              <a:rPr lang="en-GB" sz="2800" b="1" dirty="0">
                <a:solidFill>
                  <a:srgbClr val="004A6C"/>
                </a:solidFill>
                <a:latin typeface="Gilroy SemiBold" pitchFamily="2" charset="77"/>
              </a:rPr>
              <a:t>Use a table to record and assess the plastic pollution environmental quality of your school grounds.</a:t>
            </a:r>
          </a:p>
        </p:txBody>
      </p:sp>
      <p:pic>
        <p:nvPicPr>
          <p:cNvPr id="3" name="Picture 2" descr="Text&#10;&#10;Description automatically generated with low confidence">
            <a:extLst>
              <a:ext uri="{FF2B5EF4-FFF2-40B4-BE49-F238E27FC236}">
                <a16:creationId xmlns:a16="http://schemas.microsoft.com/office/drawing/2014/main" id="{EC6B0FEC-C75F-4EE4-BAB4-40A37F5E80D4}"/>
              </a:ext>
            </a:extLst>
          </p:cNvPr>
          <p:cNvPicPr>
            <a:picLocks noChangeAspect="1"/>
          </p:cNvPicPr>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4099949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3B8603-8D9C-C949-ACA0-06D4B539FB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5EAC0320-D9BB-7F4D-991C-CD4DDC1C8EAB}"/>
              </a:ext>
            </a:extLst>
          </p:cNvPr>
          <p:cNvSpPr/>
          <p:nvPr/>
        </p:nvSpPr>
        <p:spPr>
          <a:xfrm>
            <a:off x="582063" y="1916782"/>
            <a:ext cx="5081318" cy="367028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EB16C68-2301-FD4E-A79D-AD1CE6D8FFC8}"/>
              </a:ext>
            </a:extLst>
          </p:cNvPr>
          <p:cNvSpPr txBox="1"/>
          <p:nvPr/>
        </p:nvSpPr>
        <p:spPr>
          <a:xfrm>
            <a:off x="582063" y="929605"/>
            <a:ext cx="4503284" cy="461665"/>
          </a:xfrm>
          <a:prstGeom prst="rect">
            <a:avLst/>
          </a:prstGeom>
          <a:noFill/>
        </p:spPr>
        <p:txBody>
          <a:bodyPr wrap="square" rtlCol="0">
            <a:spAutoFit/>
          </a:bodyPr>
          <a:lstStyle/>
          <a:p>
            <a:r>
              <a:rPr lang="en-US" sz="2400" b="1" dirty="0">
                <a:solidFill>
                  <a:srgbClr val="004A6C"/>
                </a:solidFill>
                <a:latin typeface="Gilroy Black" pitchFamily="2" charset="77"/>
              </a:rPr>
              <a:t>Fieldwork done. Good job!</a:t>
            </a:r>
          </a:p>
        </p:txBody>
      </p:sp>
      <p:sp>
        <p:nvSpPr>
          <p:cNvPr id="2" name="Rectangle 1">
            <a:extLst>
              <a:ext uri="{FF2B5EF4-FFF2-40B4-BE49-F238E27FC236}">
                <a16:creationId xmlns:a16="http://schemas.microsoft.com/office/drawing/2014/main" id="{207408A9-C568-0641-AD56-8A6FDDD2F329}"/>
              </a:ext>
            </a:extLst>
          </p:cNvPr>
          <p:cNvSpPr/>
          <p:nvPr/>
        </p:nvSpPr>
        <p:spPr>
          <a:xfrm>
            <a:off x="721734" y="2043762"/>
            <a:ext cx="4801976" cy="3416320"/>
          </a:xfrm>
          <a:prstGeom prst="rect">
            <a:avLst/>
          </a:prstGeom>
        </p:spPr>
        <p:txBody>
          <a:bodyPr wrap="square">
            <a:spAutoFit/>
          </a:bodyPr>
          <a:lstStyle/>
          <a:p>
            <a:r>
              <a:rPr lang="en-GB" b="1" dirty="0">
                <a:solidFill>
                  <a:srgbClr val="004A6C"/>
                </a:solidFill>
                <a:latin typeface="Gilroy SemiBold" pitchFamily="2" charset="77"/>
              </a:rPr>
              <a:t>What did you find out about the levels of plastic pollution in the school grounds? </a:t>
            </a:r>
          </a:p>
          <a:p>
            <a:endParaRPr lang="en-GB" b="1" dirty="0">
              <a:solidFill>
                <a:srgbClr val="004A6C"/>
              </a:solidFill>
              <a:latin typeface="Gilroy SemiBold" pitchFamily="2" charset="77"/>
            </a:endParaRPr>
          </a:p>
          <a:p>
            <a:r>
              <a:rPr lang="en-GB" b="1" dirty="0">
                <a:solidFill>
                  <a:srgbClr val="004A6C"/>
                </a:solidFill>
                <a:latin typeface="Gilroy SemiBold" pitchFamily="2" charset="77"/>
              </a:rPr>
              <a:t>Were there any areas that </a:t>
            </a:r>
            <a:br>
              <a:rPr lang="en-GB" b="1" dirty="0">
                <a:solidFill>
                  <a:srgbClr val="004A6C"/>
                </a:solidFill>
                <a:latin typeface="Gilroy SemiBold" pitchFamily="2" charset="77"/>
              </a:rPr>
            </a:br>
            <a:r>
              <a:rPr lang="en-GB" b="1" dirty="0">
                <a:solidFill>
                  <a:srgbClr val="004A6C"/>
                </a:solidFill>
                <a:latin typeface="Gilroy SemiBold" pitchFamily="2" charset="77"/>
              </a:rPr>
              <a:t>had more litter than others? </a:t>
            </a:r>
          </a:p>
          <a:p>
            <a:endParaRPr lang="en-GB" b="1" dirty="0">
              <a:solidFill>
                <a:srgbClr val="004A6C"/>
              </a:solidFill>
              <a:latin typeface="Gilroy SemiBold" pitchFamily="2" charset="77"/>
            </a:endParaRPr>
          </a:p>
          <a:p>
            <a:r>
              <a:rPr lang="en-GB" b="1" dirty="0">
                <a:solidFill>
                  <a:srgbClr val="004A6C"/>
                </a:solidFill>
                <a:latin typeface="Gilroy SemiBold" pitchFamily="2" charset="77"/>
              </a:rPr>
              <a:t>Why do you think this </a:t>
            </a:r>
            <a:br>
              <a:rPr lang="en-GB" b="1" dirty="0">
                <a:solidFill>
                  <a:srgbClr val="004A6C"/>
                </a:solidFill>
                <a:latin typeface="Gilroy SemiBold" pitchFamily="2" charset="77"/>
              </a:rPr>
            </a:br>
            <a:r>
              <a:rPr lang="en-GB" b="1" dirty="0">
                <a:solidFill>
                  <a:srgbClr val="004A6C"/>
                </a:solidFill>
                <a:latin typeface="Gilroy SemiBold" pitchFamily="2" charset="77"/>
              </a:rPr>
              <a:t>may have been? </a:t>
            </a:r>
          </a:p>
          <a:p>
            <a:endParaRPr lang="en-GB" b="1" dirty="0">
              <a:solidFill>
                <a:srgbClr val="004A6C"/>
              </a:solidFill>
              <a:latin typeface="Gilroy SemiBold" pitchFamily="2" charset="77"/>
            </a:endParaRPr>
          </a:p>
          <a:p>
            <a:r>
              <a:rPr lang="en-GB" b="1" dirty="0">
                <a:solidFill>
                  <a:srgbClr val="004A6C"/>
                </a:solidFill>
                <a:latin typeface="Gilroy SemiBold" pitchFamily="2" charset="77"/>
              </a:rPr>
              <a:t>What do you think could be done to improve the levels of plastic pollution in the school grounds?</a:t>
            </a:r>
          </a:p>
        </p:txBody>
      </p:sp>
      <p:sp>
        <p:nvSpPr>
          <p:cNvPr id="13" name="Rectangle 12">
            <a:extLst>
              <a:ext uri="{FF2B5EF4-FFF2-40B4-BE49-F238E27FC236}">
                <a16:creationId xmlns:a16="http://schemas.microsoft.com/office/drawing/2014/main" id="{8D47FAF0-71A0-9946-ABD4-80560E32F5E9}"/>
              </a:ext>
            </a:extLst>
          </p:cNvPr>
          <p:cNvSpPr/>
          <p:nvPr/>
        </p:nvSpPr>
        <p:spPr>
          <a:xfrm>
            <a:off x="5981681" y="2994518"/>
            <a:ext cx="5779408" cy="120032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1389EC4-AC9A-BD4B-9250-D172908452C8}"/>
              </a:ext>
            </a:extLst>
          </p:cNvPr>
          <p:cNvSpPr/>
          <p:nvPr/>
        </p:nvSpPr>
        <p:spPr>
          <a:xfrm>
            <a:off x="6096000" y="3151759"/>
            <a:ext cx="5550770" cy="1200329"/>
          </a:xfrm>
          <a:prstGeom prst="rect">
            <a:avLst/>
          </a:prstGeom>
        </p:spPr>
        <p:txBody>
          <a:bodyPr wrap="square">
            <a:spAutoFit/>
          </a:bodyPr>
          <a:lstStyle/>
          <a:p>
            <a:r>
              <a:rPr lang="en-GB" sz="2400" b="1" dirty="0">
                <a:solidFill>
                  <a:srgbClr val="FF0000"/>
                </a:solidFill>
                <a:latin typeface="Gilroy SemiBold" pitchFamily="2" charset="77"/>
              </a:rPr>
              <a:t>Teacher note: add </a:t>
            </a:r>
            <a:r>
              <a:rPr lang="en-US" sz="2400" b="1" dirty="0">
                <a:solidFill>
                  <a:srgbClr val="FF0000"/>
                </a:solidFill>
                <a:latin typeface="Gilroy SemiBold" pitchFamily="2" charset="77"/>
              </a:rPr>
              <a:t>insert a map of the local area with sample sites marked.</a:t>
            </a:r>
          </a:p>
          <a:p>
            <a:endParaRPr lang="en-GB" sz="2400" b="1" dirty="0">
              <a:solidFill>
                <a:srgbClr val="004A6C"/>
              </a:solidFill>
              <a:latin typeface="Gilroy SemiBold" pitchFamily="2" charset="77"/>
            </a:endParaRPr>
          </a:p>
        </p:txBody>
      </p:sp>
      <p:pic>
        <p:nvPicPr>
          <p:cNvPr id="4" name="Picture 3" descr="A picture containing text&#10;&#10;Description automatically generated">
            <a:extLst>
              <a:ext uri="{FF2B5EF4-FFF2-40B4-BE49-F238E27FC236}">
                <a16:creationId xmlns:a16="http://schemas.microsoft.com/office/drawing/2014/main" id="{06965D41-F8C5-417E-8541-1D5F94D62D12}"/>
              </a:ext>
            </a:extLst>
          </p:cNvPr>
          <p:cNvPicPr>
            <a:picLocks noChangeAspect="1"/>
          </p:cNvPicPr>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2964557376"/>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17DDD76-085E-FE4E-A235-ED70D841D4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80323"/>
            <a:ext cx="4627366" cy="461665"/>
          </a:xfrm>
          <a:prstGeom prst="rect">
            <a:avLst/>
          </a:prstGeom>
          <a:noFill/>
        </p:spPr>
        <p:txBody>
          <a:bodyPr wrap="square" rtlCol="0">
            <a:spAutoFit/>
          </a:bodyPr>
          <a:lstStyle/>
          <a:p>
            <a:r>
              <a:rPr lang="en-US" sz="2400" b="1" dirty="0">
                <a:solidFill>
                  <a:srgbClr val="004A6C"/>
                </a:solidFill>
                <a:latin typeface="Gilroy Black" pitchFamily="2" charset="77"/>
              </a:rPr>
              <a:t>Your task: </a:t>
            </a:r>
            <a:r>
              <a:rPr lang="en-US" sz="2400" b="1" dirty="0">
                <a:solidFill>
                  <a:srgbClr val="0090D4"/>
                </a:solidFill>
                <a:latin typeface="Gilroy Black" pitchFamily="2" charset="77"/>
              </a:rPr>
              <a:t>data analysis</a:t>
            </a:r>
          </a:p>
        </p:txBody>
      </p:sp>
      <p:sp>
        <p:nvSpPr>
          <p:cNvPr id="31" name="Rectangle 30">
            <a:extLst>
              <a:ext uri="{FF2B5EF4-FFF2-40B4-BE49-F238E27FC236}">
                <a16:creationId xmlns:a16="http://schemas.microsoft.com/office/drawing/2014/main" id="{4EFA9503-3659-A247-AE78-7083D914D690}"/>
              </a:ext>
            </a:extLst>
          </p:cNvPr>
          <p:cNvSpPr/>
          <p:nvPr/>
        </p:nvSpPr>
        <p:spPr>
          <a:xfrm>
            <a:off x="620045" y="2764465"/>
            <a:ext cx="6566817" cy="288235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385BFB0A-3E8B-B544-9A17-12F4BFCA19DC}"/>
              </a:ext>
            </a:extLst>
          </p:cNvPr>
          <p:cNvSpPr/>
          <p:nvPr/>
        </p:nvSpPr>
        <p:spPr>
          <a:xfrm>
            <a:off x="952570" y="3069882"/>
            <a:ext cx="5801156" cy="2308324"/>
          </a:xfrm>
          <a:prstGeom prst="rect">
            <a:avLst/>
          </a:prstGeom>
        </p:spPr>
        <p:txBody>
          <a:bodyPr wrap="square">
            <a:spAutoFit/>
          </a:bodyPr>
          <a:lstStyle/>
          <a:p>
            <a:r>
              <a:rPr lang="en-US" sz="2400" b="1" dirty="0">
                <a:solidFill>
                  <a:srgbClr val="004A6C"/>
                </a:solidFill>
                <a:latin typeface="Gilroy SemiBold" pitchFamily="2" charset="77"/>
              </a:rPr>
              <a:t>Look at the data you have collected on the levels of plastic pollution around our school grounds (the amount of plastic litter you found). Create a bar chart to represent your data, just like we did for the Henderson Island data.</a:t>
            </a:r>
          </a:p>
        </p:txBody>
      </p:sp>
      <p:pic>
        <p:nvPicPr>
          <p:cNvPr id="7" name="Picture 6" descr="Logo, icon&#10;&#10;Description automatically generated">
            <a:extLst>
              <a:ext uri="{FF2B5EF4-FFF2-40B4-BE49-F238E27FC236}">
                <a16:creationId xmlns:a16="http://schemas.microsoft.com/office/drawing/2014/main" id="{3247272E-E5FB-CA47-A667-CCFA9E22C5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70648" y="1838485"/>
            <a:ext cx="4404257" cy="4339489"/>
          </a:xfrm>
          <a:prstGeom prst="rect">
            <a:avLst/>
          </a:prstGeom>
        </p:spPr>
      </p:pic>
      <p:pic>
        <p:nvPicPr>
          <p:cNvPr id="14" name="Picture 13">
            <a:extLst>
              <a:ext uri="{FF2B5EF4-FFF2-40B4-BE49-F238E27FC236}">
                <a16:creationId xmlns:a16="http://schemas.microsoft.com/office/drawing/2014/main" id="{2B7FCAA5-D145-B348-970E-62E4CB9B67E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184152">
            <a:off x="10713589" y="4815214"/>
            <a:ext cx="1534497" cy="1512808"/>
          </a:xfrm>
          <a:prstGeom prst="rect">
            <a:avLst/>
          </a:prstGeom>
        </p:spPr>
      </p:pic>
      <p:pic>
        <p:nvPicPr>
          <p:cNvPr id="15" name="Picture 14">
            <a:extLst>
              <a:ext uri="{FF2B5EF4-FFF2-40B4-BE49-F238E27FC236}">
                <a16:creationId xmlns:a16="http://schemas.microsoft.com/office/drawing/2014/main" id="{604AA963-2151-DD4B-9903-E4D9BDA85A1D}"/>
              </a:ext>
            </a:extLst>
          </p:cNvPr>
          <p:cNvPicPr>
            <a:picLocks noChangeAspect="1"/>
          </p:cNvPicPr>
          <p:nvPr/>
        </p:nvPicPr>
        <p:blipFill>
          <a:blip r:embed="rId6"/>
          <a:stretch>
            <a:fillRect/>
          </a:stretch>
        </p:blipFill>
        <p:spPr>
          <a:xfrm rot="4081343">
            <a:off x="6647317" y="2062943"/>
            <a:ext cx="659737" cy="771121"/>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0B2E41A3-D0C3-4215-828C-FE08A784CC25}"/>
              </a:ext>
            </a:extLst>
          </p:cNvPr>
          <p:cNvPicPr>
            <a:picLocks noChangeAspect="1"/>
          </p:cNvPicPr>
          <p:nvPr/>
        </p:nvPicPr>
        <p:blipFill>
          <a:blip r:embed="rId7"/>
          <a:stretch>
            <a:fillRect/>
          </a:stretch>
        </p:blipFill>
        <p:spPr>
          <a:xfrm>
            <a:off x="0" y="0"/>
            <a:ext cx="12192000" cy="6858000"/>
          </a:xfrm>
          <a:prstGeom prst="rect">
            <a:avLst/>
          </a:prstGeom>
        </p:spPr>
      </p:pic>
    </p:spTree>
    <p:extLst>
      <p:ext uri="{BB962C8B-B14F-4D97-AF65-F5344CB8AC3E}">
        <p14:creationId xmlns:p14="http://schemas.microsoft.com/office/powerpoint/2010/main" val="20881986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B869A-20FD-7647-9D5D-FA280FDE292E}"/>
              </a:ext>
            </a:extLst>
          </p:cNvPr>
          <p:cNvSpPr>
            <a:spLocks noGrp="1"/>
          </p:cNvSpPr>
          <p:nvPr>
            <p:ph type="title"/>
          </p:nvPr>
        </p:nvSpPr>
        <p:spPr/>
        <p:txBody>
          <a:bodyPr/>
          <a:lstStyle/>
          <a:p>
            <a:endParaRPr lang="en-US" dirty="0"/>
          </a:p>
        </p:txBody>
      </p:sp>
      <p:pic>
        <p:nvPicPr>
          <p:cNvPr id="9" name="Content Placeholder 8" descr="A picture containing icon&#10;&#10;Description automatically generated">
            <a:extLst>
              <a:ext uri="{FF2B5EF4-FFF2-40B4-BE49-F238E27FC236}">
                <a16:creationId xmlns:a16="http://schemas.microsoft.com/office/drawing/2014/main" id="{DCD2F1E4-7E3B-EC40-BF6A-3D82A9A0ABFC}"/>
              </a:ext>
            </a:extLst>
          </p:cNvPr>
          <p:cNvPicPr>
            <a:picLocks noGrp="1" noChangeAspect="1"/>
          </p:cNvPicPr>
          <p:nvPr>
            <p:ph idx="1"/>
          </p:nvPr>
        </p:nvPicPr>
        <p:blipFill>
          <a:blip r:embed="rId3"/>
          <a:stretch>
            <a:fillRect/>
          </a:stretch>
        </p:blipFill>
        <p:spPr>
          <a:xfrm>
            <a:off x="0" y="-13518"/>
            <a:ext cx="12216032" cy="6871518"/>
          </a:xfrm>
        </p:spPr>
      </p:pic>
      <p:sp>
        <p:nvSpPr>
          <p:cNvPr id="4" name="TextBox 3">
            <a:extLst>
              <a:ext uri="{FF2B5EF4-FFF2-40B4-BE49-F238E27FC236}">
                <a16:creationId xmlns:a16="http://schemas.microsoft.com/office/drawing/2014/main" id="{30197889-42BC-CA4E-9318-62EF85E6CE34}"/>
              </a:ext>
            </a:extLst>
          </p:cNvPr>
          <p:cNvSpPr txBox="1"/>
          <p:nvPr/>
        </p:nvSpPr>
        <p:spPr>
          <a:xfrm>
            <a:off x="582062" y="911428"/>
            <a:ext cx="4956685" cy="584775"/>
          </a:xfrm>
          <a:prstGeom prst="rect">
            <a:avLst/>
          </a:prstGeom>
          <a:noFill/>
        </p:spPr>
        <p:txBody>
          <a:bodyPr wrap="square" rtlCol="0">
            <a:spAutoFit/>
          </a:bodyPr>
          <a:lstStyle/>
          <a:p>
            <a:r>
              <a:rPr lang="en-US" sz="3200" b="1" dirty="0">
                <a:solidFill>
                  <a:srgbClr val="004A6C"/>
                </a:solidFill>
                <a:latin typeface="Gilroy Black" pitchFamily="2" charset="77"/>
              </a:rPr>
              <a:t>Plenary</a:t>
            </a:r>
          </a:p>
        </p:txBody>
      </p:sp>
      <p:sp>
        <p:nvSpPr>
          <p:cNvPr id="6" name="Rectangle 5">
            <a:extLst>
              <a:ext uri="{FF2B5EF4-FFF2-40B4-BE49-F238E27FC236}">
                <a16:creationId xmlns:a16="http://schemas.microsoft.com/office/drawing/2014/main" id="{148557BE-B6B3-5A4D-82D2-963D75263EF0}"/>
              </a:ext>
            </a:extLst>
          </p:cNvPr>
          <p:cNvSpPr/>
          <p:nvPr/>
        </p:nvSpPr>
        <p:spPr>
          <a:xfrm>
            <a:off x="666042" y="2421149"/>
            <a:ext cx="7932525" cy="380318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3E20D94-83C2-D84D-AF0C-0CBC6E351390}"/>
              </a:ext>
            </a:extLst>
          </p:cNvPr>
          <p:cNvSpPr/>
          <p:nvPr/>
        </p:nvSpPr>
        <p:spPr>
          <a:xfrm>
            <a:off x="838200" y="2720072"/>
            <a:ext cx="3949287" cy="3170099"/>
          </a:xfrm>
          <a:prstGeom prst="rect">
            <a:avLst/>
          </a:prstGeom>
        </p:spPr>
        <p:txBody>
          <a:bodyPr wrap="square">
            <a:spAutoFit/>
          </a:bodyPr>
          <a:lstStyle/>
          <a:p>
            <a:r>
              <a:rPr lang="en-GB" sz="2000" b="1" dirty="0">
                <a:solidFill>
                  <a:srgbClr val="004A6C"/>
                </a:solidFill>
                <a:latin typeface="Gilroy SemiBold" pitchFamily="2" charset="77"/>
              </a:rPr>
              <a:t>What did you learn from your fieldwork?</a:t>
            </a:r>
          </a:p>
          <a:p>
            <a:endParaRPr lang="en-GB" sz="2000" b="1" dirty="0">
              <a:solidFill>
                <a:srgbClr val="004A6C"/>
              </a:solidFill>
              <a:latin typeface="Gilroy SemiBold" pitchFamily="2" charset="77"/>
            </a:endParaRPr>
          </a:p>
          <a:p>
            <a:r>
              <a:rPr lang="en-GB" sz="2000" b="1" dirty="0">
                <a:solidFill>
                  <a:srgbClr val="004A6C"/>
                </a:solidFill>
                <a:latin typeface="Gilroy SemiBold" pitchFamily="2" charset="77"/>
              </a:rPr>
              <a:t>Do you think any changes need to be made in our school? Explain why.</a:t>
            </a:r>
          </a:p>
          <a:p>
            <a:endParaRPr lang="en-GB" sz="2000" b="1" dirty="0">
              <a:solidFill>
                <a:srgbClr val="004A6C"/>
              </a:solidFill>
              <a:latin typeface="Gilroy SemiBold" pitchFamily="2" charset="77"/>
            </a:endParaRPr>
          </a:p>
          <a:p>
            <a:r>
              <a:rPr lang="en-GB" sz="2000" b="1" dirty="0">
                <a:solidFill>
                  <a:srgbClr val="004A6C"/>
                </a:solidFill>
                <a:latin typeface="Gilroy SemiBold" pitchFamily="2" charset="77"/>
              </a:rPr>
              <a:t>What might you change about your own behaviour and actions? Explain why. </a:t>
            </a:r>
          </a:p>
        </p:txBody>
      </p:sp>
      <p:pic>
        <p:nvPicPr>
          <p:cNvPr id="11" name="Picture 10">
            <a:extLst>
              <a:ext uri="{FF2B5EF4-FFF2-40B4-BE49-F238E27FC236}">
                <a16:creationId xmlns:a16="http://schemas.microsoft.com/office/drawing/2014/main" id="{A5F98DD3-C581-AF42-9827-EC65FE8003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3976"/>
          <a:stretch/>
        </p:blipFill>
        <p:spPr>
          <a:xfrm>
            <a:off x="976407" y="0"/>
            <a:ext cx="11239625" cy="6858000"/>
          </a:xfrm>
          <a:prstGeom prst="rect">
            <a:avLst/>
          </a:prstGeom>
        </p:spPr>
      </p:pic>
      <p:pic>
        <p:nvPicPr>
          <p:cNvPr id="13" name="Picture 12" descr="A sign on a tree&#10;&#10;Description automatically generated with low confidence">
            <a:extLst>
              <a:ext uri="{FF2B5EF4-FFF2-40B4-BE49-F238E27FC236}">
                <a16:creationId xmlns:a16="http://schemas.microsoft.com/office/drawing/2014/main" id="{82C175F4-0804-D247-973A-5088A45C30C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333434" y="1"/>
            <a:ext cx="7882598" cy="6871518"/>
          </a:xfrm>
          <a:prstGeom prst="rect">
            <a:avLst/>
          </a:prstGeom>
        </p:spPr>
      </p:pic>
    </p:spTree>
    <p:extLst>
      <p:ext uri="{BB962C8B-B14F-4D97-AF65-F5344CB8AC3E}">
        <p14:creationId xmlns:p14="http://schemas.microsoft.com/office/powerpoint/2010/main" val="31712931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1C83AC-CFC4-7F49-9556-62C15F5CFC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2" name="Rectangle 21">
            <a:extLst>
              <a:ext uri="{FF2B5EF4-FFF2-40B4-BE49-F238E27FC236}">
                <a16:creationId xmlns:a16="http://schemas.microsoft.com/office/drawing/2014/main" id="{70672C19-53D3-2D4F-8A69-F4CAE2D6A520}"/>
              </a:ext>
            </a:extLst>
          </p:cNvPr>
          <p:cNvSpPr/>
          <p:nvPr/>
        </p:nvSpPr>
        <p:spPr>
          <a:xfrm>
            <a:off x="574554" y="5349717"/>
            <a:ext cx="1440513"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4" name="Rectangle 23">
            <a:extLst>
              <a:ext uri="{FF2B5EF4-FFF2-40B4-BE49-F238E27FC236}">
                <a16:creationId xmlns:a16="http://schemas.microsoft.com/office/drawing/2014/main" id="{ACBFBCD1-26BB-9843-8288-E5860311B094}"/>
              </a:ext>
            </a:extLst>
          </p:cNvPr>
          <p:cNvSpPr/>
          <p:nvPr/>
        </p:nvSpPr>
        <p:spPr>
          <a:xfrm>
            <a:off x="2331483" y="5347695"/>
            <a:ext cx="1383778"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6" name="Rectangle 25">
            <a:extLst>
              <a:ext uri="{FF2B5EF4-FFF2-40B4-BE49-F238E27FC236}">
                <a16:creationId xmlns:a16="http://schemas.microsoft.com/office/drawing/2014/main" id="{6851A341-3818-AF47-9804-57F19F2CAEE7}"/>
              </a:ext>
            </a:extLst>
          </p:cNvPr>
          <p:cNvSpPr/>
          <p:nvPr/>
        </p:nvSpPr>
        <p:spPr>
          <a:xfrm>
            <a:off x="4012193"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8" name="Rectangle 27">
            <a:extLst>
              <a:ext uri="{FF2B5EF4-FFF2-40B4-BE49-F238E27FC236}">
                <a16:creationId xmlns:a16="http://schemas.microsoft.com/office/drawing/2014/main" id="{D0DD6BC8-D695-DE48-8A13-4F3FDC6D0659}"/>
              </a:ext>
            </a:extLst>
          </p:cNvPr>
          <p:cNvSpPr/>
          <p:nvPr/>
        </p:nvSpPr>
        <p:spPr>
          <a:xfrm>
            <a:off x="5671639"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0" name="Rectangle 29">
            <a:extLst>
              <a:ext uri="{FF2B5EF4-FFF2-40B4-BE49-F238E27FC236}">
                <a16:creationId xmlns:a16="http://schemas.microsoft.com/office/drawing/2014/main" id="{206D5E18-21D5-C142-9AB2-3CE22022BD03}"/>
              </a:ext>
            </a:extLst>
          </p:cNvPr>
          <p:cNvSpPr/>
          <p:nvPr/>
        </p:nvSpPr>
        <p:spPr>
          <a:xfrm>
            <a:off x="7345421"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2" name="Rectangle 31">
            <a:extLst>
              <a:ext uri="{FF2B5EF4-FFF2-40B4-BE49-F238E27FC236}">
                <a16:creationId xmlns:a16="http://schemas.microsoft.com/office/drawing/2014/main" id="{338EEC88-E82E-AB47-BD6A-AEEF8FCA2441}"/>
              </a:ext>
            </a:extLst>
          </p:cNvPr>
          <p:cNvSpPr/>
          <p:nvPr/>
        </p:nvSpPr>
        <p:spPr>
          <a:xfrm>
            <a:off x="8857886"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4" name="Rectangle 33">
            <a:extLst>
              <a:ext uri="{FF2B5EF4-FFF2-40B4-BE49-F238E27FC236}">
                <a16:creationId xmlns:a16="http://schemas.microsoft.com/office/drawing/2014/main" id="{EAD19B49-2637-AC4F-B2AC-DD41AEDA0158}"/>
              </a:ext>
            </a:extLst>
          </p:cNvPr>
          <p:cNvSpPr/>
          <p:nvPr/>
        </p:nvSpPr>
        <p:spPr>
          <a:xfrm>
            <a:off x="10450015" y="5349718"/>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9" name="Rectangle 38">
            <a:extLst>
              <a:ext uri="{FF2B5EF4-FFF2-40B4-BE49-F238E27FC236}">
                <a16:creationId xmlns:a16="http://schemas.microsoft.com/office/drawing/2014/main" id="{57B76DD5-9C1A-2448-89BE-0487DF6B5AD3}"/>
              </a:ext>
            </a:extLst>
          </p:cNvPr>
          <p:cNvSpPr/>
          <p:nvPr/>
        </p:nvSpPr>
        <p:spPr>
          <a:xfrm>
            <a:off x="574554" y="4792150"/>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0" name="Rectangle 39">
            <a:extLst>
              <a:ext uri="{FF2B5EF4-FFF2-40B4-BE49-F238E27FC236}">
                <a16:creationId xmlns:a16="http://schemas.microsoft.com/office/drawing/2014/main" id="{9184D2F4-2181-9D47-BC51-0C91040CCDCD}"/>
              </a:ext>
            </a:extLst>
          </p:cNvPr>
          <p:cNvSpPr/>
          <p:nvPr/>
        </p:nvSpPr>
        <p:spPr>
          <a:xfrm>
            <a:off x="2243565" y="4792150"/>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41" name="Rectangle 40">
            <a:extLst>
              <a:ext uri="{FF2B5EF4-FFF2-40B4-BE49-F238E27FC236}">
                <a16:creationId xmlns:a16="http://schemas.microsoft.com/office/drawing/2014/main" id="{58A4256F-0848-F742-A616-3E00BF12F990}"/>
              </a:ext>
            </a:extLst>
          </p:cNvPr>
          <p:cNvSpPr/>
          <p:nvPr/>
        </p:nvSpPr>
        <p:spPr>
          <a:xfrm>
            <a:off x="3900775" y="4792150"/>
            <a:ext cx="273908"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sp>
        <p:nvSpPr>
          <p:cNvPr id="42" name="Rectangle 41">
            <a:extLst>
              <a:ext uri="{FF2B5EF4-FFF2-40B4-BE49-F238E27FC236}">
                <a16:creationId xmlns:a16="http://schemas.microsoft.com/office/drawing/2014/main" id="{27754B7D-5167-2D43-8D9C-781EEDEC5414}"/>
              </a:ext>
            </a:extLst>
          </p:cNvPr>
          <p:cNvSpPr/>
          <p:nvPr/>
        </p:nvSpPr>
        <p:spPr>
          <a:xfrm>
            <a:off x="5667549" y="4792150"/>
            <a:ext cx="273908" cy="523220"/>
          </a:xfrm>
          <a:prstGeom prst="rect">
            <a:avLst/>
          </a:prstGeom>
        </p:spPr>
        <p:txBody>
          <a:bodyPr wrap="square">
            <a:spAutoFit/>
          </a:bodyPr>
          <a:lstStyle/>
          <a:p>
            <a:r>
              <a:rPr lang="en-US" sz="2800" b="1">
                <a:solidFill>
                  <a:srgbClr val="004A6C"/>
                </a:solidFill>
                <a:latin typeface="Gilroy Bold" pitchFamily="2" charset="77"/>
              </a:rPr>
              <a:t>4</a:t>
            </a:r>
            <a:endParaRPr lang="en-US" sz="2800">
              <a:solidFill>
                <a:srgbClr val="004A6C"/>
              </a:solidFill>
            </a:endParaRPr>
          </a:p>
        </p:txBody>
      </p:sp>
      <p:sp>
        <p:nvSpPr>
          <p:cNvPr id="43" name="Rectangle 42">
            <a:extLst>
              <a:ext uri="{FF2B5EF4-FFF2-40B4-BE49-F238E27FC236}">
                <a16:creationId xmlns:a16="http://schemas.microsoft.com/office/drawing/2014/main" id="{9FD3055F-75F7-E44D-A16C-6FEE66C41281}"/>
              </a:ext>
            </a:extLst>
          </p:cNvPr>
          <p:cNvSpPr/>
          <p:nvPr/>
        </p:nvSpPr>
        <p:spPr>
          <a:xfrm>
            <a:off x="7304963" y="4792150"/>
            <a:ext cx="273908" cy="523220"/>
          </a:xfrm>
          <a:prstGeom prst="rect">
            <a:avLst/>
          </a:prstGeom>
        </p:spPr>
        <p:txBody>
          <a:bodyPr wrap="square">
            <a:spAutoFit/>
          </a:bodyPr>
          <a:lstStyle/>
          <a:p>
            <a:r>
              <a:rPr lang="en-US" sz="2800" b="1">
                <a:solidFill>
                  <a:srgbClr val="004A6C"/>
                </a:solidFill>
                <a:latin typeface="Gilroy Bold" pitchFamily="2" charset="77"/>
              </a:rPr>
              <a:t>5</a:t>
            </a:r>
            <a:endParaRPr lang="en-US" sz="2800">
              <a:solidFill>
                <a:srgbClr val="004A6C"/>
              </a:solidFill>
            </a:endParaRPr>
          </a:p>
        </p:txBody>
      </p:sp>
      <p:sp>
        <p:nvSpPr>
          <p:cNvPr id="44" name="Rectangle 43">
            <a:extLst>
              <a:ext uri="{FF2B5EF4-FFF2-40B4-BE49-F238E27FC236}">
                <a16:creationId xmlns:a16="http://schemas.microsoft.com/office/drawing/2014/main" id="{866D1F13-D002-7E4B-94ED-5C864747F841}"/>
              </a:ext>
            </a:extLst>
          </p:cNvPr>
          <p:cNvSpPr/>
          <p:nvPr/>
        </p:nvSpPr>
        <p:spPr>
          <a:xfrm>
            <a:off x="8872269" y="4792150"/>
            <a:ext cx="273908" cy="523220"/>
          </a:xfrm>
          <a:prstGeom prst="rect">
            <a:avLst/>
          </a:prstGeom>
        </p:spPr>
        <p:txBody>
          <a:bodyPr wrap="square">
            <a:spAutoFit/>
          </a:bodyPr>
          <a:lstStyle/>
          <a:p>
            <a:r>
              <a:rPr lang="en-US" sz="2800" b="1">
                <a:solidFill>
                  <a:srgbClr val="004A6C"/>
                </a:solidFill>
                <a:latin typeface="Gilroy Bold" pitchFamily="2" charset="77"/>
              </a:rPr>
              <a:t>6</a:t>
            </a:r>
            <a:endParaRPr lang="en-US" sz="2800">
              <a:solidFill>
                <a:srgbClr val="004A6C"/>
              </a:solidFill>
            </a:endParaRPr>
          </a:p>
        </p:txBody>
      </p:sp>
      <p:sp>
        <p:nvSpPr>
          <p:cNvPr id="45" name="Rectangle 44">
            <a:extLst>
              <a:ext uri="{FF2B5EF4-FFF2-40B4-BE49-F238E27FC236}">
                <a16:creationId xmlns:a16="http://schemas.microsoft.com/office/drawing/2014/main" id="{B75849AA-A3CE-1F4D-8994-60CA771CE48A}"/>
              </a:ext>
            </a:extLst>
          </p:cNvPr>
          <p:cNvSpPr/>
          <p:nvPr/>
        </p:nvSpPr>
        <p:spPr>
          <a:xfrm>
            <a:off x="10424622" y="4792150"/>
            <a:ext cx="273908" cy="523220"/>
          </a:xfrm>
          <a:prstGeom prst="rect">
            <a:avLst/>
          </a:prstGeom>
        </p:spPr>
        <p:txBody>
          <a:bodyPr wrap="square">
            <a:spAutoFit/>
          </a:bodyPr>
          <a:lstStyle/>
          <a:p>
            <a:r>
              <a:rPr lang="en-US" sz="2800" b="1">
                <a:solidFill>
                  <a:srgbClr val="004A6C"/>
                </a:solidFill>
                <a:latin typeface="Gilroy Bold" pitchFamily="2" charset="77"/>
              </a:rPr>
              <a:t>7</a:t>
            </a:r>
            <a:endParaRPr lang="en-US" sz="2800">
              <a:solidFill>
                <a:srgbClr val="004A6C"/>
              </a:solidFill>
            </a:endParaRPr>
          </a:p>
        </p:txBody>
      </p:sp>
      <p:sp>
        <p:nvSpPr>
          <p:cNvPr id="36" name="TextBox 35">
            <a:extLst>
              <a:ext uri="{FF2B5EF4-FFF2-40B4-BE49-F238E27FC236}">
                <a16:creationId xmlns:a16="http://schemas.microsoft.com/office/drawing/2014/main" id="{C8564381-AAAD-0849-8CB9-9A4B643A8DD1}"/>
              </a:ext>
            </a:extLst>
          </p:cNvPr>
          <p:cNvSpPr txBox="1"/>
          <p:nvPr/>
        </p:nvSpPr>
        <p:spPr>
          <a:xfrm>
            <a:off x="574554" y="902812"/>
            <a:ext cx="4400026" cy="584775"/>
          </a:xfrm>
          <a:prstGeom prst="rect">
            <a:avLst/>
          </a:prstGeom>
          <a:noFill/>
        </p:spPr>
        <p:txBody>
          <a:bodyPr wrap="square" rtlCol="0">
            <a:spAutoFit/>
          </a:bodyPr>
          <a:lstStyle/>
          <a:p>
            <a:r>
              <a:rPr lang="en-US" sz="3200" b="1">
                <a:solidFill>
                  <a:srgbClr val="004A6C"/>
                </a:solidFill>
                <a:latin typeface="Gilroy Black" pitchFamily="2" charset="77"/>
              </a:rPr>
              <a:t>Innovation diary</a:t>
            </a:r>
          </a:p>
        </p:txBody>
      </p:sp>
      <p:sp>
        <p:nvSpPr>
          <p:cNvPr id="46" name="Rectangle 45">
            <a:extLst>
              <a:ext uri="{FF2B5EF4-FFF2-40B4-BE49-F238E27FC236}">
                <a16:creationId xmlns:a16="http://schemas.microsoft.com/office/drawing/2014/main" id="{2E0B8F87-16A2-604F-B502-0C06B0F976D6}"/>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 </a:t>
            </a:r>
            <a:endParaRPr lang="en-US" sz="2800">
              <a:solidFill>
                <a:srgbClr val="004A6C"/>
              </a:solidFill>
            </a:endParaRPr>
          </a:p>
        </p:txBody>
      </p:sp>
      <p:pic>
        <p:nvPicPr>
          <p:cNvPr id="3" name="Picture 2" descr="Icon&#10;&#10;Description automatically generated">
            <a:extLst>
              <a:ext uri="{FF2B5EF4-FFF2-40B4-BE49-F238E27FC236}">
                <a16:creationId xmlns:a16="http://schemas.microsoft.com/office/drawing/2014/main" id="{18A2C905-06CA-3946-9A02-0505462F44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27980" y="266700"/>
            <a:ext cx="6324600" cy="63246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6" y="2510202"/>
            <a:ext cx="4561844" cy="236740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2650643"/>
            <a:ext cx="4234416" cy="2062103"/>
          </a:xfrm>
          <a:prstGeom prst="rect">
            <a:avLst/>
          </a:prstGeom>
          <a:noFill/>
        </p:spPr>
        <p:txBody>
          <a:bodyPr wrap="square" rtlCol="0">
            <a:spAutoFit/>
          </a:bodyPr>
          <a:lstStyle/>
          <a:p>
            <a:r>
              <a:rPr lang="en-US" sz="3200" dirty="0">
                <a:solidFill>
                  <a:srgbClr val="004A6C"/>
                </a:solidFill>
                <a:latin typeface="Gilroy Medium" pitchFamily="2" charset="77"/>
              </a:rPr>
              <a:t>What other alternatives can you think of for single-use plastic bottles?</a:t>
            </a:r>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18116" y="5511413"/>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996113">
            <a:off x="4798982" y="5868290"/>
            <a:ext cx="753392" cy="646331"/>
          </a:xfrm>
          <a:prstGeom prst="rect">
            <a:avLst/>
          </a:prstGeom>
        </p:spPr>
      </p:pic>
      <p:pic>
        <p:nvPicPr>
          <p:cNvPr id="70" name="Picture 69" descr="Icon&#10;&#10;Description automatically generated">
            <a:extLst>
              <a:ext uri="{FF2B5EF4-FFF2-40B4-BE49-F238E27FC236}">
                <a16:creationId xmlns:a16="http://schemas.microsoft.com/office/drawing/2014/main" id="{474D311C-AFFB-C04A-BADC-C53DF79F31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588226">
            <a:off x="5559232" y="666257"/>
            <a:ext cx="753392" cy="646331"/>
          </a:xfrm>
          <a:prstGeom prst="rect">
            <a:avLst/>
          </a:prstGeom>
        </p:spPr>
      </p:pic>
      <p:pic>
        <p:nvPicPr>
          <p:cNvPr id="71" name="Picture 70" descr="Icon&#10;&#10;Description automatically generated">
            <a:extLst>
              <a:ext uri="{FF2B5EF4-FFF2-40B4-BE49-F238E27FC236}">
                <a16:creationId xmlns:a16="http://schemas.microsoft.com/office/drawing/2014/main" id="{BB3428D6-F852-F24F-B737-23CFDBE8E13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674398">
            <a:off x="4878706" y="847376"/>
            <a:ext cx="1011475" cy="1101297"/>
          </a:xfrm>
          <a:prstGeom prst="rect">
            <a:avLst/>
          </a:prstGeom>
        </p:spPr>
      </p:pic>
      <p:pic>
        <p:nvPicPr>
          <p:cNvPr id="5" name="Picture 4" descr="Text&#10;&#10;Description automatically generated with low confidence">
            <a:extLst>
              <a:ext uri="{FF2B5EF4-FFF2-40B4-BE49-F238E27FC236}">
                <a16:creationId xmlns:a16="http://schemas.microsoft.com/office/drawing/2014/main" id="{BC619F41-85E8-454D-9DD7-D642361048EC}"/>
              </a:ext>
            </a:extLst>
          </p:cNvPr>
          <p:cNvPicPr>
            <a:picLocks noChangeAspect="1"/>
          </p:cNvPicPr>
          <p:nvPr/>
        </p:nvPicPr>
        <p:blipFill>
          <a:blip r:embed="rId8"/>
          <a:stretch>
            <a:fillRect/>
          </a:stretch>
        </p:blipFill>
        <p:spPr>
          <a:xfrm>
            <a:off x="0" y="0"/>
            <a:ext cx="12192000" cy="6858000"/>
          </a:xfrm>
          <a:prstGeom prst="rect">
            <a:avLst/>
          </a:prstGeom>
        </p:spPr>
      </p:pic>
    </p:spTree>
    <p:extLst>
      <p:ext uri="{BB962C8B-B14F-4D97-AF65-F5344CB8AC3E}">
        <p14:creationId xmlns:p14="http://schemas.microsoft.com/office/powerpoint/2010/main" val="4032615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5D3C22E8-92F3-D04B-A00A-2F37418C315B}"/>
              </a:ext>
            </a:extLst>
          </p:cNvPr>
          <p:cNvPicPr>
            <a:picLocks noChangeAspect="1"/>
          </p:cNvPicPr>
          <p:nvPr/>
        </p:nvPicPr>
        <p:blipFill>
          <a:blip r:embed="rId3"/>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42A1B6AA-F978-7C48-94C1-352D6A5A3D5F}"/>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Home learning</a:t>
            </a:r>
          </a:p>
        </p:txBody>
      </p:sp>
      <p:sp>
        <p:nvSpPr>
          <p:cNvPr id="14" name="Rectangle 13">
            <a:extLst>
              <a:ext uri="{FF2B5EF4-FFF2-40B4-BE49-F238E27FC236}">
                <a16:creationId xmlns:a16="http://schemas.microsoft.com/office/drawing/2014/main" id="{81FE36DF-ACCF-704A-A823-1B2BA501799E}"/>
              </a:ext>
            </a:extLst>
          </p:cNvPr>
          <p:cNvSpPr/>
          <p:nvPr/>
        </p:nvSpPr>
        <p:spPr>
          <a:xfrm>
            <a:off x="574554" y="2037792"/>
            <a:ext cx="6087288" cy="3724096"/>
          </a:xfrm>
          <a:prstGeom prst="rect">
            <a:avLst/>
          </a:prstGeom>
        </p:spPr>
        <p:txBody>
          <a:bodyPr wrap="square">
            <a:spAutoFit/>
          </a:bodyPr>
          <a:lstStyle/>
          <a:p>
            <a:r>
              <a:rPr lang="en-GB" sz="2800" b="1" dirty="0">
                <a:solidFill>
                  <a:srgbClr val="F9F6ED"/>
                </a:solidFill>
                <a:latin typeface="Gilroy SemiBold" pitchFamily="2" charset="77"/>
              </a:rPr>
              <a:t>Can you become a plastic investigator around your house? </a:t>
            </a:r>
          </a:p>
          <a:p>
            <a:endParaRPr lang="en-GB" sz="2000" b="1" dirty="0">
              <a:solidFill>
                <a:srgbClr val="F9F6ED"/>
              </a:solidFill>
              <a:latin typeface="Gilroy SemiBold" pitchFamily="2" charset="77"/>
            </a:endParaRPr>
          </a:p>
          <a:p>
            <a:r>
              <a:rPr lang="en-GB" sz="2000" b="1" dirty="0">
                <a:solidFill>
                  <a:srgbClr val="F9F6ED"/>
                </a:solidFill>
                <a:latin typeface="Gilroy SemiBold" pitchFamily="2" charset="77"/>
              </a:rPr>
              <a:t>Did you know that plastic is not a </a:t>
            </a:r>
            <a:br>
              <a:rPr lang="en-GB" sz="2000" b="1" dirty="0">
                <a:solidFill>
                  <a:srgbClr val="F9F6ED"/>
                </a:solidFill>
                <a:latin typeface="Gilroy SemiBold" pitchFamily="2" charset="77"/>
              </a:rPr>
            </a:br>
            <a:r>
              <a:rPr lang="en-GB" sz="2000" b="1" dirty="0">
                <a:solidFill>
                  <a:srgbClr val="F9F6ED"/>
                </a:solidFill>
                <a:latin typeface="Gilroy SemiBold" pitchFamily="2" charset="77"/>
              </a:rPr>
              <a:t>single material, but a range of </a:t>
            </a:r>
            <a:br>
              <a:rPr lang="en-GB" sz="2000" b="1" dirty="0">
                <a:solidFill>
                  <a:srgbClr val="F9F6ED"/>
                </a:solidFill>
                <a:latin typeface="Gilroy SemiBold" pitchFamily="2" charset="77"/>
              </a:rPr>
            </a:br>
            <a:r>
              <a:rPr lang="en-GB" sz="2000" b="1" dirty="0">
                <a:solidFill>
                  <a:srgbClr val="F9F6ED"/>
                </a:solidFill>
                <a:latin typeface="Gilroy SemiBold" pitchFamily="2" charset="77"/>
              </a:rPr>
              <a:t>different chemical substances that </a:t>
            </a:r>
            <a:br>
              <a:rPr lang="en-GB" sz="2000" b="1" dirty="0">
                <a:solidFill>
                  <a:srgbClr val="F9F6ED"/>
                </a:solidFill>
                <a:latin typeface="Gilroy SemiBold" pitchFamily="2" charset="77"/>
              </a:rPr>
            </a:br>
            <a:r>
              <a:rPr lang="en-GB" sz="2000" b="1" dirty="0">
                <a:solidFill>
                  <a:srgbClr val="F9F6ED"/>
                </a:solidFill>
                <a:latin typeface="Gilroy SemiBold" pitchFamily="2" charset="77"/>
              </a:rPr>
              <a:t>all have different properties? </a:t>
            </a:r>
          </a:p>
          <a:p>
            <a:endParaRPr lang="en-GB" sz="2000" b="1" dirty="0">
              <a:solidFill>
                <a:srgbClr val="F9F6ED"/>
              </a:solidFill>
              <a:latin typeface="Gilroy SemiBold" pitchFamily="2" charset="77"/>
            </a:endParaRPr>
          </a:p>
          <a:p>
            <a:r>
              <a:rPr lang="en-GB" sz="2000" b="1" dirty="0">
                <a:solidFill>
                  <a:srgbClr val="F9F6ED"/>
                </a:solidFill>
                <a:latin typeface="Gilroy SemiBold" pitchFamily="2" charset="77"/>
              </a:rPr>
              <a:t>In this activity, you will have to try </a:t>
            </a:r>
            <a:br>
              <a:rPr lang="en-GB" sz="2000" b="1" dirty="0">
                <a:solidFill>
                  <a:srgbClr val="F9F6ED"/>
                </a:solidFill>
                <a:latin typeface="Gilroy SemiBold" pitchFamily="2" charset="77"/>
              </a:rPr>
            </a:br>
            <a:r>
              <a:rPr lang="en-GB" sz="2000" b="1" dirty="0">
                <a:solidFill>
                  <a:srgbClr val="F9F6ED"/>
                </a:solidFill>
                <a:latin typeface="Gilroy SemiBold" pitchFamily="2" charset="77"/>
              </a:rPr>
              <a:t>to find as many different types of </a:t>
            </a:r>
          </a:p>
          <a:p>
            <a:r>
              <a:rPr lang="en-GB" sz="2000" b="1" dirty="0">
                <a:solidFill>
                  <a:srgbClr val="F9F6ED"/>
                </a:solidFill>
                <a:latin typeface="Gilroy SemiBold" pitchFamily="2" charset="77"/>
              </a:rPr>
              <a:t>plastic as possible.</a:t>
            </a:r>
            <a:endParaRPr lang="en-US" sz="2000" b="1" dirty="0">
              <a:solidFill>
                <a:srgbClr val="F9F6ED"/>
              </a:solidFill>
              <a:latin typeface="Gilroy SemiBold" pitchFamily="2" charset="77"/>
            </a:endParaRPr>
          </a:p>
        </p:txBody>
      </p:sp>
      <p:pic>
        <p:nvPicPr>
          <p:cNvPr id="26" name="Picture 25">
            <a:extLst>
              <a:ext uri="{FF2B5EF4-FFF2-40B4-BE49-F238E27FC236}">
                <a16:creationId xmlns:a16="http://schemas.microsoft.com/office/drawing/2014/main" id="{C7632135-CC24-D749-9574-5108D8A33083}"/>
              </a:ext>
            </a:extLst>
          </p:cNvPr>
          <p:cNvPicPr>
            <a:picLocks noChangeAspect="1"/>
          </p:cNvPicPr>
          <p:nvPr/>
        </p:nvPicPr>
        <p:blipFill>
          <a:blip r:embed="rId4"/>
          <a:stretch>
            <a:fillRect/>
          </a:stretch>
        </p:blipFill>
        <p:spPr>
          <a:xfrm rot="5400000">
            <a:off x="9335232" y="2260683"/>
            <a:ext cx="659737" cy="850764"/>
          </a:xfrm>
          <a:prstGeom prst="rect">
            <a:avLst/>
          </a:prstGeom>
        </p:spPr>
      </p:pic>
      <p:pic>
        <p:nvPicPr>
          <p:cNvPr id="4" name="Picture 3" descr="A picture containing indoor&#10;&#10;Description automatically generated">
            <a:extLst>
              <a:ext uri="{FF2B5EF4-FFF2-40B4-BE49-F238E27FC236}">
                <a16:creationId xmlns:a16="http://schemas.microsoft.com/office/drawing/2014/main" id="{025B7E43-FA97-5D43-908E-B82731AE275C}"/>
              </a:ext>
            </a:extLst>
          </p:cNvPr>
          <p:cNvPicPr>
            <a:picLocks noChangeAspect="1"/>
          </p:cNvPicPr>
          <p:nvPr/>
        </p:nvPicPr>
        <p:blipFill>
          <a:blip r:embed="rId5"/>
          <a:stretch>
            <a:fillRect/>
          </a:stretch>
        </p:blipFill>
        <p:spPr>
          <a:xfrm rot="21240073">
            <a:off x="6897357" y="3367539"/>
            <a:ext cx="4343400" cy="2451100"/>
          </a:xfrm>
          <a:prstGeom prst="rect">
            <a:avLst/>
          </a:prstGeom>
          <a:ln w="57150">
            <a:solidFill>
              <a:srgbClr val="F9F6ED"/>
            </a:solidFill>
          </a:ln>
        </p:spPr>
      </p:pic>
      <p:sp>
        <p:nvSpPr>
          <p:cNvPr id="23" name="Rectangle 22">
            <a:extLst>
              <a:ext uri="{FF2B5EF4-FFF2-40B4-BE49-F238E27FC236}">
                <a16:creationId xmlns:a16="http://schemas.microsoft.com/office/drawing/2014/main" id="{A21882AB-BD66-BD47-8794-97430687C9F7}"/>
              </a:ext>
            </a:extLst>
          </p:cNvPr>
          <p:cNvSpPr/>
          <p:nvPr/>
        </p:nvSpPr>
        <p:spPr>
          <a:xfrm>
            <a:off x="7486362" y="2802346"/>
            <a:ext cx="2061282" cy="85502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03F04B0-E691-724B-B2CE-AF4D94C39AE6}"/>
              </a:ext>
            </a:extLst>
          </p:cNvPr>
          <p:cNvSpPr/>
          <p:nvPr/>
        </p:nvSpPr>
        <p:spPr>
          <a:xfrm>
            <a:off x="7608948" y="2870257"/>
            <a:ext cx="2736154" cy="707886"/>
          </a:xfrm>
          <a:prstGeom prst="rect">
            <a:avLst/>
          </a:prstGeom>
        </p:spPr>
        <p:txBody>
          <a:bodyPr wrap="square">
            <a:spAutoFit/>
          </a:bodyPr>
          <a:lstStyle/>
          <a:p>
            <a:r>
              <a:rPr lang="en-US" sz="2000" b="1" dirty="0">
                <a:solidFill>
                  <a:srgbClr val="004A6C"/>
                </a:solidFill>
                <a:latin typeface="Gilroy SemiBold" pitchFamily="2" charset="77"/>
              </a:rPr>
              <a:t>follow the link </a:t>
            </a:r>
            <a:br>
              <a:rPr lang="en-US" sz="2000" b="1" dirty="0">
                <a:solidFill>
                  <a:srgbClr val="004A6C"/>
                </a:solidFill>
                <a:latin typeface="Gilroy SemiBold" pitchFamily="2" charset="77"/>
              </a:rPr>
            </a:br>
            <a:r>
              <a:rPr lang="en-US" sz="2000" b="1" dirty="0">
                <a:solidFill>
                  <a:srgbClr val="004A6C"/>
                </a:solidFill>
                <a:latin typeface="Gilroy SemiBold" pitchFamily="2" charset="77"/>
              </a:rPr>
              <a:t>to learn more</a:t>
            </a:r>
          </a:p>
        </p:txBody>
      </p:sp>
      <p:pic>
        <p:nvPicPr>
          <p:cNvPr id="18" name="Picture 17">
            <a:extLst>
              <a:ext uri="{FF2B5EF4-FFF2-40B4-BE49-F238E27FC236}">
                <a16:creationId xmlns:a16="http://schemas.microsoft.com/office/drawing/2014/main" id="{1AAFC7C6-3ABA-9E45-9073-D2640A1B39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458420">
            <a:off x="10453153" y="2146092"/>
            <a:ext cx="1534497" cy="1512808"/>
          </a:xfrm>
          <a:prstGeom prst="rect">
            <a:avLst/>
          </a:prstGeom>
        </p:spPr>
      </p:pic>
      <p:pic>
        <p:nvPicPr>
          <p:cNvPr id="3" name="Picture 2" descr="Text&#10;&#10;Description automatically generated with low confidence">
            <a:hlinkClick r:id="rId7"/>
            <a:extLst>
              <a:ext uri="{FF2B5EF4-FFF2-40B4-BE49-F238E27FC236}">
                <a16:creationId xmlns:a16="http://schemas.microsoft.com/office/drawing/2014/main" id="{548BD4C6-860C-46A5-84B8-5E19C9FD0DAB}"/>
              </a:ext>
            </a:extLst>
          </p:cNvPr>
          <p:cNvPicPr>
            <a:picLocks noChangeAspect="1"/>
          </p:cNvPicPr>
          <p:nvPr/>
        </p:nvPicPr>
        <p:blipFill>
          <a:blip r:embed="rId8"/>
          <a:stretch>
            <a:fillRect/>
          </a:stretch>
        </p:blipFill>
        <p:spPr>
          <a:xfrm>
            <a:off x="0" y="0"/>
            <a:ext cx="12192000" cy="6858000"/>
          </a:xfrm>
          <a:prstGeom prst="rect">
            <a:avLst/>
          </a:prstGeom>
        </p:spPr>
      </p:pic>
    </p:spTree>
    <p:extLst>
      <p:ext uri="{BB962C8B-B14F-4D97-AF65-F5344CB8AC3E}">
        <p14:creationId xmlns:p14="http://schemas.microsoft.com/office/powerpoint/2010/main" val="2912837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940FE044-1572-5946-A2CE-C04B6F4F06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29"/>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427491" y="2268077"/>
            <a:ext cx="4349320" cy="369332"/>
          </a:xfrm>
          <a:prstGeom prst="rect">
            <a:avLst/>
          </a:prstGeom>
        </p:spPr>
        <p:txBody>
          <a:bodyPr wrap="square">
            <a:spAutoFit/>
          </a:bodyPr>
          <a:lstStyle/>
          <a:p>
            <a:r>
              <a:rPr lang="en-US" b="1" dirty="0">
                <a:solidFill>
                  <a:schemeClr val="bg1"/>
                </a:solidFill>
                <a:latin typeface="Gilroy Bold" pitchFamily="2" charset="77"/>
              </a:rPr>
              <a:t>Examine data from Henderson Island.</a:t>
            </a:r>
          </a:p>
        </p:txBody>
      </p:sp>
      <p:sp>
        <p:nvSpPr>
          <p:cNvPr id="24" name="Rectangle 23">
            <a:extLst>
              <a:ext uri="{FF2B5EF4-FFF2-40B4-BE49-F238E27FC236}">
                <a16:creationId xmlns:a16="http://schemas.microsoft.com/office/drawing/2014/main" id="{FA6D8A67-7835-6347-8684-807561328A0B}"/>
              </a:ext>
            </a:extLst>
          </p:cNvPr>
          <p:cNvSpPr/>
          <p:nvPr/>
        </p:nvSpPr>
        <p:spPr>
          <a:xfrm>
            <a:off x="644404" y="3488035"/>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Learning outcomes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368573" y="3706047"/>
            <a:ext cx="4174243" cy="646331"/>
          </a:xfrm>
          <a:prstGeom prst="rect">
            <a:avLst/>
          </a:prstGeom>
        </p:spPr>
        <p:txBody>
          <a:bodyPr wrap="square">
            <a:spAutoFit/>
          </a:bodyPr>
          <a:lstStyle/>
          <a:p>
            <a:r>
              <a:rPr lang="en-US" b="1" dirty="0">
                <a:solidFill>
                  <a:schemeClr val="bg1"/>
                </a:solidFill>
                <a:latin typeface="Gilroy Bold" pitchFamily="2" charset="77"/>
              </a:rPr>
              <a:t>Create a bar graph demonstrating the amount of plastic litter collected.</a:t>
            </a:r>
          </a:p>
        </p:txBody>
      </p:sp>
      <p:sp>
        <p:nvSpPr>
          <p:cNvPr id="51" name="Oval 50">
            <a:extLst>
              <a:ext uri="{FF2B5EF4-FFF2-40B4-BE49-F238E27FC236}">
                <a16:creationId xmlns:a16="http://schemas.microsoft.com/office/drawing/2014/main" id="{D2F36E10-1CC6-F644-8215-29B5F7874191}"/>
              </a:ext>
            </a:extLst>
          </p:cNvPr>
          <p:cNvSpPr/>
          <p:nvPr/>
        </p:nvSpPr>
        <p:spPr>
          <a:xfrm>
            <a:off x="678351" y="375042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7540" y="3740067"/>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9110894" y="3262391"/>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07555" y="654462"/>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88987" y="1302909"/>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35586" y="1748443"/>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09447" y="4927696"/>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8126097">
            <a:off x="8577805" y="4814011"/>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260781"/>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2" name="Rectangle 1">
            <a:extLst>
              <a:ext uri="{FF2B5EF4-FFF2-40B4-BE49-F238E27FC236}">
                <a16:creationId xmlns:a16="http://schemas.microsoft.com/office/drawing/2014/main" id="{911D917A-8088-C943-9173-BA4B6988AECD}"/>
              </a:ext>
            </a:extLst>
          </p:cNvPr>
          <p:cNvSpPr/>
          <p:nvPr/>
        </p:nvSpPr>
        <p:spPr>
          <a:xfrm>
            <a:off x="1368573" y="5258684"/>
            <a:ext cx="6096000" cy="369332"/>
          </a:xfrm>
          <a:prstGeom prst="rect">
            <a:avLst/>
          </a:prstGeom>
        </p:spPr>
        <p:txBody>
          <a:bodyPr>
            <a:spAutoFit/>
          </a:bodyPr>
          <a:lstStyle/>
          <a:p>
            <a:r>
              <a:rPr lang="en-US" b="1" dirty="0">
                <a:solidFill>
                  <a:schemeClr val="bg1"/>
                </a:solidFill>
                <a:latin typeface="Gilroy Bold" pitchFamily="2" charset="77"/>
              </a:rPr>
              <a:t>Investigate plastic litter in your local environment</a:t>
            </a:r>
          </a:p>
        </p:txBody>
      </p:sp>
      <p:sp>
        <p:nvSpPr>
          <p:cNvPr id="37" name="Oval 36">
            <a:extLst>
              <a:ext uri="{FF2B5EF4-FFF2-40B4-BE49-F238E27FC236}">
                <a16:creationId xmlns:a16="http://schemas.microsoft.com/office/drawing/2014/main" id="{671E4568-DBC5-E647-9F11-327BD8432AF1}"/>
              </a:ext>
            </a:extLst>
          </p:cNvPr>
          <p:cNvSpPr/>
          <p:nvPr/>
        </p:nvSpPr>
        <p:spPr>
          <a:xfrm>
            <a:off x="678351" y="5191302"/>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93ED3FB2-179B-AF45-9B0A-9EFFA069C3EF}"/>
              </a:ext>
            </a:extLst>
          </p:cNvPr>
          <p:cNvSpPr/>
          <p:nvPr/>
        </p:nvSpPr>
        <p:spPr>
          <a:xfrm>
            <a:off x="757540" y="5180940"/>
            <a:ext cx="273908" cy="523220"/>
          </a:xfrm>
          <a:prstGeom prst="rect">
            <a:avLst/>
          </a:prstGeom>
        </p:spPr>
        <p:txBody>
          <a:bodyPr wrap="square">
            <a:spAutoFit/>
          </a:bodyPr>
          <a:lstStyle/>
          <a:p>
            <a:r>
              <a:rPr lang="en-US" sz="2800" b="1" dirty="0">
                <a:solidFill>
                  <a:srgbClr val="004A6C"/>
                </a:solidFill>
                <a:latin typeface="Gilroy Bold" pitchFamily="2" charset="77"/>
              </a:rPr>
              <a:t>3 </a:t>
            </a:r>
            <a:endParaRPr lang="en-US" sz="2800" dirty="0">
              <a:solidFill>
                <a:srgbClr val="004A6C"/>
              </a:solidFill>
            </a:endParaRPr>
          </a:p>
        </p:txBody>
      </p:sp>
      <p:grpSp>
        <p:nvGrpSpPr>
          <p:cNvPr id="40" name="Group 39">
            <a:extLst>
              <a:ext uri="{FF2B5EF4-FFF2-40B4-BE49-F238E27FC236}">
                <a16:creationId xmlns:a16="http://schemas.microsoft.com/office/drawing/2014/main" id="{FADCF0DD-B0F6-A544-81AB-B61C3EC3F635}"/>
              </a:ext>
            </a:extLst>
          </p:cNvPr>
          <p:cNvGrpSpPr/>
          <p:nvPr/>
        </p:nvGrpSpPr>
        <p:grpSpPr>
          <a:xfrm>
            <a:off x="343799" y="4709628"/>
            <a:ext cx="1194707" cy="1490503"/>
            <a:chOff x="351151" y="1843461"/>
            <a:chExt cx="1194707" cy="1490503"/>
          </a:xfrm>
        </p:grpSpPr>
        <p:pic>
          <p:nvPicPr>
            <p:cNvPr id="41" name="Picture 40" descr="Icon&#10;&#10;Description automatically generated">
              <a:extLst>
                <a:ext uri="{FF2B5EF4-FFF2-40B4-BE49-F238E27FC236}">
                  <a16:creationId xmlns:a16="http://schemas.microsoft.com/office/drawing/2014/main" id="{152DB557-D849-4841-B6A9-85E17B4189A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9328" y="1843461"/>
              <a:ext cx="1176530" cy="735936"/>
            </a:xfrm>
            <a:prstGeom prst="rect">
              <a:avLst/>
            </a:prstGeom>
          </p:spPr>
        </p:pic>
        <p:pic>
          <p:nvPicPr>
            <p:cNvPr id="42" name="Picture 41" descr="Icon&#10;&#10;Description automatically generated">
              <a:extLst>
                <a:ext uri="{FF2B5EF4-FFF2-40B4-BE49-F238E27FC236}">
                  <a16:creationId xmlns:a16="http://schemas.microsoft.com/office/drawing/2014/main" id="{2C9BAD70-77E3-D245-9F23-5F856272040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Tree>
    <p:extLst>
      <p:ext uri="{BB962C8B-B14F-4D97-AF65-F5344CB8AC3E}">
        <p14:creationId xmlns:p14="http://schemas.microsoft.com/office/powerpoint/2010/main" val="74846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43" y="1"/>
            <a:ext cx="12195143" cy="6858000"/>
          </a:xfrm>
          <a:prstGeom prst="rect">
            <a:avLst/>
          </a:prstGeom>
        </p:spPr>
      </p:pic>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43" y="-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3"/>
            <a:ext cx="4413082" cy="584775"/>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graphicFrame>
        <p:nvGraphicFramePr>
          <p:cNvPr id="13" name="Table 12">
            <a:extLst>
              <a:ext uri="{FF2B5EF4-FFF2-40B4-BE49-F238E27FC236}">
                <a16:creationId xmlns:a16="http://schemas.microsoft.com/office/drawing/2014/main" id="{1C02B565-6FAC-CC47-AE3F-238DD9CB7A5A}"/>
              </a:ext>
            </a:extLst>
          </p:cNvPr>
          <p:cNvGraphicFramePr>
            <a:graphicFrameLocks noGrp="1"/>
          </p:cNvGraphicFramePr>
          <p:nvPr>
            <p:extLst>
              <p:ext uri="{D42A27DB-BD31-4B8C-83A1-F6EECF244321}">
                <p14:modId xmlns:p14="http://schemas.microsoft.com/office/powerpoint/2010/main" val="3121622219"/>
              </p:ext>
            </p:extLst>
          </p:nvPr>
        </p:nvGraphicFramePr>
        <p:xfrm>
          <a:off x="760521" y="1948755"/>
          <a:ext cx="8428117" cy="2747652"/>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Plastic bottle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Nariman </a:t>
                      </a:r>
                      <a:r>
                        <a:rPr lang="en-US" sz="1000" b="1" i="0" dirty="0" err="1">
                          <a:solidFill>
                            <a:schemeClr val="bg1"/>
                          </a:solidFill>
                          <a:latin typeface="Gilroy SemiBold" pitchFamily="2" charset="77"/>
                        </a:rPr>
                        <a:t>Mesharrafa</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195176">
                <a:tc>
                  <a:txBody>
                    <a:bodyPr/>
                    <a:lstStyle/>
                    <a:p>
                      <a:pPr algn="l"/>
                      <a:r>
                        <a:rPr lang="en-US" sz="1000" b="1" i="0" dirty="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Jonathan </a:t>
                      </a:r>
                      <a:r>
                        <a:rPr lang="en-US" sz="1000" b="1" i="0" kern="1200" dirty="0" err="1">
                          <a:solidFill>
                            <a:schemeClr val="bg1"/>
                          </a:solidFill>
                          <a:latin typeface="Gilroy SemiBold" pitchFamily="2" charset="77"/>
                          <a:ea typeface="+mn-ea"/>
                          <a:cs typeface="+mn-cs"/>
                        </a:rPr>
                        <a:t>Chng</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224148748"/>
                  </a:ext>
                </a:extLst>
              </a:tr>
              <a:tr h="1656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Plastic bottle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Hong Feng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14359094"/>
                  </a:ext>
                </a:extLst>
              </a:tr>
              <a:tr h="165665">
                <a:tc>
                  <a:txBody>
                    <a:bodyPr/>
                    <a:lstStyle/>
                    <a:p>
                      <a:pPr algn="l"/>
                      <a:r>
                        <a:rPr lang="en-US" sz="1000" b="1" i="0" kern="1200" dirty="0">
                          <a:solidFill>
                            <a:schemeClr val="bg1"/>
                          </a:solidFill>
                          <a:latin typeface="Gilroy SemiBold" pitchFamily="2" charset="77"/>
                          <a:ea typeface="+mn-ea"/>
                          <a:cs typeface="+mn-cs"/>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Sushi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Jonathon Forge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98149294"/>
                  </a:ext>
                </a:extLst>
              </a:tr>
              <a:tr h="165665">
                <a:tc>
                  <a:txBody>
                    <a:bodyPr/>
                    <a:lstStyle/>
                    <a:p>
                      <a:pPr algn="l"/>
                      <a:r>
                        <a:rPr lang="en-US" sz="1000" b="1" i="0" kern="1200" dirty="0">
                          <a:solidFill>
                            <a:schemeClr val="bg1"/>
                          </a:solidFill>
                          <a:latin typeface="Gilroy SemiBold" pitchFamily="2" charset="77"/>
                          <a:ea typeface="+mn-ea"/>
                          <a:cs typeface="+mn-cs"/>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Single use plastic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Frkri</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Rasvid</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54900395"/>
                  </a:ext>
                </a:extLst>
              </a:tr>
              <a:tr h="165665">
                <a:tc>
                  <a:txBody>
                    <a:bodyPr/>
                    <a:lstStyle/>
                    <a:p>
                      <a:pPr algn="l"/>
                      <a:r>
                        <a:rPr lang="en-US" sz="1000" b="1" i="0" kern="1200" dirty="0">
                          <a:solidFill>
                            <a:schemeClr val="bg1"/>
                          </a:solidFill>
                          <a:latin typeface="Gilroy SemiBold" pitchFamily="2" charset="77"/>
                          <a:ea typeface="+mn-ea"/>
                          <a:cs typeface="+mn-cs"/>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Littered bottles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isidingo</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71105140"/>
                  </a:ext>
                </a:extLst>
              </a:tr>
              <a:tr h="165665">
                <a:tc>
                  <a:txBody>
                    <a:bodyPr/>
                    <a:lstStyle/>
                    <a:p>
                      <a:pPr algn="l"/>
                      <a:r>
                        <a:rPr lang="en-US" sz="1000" b="1" i="0" kern="1200" dirty="0">
                          <a:solidFill>
                            <a:schemeClr val="bg1"/>
                          </a:solidFill>
                          <a:latin typeface="Gilroy SemiBold" pitchFamily="2" charset="77"/>
                          <a:ea typeface="+mn-ea"/>
                          <a:cs typeface="+mn-cs"/>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Disposable coffee cup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Tessa </a:t>
                      </a:r>
                      <a:r>
                        <a:rPr lang="en-US" sz="1000" b="1" i="0" kern="1200" dirty="0" err="1">
                          <a:solidFill>
                            <a:schemeClr val="bg1"/>
                          </a:solidFill>
                          <a:latin typeface="Gilroy SemiBold" pitchFamily="2" charset="77"/>
                          <a:ea typeface="+mn-ea"/>
                          <a:cs typeface="+mn-cs"/>
                        </a:rPr>
                        <a:t>simpson</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54316348"/>
                  </a:ext>
                </a:extLst>
              </a:tr>
              <a:tr h="165665">
                <a:tc>
                  <a:txBody>
                    <a:bodyPr/>
                    <a:lstStyle/>
                    <a:p>
                      <a:pPr algn="l"/>
                      <a:r>
                        <a:rPr lang="en-US" sz="1000" b="1" i="0" kern="1200" dirty="0">
                          <a:solidFill>
                            <a:schemeClr val="bg1"/>
                          </a:solidFill>
                          <a:latin typeface="Gilroy SemiBold" pitchFamily="2" charset="77"/>
                          <a:ea typeface="+mn-ea"/>
                          <a:cs typeface="+mn-cs"/>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Beach 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Andrei Ciobanu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2102076"/>
                  </a:ext>
                </a:extLst>
              </a:tr>
              <a:tr h="165665">
                <a:tc>
                  <a:txBody>
                    <a:bodyPr/>
                    <a:lstStyle/>
                    <a:p>
                      <a:pPr algn="l"/>
                      <a:r>
                        <a:rPr lang="en-US" sz="1000" b="1" i="0" kern="1200" dirty="0">
                          <a:solidFill>
                            <a:schemeClr val="bg1"/>
                          </a:solidFill>
                          <a:latin typeface="Gilroy SemiBold" pitchFamily="2" charset="77"/>
                          <a:ea typeface="+mn-ea"/>
                          <a:cs typeface="+mn-cs"/>
                        </a:rPr>
                        <a:t>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Bin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Brett Jordan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90476184"/>
                  </a:ext>
                </a:extLst>
              </a:tr>
              <a:tr h="165665">
                <a:tc>
                  <a:txBody>
                    <a:bodyPr/>
                    <a:lstStyle/>
                    <a:p>
                      <a:pPr algn="l"/>
                      <a:r>
                        <a:rPr lang="en-US" sz="1000" b="1" i="0" kern="1200" dirty="0">
                          <a:solidFill>
                            <a:schemeClr val="bg1"/>
                          </a:solidFill>
                          <a:latin typeface="Gilroy SemiBold" pitchFamily="2" charset="77"/>
                          <a:ea typeface="+mn-ea"/>
                          <a:cs typeface="+mn-cs"/>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Litter sign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Cam Bradford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04108351"/>
                  </a:ext>
                </a:extLst>
              </a:tr>
            </a:tbl>
          </a:graphicData>
        </a:graphic>
      </p:graphicFrame>
    </p:spTree>
    <p:extLst>
      <p:ext uri="{BB962C8B-B14F-4D97-AF65-F5344CB8AC3E}">
        <p14:creationId xmlns:p14="http://schemas.microsoft.com/office/powerpoint/2010/main" val="27181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A picture containing typewriter&#10;&#10;Description automatically generated">
            <a:extLst>
              <a:ext uri="{FF2B5EF4-FFF2-40B4-BE49-F238E27FC236}">
                <a16:creationId xmlns:a16="http://schemas.microsoft.com/office/drawing/2014/main" id="{4CEA8818-6C4C-5046-B801-2B61F48362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860" y="-23405"/>
            <a:ext cx="1222248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22860" y="-23406"/>
            <a:ext cx="1222248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D8DC2-BD9A-3442-9FBD-9BAF22B3CFE8}"/>
              </a:ext>
            </a:extLst>
          </p:cNvPr>
          <p:cNvSpPr/>
          <p:nvPr/>
        </p:nvSpPr>
        <p:spPr>
          <a:xfrm>
            <a:off x="2853936" y="2316065"/>
            <a:ext cx="2545074"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316065"/>
            <a:ext cx="1880791"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DFD22F9-F0D9-5447-99F9-7D4D1597CA6B}"/>
              </a:ext>
            </a:extLst>
          </p:cNvPr>
          <p:cNvSpPr/>
          <p:nvPr/>
        </p:nvSpPr>
        <p:spPr>
          <a:xfrm>
            <a:off x="5788133" y="2316065"/>
            <a:ext cx="2676741"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722358" y="2359224"/>
            <a:ext cx="1452642" cy="769441"/>
          </a:xfrm>
          <a:prstGeom prst="rect">
            <a:avLst/>
          </a:prstGeom>
        </p:spPr>
        <p:txBody>
          <a:bodyPr wrap="none">
            <a:spAutoFit/>
          </a:bodyPr>
          <a:lstStyle/>
          <a:p>
            <a:r>
              <a:rPr lang="en-US" sz="4400" b="1" dirty="0">
                <a:solidFill>
                  <a:srgbClr val="004A6C"/>
                </a:solidFill>
                <a:latin typeface="Gilroy Bold" pitchFamily="2" charset="77"/>
              </a:rPr>
              <a:t>Gyre</a:t>
            </a:r>
          </a:p>
        </p:txBody>
      </p:sp>
      <p:sp>
        <p:nvSpPr>
          <p:cNvPr id="19" name="Rectangle 18">
            <a:extLst>
              <a:ext uri="{FF2B5EF4-FFF2-40B4-BE49-F238E27FC236}">
                <a16:creationId xmlns:a16="http://schemas.microsoft.com/office/drawing/2014/main" id="{7798956B-4D09-5846-8DD5-91132F7A39A6}"/>
              </a:ext>
            </a:extLst>
          </p:cNvPr>
          <p:cNvSpPr/>
          <p:nvPr/>
        </p:nvSpPr>
        <p:spPr>
          <a:xfrm>
            <a:off x="3000576" y="2339044"/>
            <a:ext cx="2266967" cy="769441"/>
          </a:xfrm>
          <a:prstGeom prst="rect">
            <a:avLst/>
          </a:prstGeom>
        </p:spPr>
        <p:txBody>
          <a:bodyPr wrap="none">
            <a:spAutoFit/>
          </a:bodyPr>
          <a:lstStyle/>
          <a:p>
            <a:r>
              <a:rPr lang="en-US" sz="4400" b="1" dirty="0" err="1">
                <a:solidFill>
                  <a:srgbClr val="004A6C"/>
                </a:solidFill>
                <a:latin typeface="Gilroy Bold" pitchFamily="2" charset="77"/>
              </a:rPr>
              <a:t>Analyse</a:t>
            </a:r>
            <a:endParaRPr lang="en-US" sz="4400" b="1" dirty="0">
              <a:solidFill>
                <a:srgbClr val="004A6C"/>
              </a:solidFill>
              <a:latin typeface="Gilroy Bold" pitchFamily="2" charset="77"/>
            </a:endParaRPr>
          </a:p>
        </p:txBody>
      </p:sp>
      <p:sp>
        <p:nvSpPr>
          <p:cNvPr id="26" name="Rectangle 25">
            <a:extLst>
              <a:ext uri="{FF2B5EF4-FFF2-40B4-BE49-F238E27FC236}">
                <a16:creationId xmlns:a16="http://schemas.microsoft.com/office/drawing/2014/main" id="{636BB5BD-B32C-364E-85D5-FF1D99D1DB48}"/>
              </a:ext>
            </a:extLst>
          </p:cNvPr>
          <p:cNvSpPr/>
          <p:nvPr/>
        </p:nvSpPr>
        <p:spPr>
          <a:xfrm>
            <a:off x="5887903" y="2361104"/>
            <a:ext cx="2475358" cy="769441"/>
          </a:xfrm>
          <a:prstGeom prst="rect">
            <a:avLst/>
          </a:prstGeom>
        </p:spPr>
        <p:txBody>
          <a:bodyPr wrap="none">
            <a:spAutoFit/>
          </a:bodyPr>
          <a:lstStyle/>
          <a:p>
            <a:r>
              <a:rPr lang="en-US" sz="4400" b="1" dirty="0">
                <a:solidFill>
                  <a:srgbClr val="004A6C"/>
                </a:solidFill>
                <a:latin typeface="Gilroy Bold" pitchFamily="2" charset="77"/>
              </a:rPr>
              <a:t>Pollution</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860" y="-1"/>
            <a:ext cx="12192000" cy="6858000"/>
          </a:xfrm>
          <a:prstGeom prst="rect">
            <a:avLst/>
          </a:prstGeom>
        </p:spPr>
      </p:pic>
      <p:sp>
        <p:nvSpPr>
          <p:cNvPr id="16" name="TextBox 15">
            <a:extLst>
              <a:ext uri="{FF2B5EF4-FFF2-40B4-BE49-F238E27FC236}">
                <a16:creationId xmlns:a16="http://schemas.microsoft.com/office/drawing/2014/main" id="{C87607EC-BBA8-5149-80C4-85E29FBFEEFF}"/>
              </a:ext>
            </a:extLst>
          </p:cNvPr>
          <p:cNvSpPr txBox="1"/>
          <p:nvPr/>
        </p:nvSpPr>
        <p:spPr>
          <a:xfrm>
            <a:off x="574554" y="902810"/>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Key vocabulary</a:t>
            </a:r>
          </a:p>
        </p:txBody>
      </p:sp>
      <p:sp>
        <p:nvSpPr>
          <p:cNvPr id="15" name="Rectangle 14">
            <a:extLst>
              <a:ext uri="{FF2B5EF4-FFF2-40B4-BE49-F238E27FC236}">
                <a16:creationId xmlns:a16="http://schemas.microsoft.com/office/drawing/2014/main" id="{334D4A5E-C1F0-EF44-8EBA-158841116A40}"/>
              </a:ext>
            </a:extLst>
          </p:cNvPr>
          <p:cNvSpPr/>
          <p:nvPr/>
        </p:nvSpPr>
        <p:spPr>
          <a:xfrm>
            <a:off x="532800" y="3687665"/>
            <a:ext cx="2301957"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BA5A165-CE94-0347-837E-45E6C8E53032}"/>
              </a:ext>
            </a:extLst>
          </p:cNvPr>
          <p:cNvSpPr/>
          <p:nvPr/>
        </p:nvSpPr>
        <p:spPr>
          <a:xfrm>
            <a:off x="722358" y="3730824"/>
            <a:ext cx="1848583" cy="769441"/>
          </a:xfrm>
          <a:prstGeom prst="rect">
            <a:avLst/>
          </a:prstGeom>
        </p:spPr>
        <p:txBody>
          <a:bodyPr wrap="none">
            <a:spAutoFit/>
          </a:bodyPr>
          <a:lstStyle/>
          <a:p>
            <a:r>
              <a:rPr lang="en-US" sz="4400" b="1" dirty="0">
                <a:solidFill>
                  <a:srgbClr val="004A6C"/>
                </a:solidFill>
                <a:latin typeface="Gilroy Bold" pitchFamily="2" charset="77"/>
              </a:rPr>
              <a:t>Toxins</a:t>
            </a:r>
          </a:p>
        </p:txBody>
      </p:sp>
      <p:sp>
        <p:nvSpPr>
          <p:cNvPr id="18" name="Rectangle 17">
            <a:extLst>
              <a:ext uri="{FF2B5EF4-FFF2-40B4-BE49-F238E27FC236}">
                <a16:creationId xmlns:a16="http://schemas.microsoft.com/office/drawing/2014/main" id="{557E9252-9D9B-F447-BF54-F24A52DB4F3B}"/>
              </a:ext>
            </a:extLst>
          </p:cNvPr>
          <p:cNvSpPr/>
          <p:nvPr/>
        </p:nvSpPr>
        <p:spPr>
          <a:xfrm>
            <a:off x="3342960" y="3687665"/>
            <a:ext cx="33407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6D8FAFF-98D2-A94E-A588-0A07038666DA}"/>
              </a:ext>
            </a:extLst>
          </p:cNvPr>
          <p:cNvSpPr/>
          <p:nvPr/>
        </p:nvSpPr>
        <p:spPr>
          <a:xfrm>
            <a:off x="3532518" y="3730824"/>
            <a:ext cx="2884123" cy="769441"/>
          </a:xfrm>
          <a:prstGeom prst="rect">
            <a:avLst/>
          </a:prstGeom>
        </p:spPr>
        <p:txBody>
          <a:bodyPr wrap="none">
            <a:spAutoFit/>
          </a:bodyPr>
          <a:lstStyle/>
          <a:p>
            <a:r>
              <a:rPr lang="en-US" sz="4400" b="1" dirty="0">
                <a:solidFill>
                  <a:srgbClr val="004A6C"/>
                </a:solidFill>
                <a:latin typeface="Gilroy Bold" pitchFamily="2" charset="77"/>
              </a:rPr>
              <a:t>Properties</a:t>
            </a:r>
          </a:p>
        </p:txBody>
      </p:sp>
      <p:sp>
        <p:nvSpPr>
          <p:cNvPr id="21" name="Rectangle 20">
            <a:extLst>
              <a:ext uri="{FF2B5EF4-FFF2-40B4-BE49-F238E27FC236}">
                <a16:creationId xmlns:a16="http://schemas.microsoft.com/office/drawing/2014/main" id="{221E6713-3774-B141-8129-2FBA40A214B8}"/>
              </a:ext>
            </a:extLst>
          </p:cNvPr>
          <p:cNvSpPr/>
          <p:nvPr/>
        </p:nvSpPr>
        <p:spPr>
          <a:xfrm>
            <a:off x="7191863" y="3687665"/>
            <a:ext cx="2866316"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982FE31-8A12-FF45-90C4-862ED89893DA}"/>
              </a:ext>
            </a:extLst>
          </p:cNvPr>
          <p:cNvSpPr/>
          <p:nvPr/>
        </p:nvSpPr>
        <p:spPr>
          <a:xfrm>
            <a:off x="7381421" y="3730824"/>
            <a:ext cx="2502608" cy="769441"/>
          </a:xfrm>
          <a:prstGeom prst="rect">
            <a:avLst/>
          </a:prstGeom>
        </p:spPr>
        <p:txBody>
          <a:bodyPr wrap="none">
            <a:spAutoFit/>
          </a:bodyPr>
          <a:lstStyle/>
          <a:p>
            <a:r>
              <a:rPr lang="en-US" sz="4400" b="1" dirty="0">
                <a:solidFill>
                  <a:srgbClr val="004A6C"/>
                </a:solidFill>
                <a:latin typeface="Gilroy Bold" pitchFamily="2" charset="77"/>
              </a:rPr>
              <a:t>Degrade</a:t>
            </a:r>
          </a:p>
        </p:txBody>
      </p:sp>
      <p:pic>
        <p:nvPicPr>
          <p:cNvPr id="4" name="Picture 3" descr="Text&#10;&#10;Description automatically generated with low confidence">
            <a:extLst>
              <a:ext uri="{FF2B5EF4-FFF2-40B4-BE49-F238E27FC236}">
                <a16:creationId xmlns:a16="http://schemas.microsoft.com/office/drawing/2014/main" id="{FA7151FC-D1D4-4FE9-9C8A-7E4CF1DBAB68}"/>
              </a:ext>
            </a:extLst>
          </p:cNvPr>
          <p:cNvPicPr>
            <a:picLocks noChangeAspect="1"/>
          </p:cNvPicPr>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5" descr="A picture containing sky, outdoor&#10;&#10;Description automatically generated">
            <a:extLst>
              <a:ext uri="{FF2B5EF4-FFF2-40B4-BE49-F238E27FC236}">
                <a16:creationId xmlns:a16="http://schemas.microsoft.com/office/drawing/2014/main" id="{E55483A3-C684-B94C-A64A-879254F7CAD6}"/>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0" y="17603"/>
            <a:ext cx="12192000" cy="6855216"/>
          </a:xfrm>
        </p:spPr>
      </p:pic>
      <p:sp>
        <p:nvSpPr>
          <p:cNvPr id="9" name="Rectangle 8">
            <a:extLst>
              <a:ext uri="{FF2B5EF4-FFF2-40B4-BE49-F238E27FC236}">
                <a16:creationId xmlns:a16="http://schemas.microsoft.com/office/drawing/2014/main" id="{BBE040A7-7D61-BA41-A5A7-F7A1AD941F15}"/>
              </a:ext>
            </a:extLst>
          </p:cNvPr>
          <p:cNvSpPr/>
          <p:nvPr/>
        </p:nvSpPr>
        <p:spPr>
          <a:xfrm>
            <a:off x="348521" y="2123915"/>
            <a:ext cx="3458981" cy="190844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305D175-9807-D14F-971A-1B148015063E}"/>
              </a:ext>
            </a:extLst>
          </p:cNvPr>
          <p:cNvSpPr/>
          <p:nvPr/>
        </p:nvSpPr>
        <p:spPr>
          <a:xfrm>
            <a:off x="597903" y="2297697"/>
            <a:ext cx="3209599" cy="1569660"/>
          </a:xfrm>
          <a:prstGeom prst="rect">
            <a:avLst/>
          </a:prstGeom>
        </p:spPr>
        <p:txBody>
          <a:bodyPr wrap="square">
            <a:spAutoFit/>
          </a:bodyPr>
          <a:lstStyle/>
          <a:p>
            <a:r>
              <a:rPr lang="en-US" sz="3200" b="1" dirty="0">
                <a:solidFill>
                  <a:srgbClr val="004A6C"/>
                </a:solidFill>
                <a:latin typeface="Gilroy SemiBold" pitchFamily="2" charset="77"/>
              </a:rPr>
              <a:t>a PET bottle after its one and only use?</a:t>
            </a:r>
          </a:p>
        </p:txBody>
      </p:sp>
      <p:pic>
        <p:nvPicPr>
          <p:cNvPr id="15" name="Picture 14">
            <a:extLst>
              <a:ext uri="{FF2B5EF4-FFF2-40B4-BE49-F238E27FC236}">
                <a16:creationId xmlns:a16="http://schemas.microsoft.com/office/drawing/2014/main" id="{B42E1407-3561-0740-A939-38744D8016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4819"/>
            <a:ext cx="12192000" cy="6858000"/>
          </a:xfrm>
          <a:prstGeom prst="rect">
            <a:avLst/>
          </a:prstGeom>
        </p:spPr>
      </p:pic>
      <p:sp>
        <p:nvSpPr>
          <p:cNvPr id="5" name="TextBox 4">
            <a:extLst>
              <a:ext uri="{FF2B5EF4-FFF2-40B4-BE49-F238E27FC236}">
                <a16:creationId xmlns:a16="http://schemas.microsoft.com/office/drawing/2014/main" id="{71FC29CB-5693-9649-AE01-67F04284D683}"/>
              </a:ext>
            </a:extLst>
          </p:cNvPr>
          <p:cNvSpPr txBox="1"/>
          <p:nvPr/>
        </p:nvSpPr>
        <p:spPr>
          <a:xfrm>
            <a:off x="582062" y="972134"/>
            <a:ext cx="5471123" cy="461665"/>
          </a:xfrm>
          <a:prstGeom prst="rect">
            <a:avLst/>
          </a:prstGeom>
          <a:noFill/>
        </p:spPr>
        <p:txBody>
          <a:bodyPr wrap="square" rtlCol="0">
            <a:spAutoFit/>
          </a:bodyPr>
          <a:lstStyle/>
          <a:p>
            <a:r>
              <a:rPr lang="en-US" sz="2400" b="1" dirty="0">
                <a:solidFill>
                  <a:srgbClr val="004A6C"/>
                </a:solidFill>
                <a:latin typeface="Gilroy Black" pitchFamily="2" charset="77"/>
              </a:rPr>
              <a:t>Recap: What happens to…</a:t>
            </a:r>
          </a:p>
        </p:txBody>
      </p:sp>
      <p:pic>
        <p:nvPicPr>
          <p:cNvPr id="3" name="Picture 2" descr="A picture containing text&#10;&#10;Description automatically generated">
            <a:extLst>
              <a:ext uri="{FF2B5EF4-FFF2-40B4-BE49-F238E27FC236}">
                <a16:creationId xmlns:a16="http://schemas.microsoft.com/office/drawing/2014/main" id="{B0F5D008-F0E3-4724-88DA-BED3B9D07936}"/>
              </a:ext>
            </a:extLst>
          </p:cNvPr>
          <p:cNvPicPr>
            <a:picLocks noChangeAspect="1"/>
          </p:cNvPicPr>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2224827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61D4D-19AF-3545-87AE-546E2D003AAD}"/>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86EEF4D8-E926-6548-ABB1-B58AE31220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1BBBE176-38C9-0B4A-8C97-E654E728E2A0}"/>
              </a:ext>
            </a:extLst>
          </p:cNvPr>
          <p:cNvSpPr txBox="1"/>
          <p:nvPr/>
        </p:nvSpPr>
        <p:spPr>
          <a:xfrm>
            <a:off x="582062" y="972134"/>
            <a:ext cx="5471123" cy="461665"/>
          </a:xfrm>
          <a:prstGeom prst="rect">
            <a:avLst/>
          </a:prstGeom>
          <a:noFill/>
        </p:spPr>
        <p:txBody>
          <a:bodyPr wrap="square" rtlCol="0">
            <a:spAutoFit/>
          </a:bodyPr>
          <a:lstStyle/>
          <a:p>
            <a:r>
              <a:rPr lang="en-US" sz="2400" b="1" dirty="0">
                <a:solidFill>
                  <a:srgbClr val="004A6C"/>
                </a:solidFill>
                <a:latin typeface="Gilroy Black" pitchFamily="2" charset="77"/>
              </a:rPr>
              <a:t>Plastic facts &amp; figures</a:t>
            </a:r>
          </a:p>
        </p:txBody>
      </p:sp>
      <p:sp>
        <p:nvSpPr>
          <p:cNvPr id="7" name="Rectangle 6">
            <a:extLst>
              <a:ext uri="{FF2B5EF4-FFF2-40B4-BE49-F238E27FC236}">
                <a16:creationId xmlns:a16="http://schemas.microsoft.com/office/drawing/2014/main" id="{41146A58-1BB1-BE47-A771-5FBC0DC46E8D}"/>
              </a:ext>
            </a:extLst>
          </p:cNvPr>
          <p:cNvSpPr/>
          <p:nvPr/>
        </p:nvSpPr>
        <p:spPr>
          <a:xfrm>
            <a:off x="5374924" y="647928"/>
            <a:ext cx="6235013" cy="132556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751118F-BC64-0C4C-BAF0-7C2C6BC37812}"/>
              </a:ext>
            </a:extLst>
          </p:cNvPr>
          <p:cNvSpPr/>
          <p:nvPr/>
        </p:nvSpPr>
        <p:spPr>
          <a:xfrm>
            <a:off x="5624308" y="821710"/>
            <a:ext cx="5803802" cy="954107"/>
          </a:xfrm>
          <a:prstGeom prst="rect">
            <a:avLst/>
          </a:prstGeom>
        </p:spPr>
        <p:txBody>
          <a:bodyPr wrap="square">
            <a:spAutoFit/>
          </a:bodyPr>
          <a:lstStyle/>
          <a:p>
            <a:pPr>
              <a:lnSpc>
                <a:spcPct val="100000"/>
              </a:lnSpc>
            </a:pPr>
            <a:r>
              <a:rPr lang="en-US" sz="2800" b="1" dirty="0">
                <a:solidFill>
                  <a:srgbClr val="004A6C"/>
                </a:solidFill>
                <a:latin typeface="Gilroy SemiBold" pitchFamily="2" charset="77"/>
              </a:rPr>
              <a:t>40% of Europe’s plastics are only </a:t>
            </a:r>
            <a:r>
              <a:rPr lang="en-US" sz="2800" b="1" dirty="0">
                <a:solidFill>
                  <a:srgbClr val="0090D4"/>
                </a:solidFill>
                <a:latin typeface="Gilroy SemiBold" pitchFamily="2" charset="77"/>
              </a:rPr>
              <a:t>used once </a:t>
            </a:r>
            <a:r>
              <a:rPr lang="en-US" sz="2800" b="1" dirty="0">
                <a:solidFill>
                  <a:srgbClr val="004A6C"/>
                </a:solidFill>
                <a:latin typeface="Gilroy SemiBold" pitchFamily="2" charset="77"/>
              </a:rPr>
              <a:t>then thrown away.</a:t>
            </a:r>
          </a:p>
        </p:txBody>
      </p:sp>
      <p:sp>
        <p:nvSpPr>
          <p:cNvPr id="86" name="Rectangle 85">
            <a:extLst>
              <a:ext uri="{FF2B5EF4-FFF2-40B4-BE49-F238E27FC236}">
                <a16:creationId xmlns:a16="http://schemas.microsoft.com/office/drawing/2014/main" id="{6820C28A-63B6-8443-83E9-A31C8BB8E2DE}"/>
              </a:ext>
            </a:extLst>
          </p:cNvPr>
          <p:cNvSpPr/>
          <p:nvPr/>
        </p:nvSpPr>
        <p:spPr>
          <a:xfrm>
            <a:off x="1395342" y="5276924"/>
            <a:ext cx="8643769" cy="954107"/>
          </a:xfrm>
          <a:prstGeom prst="rect">
            <a:avLst/>
          </a:prstGeom>
        </p:spPr>
        <p:txBody>
          <a:bodyPr wrap="square">
            <a:spAutoFit/>
          </a:bodyPr>
          <a:lstStyle/>
          <a:p>
            <a:pPr algn="ctr"/>
            <a:r>
              <a:rPr lang="en-US" sz="2800" b="1" dirty="0">
                <a:solidFill>
                  <a:srgbClr val="F9F6ED"/>
                </a:solidFill>
                <a:latin typeface="Gilroy SemiBold" pitchFamily="2" charset="77"/>
              </a:rPr>
              <a:t>Why do you think we keep making and using plastic when so much of it goes to waste?</a:t>
            </a:r>
            <a:endParaRPr lang="en-GB" sz="2800" b="1" dirty="0">
              <a:solidFill>
                <a:srgbClr val="F9F6ED"/>
              </a:solidFill>
              <a:latin typeface="Gilroy SemiBold" pitchFamily="2" charset="77"/>
            </a:endParaRPr>
          </a:p>
        </p:txBody>
      </p:sp>
      <p:pic>
        <p:nvPicPr>
          <p:cNvPr id="88" name="Picture 87" descr="Icon&#10;&#10;Description automatically generated">
            <a:extLst>
              <a:ext uri="{FF2B5EF4-FFF2-40B4-BE49-F238E27FC236}">
                <a16:creationId xmlns:a16="http://schemas.microsoft.com/office/drawing/2014/main" id="{3ACCBC96-F067-8A4B-81CD-F288DDEAD0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630" y="5057664"/>
            <a:ext cx="1452800" cy="1046641"/>
          </a:xfrm>
          <a:prstGeom prst="rect">
            <a:avLst/>
          </a:prstGeom>
        </p:spPr>
      </p:pic>
      <p:pic>
        <p:nvPicPr>
          <p:cNvPr id="89" name="Picture 88" descr="Icon&#10;&#10;Description automatically generated">
            <a:extLst>
              <a:ext uri="{FF2B5EF4-FFF2-40B4-BE49-F238E27FC236}">
                <a16:creationId xmlns:a16="http://schemas.microsoft.com/office/drawing/2014/main" id="{CC66AE8E-97B2-B84E-8ACC-421F0644B2D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2062" y="5706111"/>
            <a:ext cx="753392" cy="646331"/>
          </a:xfrm>
          <a:prstGeom prst="rect">
            <a:avLst/>
          </a:prstGeom>
        </p:spPr>
      </p:pic>
      <p:pic>
        <p:nvPicPr>
          <p:cNvPr id="10" name="Picture 9" descr="A picture containing person&#10;&#10;Description automatically generated">
            <a:extLst>
              <a:ext uri="{FF2B5EF4-FFF2-40B4-BE49-F238E27FC236}">
                <a16:creationId xmlns:a16="http://schemas.microsoft.com/office/drawing/2014/main" id="{76F3C6C2-8FB5-FE4F-99A3-17A3C9865B2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3060" y="2489247"/>
            <a:ext cx="2378426" cy="2394829"/>
          </a:xfrm>
          <a:prstGeom prst="rect">
            <a:avLst/>
          </a:prstGeom>
        </p:spPr>
      </p:pic>
      <p:pic>
        <p:nvPicPr>
          <p:cNvPr id="17" name="Picture 16" descr="A hand holding a white cup&#10;&#10;Description automatically generated with medium confidence">
            <a:extLst>
              <a:ext uri="{FF2B5EF4-FFF2-40B4-BE49-F238E27FC236}">
                <a16:creationId xmlns:a16="http://schemas.microsoft.com/office/drawing/2014/main" id="{E8727BA3-8B52-224C-873A-254E7CD193D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18623" y="2508249"/>
            <a:ext cx="2378425" cy="2378425"/>
          </a:xfrm>
          <a:prstGeom prst="rect">
            <a:avLst/>
          </a:prstGeom>
        </p:spPr>
      </p:pic>
      <p:pic>
        <p:nvPicPr>
          <p:cNvPr id="29" name="Picture 28" descr="A picture containing vegetable&#10;&#10;Description automatically generated">
            <a:extLst>
              <a:ext uri="{FF2B5EF4-FFF2-40B4-BE49-F238E27FC236}">
                <a16:creationId xmlns:a16="http://schemas.microsoft.com/office/drawing/2014/main" id="{3FFB6600-3CBE-B343-915E-A5BFFC2AF71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254888" y="2508250"/>
            <a:ext cx="2392211" cy="2375826"/>
          </a:xfrm>
          <a:prstGeom prst="rect">
            <a:avLst/>
          </a:prstGeom>
        </p:spPr>
      </p:pic>
      <p:pic>
        <p:nvPicPr>
          <p:cNvPr id="41" name="Picture 40" descr="A picture containing person, drinking water, plastic, beverage&#10;&#10;Description automatically generated">
            <a:extLst>
              <a:ext uri="{FF2B5EF4-FFF2-40B4-BE49-F238E27FC236}">
                <a16:creationId xmlns:a16="http://schemas.microsoft.com/office/drawing/2014/main" id="{9A15DC5C-FCCC-8C46-B0C0-4EA2A0707D3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987940" y="2501900"/>
            <a:ext cx="2365860" cy="2382176"/>
          </a:xfrm>
          <a:prstGeom prst="rect">
            <a:avLst/>
          </a:prstGeom>
        </p:spPr>
      </p:pic>
      <p:pic>
        <p:nvPicPr>
          <p:cNvPr id="53" name="Picture 52" descr="Icon&#10;&#10;Description automatically generated">
            <a:extLst>
              <a:ext uri="{FF2B5EF4-FFF2-40B4-BE49-F238E27FC236}">
                <a16:creationId xmlns:a16="http://schemas.microsoft.com/office/drawing/2014/main" id="{03974A4F-E20C-ED44-BB3E-A73A4863221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0263268">
            <a:off x="10105045" y="5003752"/>
            <a:ext cx="1224444" cy="1500446"/>
          </a:xfrm>
          <a:prstGeom prst="rect">
            <a:avLst/>
          </a:prstGeom>
        </p:spPr>
      </p:pic>
      <p:pic>
        <p:nvPicPr>
          <p:cNvPr id="90" name="Picture 89" descr="Icon&#10;&#10;Description automatically generated">
            <a:extLst>
              <a:ext uri="{FF2B5EF4-FFF2-40B4-BE49-F238E27FC236}">
                <a16:creationId xmlns:a16="http://schemas.microsoft.com/office/drawing/2014/main" id="{F54A4052-45A3-304A-8814-F9F269D5C65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8698957">
            <a:off x="10832389" y="4886702"/>
            <a:ext cx="753392" cy="646331"/>
          </a:xfrm>
          <a:prstGeom prst="rect">
            <a:avLst/>
          </a:prstGeom>
        </p:spPr>
      </p:pic>
    </p:spTree>
    <p:extLst>
      <p:ext uri="{BB962C8B-B14F-4D97-AF65-F5344CB8AC3E}">
        <p14:creationId xmlns:p14="http://schemas.microsoft.com/office/powerpoint/2010/main" val="1099900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781FA-2492-0F4B-BA8E-6BFDB0FF985A}"/>
              </a:ext>
            </a:extLst>
          </p:cNvPr>
          <p:cNvSpPr>
            <a:spLocks noGrp="1"/>
          </p:cNvSpPr>
          <p:nvPr>
            <p:ph type="title"/>
          </p:nvPr>
        </p:nvSpPr>
        <p:spPr/>
        <p:txBody>
          <a:bodyPr/>
          <a:lstStyle/>
          <a:p>
            <a:endParaRPr lang="en-US" dirty="0"/>
          </a:p>
        </p:txBody>
      </p:sp>
      <p:pic>
        <p:nvPicPr>
          <p:cNvPr id="4" name="Picture 3">
            <a:extLst>
              <a:ext uri="{FF2B5EF4-FFF2-40B4-BE49-F238E27FC236}">
                <a16:creationId xmlns:a16="http://schemas.microsoft.com/office/drawing/2014/main" id="{47FB9284-F6E6-3742-A506-7E9EF595D0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1424BFA4-4134-9040-B0AD-82A9BA596AC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70339"/>
            <a:ext cx="12192000" cy="6858000"/>
          </a:xfrm>
          <a:prstGeom prst="rect">
            <a:avLst/>
          </a:prstGeom>
        </p:spPr>
      </p:pic>
      <p:sp>
        <p:nvSpPr>
          <p:cNvPr id="6" name="TextBox 5">
            <a:extLst>
              <a:ext uri="{FF2B5EF4-FFF2-40B4-BE49-F238E27FC236}">
                <a16:creationId xmlns:a16="http://schemas.microsoft.com/office/drawing/2014/main" id="{0335FCD3-9093-584E-AF03-224B44C8A69D}"/>
              </a:ext>
            </a:extLst>
          </p:cNvPr>
          <p:cNvSpPr txBox="1"/>
          <p:nvPr/>
        </p:nvSpPr>
        <p:spPr>
          <a:xfrm>
            <a:off x="582062" y="972134"/>
            <a:ext cx="5471123" cy="461665"/>
          </a:xfrm>
          <a:prstGeom prst="rect">
            <a:avLst/>
          </a:prstGeom>
          <a:noFill/>
        </p:spPr>
        <p:txBody>
          <a:bodyPr wrap="square" rtlCol="0">
            <a:spAutoFit/>
          </a:bodyPr>
          <a:lstStyle/>
          <a:p>
            <a:r>
              <a:rPr lang="en-US" sz="2400" b="1" dirty="0">
                <a:solidFill>
                  <a:srgbClr val="004A6C"/>
                </a:solidFill>
                <a:latin typeface="Gilroy Black" pitchFamily="2" charset="77"/>
              </a:rPr>
              <a:t>Plastic facts &amp; figures</a:t>
            </a:r>
          </a:p>
        </p:txBody>
      </p:sp>
      <p:sp>
        <p:nvSpPr>
          <p:cNvPr id="7" name="Rectangle 6">
            <a:extLst>
              <a:ext uri="{FF2B5EF4-FFF2-40B4-BE49-F238E27FC236}">
                <a16:creationId xmlns:a16="http://schemas.microsoft.com/office/drawing/2014/main" id="{9B5DCBD6-C45F-0947-9238-5FE7B5FEF87A}"/>
              </a:ext>
            </a:extLst>
          </p:cNvPr>
          <p:cNvSpPr/>
          <p:nvPr/>
        </p:nvSpPr>
        <p:spPr>
          <a:xfrm>
            <a:off x="5374924" y="505747"/>
            <a:ext cx="6096001" cy="141362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AC8E81D-35A2-5D47-B20D-9E2D7C70FCD2}"/>
              </a:ext>
            </a:extLst>
          </p:cNvPr>
          <p:cNvSpPr/>
          <p:nvPr/>
        </p:nvSpPr>
        <p:spPr>
          <a:xfrm>
            <a:off x="5548831" y="625296"/>
            <a:ext cx="5879278" cy="1200329"/>
          </a:xfrm>
          <a:prstGeom prst="rect">
            <a:avLst/>
          </a:prstGeom>
        </p:spPr>
        <p:txBody>
          <a:bodyPr wrap="square">
            <a:spAutoFit/>
          </a:bodyPr>
          <a:lstStyle/>
          <a:p>
            <a:r>
              <a:rPr lang="en-US" b="1" dirty="0">
                <a:solidFill>
                  <a:srgbClr val="004A6C"/>
                </a:solidFill>
                <a:latin typeface="Gilroy SemiBold" pitchFamily="2" charset="77"/>
              </a:rPr>
              <a:t>A lot of plastic that is not recycled can end up in our rivers and seas. Because of ocean currents, plastics and other rubbish can gather in areas called gyres. </a:t>
            </a:r>
            <a:br>
              <a:rPr lang="en-US" b="1" dirty="0">
                <a:solidFill>
                  <a:srgbClr val="004A6C"/>
                </a:solidFill>
                <a:latin typeface="Gilroy SemiBold" pitchFamily="2" charset="77"/>
              </a:rPr>
            </a:br>
            <a:r>
              <a:rPr lang="en-US" b="1" dirty="0">
                <a:solidFill>
                  <a:srgbClr val="0090D4"/>
                </a:solidFill>
                <a:latin typeface="Gilroy SemiBold" pitchFamily="2" charset="77"/>
              </a:rPr>
              <a:t>The North Pacific Gyre is twice the size of France!</a:t>
            </a:r>
            <a:endParaRPr lang="en-GB" b="1" dirty="0">
              <a:solidFill>
                <a:srgbClr val="0090D4"/>
              </a:solidFill>
              <a:latin typeface="Gilroy SemiBold" pitchFamily="2" charset="77"/>
            </a:endParaRPr>
          </a:p>
        </p:txBody>
      </p:sp>
      <p:pic>
        <p:nvPicPr>
          <p:cNvPr id="14" name="Picture 13">
            <a:extLst>
              <a:ext uri="{FF2B5EF4-FFF2-40B4-BE49-F238E27FC236}">
                <a16:creationId xmlns:a16="http://schemas.microsoft.com/office/drawing/2014/main" id="{38BB2AEB-CC43-A749-A35B-1D0F72A690B1}"/>
              </a:ext>
            </a:extLst>
          </p:cNvPr>
          <p:cNvPicPr>
            <a:picLocks noChangeAspect="1"/>
          </p:cNvPicPr>
          <p:nvPr/>
        </p:nvPicPr>
        <p:blipFill>
          <a:blip r:embed="rId5"/>
          <a:stretch>
            <a:fillRect/>
          </a:stretch>
        </p:blipFill>
        <p:spPr>
          <a:xfrm rot="5400000">
            <a:off x="9477553" y="1983224"/>
            <a:ext cx="659737" cy="771121"/>
          </a:xfrm>
          <a:prstGeom prst="rect">
            <a:avLst/>
          </a:prstGeom>
        </p:spPr>
      </p:pic>
      <p:pic>
        <p:nvPicPr>
          <p:cNvPr id="15" name="Picture 14" descr="Text&#10;&#10;Description automatically generated with low confidence">
            <a:extLst>
              <a:ext uri="{FF2B5EF4-FFF2-40B4-BE49-F238E27FC236}">
                <a16:creationId xmlns:a16="http://schemas.microsoft.com/office/drawing/2014/main" id="{3F796A44-F521-4B8B-AFA4-0611191C8CA3}"/>
              </a:ext>
            </a:extLst>
          </p:cNvPr>
          <p:cNvPicPr>
            <a:picLocks noChangeAspect="1"/>
          </p:cNvPicPr>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3357578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10D4854E-5846-7541-A3B1-06A950964C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Oval 5">
            <a:extLst>
              <a:ext uri="{FF2B5EF4-FFF2-40B4-BE49-F238E27FC236}">
                <a16:creationId xmlns:a16="http://schemas.microsoft.com/office/drawing/2014/main" id="{804F6567-4403-B643-905B-C4E82A0F8E45}"/>
              </a:ext>
            </a:extLst>
          </p:cNvPr>
          <p:cNvSpPr/>
          <p:nvPr/>
        </p:nvSpPr>
        <p:spPr>
          <a:xfrm>
            <a:off x="5582093" y="839972"/>
            <a:ext cx="5463726" cy="5463726"/>
          </a:xfrm>
          <a:prstGeom prst="ellipse">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picture containing text&#10;&#10;Description automatically generated">
            <a:extLst>
              <a:ext uri="{FF2B5EF4-FFF2-40B4-BE49-F238E27FC236}">
                <a16:creationId xmlns:a16="http://schemas.microsoft.com/office/drawing/2014/main" id="{74678C11-96EF-F041-BC91-EE6EA00118B6}"/>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5477564" y="780780"/>
            <a:ext cx="5578888" cy="5534960"/>
          </a:xfrm>
        </p:spPr>
      </p:pic>
      <p:sp>
        <p:nvSpPr>
          <p:cNvPr id="10" name="TextBox 9">
            <a:extLst>
              <a:ext uri="{FF2B5EF4-FFF2-40B4-BE49-F238E27FC236}">
                <a16:creationId xmlns:a16="http://schemas.microsoft.com/office/drawing/2014/main" id="{7086491D-BBC9-6D49-B309-C4B8506FDF7F}"/>
              </a:ext>
            </a:extLst>
          </p:cNvPr>
          <p:cNvSpPr txBox="1"/>
          <p:nvPr/>
        </p:nvSpPr>
        <p:spPr>
          <a:xfrm>
            <a:off x="582063" y="929604"/>
            <a:ext cx="3490208" cy="584775"/>
          </a:xfrm>
          <a:prstGeom prst="rect">
            <a:avLst/>
          </a:prstGeom>
          <a:noFill/>
        </p:spPr>
        <p:txBody>
          <a:bodyPr wrap="square" rtlCol="0">
            <a:spAutoFit/>
          </a:bodyPr>
          <a:lstStyle/>
          <a:p>
            <a:r>
              <a:rPr lang="en-US" sz="3200" b="1" dirty="0">
                <a:solidFill>
                  <a:srgbClr val="004A6C"/>
                </a:solidFill>
                <a:latin typeface="Gilroy Black" pitchFamily="2" charset="77"/>
              </a:rPr>
              <a:t>Henderson Island</a:t>
            </a:r>
          </a:p>
        </p:txBody>
      </p:sp>
      <p:pic>
        <p:nvPicPr>
          <p:cNvPr id="12" name="Picture 11" descr="Icon&#10;&#10;Description automatically generated">
            <a:extLst>
              <a:ext uri="{FF2B5EF4-FFF2-40B4-BE49-F238E27FC236}">
                <a16:creationId xmlns:a16="http://schemas.microsoft.com/office/drawing/2014/main" id="{52D78585-AD68-064A-95E2-1E3D8A238A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68588" y="3429000"/>
            <a:ext cx="1219142" cy="1303374"/>
          </a:xfrm>
          <a:prstGeom prst="rect">
            <a:avLst/>
          </a:prstGeom>
        </p:spPr>
      </p:pic>
      <p:sp>
        <p:nvSpPr>
          <p:cNvPr id="14" name="Rectangle 13">
            <a:extLst>
              <a:ext uri="{FF2B5EF4-FFF2-40B4-BE49-F238E27FC236}">
                <a16:creationId xmlns:a16="http://schemas.microsoft.com/office/drawing/2014/main" id="{10EAE48D-D5E4-8845-BB4B-1434B0B32645}"/>
              </a:ext>
            </a:extLst>
          </p:cNvPr>
          <p:cNvSpPr/>
          <p:nvPr/>
        </p:nvSpPr>
        <p:spPr>
          <a:xfrm>
            <a:off x="687572" y="2305615"/>
            <a:ext cx="4341628" cy="2246769"/>
          </a:xfrm>
          <a:prstGeom prst="rect">
            <a:avLst/>
          </a:prstGeom>
        </p:spPr>
        <p:txBody>
          <a:bodyPr wrap="square">
            <a:spAutoFit/>
          </a:bodyPr>
          <a:lstStyle/>
          <a:p>
            <a:r>
              <a:rPr lang="en-US" sz="2800" b="1" dirty="0">
                <a:solidFill>
                  <a:srgbClr val="F9F6ED"/>
                </a:solidFill>
                <a:latin typeface="Gilroy SemiBold" pitchFamily="2" charset="77"/>
              </a:rPr>
              <a:t>Located in the </a:t>
            </a:r>
            <a:br>
              <a:rPr lang="en-US" sz="2800" b="1" dirty="0">
                <a:solidFill>
                  <a:srgbClr val="F9F6ED"/>
                </a:solidFill>
                <a:latin typeface="Gilroy SemiBold" pitchFamily="2" charset="77"/>
              </a:rPr>
            </a:br>
            <a:r>
              <a:rPr lang="en-US" sz="2800" b="1" dirty="0">
                <a:solidFill>
                  <a:srgbClr val="F9F6ED"/>
                </a:solidFill>
                <a:latin typeface="Gilroy SemiBold" pitchFamily="2" charset="77"/>
              </a:rPr>
              <a:t>South Pacific</a:t>
            </a:r>
          </a:p>
          <a:p>
            <a:endParaRPr lang="en-US" sz="2800" b="1" dirty="0">
              <a:solidFill>
                <a:srgbClr val="F9F6ED"/>
              </a:solidFill>
              <a:latin typeface="Gilroy SemiBold" pitchFamily="2" charset="77"/>
            </a:endParaRPr>
          </a:p>
          <a:p>
            <a:r>
              <a:rPr lang="en-US" sz="2800" b="1" dirty="0">
                <a:solidFill>
                  <a:srgbClr val="F9F6ED"/>
                </a:solidFill>
                <a:latin typeface="Gilroy SemiBold" pitchFamily="2" charset="77"/>
              </a:rPr>
              <a:t>Halfway between </a:t>
            </a:r>
            <a:br>
              <a:rPr lang="en-US" sz="2800" b="1" dirty="0">
                <a:solidFill>
                  <a:srgbClr val="F9F6ED"/>
                </a:solidFill>
                <a:latin typeface="Gilroy SemiBold" pitchFamily="2" charset="77"/>
              </a:rPr>
            </a:br>
            <a:r>
              <a:rPr lang="en-US" sz="2800" b="1" dirty="0">
                <a:solidFill>
                  <a:srgbClr val="F9F6ED"/>
                </a:solidFill>
                <a:latin typeface="Gilroy SemiBold" pitchFamily="2" charset="77"/>
              </a:rPr>
              <a:t>New Zealand and Chile.</a:t>
            </a:r>
            <a:endParaRPr lang="en-GB" sz="2800" b="1" dirty="0">
              <a:solidFill>
                <a:srgbClr val="F9F6ED"/>
              </a:solidFill>
              <a:latin typeface="Gilroy SemiBold" pitchFamily="2" charset="77"/>
            </a:endParaRPr>
          </a:p>
        </p:txBody>
      </p:sp>
      <p:sp>
        <p:nvSpPr>
          <p:cNvPr id="15" name="TextBox 14">
            <a:extLst>
              <a:ext uri="{FF2B5EF4-FFF2-40B4-BE49-F238E27FC236}">
                <a16:creationId xmlns:a16="http://schemas.microsoft.com/office/drawing/2014/main" id="{8CC90B5A-8EC3-F04E-82F8-3E2D331BA6DF}"/>
              </a:ext>
            </a:extLst>
          </p:cNvPr>
          <p:cNvSpPr txBox="1"/>
          <p:nvPr/>
        </p:nvSpPr>
        <p:spPr>
          <a:xfrm>
            <a:off x="8451953" y="4552384"/>
            <a:ext cx="2044178" cy="369332"/>
          </a:xfrm>
          <a:prstGeom prst="rect">
            <a:avLst/>
          </a:prstGeom>
          <a:noFill/>
        </p:spPr>
        <p:txBody>
          <a:bodyPr wrap="square" rtlCol="0">
            <a:spAutoFit/>
          </a:bodyPr>
          <a:lstStyle/>
          <a:p>
            <a:r>
              <a:rPr lang="en-US" b="1" dirty="0">
                <a:solidFill>
                  <a:srgbClr val="004A6C"/>
                </a:solidFill>
                <a:latin typeface="Gilroy SemiBold" pitchFamily="2" charset="77"/>
              </a:rPr>
              <a:t>Henderson Island</a:t>
            </a:r>
          </a:p>
        </p:txBody>
      </p:sp>
      <p:pic>
        <p:nvPicPr>
          <p:cNvPr id="16" name="Picture 15">
            <a:extLst>
              <a:ext uri="{FF2B5EF4-FFF2-40B4-BE49-F238E27FC236}">
                <a16:creationId xmlns:a16="http://schemas.microsoft.com/office/drawing/2014/main" id="{A7513373-EA6A-FF44-A2C5-BDA8B76C23B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630890">
            <a:off x="9659857" y="559128"/>
            <a:ext cx="1534497" cy="1512808"/>
          </a:xfrm>
          <a:prstGeom prst="rect">
            <a:avLst/>
          </a:prstGeom>
        </p:spPr>
      </p:pic>
      <p:pic>
        <p:nvPicPr>
          <p:cNvPr id="17" name="Picture 16">
            <a:extLst>
              <a:ext uri="{FF2B5EF4-FFF2-40B4-BE49-F238E27FC236}">
                <a16:creationId xmlns:a16="http://schemas.microsoft.com/office/drawing/2014/main" id="{934A93F1-4571-414E-BF67-97F33D2CED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3446938">
            <a:off x="5243942" y="4873118"/>
            <a:ext cx="1534497" cy="1512808"/>
          </a:xfrm>
          <a:prstGeom prst="rect">
            <a:avLst/>
          </a:prstGeom>
        </p:spPr>
      </p:pic>
    </p:spTree>
    <p:extLst>
      <p:ext uri="{BB962C8B-B14F-4D97-AF65-F5344CB8AC3E}">
        <p14:creationId xmlns:p14="http://schemas.microsoft.com/office/powerpoint/2010/main" val="4238242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icon&#10;&#10;Description automatically generated">
            <a:extLst>
              <a:ext uri="{FF2B5EF4-FFF2-40B4-BE49-F238E27FC236}">
                <a16:creationId xmlns:a16="http://schemas.microsoft.com/office/drawing/2014/main" id="{756BFCDA-B3E5-6441-B4CA-5B0D7DAECAA0}"/>
              </a:ext>
            </a:extLst>
          </p:cNvPr>
          <p:cNvPicPr>
            <a:picLocks noChangeAspect="1"/>
          </p:cNvPicPr>
          <p:nvPr/>
        </p:nvPicPr>
        <p:blipFill>
          <a:blip r:embed="rId3"/>
          <a:stretch>
            <a:fillRect/>
          </a:stretch>
        </p:blipFill>
        <p:spPr>
          <a:xfrm>
            <a:off x="0" y="0"/>
            <a:ext cx="12192000" cy="6858000"/>
          </a:xfrm>
          <a:prstGeom prst="rect">
            <a:avLst/>
          </a:prstGeom>
        </p:spPr>
      </p:pic>
      <p:pic>
        <p:nvPicPr>
          <p:cNvPr id="39" name="Picture 38">
            <a:extLst>
              <a:ext uri="{FF2B5EF4-FFF2-40B4-BE49-F238E27FC236}">
                <a16:creationId xmlns:a16="http://schemas.microsoft.com/office/drawing/2014/main" id="{A47D3C5F-697E-1546-8FFA-6B34E5F88D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630890">
            <a:off x="6206999" y="1702755"/>
            <a:ext cx="1534497" cy="1512808"/>
          </a:xfrm>
          <a:prstGeom prst="rect">
            <a:avLst/>
          </a:prstGeom>
        </p:spPr>
      </p:pic>
      <p:sp>
        <p:nvSpPr>
          <p:cNvPr id="14" name="Rectangle 13">
            <a:extLst>
              <a:ext uri="{FF2B5EF4-FFF2-40B4-BE49-F238E27FC236}">
                <a16:creationId xmlns:a16="http://schemas.microsoft.com/office/drawing/2014/main" id="{89313611-7D86-FB41-A33C-CFC9658F909C}"/>
              </a:ext>
            </a:extLst>
          </p:cNvPr>
          <p:cNvSpPr/>
          <p:nvPr/>
        </p:nvSpPr>
        <p:spPr>
          <a:xfrm>
            <a:off x="666043" y="2701886"/>
            <a:ext cx="5870224" cy="32446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A07A304-FD93-1142-991A-394DFEA7AF3B}"/>
              </a:ext>
            </a:extLst>
          </p:cNvPr>
          <p:cNvSpPr/>
          <p:nvPr/>
        </p:nvSpPr>
        <p:spPr>
          <a:xfrm>
            <a:off x="989456" y="3029977"/>
            <a:ext cx="3656971" cy="3108543"/>
          </a:xfrm>
          <a:prstGeom prst="rect">
            <a:avLst/>
          </a:prstGeom>
        </p:spPr>
        <p:txBody>
          <a:bodyPr wrap="square">
            <a:spAutoFit/>
          </a:bodyPr>
          <a:lstStyle/>
          <a:p>
            <a:r>
              <a:rPr lang="en-US" sz="2800" b="1" dirty="0">
                <a:solidFill>
                  <a:srgbClr val="004A6C"/>
                </a:solidFill>
                <a:latin typeface="Gilroy SemiBold" pitchFamily="2" charset="77"/>
              </a:rPr>
              <a:t>In 2017, researchers collected over 55,000 pieces of litter from the island, even though no one lives there. </a:t>
            </a:r>
          </a:p>
          <a:p>
            <a:pPr>
              <a:lnSpc>
                <a:spcPct val="100000"/>
              </a:lnSpc>
            </a:pPr>
            <a:endParaRPr lang="en-US" sz="2800" b="1" dirty="0">
              <a:solidFill>
                <a:srgbClr val="004A6C"/>
              </a:solidFill>
              <a:latin typeface="Gilroy SemiBold" pitchFamily="2" charset="77"/>
            </a:endParaRPr>
          </a:p>
        </p:txBody>
      </p:sp>
      <p:pic>
        <p:nvPicPr>
          <p:cNvPr id="3" name="Picture 2" descr="A picture containing grass, building, arch&#10;&#10;Description automatically generated">
            <a:extLst>
              <a:ext uri="{FF2B5EF4-FFF2-40B4-BE49-F238E27FC236}">
                <a16:creationId xmlns:a16="http://schemas.microsoft.com/office/drawing/2014/main" id="{A7688526-4A7C-D845-B4A7-7BC7FBA3E85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381625" y="0"/>
            <a:ext cx="7810375" cy="6858000"/>
          </a:xfrm>
          <a:prstGeom prst="rect">
            <a:avLst/>
          </a:prstGeom>
        </p:spPr>
      </p:pic>
      <p:sp>
        <p:nvSpPr>
          <p:cNvPr id="9" name="TextBox 8">
            <a:extLst>
              <a:ext uri="{FF2B5EF4-FFF2-40B4-BE49-F238E27FC236}">
                <a16:creationId xmlns:a16="http://schemas.microsoft.com/office/drawing/2014/main" id="{6B5EA9C4-A0A8-0F47-BFA3-16D338F70C64}"/>
              </a:ext>
            </a:extLst>
          </p:cNvPr>
          <p:cNvSpPr txBox="1"/>
          <p:nvPr/>
        </p:nvSpPr>
        <p:spPr>
          <a:xfrm>
            <a:off x="582063" y="929604"/>
            <a:ext cx="3490208" cy="584775"/>
          </a:xfrm>
          <a:prstGeom prst="rect">
            <a:avLst/>
          </a:prstGeom>
          <a:noFill/>
        </p:spPr>
        <p:txBody>
          <a:bodyPr wrap="square" rtlCol="0">
            <a:spAutoFit/>
          </a:bodyPr>
          <a:lstStyle/>
          <a:p>
            <a:r>
              <a:rPr lang="en-US" sz="3200" b="1" dirty="0">
                <a:solidFill>
                  <a:srgbClr val="004A6C"/>
                </a:solidFill>
                <a:latin typeface="Gilroy Black" pitchFamily="2" charset="77"/>
              </a:rPr>
              <a:t>Henderson Island</a:t>
            </a:r>
          </a:p>
        </p:txBody>
      </p:sp>
      <p:pic>
        <p:nvPicPr>
          <p:cNvPr id="5" name="Picture 4">
            <a:extLst>
              <a:ext uri="{FF2B5EF4-FFF2-40B4-BE49-F238E27FC236}">
                <a16:creationId xmlns:a16="http://schemas.microsoft.com/office/drawing/2014/main" id="{48225038-637A-084A-8C7D-2AD239E054E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43976"/>
          <a:stretch/>
        </p:blipFill>
        <p:spPr>
          <a:xfrm>
            <a:off x="932496" y="0"/>
            <a:ext cx="11239625" cy="6858000"/>
          </a:xfrm>
          <a:prstGeom prst="rect">
            <a:avLst/>
          </a:prstGeom>
        </p:spPr>
      </p:pic>
    </p:spTree>
    <p:extLst>
      <p:ext uri="{BB962C8B-B14F-4D97-AF65-F5344CB8AC3E}">
        <p14:creationId xmlns:p14="http://schemas.microsoft.com/office/powerpoint/2010/main" val="2921881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9131B-ABF5-894E-9B67-EFF496F9CB89}"/>
              </a:ext>
            </a:extLst>
          </p:cNvPr>
          <p:cNvSpPr>
            <a:spLocks noGrp="1"/>
          </p:cNvSpPr>
          <p:nvPr>
            <p:ph type="title"/>
          </p:nvPr>
        </p:nvSpPr>
        <p:spPr/>
        <p:txBody>
          <a:bodyPr/>
          <a:lstStyle/>
          <a:p>
            <a:endParaRPr lang="en-US"/>
          </a:p>
        </p:txBody>
      </p:sp>
      <p:pic>
        <p:nvPicPr>
          <p:cNvPr id="5" name="Content Placeholder 4" descr="A picture containing icon&#10;&#10;Description automatically generated">
            <a:extLst>
              <a:ext uri="{FF2B5EF4-FFF2-40B4-BE49-F238E27FC236}">
                <a16:creationId xmlns:a16="http://schemas.microsoft.com/office/drawing/2014/main" id="{FABFAF64-82B3-6E4C-9666-540C2B9DE639}"/>
              </a:ext>
            </a:extLst>
          </p:cNvPr>
          <p:cNvPicPr>
            <a:picLocks noGrp="1" noChangeAspect="1"/>
          </p:cNvPicPr>
          <p:nvPr>
            <p:ph idx="1"/>
          </p:nvPr>
        </p:nvPicPr>
        <p:blipFill>
          <a:blip r:embed="rId3"/>
          <a:stretch>
            <a:fillRect/>
          </a:stretch>
        </p:blipFill>
        <p:spPr>
          <a:xfrm>
            <a:off x="0" y="0"/>
            <a:ext cx="12192000" cy="6858000"/>
          </a:xfrm>
        </p:spPr>
      </p:pic>
      <p:sp>
        <p:nvSpPr>
          <p:cNvPr id="7" name="TextBox 6">
            <a:extLst>
              <a:ext uri="{FF2B5EF4-FFF2-40B4-BE49-F238E27FC236}">
                <a16:creationId xmlns:a16="http://schemas.microsoft.com/office/drawing/2014/main" id="{83022A16-B7F6-2A49-9E96-B2103429F826}"/>
              </a:ext>
            </a:extLst>
          </p:cNvPr>
          <p:cNvSpPr txBox="1"/>
          <p:nvPr/>
        </p:nvSpPr>
        <p:spPr>
          <a:xfrm>
            <a:off x="582063" y="929604"/>
            <a:ext cx="3490208" cy="584775"/>
          </a:xfrm>
          <a:prstGeom prst="rect">
            <a:avLst/>
          </a:prstGeom>
          <a:noFill/>
        </p:spPr>
        <p:txBody>
          <a:bodyPr wrap="square" rtlCol="0">
            <a:spAutoFit/>
          </a:bodyPr>
          <a:lstStyle/>
          <a:p>
            <a:r>
              <a:rPr lang="en-US" sz="3200" b="1" dirty="0">
                <a:solidFill>
                  <a:srgbClr val="004A6C"/>
                </a:solidFill>
                <a:latin typeface="Gilroy Black" pitchFamily="2" charset="77"/>
              </a:rPr>
              <a:t>Henderson Island</a:t>
            </a:r>
          </a:p>
        </p:txBody>
      </p:sp>
      <p:pic>
        <p:nvPicPr>
          <p:cNvPr id="9" name="Picture 8" descr="Table&#10;&#10;Description automatically generated">
            <a:extLst>
              <a:ext uri="{FF2B5EF4-FFF2-40B4-BE49-F238E27FC236}">
                <a16:creationId xmlns:a16="http://schemas.microsoft.com/office/drawing/2014/main" id="{BB9D5FE0-14C1-E642-895D-BD0875B178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20986" y="2055813"/>
            <a:ext cx="7288242" cy="4215033"/>
          </a:xfrm>
          <a:prstGeom prst="rect">
            <a:avLst/>
          </a:prstGeom>
        </p:spPr>
      </p:pic>
      <p:pic>
        <p:nvPicPr>
          <p:cNvPr id="10" name="Picture 9">
            <a:extLst>
              <a:ext uri="{FF2B5EF4-FFF2-40B4-BE49-F238E27FC236}">
                <a16:creationId xmlns:a16="http://schemas.microsoft.com/office/drawing/2014/main" id="{12C12A31-7384-454C-890E-EC7063601B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630890">
            <a:off x="9509231" y="1116847"/>
            <a:ext cx="1534497" cy="1512808"/>
          </a:xfrm>
          <a:prstGeom prst="rect">
            <a:avLst/>
          </a:prstGeom>
        </p:spPr>
      </p:pic>
      <p:pic>
        <p:nvPicPr>
          <p:cNvPr id="11" name="Picture 10" descr="Icon&#10;&#10;Description automatically generated">
            <a:extLst>
              <a:ext uri="{FF2B5EF4-FFF2-40B4-BE49-F238E27FC236}">
                <a16:creationId xmlns:a16="http://schemas.microsoft.com/office/drawing/2014/main" id="{0CAE4014-D772-5946-9870-1D7F2386301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8200" y="4680906"/>
            <a:ext cx="1452800" cy="1046641"/>
          </a:xfrm>
          <a:prstGeom prst="rect">
            <a:avLst/>
          </a:prstGeom>
        </p:spPr>
      </p:pic>
      <p:pic>
        <p:nvPicPr>
          <p:cNvPr id="12" name="Picture 11" descr="Icon&#10;&#10;Description automatically generated">
            <a:extLst>
              <a:ext uri="{FF2B5EF4-FFF2-40B4-BE49-F238E27FC236}">
                <a16:creationId xmlns:a16="http://schemas.microsoft.com/office/drawing/2014/main" id="{894E213A-DB1B-8349-A980-E6FC4D813A4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19632" y="5329353"/>
            <a:ext cx="753392" cy="646331"/>
          </a:xfrm>
          <a:prstGeom prst="rect">
            <a:avLst/>
          </a:prstGeom>
        </p:spPr>
      </p:pic>
      <p:pic>
        <p:nvPicPr>
          <p:cNvPr id="13" name="Picture 12" descr="Icon&#10;&#10;Description automatically generated">
            <a:extLst>
              <a:ext uri="{FF2B5EF4-FFF2-40B4-BE49-F238E27FC236}">
                <a16:creationId xmlns:a16="http://schemas.microsoft.com/office/drawing/2014/main" id="{7FDB0477-04E8-824A-8610-CB721F63917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27762" y="522036"/>
            <a:ext cx="1785598" cy="1105174"/>
          </a:xfrm>
          <a:prstGeom prst="rect">
            <a:avLst/>
          </a:prstGeom>
        </p:spPr>
      </p:pic>
      <p:pic>
        <p:nvPicPr>
          <p:cNvPr id="14" name="Picture 13" descr="Icon&#10;&#10;Description automatically generated">
            <a:extLst>
              <a:ext uri="{FF2B5EF4-FFF2-40B4-BE49-F238E27FC236}">
                <a16:creationId xmlns:a16="http://schemas.microsoft.com/office/drawing/2014/main" id="{D19BDFE0-751B-574E-A56A-BAE6D79D0B3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8126097">
            <a:off x="7996120" y="408351"/>
            <a:ext cx="753392" cy="646331"/>
          </a:xfrm>
          <a:prstGeom prst="rect">
            <a:avLst/>
          </a:prstGeom>
        </p:spPr>
      </p:pic>
      <p:pic>
        <p:nvPicPr>
          <p:cNvPr id="16" name="Picture 15" descr="Icon&#10;&#10;Description automatically generated">
            <a:extLst>
              <a:ext uri="{FF2B5EF4-FFF2-40B4-BE49-F238E27FC236}">
                <a16:creationId xmlns:a16="http://schemas.microsoft.com/office/drawing/2014/main" id="{88647120-D12C-1940-91DF-AEED0A53B81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960343">
            <a:off x="10642138" y="4614644"/>
            <a:ext cx="1166482" cy="1429418"/>
          </a:xfrm>
          <a:prstGeom prst="rect">
            <a:avLst/>
          </a:prstGeom>
        </p:spPr>
      </p:pic>
      <p:pic>
        <p:nvPicPr>
          <p:cNvPr id="17" name="Picture 16" descr="Icon&#10;&#10;Description automatically generated">
            <a:extLst>
              <a:ext uri="{FF2B5EF4-FFF2-40B4-BE49-F238E27FC236}">
                <a16:creationId xmlns:a16="http://schemas.microsoft.com/office/drawing/2014/main" id="{56ECF56A-7E21-9D46-ACEA-0DBC6CD4D99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3190384">
            <a:off x="10480828" y="4074037"/>
            <a:ext cx="753392" cy="646331"/>
          </a:xfrm>
          <a:prstGeom prst="rect">
            <a:avLst/>
          </a:prstGeom>
        </p:spPr>
      </p:pic>
      <p:pic>
        <p:nvPicPr>
          <p:cNvPr id="18" name="Picture 17">
            <a:extLst>
              <a:ext uri="{FF2B5EF4-FFF2-40B4-BE49-F238E27FC236}">
                <a16:creationId xmlns:a16="http://schemas.microsoft.com/office/drawing/2014/main" id="{F2AF3870-BB3C-D441-815B-CF05CDE370FE}"/>
              </a:ext>
            </a:extLst>
          </p:cNvPr>
          <p:cNvPicPr>
            <a:picLocks noChangeAspect="1"/>
          </p:cNvPicPr>
          <p:nvPr/>
        </p:nvPicPr>
        <p:blipFill>
          <a:blip r:embed="rId10"/>
          <a:stretch>
            <a:fillRect/>
          </a:stretch>
        </p:blipFill>
        <p:spPr>
          <a:xfrm rot="8737780">
            <a:off x="1625356" y="3652527"/>
            <a:ext cx="368300" cy="241300"/>
          </a:xfrm>
          <a:prstGeom prst="rect">
            <a:avLst/>
          </a:prstGeom>
        </p:spPr>
      </p:pic>
      <p:pic>
        <p:nvPicPr>
          <p:cNvPr id="19" name="Picture 18" descr="Shape, icon, arrow&#10;&#10;Description automatically generated">
            <a:extLst>
              <a:ext uri="{FF2B5EF4-FFF2-40B4-BE49-F238E27FC236}">
                <a16:creationId xmlns:a16="http://schemas.microsoft.com/office/drawing/2014/main" id="{8C644321-6536-1741-8D94-54241352979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050048" y="2138579"/>
            <a:ext cx="1518918" cy="1623371"/>
          </a:xfrm>
          <a:prstGeom prst="rect">
            <a:avLst/>
          </a:prstGeom>
        </p:spPr>
      </p:pic>
    </p:spTree>
    <p:extLst>
      <p:ext uri="{BB962C8B-B14F-4D97-AF65-F5344CB8AC3E}">
        <p14:creationId xmlns:p14="http://schemas.microsoft.com/office/powerpoint/2010/main" val="4414192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7" ma:contentTypeDescription="Create a new document." ma:contentTypeScope="" ma:versionID="45387289818170a2abfe359cb0abbcf8">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f5b0215a64afade8cc991fdc94baf36c"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89D5A7-8ECD-43D8-844F-01EC66A83B6F}"/>
</file>

<file path=customXml/itemProps2.xml><?xml version="1.0" encoding="utf-8"?>
<ds:datastoreItem xmlns:ds="http://schemas.openxmlformats.org/officeDocument/2006/customXml" ds:itemID="{C7FB9D79-E3BA-4F63-80CE-63BAD07BAA45}">
  <ds:schemaRefs>
    <ds:schemaRef ds:uri="http://schemas.microsoft.com/office/2006/documentManagement/types"/>
    <ds:schemaRef ds:uri="http://www.w3.org/XML/1998/namespace"/>
    <ds:schemaRef ds:uri="http://purl.org/dc/terms/"/>
    <ds:schemaRef ds:uri="http://purl.org/dc/dcmitype/"/>
    <ds:schemaRef ds:uri="http://schemas.microsoft.com/office/2006/metadata/properties"/>
    <ds:schemaRef ds:uri="http://schemas.openxmlformats.org/package/2006/metadata/core-properties"/>
    <ds:schemaRef ds:uri="http://purl.org/dc/elements/1.1/"/>
    <ds:schemaRef ds:uri="http://schemas.microsoft.com/office/infopath/2007/PartnerControls"/>
    <ds:schemaRef ds:uri="edf7c51f-8958-4cb5-b692-975806f17f35"/>
    <ds:schemaRef ds:uri="764ce334-4dea-4cda-96fd-5a46cc3154a2"/>
  </ds:schemaRefs>
</ds:datastoreItem>
</file>

<file path=customXml/itemProps3.xml><?xml version="1.0" encoding="utf-8"?>
<ds:datastoreItem xmlns:ds="http://schemas.openxmlformats.org/officeDocument/2006/customXml" ds:itemID="{940C6264-D9B2-4627-A979-5FE1A9F126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133</TotalTime>
  <Words>1607</Words>
  <Application>Microsoft Office PowerPoint</Application>
  <PresentationFormat>Widescreen</PresentationFormat>
  <Paragraphs>180</Paragraphs>
  <Slides>20</Slides>
  <Notes>20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Arial</vt:lpstr>
      <vt:lpstr>Calibri</vt:lpstr>
      <vt:lpstr>Calibri Light</vt:lpstr>
      <vt:lpstr>EuclidSquare-Regular</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Sarah Duffy</cp:lastModifiedBy>
  <cp:revision>1</cp:revision>
  <dcterms:created xsi:type="dcterms:W3CDTF">2021-08-19T08:20:23Z</dcterms:created>
  <dcterms:modified xsi:type="dcterms:W3CDTF">2021-11-24T13:53:35Z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