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311" r:id="rId7"/>
    <p:sldId id="312" r:id="rId8"/>
    <p:sldId id="313" r:id="rId9"/>
    <p:sldId id="307" r:id="rId10"/>
    <p:sldId id="314" r:id="rId11"/>
    <p:sldId id="315" r:id="rId12"/>
    <p:sldId id="316" r:id="rId13"/>
    <p:sldId id="308" r:id="rId14"/>
    <p:sldId id="310" r:id="rId15"/>
    <p:sldId id="317" r:id="rId16"/>
    <p:sldId id="318" r:id="rId17"/>
    <p:sldId id="319" r:id="rId18"/>
    <p:sldId id="320" r:id="rId19"/>
    <p:sldId id="262" r:id="rId20"/>
    <p:sldId id="321" r:id="rId21"/>
    <p:sldId id="32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Duffy" initials="SD" lastIdx="17" clrIdx="0">
    <p:extLst>
      <p:ext uri="{19B8F6BF-5375-455C-9EA6-DF929625EA0E}">
        <p15:presenceInfo xmlns:p15="http://schemas.microsoft.com/office/powerpoint/2012/main" userId="S::sarah@commonseas.com::ca92ddb4-4620-4127-97b1-8232d187080b" providerId="AD"/>
      </p:ext>
    </p:extLst>
  </p:cmAuthor>
  <p:cmAuthor id="2" name="Becky Root" initials="BR" lastIdx="4" clrIdx="1">
    <p:extLst>
      <p:ext uri="{19B8F6BF-5375-455C-9EA6-DF929625EA0E}">
        <p15:presenceInfo xmlns:p15="http://schemas.microsoft.com/office/powerpoint/2012/main" userId="S::becky@commonseas.com::aae79a8e-4f34-44f0-938a-d9bdbc43f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6C"/>
    <a:srgbClr val="F9F6ED"/>
    <a:srgbClr val="0090D4"/>
    <a:srgbClr val="FAB546"/>
    <a:srgbClr val="44BDA9"/>
    <a:srgbClr val="EA5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05A816-DB6C-47D9-BB35-56A30DC31B10}" v="25" dt="2021-11-25T13:10:15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96"/>
    <p:restoredTop sz="83549" autoAdjust="0"/>
  </p:normalViewPr>
  <p:slideViewPr>
    <p:cSldViewPr snapToGrid="0" snapToObjects="1">
      <p:cViewPr varScale="1">
        <p:scale>
          <a:sx n="95" d="100"/>
          <a:sy n="95" d="100"/>
        </p:scale>
        <p:origin x="18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Duffy" userId="ca92ddb4-4620-4127-97b1-8232d187080b" providerId="ADAL" clId="{FF05A816-DB6C-47D9-BB35-56A30DC31B10}"/>
    <pc:docChg chg="undo custSel modSld">
      <pc:chgData name="Sarah Duffy" userId="ca92ddb4-4620-4127-97b1-8232d187080b" providerId="ADAL" clId="{FF05A816-DB6C-47D9-BB35-56A30DC31B10}" dt="2021-11-25T13:10:16.319" v="496" actId="962"/>
      <pc:docMkLst>
        <pc:docMk/>
      </pc:docMkLst>
      <pc:sldChg chg="modNotesTx">
        <pc:chgData name="Sarah Duffy" userId="ca92ddb4-4620-4127-97b1-8232d187080b" providerId="ADAL" clId="{FF05A816-DB6C-47D9-BB35-56A30DC31B10}" dt="2021-11-25T12:56:40.846" v="23" actId="20577"/>
        <pc:sldMkLst>
          <pc:docMk/>
          <pc:sldMk cId="312134143" sldId="256"/>
        </pc:sldMkLst>
      </pc:sldChg>
      <pc:sldChg chg="addSp modSp mod">
        <pc:chgData name="Sarah Duffy" userId="ca92ddb4-4620-4127-97b1-8232d187080b" providerId="ADAL" clId="{FF05A816-DB6C-47D9-BB35-56A30DC31B10}" dt="2021-11-25T13:10:16.319" v="496" actId="962"/>
        <pc:sldMkLst>
          <pc:docMk/>
          <pc:sldMk cId="2912837112" sldId="262"/>
        </pc:sldMkLst>
        <pc:picChg chg="add mod">
          <ac:chgData name="Sarah Duffy" userId="ca92ddb4-4620-4127-97b1-8232d187080b" providerId="ADAL" clId="{FF05A816-DB6C-47D9-BB35-56A30DC31B10}" dt="2021-11-25T13:10:16.319" v="496" actId="962"/>
          <ac:picMkLst>
            <pc:docMk/>
            <pc:sldMk cId="2912837112" sldId="262"/>
            <ac:picMk id="3" creationId="{2BD38366-BD3E-4972-8E7F-EB19698BFCE6}"/>
          </ac:picMkLst>
        </pc:picChg>
      </pc:sldChg>
      <pc:sldChg chg="addSp modSp mod addCm modCm modNotesTx">
        <pc:chgData name="Sarah Duffy" userId="ca92ddb4-4620-4127-97b1-8232d187080b" providerId="ADAL" clId="{FF05A816-DB6C-47D9-BB35-56A30DC31B10}" dt="2021-11-25T13:01:06.973" v="404" actId="27614"/>
        <pc:sldMkLst>
          <pc:docMk/>
          <pc:sldMk cId="3052618200" sldId="307"/>
        </pc:sldMkLst>
        <pc:spChg chg="mod">
          <ac:chgData name="Sarah Duffy" userId="ca92ddb4-4620-4127-97b1-8232d187080b" providerId="ADAL" clId="{FF05A816-DB6C-47D9-BB35-56A30DC31B10}" dt="2021-11-25T13:00:59.027" v="402" actId="14100"/>
          <ac:spMkLst>
            <pc:docMk/>
            <pc:sldMk cId="3052618200" sldId="307"/>
            <ac:spMk id="17" creationId="{A8F91F06-3D1D-3E4F-8A0A-E93F3882EB40}"/>
          </ac:spMkLst>
        </pc:spChg>
        <pc:spChg chg="mod">
          <ac:chgData name="Sarah Duffy" userId="ca92ddb4-4620-4127-97b1-8232d187080b" providerId="ADAL" clId="{FF05A816-DB6C-47D9-BB35-56A30DC31B10}" dt="2021-11-25T13:00:56.885" v="401" actId="14100"/>
          <ac:spMkLst>
            <pc:docMk/>
            <pc:sldMk cId="3052618200" sldId="307"/>
            <ac:spMk id="18" creationId="{A3F55371-8DC0-5545-BE73-6BAE241332AF}"/>
          </ac:spMkLst>
        </pc:spChg>
        <pc:picChg chg="add mod">
          <ac:chgData name="Sarah Duffy" userId="ca92ddb4-4620-4127-97b1-8232d187080b" providerId="ADAL" clId="{FF05A816-DB6C-47D9-BB35-56A30DC31B10}" dt="2021-11-25T13:01:06.973" v="404" actId="27614"/>
          <ac:picMkLst>
            <pc:docMk/>
            <pc:sldMk cId="3052618200" sldId="307"/>
            <ac:picMk id="4" creationId="{073EC770-5A64-4DC5-AB16-3856406109E8}"/>
          </ac:picMkLst>
        </pc:picChg>
      </pc:sldChg>
      <pc:sldChg chg="addSp modSp mod modNotesTx">
        <pc:chgData name="Sarah Duffy" userId="ca92ddb4-4620-4127-97b1-8232d187080b" providerId="ADAL" clId="{FF05A816-DB6C-47D9-BB35-56A30DC31B10}" dt="2021-11-25T13:09:38.001" v="491"/>
        <pc:sldMkLst>
          <pc:docMk/>
          <pc:sldMk cId="1996381789" sldId="308"/>
        </pc:sldMkLst>
        <pc:spChg chg="mod">
          <ac:chgData name="Sarah Duffy" userId="ca92ddb4-4620-4127-97b1-8232d187080b" providerId="ADAL" clId="{FF05A816-DB6C-47D9-BB35-56A30DC31B10}" dt="2021-11-25T13:02:54.611" v="428" actId="14100"/>
          <ac:spMkLst>
            <pc:docMk/>
            <pc:sldMk cId="1996381789" sldId="308"/>
            <ac:spMk id="9" creationId="{CDF0B97E-4B97-9B4E-A7FF-08BE5FF53498}"/>
          </ac:spMkLst>
        </pc:spChg>
        <pc:spChg chg="mod">
          <ac:chgData name="Sarah Duffy" userId="ca92ddb4-4620-4127-97b1-8232d187080b" providerId="ADAL" clId="{FF05A816-DB6C-47D9-BB35-56A30DC31B10}" dt="2021-11-25T13:02:58.818" v="429" actId="1076"/>
          <ac:spMkLst>
            <pc:docMk/>
            <pc:sldMk cId="1996381789" sldId="308"/>
            <ac:spMk id="10" creationId="{99DC4288-179F-5D41-A35B-C2F2A653ADCC}"/>
          </ac:spMkLst>
        </pc:spChg>
        <pc:picChg chg="add mod">
          <ac:chgData name="Sarah Duffy" userId="ca92ddb4-4620-4127-97b1-8232d187080b" providerId="ADAL" clId="{FF05A816-DB6C-47D9-BB35-56A30DC31B10}" dt="2021-11-25T13:04:49.471" v="438" actId="1076"/>
          <ac:picMkLst>
            <pc:docMk/>
            <pc:sldMk cId="1996381789" sldId="308"/>
            <ac:picMk id="4" creationId="{09A74E70-E216-447F-8F48-C8D85142525A}"/>
          </ac:picMkLst>
        </pc:picChg>
      </pc:sldChg>
      <pc:sldChg chg="modSp mod modNotesTx">
        <pc:chgData name="Sarah Duffy" userId="ca92ddb4-4620-4127-97b1-8232d187080b" providerId="ADAL" clId="{FF05A816-DB6C-47D9-BB35-56A30DC31B10}" dt="2021-11-25T13:08:20.384" v="487" actId="20577"/>
        <pc:sldMkLst>
          <pc:docMk/>
          <pc:sldMk cId="1559863107" sldId="310"/>
        </pc:sldMkLst>
        <pc:spChg chg="mod">
          <ac:chgData name="Sarah Duffy" userId="ca92ddb4-4620-4127-97b1-8232d187080b" providerId="ADAL" clId="{FF05A816-DB6C-47D9-BB35-56A30DC31B10}" dt="2021-08-27T08:44:28.433" v="9" actId="20577"/>
          <ac:spMkLst>
            <pc:docMk/>
            <pc:sldMk cId="1559863107" sldId="310"/>
            <ac:spMk id="9" creationId="{B321EDB9-585E-3A47-8268-5539E08C1786}"/>
          </ac:spMkLst>
        </pc:spChg>
      </pc:sldChg>
      <pc:sldChg chg="modNotesTx">
        <pc:chgData name="Sarah Duffy" userId="ca92ddb4-4620-4127-97b1-8232d187080b" providerId="ADAL" clId="{FF05A816-DB6C-47D9-BB35-56A30DC31B10}" dt="2021-11-25T12:57:13.123" v="29" actId="20577"/>
        <pc:sldMkLst>
          <pc:docMk/>
          <pc:sldMk cId="3427260052" sldId="311"/>
        </pc:sldMkLst>
      </pc:sldChg>
      <pc:sldChg chg="delSp mod modNotesTx">
        <pc:chgData name="Sarah Duffy" userId="ca92ddb4-4620-4127-97b1-8232d187080b" providerId="ADAL" clId="{FF05A816-DB6C-47D9-BB35-56A30DC31B10}" dt="2021-11-25T12:59:14.306" v="235" actId="20577"/>
        <pc:sldMkLst>
          <pc:docMk/>
          <pc:sldMk cId="70862665" sldId="312"/>
        </pc:sldMkLst>
        <pc:spChg chg="del">
          <ac:chgData name="Sarah Duffy" userId="ca92ddb4-4620-4127-97b1-8232d187080b" providerId="ADAL" clId="{FF05A816-DB6C-47D9-BB35-56A30DC31B10}" dt="2021-11-25T12:58:28.121" v="113" actId="478"/>
          <ac:spMkLst>
            <pc:docMk/>
            <pc:sldMk cId="70862665" sldId="312"/>
            <ac:spMk id="16" creationId="{F2D2B890-F23B-4942-965D-EE4A476496FB}"/>
          </ac:spMkLst>
        </pc:spChg>
        <pc:picChg chg="del">
          <ac:chgData name="Sarah Duffy" userId="ca92ddb4-4620-4127-97b1-8232d187080b" providerId="ADAL" clId="{FF05A816-DB6C-47D9-BB35-56A30DC31B10}" dt="2021-11-25T12:58:29.458" v="115" actId="478"/>
          <ac:picMkLst>
            <pc:docMk/>
            <pc:sldMk cId="70862665" sldId="312"/>
            <ac:picMk id="5" creationId="{1E2B9F98-73B6-6543-B986-09D0AAA3A299}"/>
          </ac:picMkLst>
        </pc:picChg>
        <pc:picChg chg="del">
          <ac:chgData name="Sarah Duffy" userId="ca92ddb4-4620-4127-97b1-8232d187080b" providerId="ADAL" clId="{FF05A816-DB6C-47D9-BB35-56A30DC31B10}" dt="2021-11-25T12:58:28.654" v="114" actId="478"/>
          <ac:picMkLst>
            <pc:docMk/>
            <pc:sldMk cId="70862665" sldId="312"/>
            <ac:picMk id="22" creationId="{0591F58C-E9D2-AF45-9310-1F6B5879B37B}"/>
          </ac:picMkLst>
        </pc:picChg>
      </pc:sldChg>
      <pc:sldChg chg="modNotesTx">
        <pc:chgData name="Sarah Duffy" userId="ca92ddb4-4620-4127-97b1-8232d187080b" providerId="ADAL" clId="{FF05A816-DB6C-47D9-BB35-56A30DC31B10}" dt="2021-11-25T13:00:10.851" v="397" actId="20577"/>
        <pc:sldMkLst>
          <pc:docMk/>
          <pc:sldMk cId="744198756" sldId="313"/>
        </pc:sldMkLst>
      </pc:sldChg>
      <pc:sldChg chg="addSp modSp mod modNotesTx">
        <pc:chgData name="Sarah Duffy" userId="ca92ddb4-4620-4127-97b1-8232d187080b" providerId="ADAL" clId="{FF05A816-DB6C-47D9-BB35-56A30DC31B10}" dt="2021-11-25T13:01:28.854" v="407" actId="962"/>
        <pc:sldMkLst>
          <pc:docMk/>
          <pc:sldMk cId="2070277729" sldId="314"/>
        </pc:sldMkLst>
        <pc:picChg chg="add mod">
          <ac:chgData name="Sarah Duffy" userId="ca92ddb4-4620-4127-97b1-8232d187080b" providerId="ADAL" clId="{FF05A816-DB6C-47D9-BB35-56A30DC31B10}" dt="2021-11-25T13:01:28.854" v="407" actId="962"/>
          <ac:picMkLst>
            <pc:docMk/>
            <pc:sldMk cId="2070277729" sldId="314"/>
            <ac:picMk id="3" creationId="{E6D3BF71-049B-4DC9-ABB0-3C91AC57298F}"/>
          </ac:picMkLst>
        </pc:picChg>
      </pc:sldChg>
      <pc:sldChg chg="addSp modSp mod">
        <pc:chgData name="Sarah Duffy" userId="ca92ddb4-4620-4127-97b1-8232d187080b" providerId="ADAL" clId="{FF05A816-DB6C-47D9-BB35-56A30DC31B10}" dt="2021-11-25T13:01:41.013" v="410" actId="962"/>
        <pc:sldMkLst>
          <pc:docMk/>
          <pc:sldMk cId="1193601858" sldId="315"/>
        </pc:sldMkLst>
        <pc:spChg chg="mod">
          <ac:chgData name="Sarah Duffy" userId="ca92ddb4-4620-4127-97b1-8232d187080b" providerId="ADAL" clId="{FF05A816-DB6C-47D9-BB35-56A30DC31B10}" dt="2021-08-27T08:43:25.216" v="7" actId="20577"/>
          <ac:spMkLst>
            <pc:docMk/>
            <pc:sldMk cId="1193601858" sldId="315"/>
            <ac:spMk id="19" creationId="{116A9070-3FD1-CA4F-AFE1-D41570B69079}"/>
          </ac:spMkLst>
        </pc:spChg>
        <pc:picChg chg="add mod">
          <ac:chgData name="Sarah Duffy" userId="ca92ddb4-4620-4127-97b1-8232d187080b" providerId="ADAL" clId="{FF05A816-DB6C-47D9-BB35-56A30DC31B10}" dt="2021-11-25T13:01:41.013" v="410" actId="962"/>
          <ac:picMkLst>
            <pc:docMk/>
            <pc:sldMk cId="1193601858" sldId="315"/>
            <ac:picMk id="3" creationId="{EBDB48CC-E8E1-41C8-B03B-36BB05174F36}"/>
          </ac:picMkLst>
        </pc:picChg>
      </pc:sldChg>
      <pc:sldChg chg="addSp delSp modSp mod">
        <pc:chgData name="Sarah Duffy" userId="ca92ddb4-4620-4127-97b1-8232d187080b" providerId="ADAL" clId="{FF05A816-DB6C-47D9-BB35-56A30DC31B10}" dt="2021-11-25T13:02:48.105" v="427" actId="962"/>
        <pc:sldMkLst>
          <pc:docMk/>
          <pc:sldMk cId="3924692019" sldId="316"/>
        </pc:sldMkLst>
        <pc:spChg chg="mod">
          <ac:chgData name="Sarah Duffy" userId="ca92ddb4-4620-4127-97b1-8232d187080b" providerId="ADAL" clId="{FF05A816-DB6C-47D9-BB35-56A30DC31B10}" dt="2021-11-25T13:02:41.610" v="424" actId="14100"/>
          <ac:spMkLst>
            <pc:docMk/>
            <pc:sldMk cId="3924692019" sldId="316"/>
            <ac:spMk id="9" creationId="{CDF0B97E-4B97-9B4E-A7FF-08BE5FF53498}"/>
          </ac:spMkLst>
        </pc:spChg>
        <pc:spChg chg="mod">
          <ac:chgData name="Sarah Duffy" userId="ca92ddb4-4620-4127-97b1-8232d187080b" providerId="ADAL" clId="{FF05A816-DB6C-47D9-BB35-56A30DC31B10}" dt="2021-11-25T13:02:38.864" v="423" actId="1076"/>
          <ac:spMkLst>
            <pc:docMk/>
            <pc:sldMk cId="3924692019" sldId="316"/>
            <ac:spMk id="10" creationId="{99DC4288-179F-5D41-A35B-C2F2A653ADCC}"/>
          </ac:spMkLst>
        </pc:spChg>
        <pc:picChg chg="add del mod">
          <ac:chgData name="Sarah Duffy" userId="ca92ddb4-4620-4127-97b1-8232d187080b" providerId="ADAL" clId="{FF05A816-DB6C-47D9-BB35-56A30DC31B10}" dt="2021-11-25T13:02:35.309" v="422" actId="478"/>
          <ac:picMkLst>
            <pc:docMk/>
            <pc:sldMk cId="3924692019" sldId="316"/>
            <ac:picMk id="4" creationId="{DECB91D3-34C1-4DB5-88D9-9A7F6779B312}"/>
          </ac:picMkLst>
        </pc:picChg>
        <pc:picChg chg="add mod">
          <ac:chgData name="Sarah Duffy" userId="ca92ddb4-4620-4127-97b1-8232d187080b" providerId="ADAL" clId="{FF05A816-DB6C-47D9-BB35-56A30DC31B10}" dt="2021-11-25T13:02:48.105" v="427" actId="962"/>
          <ac:picMkLst>
            <pc:docMk/>
            <pc:sldMk cId="3924692019" sldId="316"/>
            <ac:picMk id="8" creationId="{EAF3E139-A557-4B78-9651-95EC05BA37EE}"/>
          </ac:picMkLst>
        </pc:picChg>
        <pc:picChg chg="mod">
          <ac:chgData name="Sarah Duffy" userId="ca92ddb4-4620-4127-97b1-8232d187080b" providerId="ADAL" clId="{FF05A816-DB6C-47D9-BB35-56A30DC31B10}" dt="2021-11-25T13:02:14.070" v="414" actId="1076"/>
          <ac:picMkLst>
            <pc:docMk/>
            <pc:sldMk cId="3924692019" sldId="316"/>
            <ac:picMk id="15" creationId="{F17E2509-2B58-F04A-9948-E497884587EF}"/>
          </ac:picMkLst>
        </pc:picChg>
      </pc:sldChg>
      <pc:sldChg chg="addSp delSp modSp mod modNotesTx">
        <pc:chgData name="Sarah Duffy" userId="ca92ddb4-4620-4127-97b1-8232d187080b" providerId="ADAL" clId="{FF05A816-DB6C-47D9-BB35-56A30DC31B10}" dt="2021-11-25T13:09:49.933" v="492"/>
        <pc:sldMkLst>
          <pc:docMk/>
          <pc:sldMk cId="3885391092" sldId="318"/>
        </pc:sldMkLst>
        <pc:spChg chg="del">
          <ac:chgData name="Sarah Duffy" userId="ca92ddb4-4620-4127-97b1-8232d187080b" providerId="ADAL" clId="{FF05A816-DB6C-47D9-BB35-56A30DC31B10}" dt="2021-11-25T13:05:17.483" v="447" actId="478"/>
          <ac:spMkLst>
            <pc:docMk/>
            <pc:sldMk cId="3885391092" sldId="318"/>
            <ac:spMk id="2" creationId="{763E408E-6C2C-7F49-8189-A4E687D0F961}"/>
          </ac:spMkLst>
        </pc:spChg>
        <pc:picChg chg="add mod">
          <ac:chgData name="Sarah Duffy" userId="ca92ddb4-4620-4127-97b1-8232d187080b" providerId="ADAL" clId="{FF05A816-DB6C-47D9-BB35-56A30DC31B10}" dt="2021-11-25T13:05:40.302" v="452"/>
          <ac:picMkLst>
            <pc:docMk/>
            <pc:sldMk cId="3885391092" sldId="318"/>
            <ac:picMk id="4" creationId="{9969C19A-3250-4AD9-9DD7-9CBACA92B093}"/>
          </ac:picMkLst>
        </pc:picChg>
        <pc:picChg chg="del">
          <ac:chgData name="Sarah Duffy" userId="ca92ddb4-4620-4127-97b1-8232d187080b" providerId="ADAL" clId="{FF05A816-DB6C-47D9-BB35-56A30DC31B10}" dt="2021-11-25T13:05:10.412" v="444" actId="478"/>
          <ac:picMkLst>
            <pc:docMk/>
            <pc:sldMk cId="3885391092" sldId="318"/>
            <ac:picMk id="6" creationId="{2B715E05-D6F4-C74A-ABBF-6A10F4832E13}"/>
          </ac:picMkLst>
        </pc:picChg>
        <pc:picChg chg="add mod ord">
          <ac:chgData name="Sarah Duffy" userId="ca92ddb4-4620-4127-97b1-8232d187080b" providerId="ADAL" clId="{FF05A816-DB6C-47D9-BB35-56A30DC31B10}" dt="2021-11-25T13:05:13.928" v="446" actId="167"/>
          <ac:picMkLst>
            <pc:docMk/>
            <pc:sldMk cId="3885391092" sldId="318"/>
            <ac:picMk id="10" creationId="{36A751BE-B255-4C47-A8D0-87F00AFD2374}"/>
          </ac:picMkLst>
        </pc:picChg>
        <pc:picChg chg="mod">
          <ac:chgData name="Sarah Duffy" userId="ca92ddb4-4620-4127-97b1-8232d187080b" providerId="ADAL" clId="{FF05A816-DB6C-47D9-BB35-56A30DC31B10}" dt="2021-11-25T13:05:20.709" v="448" actId="1076"/>
          <ac:picMkLst>
            <pc:docMk/>
            <pc:sldMk cId="3885391092" sldId="318"/>
            <ac:picMk id="29" creationId="{D1E5B679-99A1-B045-A60A-9B9DFD2EF143}"/>
          </ac:picMkLst>
        </pc:picChg>
      </pc:sldChg>
      <pc:sldChg chg="addSp delSp modSp mod modNotesTx">
        <pc:chgData name="Sarah Duffy" userId="ca92ddb4-4620-4127-97b1-8232d187080b" providerId="ADAL" clId="{FF05A816-DB6C-47D9-BB35-56A30DC31B10}" dt="2021-11-25T13:10:02.580" v="493"/>
        <pc:sldMkLst>
          <pc:docMk/>
          <pc:sldMk cId="187013076" sldId="319"/>
        </pc:sldMkLst>
        <pc:spChg chg="del">
          <ac:chgData name="Sarah Duffy" userId="ca92ddb4-4620-4127-97b1-8232d187080b" providerId="ADAL" clId="{FF05A816-DB6C-47D9-BB35-56A30DC31B10}" dt="2021-11-25T13:04:31.967" v="434" actId="478"/>
          <ac:spMkLst>
            <pc:docMk/>
            <pc:sldMk cId="187013076" sldId="319"/>
            <ac:spMk id="2" creationId="{763E408E-6C2C-7F49-8189-A4E687D0F961}"/>
          </ac:spMkLst>
        </pc:spChg>
        <pc:picChg chg="add mod">
          <ac:chgData name="Sarah Duffy" userId="ca92ddb4-4620-4127-97b1-8232d187080b" providerId="ADAL" clId="{FF05A816-DB6C-47D9-BB35-56A30DC31B10}" dt="2021-11-25T13:05:59.398" v="457" actId="1076"/>
          <ac:picMkLst>
            <pc:docMk/>
            <pc:sldMk cId="187013076" sldId="319"/>
            <ac:picMk id="4" creationId="{FC60332A-492D-4890-8EB3-843F36AE756B}"/>
          </ac:picMkLst>
        </pc:picChg>
        <pc:picChg chg="del">
          <ac:chgData name="Sarah Duffy" userId="ca92ddb4-4620-4127-97b1-8232d187080b" providerId="ADAL" clId="{FF05A816-DB6C-47D9-BB35-56A30DC31B10}" dt="2021-11-25T13:04:25.200" v="433" actId="478"/>
          <ac:picMkLst>
            <pc:docMk/>
            <pc:sldMk cId="187013076" sldId="319"/>
            <ac:picMk id="6" creationId="{2B715E05-D6F4-C74A-ABBF-6A10F4832E13}"/>
          </ac:picMkLst>
        </pc:picChg>
        <pc:picChg chg="add del mod">
          <ac:chgData name="Sarah Duffy" userId="ca92ddb4-4620-4127-97b1-8232d187080b" providerId="ADAL" clId="{FF05A816-DB6C-47D9-BB35-56A30DC31B10}" dt="2021-11-25T13:04:40.404" v="436" actId="478"/>
          <ac:picMkLst>
            <pc:docMk/>
            <pc:sldMk cId="187013076" sldId="319"/>
            <ac:picMk id="8" creationId="{F904FE55-2A8D-48C5-A11A-242E3BE698B7}"/>
          </ac:picMkLst>
        </pc:picChg>
        <pc:picChg chg="add mod ord">
          <ac:chgData name="Sarah Duffy" userId="ca92ddb4-4620-4127-97b1-8232d187080b" providerId="ADAL" clId="{FF05A816-DB6C-47D9-BB35-56A30DC31B10}" dt="2021-11-25T13:04:54.583" v="440" actId="167"/>
          <ac:picMkLst>
            <pc:docMk/>
            <pc:sldMk cId="187013076" sldId="319"/>
            <ac:picMk id="9" creationId="{6F072687-5A9F-4FC2-ABD5-246721AD101A}"/>
          </ac:picMkLst>
        </pc:picChg>
      </pc:sldChg>
      <pc:sldChg chg="addSp delSp modSp mod modNotesTx">
        <pc:chgData name="Sarah Duffy" userId="ca92ddb4-4620-4127-97b1-8232d187080b" providerId="ADAL" clId="{FF05A816-DB6C-47D9-BB35-56A30DC31B10}" dt="2021-11-25T13:08:54.006" v="488"/>
        <pc:sldMkLst>
          <pc:docMk/>
          <pc:sldMk cId="3730764012" sldId="320"/>
        </pc:sldMkLst>
        <pc:spChg chg="del">
          <ac:chgData name="Sarah Duffy" userId="ca92ddb4-4620-4127-97b1-8232d187080b" providerId="ADAL" clId="{FF05A816-DB6C-47D9-BB35-56A30DC31B10}" dt="2021-11-25T13:06:09.139" v="460" actId="478"/>
          <ac:spMkLst>
            <pc:docMk/>
            <pc:sldMk cId="3730764012" sldId="320"/>
            <ac:spMk id="2" creationId="{763E408E-6C2C-7F49-8189-A4E687D0F961}"/>
          </ac:spMkLst>
        </pc:spChg>
        <pc:spChg chg="add del">
          <ac:chgData name="Sarah Duffy" userId="ca92ddb4-4620-4127-97b1-8232d187080b" providerId="ADAL" clId="{FF05A816-DB6C-47D9-BB35-56A30DC31B10}" dt="2021-11-25T13:05:53.841" v="455" actId="478"/>
          <ac:spMkLst>
            <pc:docMk/>
            <pc:sldMk cId="3730764012" sldId="320"/>
            <ac:spMk id="23" creationId="{9CA45915-6296-4ADF-8DAB-D967D653C2F3}"/>
          </ac:spMkLst>
        </pc:spChg>
        <pc:picChg chg="mod">
          <ac:chgData name="Sarah Duffy" userId="ca92ddb4-4620-4127-97b1-8232d187080b" providerId="ADAL" clId="{FF05A816-DB6C-47D9-BB35-56A30DC31B10}" dt="2021-11-25T13:06:42.139" v="471" actId="3626"/>
          <ac:picMkLst>
            <pc:docMk/>
            <pc:sldMk cId="3730764012" sldId="320"/>
            <ac:picMk id="4" creationId="{407F72E7-E42E-0A4D-BB89-5EEA296CF8AC}"/>
          </ac:picMkLst>
        </pc:picChg>
        <pc:picChg chg="del">
          <ac:chgData name="Sarah Duffy" userId="ca92ddb4-4620-4127-97b1-8232d187080b" providerId="ADAL" clId="{FF05A816-DB6C-47D9-BB35-56A30DC31B10}" dt="2021-11-25T13:05:50.048" v="453" actId="478"/>
          <ac:picMkLst>
            <pc:docMk/>
            <pc:sldMk cId="3730764012" sldId="320"/>
            <ac:picMk id="6" creationId="{2B715E05-D6F4-C74A-ABBF-6A10F4832E13}"/>
          </ac:picMkLst>
        </pc:picChg>
        <pc:picChg chg="add mod">
          <ac:chgData name="Sarah Duffy" userId="ca92ddb4-4620-4127-97b1-8232d187080b" providerId="ADAL" clId="{FF05A816-DB6C-47D9-BB35-56A30DC31B10}" dt="2021-11-25T13:06:57.205" v="473"/>
          <ac:picMkLst>
            <pc:docMk/>
            <pc:sldMk cId="3730764012" sldId="320"/>
            <ac:picMk id="8" creationId="{9452992D-6125-4F4B-B4C0-69EC35A405EF}"/>
          </ac:picMkLst>
        </pc:picChg>
        <pc:picChg chg="mod">
          <ac:chgData name="Sarah Duffy" userId="ca92ddb4-4620-4127-97b1-8232d187080b" providerId="ADAL" clId="{FF05A816-DB6C-47D9-BB35-56A30DC31B10}" dt="2021-11-25T13:06:23.360" v="466" actId="1076"/>
          <ac:picMkLst>
            <pc:docMk/>
            <pc:sldMk cId="3730764012" sldId="320"/>
            <ac:picMk id="21" creationId="{5672CBC7-CF4E-3045-8B7D-43BAFE2F15E8}"/>
          </ac:picMkLst>
        </pc:picChg>
        <pc:picChg chg="mod">
          <ac:chgData name="Sarah Duffy" userId="ca92ddb4-4620-4127-97b1-8232d187080b" providerId="ADAL" clId="{FF05A816-DB6C-47D9-BB35-56A30DC31B10}" dt="2021-11-25T13:06:12.710" v="461" actId="1076"/>
          <ac:picMkLst>
            <pc:docMk/>
            <pc:sldMk cId="3730764012" sldId="320"/>
            <ac:picMk id="22" creationId="{2739929A-A46A-9042-949B-1B9D53CF2CA0}"/>
          </ac:picMkLst>
        </pc:picChg>
        <pc:picChg chg="add mod ord">
          <ac:chgData name="Sarah Duffy" userId="ca92ddb4-4620-4127-97b1-8232d187080b" providerId="ADAL" clId="{FF05A816-DB6C-47D9-BB35-56A30DC31B10}" dt="2021-11-25T13:06:14.287" v="462" actId="1076"/>
          <ac:picMkLst>
            <pc:docMk/>
            <pc:sldMk cId="3730764012" sldId="320"/>
            <ac:picMk id="24" creationId="{30AE09F4-39C5-4E7E-AFC9-0C6BA3097B08}"/>
          </ac:picMkLst>
        </pc:picChg>
      </pc:sldChg>
    </pc:docChg>
  </pc:docChgLst>
  <pc:docChgLst>
    <pc:chgData name="Becky Root" userId="aae79a8e-4f34-44f0-938a-d9bdbc43ff73" providerId="ADAL" clId="{C8F4C528-F02F-E547-BCD0-3ECDE69E115F}"/>
    <pc:docChg chg="undo custSel addSld modSld">
      <pc:chgData name="Becky Root" userId="aae79a8e-4f34-44f0-938a-d9bdbc43ff73" providerId="ADAL" clId="{C8F4C528-F02F-E547-BCD0-3ECDE69E115F}" dt="2021-08-27T10:13:57.589" v="146" actId="20577"/>
      <pc:docMkLst>
        <pc:docMk/>
      </pc:docMkLst>
      <pc:sldChg chg="addSp delSp modSp mod">
        <pc:chgData name="Becky Root" userId="aae79a8e-4f34-44f0-938a-d9bdbc43ff73" providerId="ADAL" clId="{C8F4C528-F02F-E547-BCD0-3ECDE69E115F}" dt="2021-08-26T15:03:10.547" v="18" actId="962"/>
        <pc:sldMkLst>
          <pc:docMk/>
          <pc:sldMk cId="312134143" sldId="256"/>
        </pc:sldMkLst>
        <pc:picChg chg="add mod">
          <ac:chgData name="Becky Root" userId="aae79a8e-4f34-44f0-938a-d9bdbc43ff73" providerId="ADAL" clId="{C8F4C528-F02F-E547-BCD0-3ECDE69E115F}" dt="2021-08-26T15:03:10.547" v="18" actId="962"/>
          <ac:picMkLst>
            <pc:docMk/>
            <pc:sldMk cId="312134143" sldId="256"/>
            <ac:picMk id="5" creationId="{C7F26446-DCC4-A646-B7C8-93CFCFCBB82A}"/>
          </ac:picMkLst>
        </pc:picChg>
        <pc:picChg chg="add del mod">
          <ac:chgData name="Becky Root" userId="aae79a8e-4f34-44f0-938a-d9bdbc43ff73" providerId="ADAL" clId="{C8F4C528-F02F-E547-BCD0-3ECDE69E115F}" dt="2021-08-26T15:02:24.367" v="12" actId="478"/>
          <ac:picMkLst>
            <pc:docMk/>
            <pc:sldMk cId="312134143" sldId="256"/>
            <ac:picMk id="5" creationId="{F87E3256-A2B3-1D4D-825D-729E7CECA4FD}"/>
          </ac:picMkLst>
        </pc:picChg>
        <pc:picChg chg="add del mod">
          <ac:chgData name="Becky Root" userId="aae79a8e-4f34-44f0-938a-d9bdbc43ff73" providerId="ADAL" clId="{C8F4C528-F02F-E547-BCD0-3ECDE69E115F}" dt="2021-08-26T15:03:04.624" v="14" actId="478"/>
          <ac:picMkLst>
            <pc:docMk/>
            <pc:sldMk cId="312134143" sldId="256"/>
            <ac:picMk id="6" creationId="{C49BC88E-5972-B141-BDAB-37E46B451358}"/>
          </ac:picMkLst>
        </pc:picChg>
        <pc:picChg chg="del">
          <ac:chgData name="Becky Root" userId="aae79a8e-4f34-44f0-938a-d9bdbc43ff73" providerId="ADAL" clId="{C8F4C528-F02F-E547-BCD0-3ECDE69E115F}" dt="2021-08-26T14:56:27.215" v="5" actId="478"/>
          <ac:picMkLst>
            <pc:docMk/>
            <pc:sldMk cId="312134143" sldId="256"/>
            <ac:picMk id="7" creationId="{9DE2C82E-0921-E84C-A653-035D9788E1C5}"/>
          </ac:picMkLst>
        </pc:picChg>
      </pc:sldChg>
      <pc:sldChg chg="addSp modSp mod">
        <pc:chgData name="Becky Root" userId="aae79a8e-4f34-44f0-938a-d9bdbc43ff73" providerId="ADAL" clId="{C8F4C528-F02F-E547-BCD0-3ECDE69E115F}" dt="2021-08-27T10:08:33.207" v="37" actId="1076"/>
        <pc:sldMkLst>
          <pc:docMk/>
          <pc:sldMk cId="3052618200" sldId="307"/>
        </pc:sldMkLst>
        <pc:spChg chg="add mod">
          <ac:chgData name="Becky Root" userId="aae79a8e-4f34-44f0-938a-d9bdbc43ff73" providerId="ADAL" clId="{C8F4C528-F02F-E547-BCD0-3ECDE69E115F}" dt="2021-08-27T10:08:33.207" v="37" actId="1076"/>
          <ac:spMkLst>
            <pc:docMk/>
            <pc:sldMk cId="3052618200" sldId="307"/>
            <ac:spMk id="12" creationId="{E13076D8-3F2A-654D-9FF1-F3E95CB5C155}"/>
          </ac:spMkLst>
        </pc:spChg>
        <pc:picChg chg="mod">
          <ac:chgData name="Becky Root" userId="aae79a8e-4f34-44f0-938a-d9bdbc43ff73" providerId="ADAL" clId="{C8F4C528-F02F-E547-BCD0-3ECDE69E115F}" dt="2021-08-27T10:08:15.983" v="30" actId="1076"/>
          <ac:picMkLst>
            <pc:docMk/>
            <pc:sldMk cId="3052618200" sldId="307"/>
            <ac:picMk id="5" creationId="{5585CD7F-A26C-CD48-BBCB-005C0D9210CF}"/>
          </ac:picMkLst>
        </pc:picChg>
        <pc:picChg chg="add mod">
          <ac:chgData name="Becky Root" userId="aae79a8e-4f34-44f0-938a-d9bdbc43ff73" providerId="ADAL" clId="{C8F4C528-F02F-E547-BCD0-3ECDE69E115F}" dt="2021-08-27T10:08:33.207" v="37" actId="1076"/>
          <ac:picMkLst>
            <pc:docMk/>
            <pc:sldMk cId="3052618200" sldId="307"/>
            <ac:picMk id="11" creationId="{3F5817CD-CAE3-7A46-B387-FB7645BCA46E}"/>
          </ac:picMkLst>
        </pc:picChg>
        <pc:picChg chg="add mod">
          <ac:chgData name="Becky Root" userId="aae79a8e-4f34-44f0-938a-d9bdbc43ff73" providerId="ADAL" clId="{C8F4C528-F02F-E547-BCD0-3ECDE69E115F}" dt="2021-08-27T10:08:33.207" v="37" actId="1076"/>
          <ac:picMkLst>
            <pc:docMk/>
            <pc:sldMk cId="3052618200" sldId="307"/>
            <ac:picMk id="13" creationId="{A65E6F0F-B95E-C748-A007-C933BE6C28CC}"/>
          </ac:picMkLst>
        </pc:picChg>
      </pc:sldChg>
      <pc:sldChg chg="delSp mod">
        <pc:chgData name="Becky Root" userId="aae79a8e-4f34-44f0-938a-d9bdbc43ff73" providerId="ADAL" clId="{C8F4C528-F02F-E547-BCD0-3ECDE69E115F}" dt="2021-08-26T15:42:48.180" v="19" actId="478"/>
        <pc:sldMkLst>
          <pc:docMk/>
          <pc:sldMk cId="1996381789" sldId="308"/>
        </pc:sldMkLst>
        <pc:spChg chg="del">
          <ac:chgData name="Becky Root" userId="aae79a8e-4f34-44f0-938a-d9bdbc43ff73" providerId="ADAL" clId="{C8F4C528-F02F-E547-BCD0-3ECDE69E115F}" dt="2021-08-26T15:42:48.180" v="19" actId="478"/>
          <ac:spMkLst>
            <pc:docMk/>
            <pc:sldMk cId="1996381789" sldId="308"/>
            <ac:spMk id="21" creationId="{B4FCD806-02CC-4240-B5BF-7E382711B828}"/>
          </ac:spMkLst>
        </pc:spChg>
      </pc:sldChg>
      <pc:sldChg chg="addSp delSp modSp add mod">
        <pc:chgData name="Becky Root" userId="aae79a8e-4f34-44f0-938a-d9bdbc43ff73" providerId="ADAL" clId="{C8F4C528-F02F-E547-BCD0-3ECDE69E115F}" dt="2021-08-27T10:13:57.589" v="146" actId="20577"/>
        <pc:sldMkLst>
          <pc:docMk/>
          <pc:sldMk cId="3321261339" sldId="322"/>
        </pc:sldMkLst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8" creationId="{B9F50FBB-0269-4543-AC0F-554217A64100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14" creationId="{57FD6437-51D1-FA46-AF2C-C7FD6E5081B0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16" creationId="{947CE0DC-081F-7A4A-BDD2-B8076F82B942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18" creationId="{54485E06-AD02-5F4E-B8CF-E686B1A41200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24" creationId="{FA6D8A67-7835-6347-8684-807561328A0B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32" creationId="{820A55B9-A2AE-604B-8460-BDD4765F9856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37" creationId="{8E983A63-F960-C642-9BA2-F7DCD63A35C7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38" creationId="{87C0994B-3F98-3445-A5B9-9F08364DB173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39" creationId="{FDFB473D-C778-0844-88C3-661C1EA0C476}"/>
          </ac:spMkLst>
        </pc:spChg>
        <pc:spChg chg="add del mod">
          <ac:chgData name="Becky Root" userId="aae79a8e-4f34-44f0-938a-d9bdbc43ff73" providerId="ADAL" clId="{C8F4C528-F02F-E547-BCD0-3ECDE69E115F}" dt="2021-08-27T10:09:19.504" v="41"/>
          <ac:spMkLst>
            <pc:docMk/>
            <pc:sldMk cId="3321261339" sldId="322"/>
            <ac:spMk id="43" creationId="{1AC594D9-E3A0-3742-8C20-EC36979A7B5C}"/>
          </ac:spMkLst>
        </pc:spChg>
        <pc:spChg chg="add del mod">
          <ac:chgData name="Becky Root" userId="aae79a8e-4f34-44f0-938a-d9bdbc43ff73" providerId="ADAL" clId="{C8F4C528-F02F-E547-BCD0-3ECDE69E115F}" dt="2021-08-27T10:09:19.504" v="41"/>
          <ac:spMkLst>
            <pc:docMk/>
            <pc:sldMk cId="3321261339" sldId="322"/>
            <ac:spMk id="44" creationId="{DAFA71C5-4ADE-024B-85EC-6020CBC5B069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46" creationId="{EDBC5C34-BAA7-9A46-89BD-3CB1AEA5A7C8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47" creationId="{6F9F18FB-8E0D-2B46-A1E5-F10DEAFB5643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48" creationId="{1D44FC11-76D0-A249-8E35-44758408CAD0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49" creationId="{0F074F8F-3875-D54A-8BEE-339AE69DF518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51" creationId="{D2F36E10-1CC6-F644-8215-29B5F7874191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52" creationId="{F41AA9E7-AA0E-D342-A809-3583BED2504F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55" creationId="{8E2EA91F-00D3-E340-8484-1EC50EAC21EC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58" creationId="{D735544C-6E6A-144B-98AB-DF3D40774A78}"/>
          </ac:spMkLst>
        </pc:spChg>
        <pc:spChg chg="del">
          <ac:chgData name="Becky Root" userId="aae79a8e-4f34-44f0-938a-d9bdbc43ff73" providerId="ADAL" clId="{C8F4C528-F02F-E547-BCD0-3ECDE69E115F}" dt="2021-08-27T10:09:16.079" v="39" actId="478"/>
          <ac:spMkLst>
            <pc:docMk/>
            <pc:sldMk cId="3321261339" sldId="322"/>
            <ac:spMk id="59" creationId="{2A17FE0C-5330-774D-A4DA-223B41C2854D}"/>
          </ac:spMkLst>
        </pc:spChg>
        <pc:spChg chg="add mod">
          <ac:chgData name="Becky Root" userId="aae79a8e-4f34-44f0-938a-d9bdbc43ff73" providerId="ADAL" clId="{C8F4C528-F02F-E547-BCD0-3ECDE69E115F}" dt="2021-08-27T10:09:29.425" v="42"/>
          <ac:spMkLst>
            <pc:docMk/>
            <pc:sldMk cId="3321261339" sldId="322"/>
            <ac:spMk id="69" creationId="{BF9CF192-AC3D-7A46-900A-EEE8598C31E3}"/>
          </ac:spMkLst>
        </pc:spChg>
        <pc:spChg chg="add mod">
          <ac:chgData name="Becky Root" userId="aae79a8e-4f34-44f0-938a-d9bdbc43ff73" providerId="ADAL" clId="{C8F4C528-F02F-E547-BCD0-3ECDE69E115F}" dt="2021-08-27T10:09:29.425" v="42"/>
          <ac:spMkLst>
            <pc:docMk/>
            <pc:sldMk cId="3321261339" sldId="322"/>
            <ac:spMk id="70" creationId="{B2D23ACC-5AFA-1D4D-8B48-B7A01AEA0671}"/>
          </ac:spMkLst>
        </pc:spChg>
        <pc:grpChg chg="del">
          <ac:chgData name="Becky Root" userId="aae79a8e-4f34-44f0-938a-d9bdbc43ff73" providerId="ADAL" clId="{C8F4C528-F02F-E547-BCD0-3ECDE69E115F}" dt="2021-08-27T10:09:16.079" v="39" actId="478"/>
          <ac:grpSpMkLst>
            <pc:docMk/>
            <pc:sldMk cId="3321261339" sldId="322"/>
            <ac:grpSpMk id="26" creationId="{D80A95D6-A20A-B24E-BE7F-4FC59B25F058}"/>
          </ac:grpSpMkLst>
        </pc:grpChg>
        <pc:grpChg chg="del">
          <ac:chgData name="Becky Root" userId="aae79a8e-4f34-44f0-938a-d9bdbc43ff73" providerId="ADAL" clId="{C8F4C528-F02F-E547-BCD0-3ECDE69E115F}" dt="2021-08-27T10:09:16.079" v="39" actId="478"/>
          <ac:grpSpMkLst>
            <pc:docMk/>
            <pc:sldMk cId="3321261339" sldId="322"/>
            <ac:grpSpMk id="40" creationId="{8B47CF0D-0EEC-434B-9AD4-6784D20FD24D}"/>
          </ac:grpSpMkLst>
        </pc:grpChg>
        <pc:grpChg chg="del">
          <ac:chgData name="Becky Root" userId="aae79a8e-4f34-44f0-938a-d9bdbc43ff73" providerId="ADAL" clId="{C8F4C528-F02F-E547-BCD0-3ECDE69E115F}" dt="2021-08-27T10:09:16.079" v="39" actId="478"/>
          <ac:grpSpMkLst>
            <pc:docMk/>
            <pc:sldMk cId="3321261339" sldId="322"/>
            <ac:grpSpMk id="50" creationId="{12E0502C-BFE1-3E41-9B4A-F5BD0013CE5A}"/>
          </ac:grpSpMkLst>
        </pc:grpChg>
        <pc:grpChg chg="del">
          <ac:chgData name="Becky Root" userId="aae79a8e-4f34-44f0-938a-d9bdbc43ff73" providerId="ADAL" clId="{C8F4C528-F02F-E547-BCD0-3ECDE69E115F}" dt="2021-08-27T10:09:16.079" v="39" actId="478"/>
          <ac:grpSpMkLst>
            <pc:docMk/>
            <pc:sldMk cId="3321261339" sldId="322"/>
            <ac:grpSpMk id="74" creationId="{F773FDD1-BA1E-E946-967D-CEF7A65A5577}"/>
          </ac:grpSpMkLst>
        </pc:grpChg>
        <pc:grpChg chg="del">
          <ac:chgData name="Becky Root" userId="aae79a8e-4f34-44f0-938a-d9bdbc43ff73" providerId="ADAL" clId="{C8F4C528-F02F-E547-BCD0-3ECDE69E115F}" dt="2021-08-27T10:09:16.079" v="39" actId="478"/>
          <ac:grpSpMkLst>
            <pc:docMk/>
            <pc:sldMk cId="3321261339" sldId="322"/>
            <ac:grpSpMk id="86" creationId="{F695F652-F9DE-CC45-B7EE-510A3735A7F0}"/>
          </ac:grpSpMkLst>
        </pc:grpChg>
        <pc:graphicFrameChg chg="add del mod">
          <ac:chgData name="Becky Root" userId="aae79a8e-4f34-44f0-938a-d9bdbc43ff73" providerId="ADAL" clId="{C8F4C528-F02F-E547-BCD0-3ECDE69E115F}" dt="2021-08-27T10:09:19.504" v="41"/>
          <ac:graphicFrameMkLst>
            <pc:docMk/>
            <pc:sldMk cId="3321261339" sldId="322"/>
            <ac:graphicFrameMk id="64" creationId="{418BECF7-4E1F-1F43-BB9E-1387BA3A21E8}"/>
          </ac:graphicFrameMkLst>
        </pc:graphicFrameChg>
        <pc:graphicFrameChg chg="add mod modGraphic">
          <ac:chgData name="Becky Root" userId="aae79a8e-4f34-44f0-938a-d9bdbc43ff73" providerId="ADAL" clId="{C8F4C528-F02F-E547-BCD0-3ECDE69E115F}" dt="2021-08-27T10:13:57.589" v="146" actId="20577"/>
          <ac:graphicFrameMkLst>
            <pc:docMk/>
            <pc:sldMk cId="3321261339" sldId="322"/>
            <ac:graphicFrameMk id="82" creationId="{8D84B072-9144-504A-BC7C-F6F070AD2473}"/>
          </ac:graphicFrameMkLst>
        </pc:graphicFrame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4" creationId="{940FE044-1572-5946-A2CE-C04B6F4F0621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6" creationId="{97351D80-99AE-4D45-B694-F91CAC65C003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15" creationId="{758FAF19-C01B-0946-8DEE-9A9A39EB666A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45" creationId="{C50C73DA-5805-6D48-9A90-D96F51C19E0E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53" creationId="{32161610-4C27-764A-BD99-3124FF05F8AC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57" creationId="{7A0CC0F2-B608-BF42-A524-43CAC4F6342A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60" creationId="{69031A9C-98A3-7242-988A-3656E3822109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61" creationId="{B3A978BC-D3FA-584A-AA48-0343D2D4EFFB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62" creationId="{ACB0BE00-65F5-884C-B21E-7ED8A961444D}"/>
          </ac:picMkLst>
        </pc:picChg>
        <pc:picChg chg="add del mod">
          <ac:chgData name="Becky Root" userId="aae79a8e-4f34-44f0-938a-d9bdbc43ff73" providerId="ADAL" clId="{C8F4C528-F02F-E547-BCD0-3ECDE69E115F}" dt="2021-08-27T10:09:19.504" v="41"/>
          <ac:picMkLst>
            <pc:docMk/>
            <pc:sldMk cId="3321261339" sldId="322"/>
            <ac:picMk id="63" creationId="{0ABA16B2-C15A-194C-9CAD-A5A0154911EF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65" creationId="{B072B7F4-9235-F140-A265-DD15DF901FA7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66" creationId="{1CB4A13A-7D1C-954F-81BB-C3B2A47AE606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67" creationId="{D9EC51B7-972D-E14F-97BF-A1FFC2943026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68" creationId="{1CE9FF43-EC8B-1E45-AA9A-ADA2BE572733}"/>
          </ac:picMkLst>
        </pc:picChg>
        <pc:picChg chg="del">
          <ac:chgData name="Becky Root" userId="aae79a8e-4f34-44f0-938a-d9bdbc43ff73" providerId="ADAL" clId="{C8F4C528-F02F-E547-BCD0-3ECDE69E115F}" dt="2021-08-27T10:09:16.079" v="39" actId="478"/>
          <ac:picMkLst>
            <pc:docMk/>
            <pc:sldMk cId="3321261339" sldId="322"/>
            <ac:picMk id="71" creationId="{06570C4D-09B4-4446-AE3F-30C145622749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72" creationId="{2BBB1EFE-3A96-C04C-A244-0CE180F7AA10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77" creationId="{75CE5E3A-8D67-7C40-AF25-FABC468AE32C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78" creationId="{FCD13730-70D3-8E4B-90C6-ABA891D263F3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79" creationId="{EAC71A13-28E3-7045-A4B8-606FDA83B794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80" creationId="{9465934A-6CDC-4C4B-8005-864F333B3A14}"/>
          </ac:picMkLst>
        </pc:picChg>
        <pc:picChg chg="add mod">
          <ac:chgData name="Becky Root" userId="aae79a8e-4f34-44f0-938a-d9bdbc43ff73" providerId="ADAL" clId="{C8F4C528-F02F-E547-BCD0-3ECDE69E115F}" dt="2021-08-27T10:09:29.425" v="42"/>
          <ac:picMkLst>
            <pc:docMk/>
            <pc:sldMk cId="3321261339" sldId="322"/>
            <ac:picMk id="81" creationId="{75FB0618-B47F-F04B-AC84-824A71951095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7T09:40:46.721" idx="17">
    <p:pos x="10" y="10"/>
    <p:text>[@Becky Root] please can we add a question here: 
Talk to your partner: What is sustainable design?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BE03B-1F2B-2A4E-85D5-4A94C00D221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B4481-7055-C944-BF5F-CDA050E8C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6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In this lesson students are posed with a problem; they need to design a product which can carry several items from one location to another. They should attempt to design a new product and consider its features including strength, usability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and materials. Students go on to evaluate existing solutions to this product in terms of strength, cost, aesthetics, usability and finally sustainability. They conclude by evaluating whether a new product is required based on the existing alternatives.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994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Step 4 demonstrates some existing solutions and asks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students to evaluate each product.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Using slides 9-12 share some of the existing solutions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to the problem and ask students to comment on the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strength, usability, aesthetics and sustainability of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each product.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As you go through the slides ask students to compare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their own design against each criterion.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64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sz="1800" b="0" i="0" u="none" strike="noStrike" baseline="0" dirty="0">
              <a:solidFill>
                <a:srgbClr val="13123A"/>
              </a:solidFill>
              <a:latin typeface="EuclidSquare-Regula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37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68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Step 5 asks students to make a detailed comparison of each existing product with their own, specifically </a:t>
            </a:r>
            <a:r>
              <a:rPr lang="en-US" sz="1200" b="0" i="0" u="none" strike="noStrike" baseline="0" dirty="0" err="1">
                <a:solidFill>
                  <a:srgbClr val="13123A"/>
                </a:solidFill>
                <a:latin typeface="EuclidSquare-Regular"/>
              </a:rPr>
              <a:t>focussing</a:t>
            </a:r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 on sustainability and environmental impact.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· Explain that students should complete </a:t>
            </a:r>
            <a:r>
              <a:rPr lang="en-US" sz="1200" b="1" i="0" u="none" strike="noStrike" baseline="0" dirty="0">
                <a:solidFill>
                  <a:srgbClr val="13123A"/>
                </a:solidFill>
                <a:latin typeface="EuclidSquare-Regular"/>
              </a:rPr>
              <a:t>Student Sheet 1b</a:t>
            </a:r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, commenting on each aspect of the design and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comparing the sustainability and environmental</a:t>
            </a:r>
          </a:p>
          <a:p>
            <a:pPr algn="l"/>
            <a:r>
              <a:rPr lang="en-GB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impact.</a:t>
            </a:r>
          </a:p>
          <a:p>
            <a:pPr algn="l"/>
            <a:endParaRPr lang="en-US" sz="1200" b="0" i="0" u="none" strike="noStrike" baseline="0" dirty="0">
              <a:solidFill>
                <a:srgbClr val="13123A"/>
              </a:solidFill>
              <a:latin typeface="EuclidSquare-Regular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16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· They then conclude by writing a paragraph summing up their findings and stating whether a new product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is needed or whether there are already enough </a:t>
            </a:r>
            <a:r>
              <a:rPr lang="en-GB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sustainable solutions.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· Explain that in the next lesson they will be looking at a design process in more detail to develop a new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product to replace a single-use plastic.</a:t>
            </a:r>
          </a:p>
          <a:p>
            <a:pPr algn="l"/>
            <a:r>
              <a:rPr lang="en-US" sz="1200" b="0" i="0" u="none" strike="noStrike" baseline="0" dirty="0">
                <a:solidFill>
                  <a:srgbClr val="13123A"/>
                </a:solidFill>
                <a:latin typeface="EuclidSquare-Regular"/>
              </a:rPr>
              <a:t>· Look at Diagram: A design process, to illustrate.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16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Explain that in the next lesson they will be looking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at a design process in more detail to develop a new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product to replace a single-use plastic.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572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78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06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9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66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In step one students are presented with a problem; they must transport several items from one point to another.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Using slides 1-5 talk through the problem and ask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students for their initial ideas on how they could solve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the problem.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Explain that they should think beyond products they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already know of and try to come up with a novel way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of completing the task.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38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 existing products that already exist. </a:t>
            </a:r>
          </a:p>
          <a:p>
            <a:r>
              <a:rPr lang="en-US" dirty="0"/>
              <a:t>e.g. carrier bag, box, bike basket, trolley (they could even think outside the box and include things like wheelbarrow!)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368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Are the existing solutions ideal? Discuss alternatives and encourage creativity.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77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In groups students then discuss possible solutions to the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problem.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Ask students to discuss the problem with their group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and share initial ideas.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Encourage students to think outside the box and share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the most unusual solutions with the whole class.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· Using Student Sheet 9a students sketch and annotate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three ideas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71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Sustainable design is </a:t>
            </a:r>
            <a:r>
              <a:rPr lang="en-US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 approach to creating products and services that have considered the environmental, social, and economic impacts from the initial phase through to the end of life</a:t>
            </a:r>
            <a:r>
              <a:rPr lang="en-US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. ... And thus, they are implicated in the environmental and social impacts that their creations have on the world.</a:t>
            </a:r>
            <a:endParaRPr lang="en-US" dirty="0"/>
          </a:p>
          <a:p>
            <a:r>
              <a:rPr lang="en-GB" dirty="0"/>
              <a:t>The ecological definition of sustainability originated with the Brundtland Report in 1987, which describes sustainable development as…</a:t>
            </a:r>
          </a:p>
          <a:p>
            <a:r>
              <a:rPr lang="en-GB" b="1" dirty="0"/>
              <a:t>A kind of development that satisfies the needs of the present without adversely affecting the ability of future generations to satisfy their needs.</a:t>
            </a:r>
          </a:p>
          <a:p>
            <a:r>
              <a:rPr lang="en-GB" dirty="0"/>
              <a:t>To put it simply, that means that when we do things now, we need to make sure it doesn’t make things worse or harder in the future.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93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ecological definition of sustainability originated with the Brundtland Report in 1987, which describes sustainable development as…</a:t>
            </a:r>
          </a:p>
          <a:p>
            <a:r>
              <a:rPr lang="en-GB" b="1" dirty="0"/>
              <a:t>A kind of development that satisfies the needs of the present without adversely affecting the ability of future generations to satisfy their needs.</a:t>
            </a:r>
          </a:p>
          <a:p>
            <a:r>
              <a:rPr lang="en-GB" dirty="0"/>
              <a:t>To put it simply, that means that when we do things now, we need to make sure it doesn’t make things worse or harder in the future.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27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55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0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0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1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1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6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80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8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7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11/25/2021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4.png"/><Relationship Id="rId4" Type="http://schemas.openxmlformats.org/officeDocument/2006/relationships/hyperlink" Target="https://encounteredu.com/discover/images/bag-pros-and-con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4.png"/><Relationship Id="rId12" Type="http://schemas.openxmlformats.org/officeDocument/2006/relationships/hyperlink" Target="https://encounteredu.com/discover/images/design-thinkin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11" Type="http://schemas.openxmlformats.org/officeDocument/2006/relationships/image" Target="../media/image5.png"/><Relationship Id="rId5" Type="http://schemas.openxmlformats.org/officeDocument/2006/relationships/image" Target="../media/image15.png"/><Relationship Id="rId10" Type="http://schemas.openxmlformats.org/officeDocument/2006/relationships/image" Target="../media/image3.emf"/><Relationship Id="rId4" Type="http://schemas.openxmlformats.org/officeDocument/2006/relationships/image" Target="../media/image25.jpe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67707-5413-C84C-94F3-27FA7A5DA5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solidFill>
                <a:srgbClr val="44BDA9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99DEF1-A470-5742-BCC0-B0D372E373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C7F26446-DCC4-A646-B7C8-93CFCFCBB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97449"/>
            <a:ext cx="4373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What materials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could you use?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F0B97E-4B97-9B4E-A7FF-08BE5FF53498}"/>
              </a:ext>
            </a:extLst>
          </p:cNvPr>
          <p:cNvSpPr/>
          <p:nvPr/>
        </p:nvSpPr>
        <p:spPr>
          <a:xfrm>
            <a:off x="676202" y="2212547"/>
            <a:ext cx="6149141" cy="356525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946193" y="2212546"/>
            <a:ext cx="635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Could you reuse an existing material?</a:t>
            </a:r>
          </a:p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Remember it needs to be…</a:t>
            </a:r>
          </a:p>
          <a:p>
            <a:endParaRPr lang="en-US" sz="2400" dirty="0">
              <a:solidFill>
                <a:srgbClr val="004A6C"/>
              </a:solidFill>
              <a:latin typeface="Gilroy Medium" pitchFamily="2" charset="7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Strong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Easy to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Attractive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Sustainable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US" sz="2400" b="1" dirty="0">
                <a:solidFill>
                  <a:srgbClr val="004A6C"/>
                </a:solidFill>
                <a:latin typeface="Gilroy Bold" pitchFamily="2" charset="77"/>
              </a:rPr>
              <a:t>Discuss and feedback ideas.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17E2509-2B58-F04A-9948-E497884587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6107392" y="1285349"/>
            <a:ext cx="1534497" cy="151280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527DEFA-6ABC-C440-89E0-82C9B0A159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588" y="-1645414"/>
            <a:ext cx="1452800" cy="104664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927A08F0-84A3-C148-8807-D005D26965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269250" y="-1335863"/>
            <a:ext cx="753392" cy="646331"/>
          </a:xfrm>
          <a:prstGeom prst="rect">
            <a:avLst/>
          </a:prstGeom>
        </p:spPr>
      </p:pic>
      <p:pic>
        <p:nvPicPr>
          <p:cNvPr id="18" name="Picture 17" descr="A picture containing dark&#10;&#10;Description automatically generated">
            <a:extLst>
              <a:ext uri="{FF2B5EF4-FFF2-40B4-BE49-F238E27FC236}">
                <a16:creationId xmlns:a16="http://schemas.microsoft.com/office/drawing/2014/main" id="{FE7EE18D-E9D1-7D44-A751-DAF484C60E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825" y="2932252"/>
            <a:ext cx="4670621" cy="22043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A946A1F-D403-304B-A42B-C413188F8B29}"/>
              </a:ext>
            </a:extLst>
          </p:cNvPr>
          <p:cNvSpPr/>
          <p:nvPr/>
        </p:nvSpPr>
        <p:spPr>
          <a:xfrm>
            <a:off x="7590640" y="3495822"/>
            <a:ext cx="36551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hangingPunct="0"/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Which materials </a:t>
            </a:r>
            <a:b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</a:br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should you avoid?</a:t>
            </a:r>
            <a:endParaRPr lang="en-GB" sz="3200" b="1" dirty="0">
              <a:solidFill>
                <a:srgbClr val="F9F6ED"/>
              </a:solidFill>
              <a:latin typeface="Gilroy Bold" pitchFamily="2" charset="77"/>
              <a:sym typeface="Calibri"/>
            </a:endParaRPr>
          </a:p>
        </p:txBody>
      </p: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F656BB08-9C71-EE49-AF00-BD1565643C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953" y="0"/>
            <a:ext cx="2546883" cy="246012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9A74E70-E216-447F-8F48-C8D8514252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1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788964"/>
            <a:ext cx="3336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Existing products that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solve our problem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6042" y="2422443"/>
            <a:ext cx="7932525" cy="316706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1" y="2721366"/>
            <a:ext cx="373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Assess their…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Strength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Ease of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Attractiveness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Sustainability</a:t>
            </a:r>
          </a:p>
        </p:txBody>
      </p:sp>
      <p:pic>
        <p:nvPicPr>
          <p:cNvPr id="10" name="Picture 9" descr="A picture containing person&#10;&#10;Description automatically generated">
            <a:extLst>
              <a:ext uri="{FF2B5EF4-FFF2-40B4-BE49-F238E27FC236}">
                <a16:creationId xmlns:a16="http://schemas.microsoft.com/office/drawing/2014/main" id="{81D6E465-8598-BC49-BAE7-FA0F89E837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389" y="-13518"/>
            <a:ext cx="7232355" cy="687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63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788964"/>
            <a:ext cx="33367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Existing products that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solve our problem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6042" y="2422443"/>
            <a:ext cx="7932525" cy="316706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1" y="2721366"/>
            <a:ext cx="373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Assess their…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Strength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Easy of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Attractiveness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4A6C"/>
                </a:solidFill>
                <a:latin typeface="Gilroy SemiBold" pitchFamily="2" charset="77"/>
              </a:rPr>
              <a:t>Sustainability</a:t>
            </a:r>
          </a:p>
        </p:txBody>
      </p:sp>
      <p:pic>
        <p:nvPicPr>
          <p:cNvPr id="4" name="Picture 3" descr="A picture containing indoor&#10;&#10;Description automatically generated">
            <a:extLst>
              <a:ext uri="{FF2B5EF4-FFF2-40B4-BE49-F238E27FC236}">
                <a16:creationId xmlns:a16="http://schemas.microsoft.com/office/drawing/2014/main" id="{7747B63A-9428-C84D-BA08-939553501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677" y="-13517"/>
            <a:ext cx="7232355" cy="687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13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36A751BE-B255-4C47-A8D0-87F00AFD2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38142"/>
            <a:ext cx="3336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Bag – pros and cons</a:t>
            </a:r>
          </a:p>
        </p:txBody>
      </p:sp>
      <p:pic>
        <p:nvPicPr>
          <p:cNvPr id="29" name="Picture 28" descr="A picture containing accessory, bag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1E5B679-99A1-B045-A60A-9B9DFD2EF1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799" y="1752783"/>
            <a:ext cx="5984198" cy="39933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77C5589-4AAB-DC4D-BCE7-0A9E3C97FF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9547738" y="267574"/>
            <a:ext cx="1534497" cy="15128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B269A6C-3C1E-194F-9F34-B5627B6F6A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174213">
            <a:off x="9463049" y="1856071"/>
            <a:ext cx="659737" cy="77112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F03305C-B1D9-8F4D-9274-60D4661B85AD}"/>
              </a:ext>
            </a:extLst>
          </p:cNvPr>
          <p:cNvSpPr/>
          <p:nvPr/>
        </p:nvSpPr>
        <p:spPr>
          <a:xfrm>
            <a:off x="8357180" y="1099109"/>
            <a:ext cx="1861366" cy="73456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EB36F25-9FEB-E542-9EEC-8C936755BB9A}"/>
              </a:ext>
            </a:extLst>
          </p:cNvPr>
          <p:cNvSpPr/>
          <p:nvPr/>
        </p:nvSpPr>
        <p:spPr>
          <a:xfrm>
            <a:off x="8400409" y="1111825"/>
            <a:ext cx="22797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4A6C"/>
                </a:solidFill>
                <a:latin typeface="Gilroy SemiBold" pitchFamily="2" charset="77"/>
              </a:rPr>
              <a:t>follow the link </a:t>
            </a:r>
            <a:br>
              <a:rPr lang="en-US" sz="2000" b="1" dirty="0">
                <a:solidFill>
                  <a:srgbClr val="004A6C"/>
                </a:solidFill>
                <a:latin typeface="Gilroy SemiBold" pitchFamily="2" charset="77"/>
              </a:rPr>
            </a:br>
            <a:r>
              <a:rPr lang="en-US" sz="2000" b="1" dirty="0">
                <a:solidFill>
                  <a:srgbClr val="004A6C"/>
                </a:solidFill>
                <a:latin typeface="Gilroy SemiBold" pitchFamily="2" charset="77"/>
              </a:rPr>
              <a:t>to see more</a:t>
            </a:r>
          </a:p>
        </p:txBody>
      </p:sp>
      <p:pic>
        <p:nvPicPr>
          <p:cNvPr id="4" name="Picture 3" descr="A picture containing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969C19A-3250-4AD9-9DD7-9CBACA92B0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91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6F072687-5A9F-4FC2-ABD5-246721AD1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38142"/>
            <a:ext cx="4047088" cy="4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Is a new product needed?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B9B23BE-CA41-264B-8336-F80EF9B60A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69" y="848077"/>
            <a:ext cx="6073205" cy="5866333"/>
          </a:xfrm>
          <a:prstGeom prst="rect">
            <a:avLst/>
          </a:prstGeom>
        </p:spPr>
      </p:pic>
      <p:pic>
        <p:nvPicPr>
          <p:cNvPr id="15" name="Picture 14" descr="A picture containing dark&#10;&#10;Description automatically generated">
            <a:extLst>
              <a:ext uri="{FF2B5EF4-FFF2-40B4-BE49-F238E27FC236}">
                <a16:creationId xmlns:a16="http://schemas.microsoft.com/office/drawing/2014/main" id="{87F403CD-26AC-604C-B79A-F1FE978BB4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039" y="2777130"/>
            <a:ext cx="4670621" cy="220435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27FE2AB-8405-7249-B817-82B515AD4D6B}"/>
              </a:ext>
            </a:extLst>
          </p:cNvPr>
          <p:cNvSpPr/>
          <p:nvPr/>
        </p:nvSpPr>
        <p:spPr>
          <a:xfrm>
            <a:off x="7118373" y="3525366"/>
            <a:ext cx="30059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hangingPunct="0"/>
            <a:r>
              <a:rPr lang="en-US" sz="40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Explain why</a:t>
            </a:r>
            <a:endParaRPr lang="en-GB" sz="4000" b="1" dirty="0">
              <a:solidFill>
                <a:srgbClr val="F9F6ED"/>
              </a:solidFill>
              <a:latin typeface="Gilroy Bold" pitchFamily="2" charset="77"/>
              <a:sym typeface="Calibri"/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C60332A-492D-4890-8EB3-843F36AE75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3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30AE09F4-39C5-4E7E-AFC9-0C6BA3097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6759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889157"/>
            <a:ext cx="3540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A design process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07F72E7-E42E-0A4D-BB89-5EEA296CF8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906" y="614083"/>
            <a:ext cx="5616316" cy="56163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6B72DE-1C38-9D40-ACFF-EEA7D21C14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26925">
            <a:off x="2567331" y="3976733"/>
            <a:ext cx="1534497" cy="15128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333463-CB5F-D140-AD0C-5060A7E399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425787" flipH="1">
            <a:off x="4544565" y="5315783"/>
            <a:ext cx="659737" cy="77112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1444BAB-3719-1B48-863C-F65C45BA08F0}"/>
              </a:ext>
            </a:extLst>
          </p:cNvPr>
          <p:cNvSpPr/>
          <p:nvPr/>
        </p:nvSpPr>
        <p:spPr>
          <a:xfrm>
            <a:off x="3441312" y="4859741"/>
            <a:ext cx="1821932" cy="467162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20A2B9-7ED8-FC42-9B64-0A40FD880478}"/>
              </a:ext>
            </a:extLst>
          </p:cNvPr>
          <p:cNvSpPr/>
          <p:nvPr/>
        </p:nvSpPr>
        <p:spPr>
          <a:xfrm>
            <a:off x="3441312" y="4926792"/>
            <a:ext cx="22797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4A6C"/>
                </a:solidFill>
                <a:latin typeface="Gilroy SemiBold" pitchFamily="2" charset="77"/>
              </a:rPr>
              <a:t>View diagram</a:t>
            </a: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221F7DFA-2B57-AB40-99DE-AA24BC1C485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839" y="2468557"/>
            <a:ext cx="1452800" cy="104664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80C02119-F556-6843-8BE2-DFB796F44E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1580501" y="2778108"/>
            <a:ext cx="753392" cy="646331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F1319E1-9660-5D43-96C6-FBFA66B42E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6451" y="2502019"/>
            <a:ext cx="1785598" cy="110517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797E65A4-39C5-9449-BB83-D96A9C6D34F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3984809" y="2388334"/>
            <a:ext cx="753392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72CBC7-CF4E-3045-8B7D-43BAFE2F15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066975">
            <a:off x="1970249" y="4503366"/>
            <a:ext cx="354270" cy="241300"/>
          </a:xfrm>
          <a:prstGeom prst="rect">
            <a:avLst/>
          </a:prstGeom>
        </p:spPr>
      </p:pic>
      <p:pic>
        <p:nvPicPr>
          <p:cNvPr id="22" name="Picture 21" descr="Shape, icon, arrow&#10;&#10;Description automatically generated">
            <a:extLst>
              <a:ext uri="{FF2B5EF4-FFF2-40B4-BE49-F238E27FC236}">
                <a16:creationId xmlns:a16="http://schemas.microsoft.com/office/drawing/2014/main" id="{2739929A-A46A-9042-949B-1B9D53CF2C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692" y="3563227"/>
            <a:ext cx="1518918" cy="1623371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9452992D-6125-4F4B-B4C0-69EC35A405E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6759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64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floor, birthday, writing implement&#10;&#10;Description automatically generated">
            <a:extLst>
              <a:ext uri="{FF2B5EF4-FFF2-40B4-BE49-F238E27FC236}">
                <a16:creationId xmlns:a16="http://schemas.microsoft.com/office/drawing/2014/main" id="{74966527-A9B0-7B44-B216-D18617DA9B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21" y="0"/>
            <a:ext cx="12194721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4C2410-288D-A046-9729-4DFD596ED4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2A1B6AA-F978-7C48-94C1-352D6A5A3D5F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Home learning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EEC40D-7CF7-9645-8697-22128987AFE9}"/>
              </a:ext>
            </a:extLst>
          </p:cNvPr>
          <p:cNvSpPr/>
          <p:nvPr/>
        </p:nvSpPr>
        <p:spPr>
          <a:xfrm>
            <a:off x="666043" y="2545247"/>
            <a:ext cx="4542771" cy="2010764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5F0BAB-7ECD-4847-8C94-2C9B8BD9B165}"/>
              </a:ext>
            </a:extLst>
          </p:cNvPr>
          <p:cNvSpPr txBox="1"/>
          <p:nvPr/>
        </p:nvSpPr>
        <p:spPr>
          <a:xfrm>
            <a:off x="892961" y="2735021"/>
            <a:ext cx="40192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4A6C"/>
                </a:solidFill>
                <a:latin typeface="Gilroy SemiBold" pitchFamily="2" charset="77"/>
              </a:rPr>
              <a:t>Consider a range of single-use plastic products and research sustainable alternatives already in development. Share your findings with the class.</a:t>
            </a:r>
            <a:endParaRPr lang="en-GB" sz="2000" b="1" dirty="0">
              <a:solidFill>
                <a:srgbClr val="004A6C"/>
              </a:solidFill>
              <a:latin typeface="Gilroy SemiBold" pitchFamily="2" charset="77"/>
            </a:endParaRP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2BD38366-BD3E-4972-8E7F-EB19698BFC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37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940FE044-1572-5946-A2CE-C04B6F4F06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FD6437-51D1-FA46-AF2C-C7FD6E5081B0}"/>
              </a:ext>
            </a:extLst>
          </p:cNvPr>
          <p:cNvSpPr/>
          <p:nvPr/>
        </p:nvSpPr>
        <p:spPr>
          <a:xfrm>
            <a:off x="1427492" y="2422893"/>
            <a:ext cx="3543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Understand design criteria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CE0DC-081F-7A4A-BDD2-B8076F82B942}"/>
              </a:ext>
            </a:extLst>
          </p:cNvPr>
          <p:cNvSpPr/>
          <p:nvPr/>
        </p:nvSpPr>
        <p:spPr>
          <a:xfrm>
            <a:off x="6486429" y="2304397"/>
            <a:ext cx="3071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Investigate and </a:t>
            </a:r>
            <a:r>
              <a:rPr lang="en-US" b="1" dirty="0" err="1">
                <a:solidFill>
                  <a:schemeClr val="bg1"/>
                </a:solidFill>
                <a:latin typeface="Gilroy Bold" pitchFamily="2" charset="77"/>
              </a:rPr>
              <a:t>analyse</a:t>
            </a:r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 a </a:t>
            </a:r>
          </a:p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range of existing products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6D8A67-7835-6347-8684-807561328A0B}"/>
              </a:ext>
            </a:extLst>
          </p:cNvPr>
          <p:cNvSpPr/>
          <p:nvPr/>
        </p:nvSpPr>
        <p:spPr>
          <a:xfrm>
            <a:off x="644404" y="3488035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A55B9-A2AE-604B-8460-BDD4765F9856}"/>
              </a:ext>
            </a:extLst>
          </p:cNvPr>
          <p:cNvSpPr/>
          <p:nvPr/>
        </p:nvSpPr>
        <p:spPr>
          <a:xfrm>
            <a:off x="644404" y="4889452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C0994B-3F98-3445-A5B9-9F08364DB173}"/>
              </a:ext>
            </a:extLst>
          </p:cNvPr>
          <p:cNvSpPr txBox="1"/>
          <p:nvPr/>
        </p:nvSpPr>
        <p:spPr>
          <a:xfrm>
            <a:off x="574554" y="966630"/>
            <a:ext cx="407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Review learning outcomes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F50FBB-0269-4543-AC0F-554217A64100}"/>
              </a:ext>
            </a:extLst>
          </p:cNvPr>
          <p:cNvSpPr/>
          <p:nvPr/>
        </p:nvSpPr>
        <p:spPr>
          <a:xfrm>
            <a:off x="678351" y="233540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485E06-AD02-5F4E-B8CF-E686B1A41200}"/>
              </a:ext>
            </a:extLst>
          </p:cNvPr>
          <p:cNvSpPr/>
          <p:nvPr/>
        </p:nvSpPr>
        <p:spPr>
          <a:xfrm>
            <a:off x="757540" y="2325038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44FC11-76D0-A249-8E35-44758408CAD0}"/>
              </a:ext>
            </a:extLst>
          </p:cNvPr>
          <p:cNvSpPr/>
          <p:nvPr/>
        </p:nvSpPr>
        <p:spPr>
          <a:xfrm>
            <a:off x="1495428" y="3853401"/>
            <a:ext cx="3793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Develop and communicate ideas 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F36E10-1CC6-F644-8215-29B5F7874191}"/>
              </a:ext>
            </a:extLst>
          </p:cNvPr>
          <p:cNvSpPr/>
          <p:nvPr/>
        </p:nvSpPr>
        <p:spPr>
          <a:xfrm>
            <a:off x="678351" y="375042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1AA9E7-AA0E-D342-A809-3583BED2504F}"/>
              </a:ext>
            </a:extLst>
          </p:cNvPr>
          <p:cNvSpPr/>
          <p:nvPr/>
        </p:nvSpPr>
        <p:spPr>
          <a:xfrm>
            <a:off x="757540" y="374006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2EA91F-00D3-E340-8484-1EC50EAC21EC}"/>
              </a:ext>
            </a:extLst>
          </p:cNvPr>
          <p:cNvSpPr/>
          <p:nvPr/>
        </p:nvSpPr>
        <p:spPr>
          <a:xfrm>
            <a:off x="6489458" y="3853401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Evaluate ideas and products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35544C-6E6A-144B-98AB-DF3D40774A78}"/>
              </a:ext>
            </a:extLst>
          </p:cNvPr>
          <p:cNvSpPr/>
          <p:nvPr/>
        </p:nvSpPr>
        <p:spPr>
          <a:xfrm>
            <a:off x="5733882" y="3803378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17FE0C-5330-774D-A4DA-223B41C2854D}"/>
              </a:ext>
            </a:extLst>
          </p:cNvPr>
          <p:cNvSpPr/>
          <p:nvPr/>
        </p:nvSpPr>
        <p:spPr>
          <a:xfrm>
            <a:off x="5813071" y="3793016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6</a:t>
            </a:r>
            <a:endParaRPr lang="en-US" sz="2800" dirty="0">
              <a:solidFill>
                <a:srgbClr val="004A6C"/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06570C4D-09B4-4446-AE3F-30C145622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737780">
            <a:off x="10414546" y="5078308"/>
            <a:ext cx="368300" cy="2413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7351D80-99AE-4D45-B694-F91CAC65C0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799" y="4981107"/>
            <a:ext cx="1452800" cy="1046641"/>
          </a:xfrm>
          <a:prstGeom prst="rect">
            <a:avLst/>
          </a:prstGeom>
        </p:spPr>
      </p:pic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758FAF19-C01B-0946-8DEE-9A9A39EB66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916" y="4609407"/>
            <a:ext cx="1518918" cy="1623371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32161610-4C27-764A-BD99-3124FF05F8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5393461" y="5290658"/>
            <a:ext cx="753392" cy="64633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A95D6-A20A-B24E-BE7F-4FC59B25F058}"/>
              </a:ext>
            </a:extLst>
          </p:cNvPr>
          <p:cNvGrpSpPr/>
          <p:nvPr/>
        </p:nvGrpSpPr>
        <p:grpSpPr>
          <a:xfrm>
            <a:off x="351151" y="1843461"/>
            <a:ext cx="1187355" cy="1490503"/>
            <a:chOff x="351151" y="1843461"/>
            <a:chExt cx="1187355" cy="1490503"/>
          </a:xfrm>
        </p:grpSpPr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FF55D3B8-EC0A-CE44-B034-2882061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B8D78793-BF67-4F4A-B8DF-EBC9965D5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773FDD1-BA1E-E946-967D-CEF7A65A5577}"/>
              </a:ext>
            </a:extLst>
          </p:cNvPr>
          <p:cNvGrpSpPr/>
          <p:nvPr/>
        </p:nvGrpSpPr>
        <p:grpSpPr>
          <a:xfrm>
            <a:off x="351151" y="3260781"/>
            <a:ext cx="1187355" cy="1490503"/>
            <a:chOff x="351151" y="1843461"/>
            <a:chExt cx="1187355" cy="1490503"/>
          </a:xfrm>
        </p:grpSpPr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74017E07-CA4B-EC4F-8CFA-BA8374A3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6B222664-0BD0-CC4A-861C-27BC52A5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695F652-F9DE-CC45-B7EE-510A3735A7F0}"/>
              </a:ext>
            </a:extLst>
          </p:cNvPr>
          <p:cNvGrpSpPr/>
          <p:nvPr/>
        </p:nvGrpSpPr>
        <p:grpSpPr>
          <a:xfrm>
            <a:off x="5366310" y="3302131"/>
            <a:ext cx="1187354" cy="1522252"/>
            <a:chOff x="351151" y="1811712"/>
            <a:chExt cx="1187354" cy="1522252"/>
          </a:xfrm>
        </p:grpSpPr>
        <p:pic>
          <p:nvPicPr>
            <p:cNvPr id="87" name="Picture 86" descr="Icon&#10;&#10;Description automatically generated">
              <a:extLst>
                <a:ext uri="{FF2B5EF4-FFF2-40B4-BE49-F238E27FC236}">
                  <a16:creationId xmlns:a16="http://schemas.microsoft.com/office/drawing/2014/main" id="{169A4C91-22D6-3846-9B7B-BC244747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5" y="1811712"/>
              <a:ext cx="1176530" cy="735936"/>
            </a:xfrm>
            <a:prstGeom prst="rect">
              <a:avLst/>
            </a:prstGeom>
          </p:spPr>
        </p:pic>
        <p:pic>
          <p:nvPicPr>
            <p:cNvPr id="88" name="Picture 87" descr="Icon&#10;&#10;Description automatically generated">
              <a:extLst>
                <a:ext uri="{FF2B5EF4-FFF2-40B4-BE49-F238E27FC236}">
                  <a16:creationId xmlns:a16="http://schemas.microsoft.com/office/drawing/2014/main" id="{D93D4AD9-F02C-1D44-825D-8249902F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pic>
        <p:nvPicPr>
          <p:cNvPr id="67" name="Picture 66" descr="Icon&#10;&#10;Description automatically generated">
            <a:extLst>
              <a:ext uri="{FF2B5EF4-FFF2-40B4-BE49-F238E27FC236}">
                <a16:creationId xmlns:a16="http://schemas.microsoft.com/office/drawing/2014/main" id="{D9EC51B7-972D-E14F-97BF-A1FFC29430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31" y="885490"/>
            <a:ext cx="1785598" cy="1105174"/>
          </a:xfrm>
          <a:prstGeom prst="rect">
            <a:avLst/>
          </a:prstGeom>
        </p:spPr>
      </p:pic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1CE9FF43-EC8B-1E45-AA9A-ADA2BE57273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316089" y="771805"/>
            <a:ext cx="753392" cy="646331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8E983A63-F960-C642-9BA2-F7DCD63A35C7}"/>
              </a:ext>
            </a:extLst>
          </p:cNvPr>
          <p:cNvSpPr/>
          <p:nvPr/>
        </p:nvSpPr>
        <p:spPr>
          <a:xfrm>
            <a:off x="712846" y="521984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FB473D-C778-0844-88C3-661C1EA0C476}"/>
              </a:ext>
            </a:extLst>
          </p:cNvPr>
          <p:cNvSpPr/>
          <p:nvPr/>
        </p:nvSpPr>
        <p:spPr>
          <a:xfrm>
            <a:off x="786519" y="5209478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 </a:t>
            </a:r>
            <a:endParaRPr lang="en-US" sz="2800">
              <a:solidFill>
                <a:srgbClr val="004A6C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B47CF0D-0EEC-434B-9AD4-6784D20FD24D}"/>
              </a:ext>
            </a:extLst>
          </p:cNvPr>
          <p:cNvGrpSpPr/>
          <p:nvPr/>
        </p:nvGrpSpPr>
        <p:grpSpPr>
          <a:xfrm>
            <a:off x="339862" y="4717694"/>
            <a:ext cx="1187355" cy="1490503"/>
            <a:chOff x="351151" y="1843461"/>
            <a:chExt cx="1187355" cy="1490503"/>
          </a:xfrm>
        </p:grpSpPr>
        <p:pic>
          <p:nvPicPr>
            <p:cNvPr id="41" name="Picture 40" descr="Icon&#10;&#10;Description automatically generated">
              <a:extLst>
                <a:ext uri="{FF2B5EF4-FFF2-40B4-BE49-F238E27FC236}">
                  <a16:creationId xmlns:a16="http://schemas.microsoft.com/office/drawing/2014/main" id="{6A7C33B8-0BB9-5947-AF25-602577FB6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42" name="Picture 41" descr="Icon&#10;&#10;Description automatically generated">
              <a:extLst>
                <a:ext uri="{FF2B5EF4-FFF2-40B4-BE49-F238E27FC236}">
                  <a16:creationId xmlns:a16="http://schemas.microsoft.com/office/drawing/2014/main" id="{87CE9D80-5127-5E47-ADD2-218B289E4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DBC5C34-BAA7-9A46-89BD-3CB1AEA5A7C8}"/>
              </a:ext>
            </a:extLst>
          </p:cNvPr>
          <p:cNvSpPr/>
          <p:nvPr/>
        </p:nvSpPr>
        <p:spPr>
          <a:xfrm>
            <a:off x="1495428" y="5217201"/>
            <a:ext cx="29883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Discuss purpose, function </a:t>
            </a:r>
            <a:br>
              <a:rPr lang="en-US" b="1" dirty="0">
                <a:solidFill>
                  <a:schemeClr val="bg1"/>
                </a:solidFill>
                <a:latin typeface="Gilroy Bold" pitchFamily="2" charset="77"/>
              </a:rPr>
            </a:br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and appeal of products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F9F18FB-8E0D-2B46-A1E5-F10DEAFB5643}"/>
              </a:ext>
            </a:extLst>
          </p:cNvPr>
          <p:cNvSpPr/>
          <p:nvPr/>
        </p:nvSpPr>
        <p:spPr>
          <a:xfrm>
            <a:off x="5733882" y="235829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F074F8F-3875-D54A-8BEE-339AE69DF518}"/>
              </a:ext>
            </a:extLst>
          </p:cNvPr>
          <p:cNvSpPr/>
          <p:nvPr/>
        </p:nvSpPr>
        <p:spPr>
          <a:xfrm>
            <a:off x="5813071" y="234793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5</a:t>
            </a:r>
            <a:endParaRPr lang="en-US" sz="2800" dirty="0">
              <a:solidFill>
                <a:srgbClr val="004A6C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2E0502C-BFE1-3E41-9B4A-F5BD0013CE5A}"/>
              </a:ext>
            </a:extLst>
          </p:cNvPr>
          <p:cNvGrpSpPr/>
          <p:nvPr/>
        </p:nvGrpSpPr>
        <p:grpSpPr>
          <a:xfrm>
            <a:off x="5366310" y="1873611"/>
            <a:ext cx="1187355" cy="1505693"/>
            <a:chOff x="351151" y="1828271"/>
            <a:chExt cx="1187355" cy="1505693"/>
          </a:xfrm>
        </p:grpSpPr>
        <p:pic>
          <p:nvPicPr>
            <p:cNvPr id="54" name="Picture 53" descr="Icon&#10;&#10;Description automatically generated">
              <a:extLst>
                <a:ext uri="{FF2B5EF4-FFF2-40B4-BE49-F238E27FC236}">
                  <a16:creationId xmlns:a16="http://schemas.microsoft.com/office/drawing/2014/main" id="{BA0A3C0F-D4C5-4C4D-BB93-55F558733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28271"/>
              <a:ext cx="1176530" cy="735936"/>
            </a:xfrm>
            <a:prstGeom prst="rect">
              <a:avLst/>
            </a:prstGeom>
          </p:spPr>
        </p:pic>
        <p:pic>
          <p:nvPicPr>
            <p:cNvPr id="56" name="Picture 55" descr="Icon&#10;&#10;Description automatically generated">
              <a:extLst>
                <a:ext uri="{FF2B5EF4-FFF2-40B4-BE49-F238E27FC236}">
                  <a16:creationId xmlns:a16="http://schemas.microsoft.com/office/drawing/2014/main" id="{C5FF1FCD-F5EE-C546-B3FD-1558EE8C8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690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 descr="A picture containing night sky, ocean floor&#10;&#10;Description automatically generated">
            <a:extLst>
              <a:ext uri="{FF2B5EF4-FFF2-40B4-BE49-F238E27FC236}">
                <a16:creationId xmlns:a16="http://schemas.microsoft.com/office/drawing/2014/main" id="{B072B7F4-9235-F140-A265-DD15DF901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43" y="1"/>
            <a:ext cx="12195143" cy="6858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CB4A13A-7D1C-954F-81BB-C3B2A47AE6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43" y="-1"/>
            <a:ext cx="12192000" cy="6858000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BF9CF192-AC3D-7A46-900A-EEE8598C31E3}"/>
              </a:ext>
            </a:extLst>
          </p:cNvPr>
          <p:cNvSpPr txBox="1"/>
          <p:nvPr/>
        </p:nvSpPr>
        <p:spPr>
          <a:xfrm>
            <a:off x="574554" y="869419"/>
            <a:ext cx="441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Image credits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2D23ACC-5AFA-1D4D-8B48-B7A01AEA0671}"/>
              </a:ext>
            </a:extLst>
          </p:cNvPr>
          <p:cNvSpPr txBox="1"/>
          <p:nvPr/>
        </p:nvSpPr>
        <p:spPr>
          <a:xfrm>
            <a:off x="665137" y="6078960"/>
            <a:ext cx="401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Gilroy Medium" pitchFamily="2" charset="77"/>
              </a:rPr>
              <a:t>All other images are courtesy of Encounter Edu</a:t>
            </a:r>
          </a:p>
        </p:txBody>
      </p:sp>
      <p:pic>
        <p:nvPicPr>
          <p:cNvPr id="72" name="Picture 71" descr="Icon&#10;&#10;Description automatically generated">
            <a:extLst>
              <a:ext uri="{FF2B5EF4-FFF2-40B4-BE49-F238E27FC236}">
                <a16:creationId xmlns:a16="http://schemas.microsoft.com/office/drawing/2014/main" id="{2BBB1EFE-3A96-C04C-A244-0CE180F7AA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185" y="4915833"/>
            <a:ext cx="1452800" cy="1046641"/>
          </a:xfrm>
          <a:prstGeom prst="rect">
            <a:avLst/>
          </a:prstGeom>
        </p:spPr>
      </p:pic>
      <p:pic>
        <p:nvPicPr>
          <p:cNvPr id="77" name="Picture 76" descr="Icon&#10;&#10;Description automatically generated">
            <a:extLst>
              <a:ext uri="{FF2B5EF4-FFF2-40B4-BE49-F238E27FC236}">
                <a16:creationId xmlns:a16="http://schemas.microsoft.com/office/drawing/2014/main" id="{75CE5E3A-8D67-7C40-AF25-FABC468AE32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17" y="5564280"/>
            <a:ext cx="753392" cy="64633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CD13730-70D3-8E4B-90C6-ABA891D263F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64606">
            <a:off x="6051591" y="549652"/>
            <a:ext cx="1431971" cy="1530445"/>
          </a:xfrm>
          <a:prstGeom prst="rect">
            <a:avLst/>
          </a:prstGeom>
        </p:spPr>
      </p:pic>
      <p:pic>
        <p:nvPicPr>
          <p:cNvPr id="79" name="Picture 78" descr="Icon&#10;&#10;Description automatically generated">
            <a:extLst>
              <a:ext uri="{FF2B5EF4-FFF2-40B4-BE49-F238E27FC236}">
                <a16:creationId xmlns:a16="http://schemas.microsoft.com/office/drawing/2014/main" id="{EAC71A13-28E3-7045-A4B8-606FDA83B7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5" y="1454194"/>
            <a:ext cx="753392" cy="64633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465934A-6CDC-4C4B-8005-864F333B3A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77251">
            <a:off x="7921360" y="2817250"/>
            <a:ext cx="1421755" cy="1515452"/>
          </a:xfrm>
          <a:prstGeom prst="rect">
            <a:avLst/>
          </a:prstGeom>
        </p:spPr>
      </p:pic>
      <p:pic>
        <p:nvPicPr>
          <p:cNvPr id="81" name="Picture 80" descr="Icon&#10;&#10;Description automatically generated">
            <a:extLst>
              <a:ext uri="{FF2B5EF4-FFF2-40B4-BE49-F238E27FC236}">
                <a16:creationId xmlns:a16="http://schemas.microsoft.com/office/drawing/2014/main" id="{75FB0618-B47F-F04B-AC84-824A7195109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5553">
            <a:off x="7409076" y="3207865"/>
            <a:ext cx="753392" cy="646331"/>
          </a:xfrm>
          <a:prstGeom prst="rect">
            <a:avLst/>
          </a:prstGeom>
        </p:spPr>
      </p:pic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8D84B072-9144-504A-BC7C-F6F070AD24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131896"/>
              </p:ext>
            </p:extLst>
          </p:nvPr>
        </p:nvGraphicFramePr>
        <p:xfrm>
          <a:off x="566363" y="1980432"/>
          <a:ext cx="8428117" cy="13868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3102759746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3567352732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729377534"/>
                    </a:ext>
                  </a:extLst>
                </a:gridCol>
              </a:tblGrid>
              <a:tr h="281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Slide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Attribution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9418510"/>
                  </a:ext>
                </a:extLst>
              </a:tr>
              <a:tr h="2555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Post its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Startae</a:t>
                      </a: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 Team via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Unsplash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2467474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Ocean plastic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Jasmin Sessler via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Unsplash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534049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endParaRPr 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2757673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endParaRPr lang="en-US" sz="130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113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26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940FE044-1572-5946-A2CE-C04B6F4F06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FD6437-51D1-FA46-AF2C-C7FD6E5081B0}"/>
              </a:ext>
            </a:extLst>
          </p:cNvPr>
          <p:cNvSpPr/>
          <p:nvPr/>
        </p:nvSpPr>
        <p:spPr>
          <a:xfrm>
            <a:off x="1427492" y="2422893"/>
            <a:ext cx="3543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Understand design criteria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CE0DC-081F-7A4A-BDD2-B8076F82B942}"/>
              </a:ext>
            </a:extLst>
          </p:cNvPr>
          <p:cNvSpPr/>
          <p:nvPr/>
        </p:nvSpPr>
        <p:spPr>
          <a:xfrm>
            <a:off x="6486429" y="2304397"/>
            <a:ext cx="3071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Investigate and </a:t>
            </a:r>
            <a:r>
              <a:rPr lang="en-US" b="1" dirty="0" err="1">
                <a:solidFill>
                  <a:schemeClr val="bg1"/>
                </a:solidFill>
                <a:latin typeface="Gilroy Bold" pitchFamily="2" charset="77"/>
              </a:rPr>
              <a:t>analyse</a:t>
            </a:r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 a </a:t>
            </a:r>
          </a:p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range of existing products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6D8A67-7835-6347-8684-807561328A0B}"/>
              </a:ext>
            </a:extLst>
          </p:cNvPr>
          <p:cNvSpPr/>
          <p:nvPr/>
        </p:nvSpPr>
        <p:spPr>
          <a:xfrm>
            <a:off x="644404" y="3488035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A55B9-A2AE-604B-8460-BDD4765F9856}"/>
              </a:ext>
            </a:extLst>
          </p:cNvPr>
          <p:cNvSpPr/>
          <p:nvPr/>
        </p:nvSpPr>
        <p:spPr>
          <a:xfrm>
            <a:off x="644404" y="4889452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C0994B-3F98-3445-A5B9-9F08364DB173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Learning outcomes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F50FBB-0269-4543-AC0F-554217A64100}"/>
              </a:ext>
            </a:extLst>
          </p:cNvPr>
          <p:cNvSpPr/>
          <p:nvPr/>
        </p:nvSpPr>
        <p:spPr>
          <a:xfrm>
            <a:off x="678351" y="233540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485E06-AD02-5F4E-B8CF-E686B1A41200}"/>
              </a:ext>
            </a:extLst>
          </p:cNvPr>
          <p:cNvSpPr/>
          <p:nvPr/>
        </p:nvSpPr>
        <p:spPr>
          <a:xfrm>
            <a:off x="757540" y="2325038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44FC11-76D0-A249-8E35-44758408CAD0}"/>
              </a:ext>
            </a:extLst>
          </p:cNvPr>
          <p:cNvSpPr/>
          <p:nvPr/>
        </p:nvSpPr>
        <p:spPr>
          <a:xfrm>
            <a:off x="1495428" y="3853401"/>
            <a:ext cx="3793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Develop and communicate ideas 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F36E10-1CC6-F644-8215-29B5F7874191}"/>
              </a:ext>
            </a:extLst>
          </p:cNvPr>
          <p:cNvSpPr/>
          <p:nvPr/>
        </p:nvSpPr>
        <p:spPr>
          <a:xfrm>
            <a:off x="678351" y="375042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1AA9E7-AA0E-D342-A809-3583BED2504F}"/>
              </a:ext>
            </a:extLst>
          </p:cNvPr>
          <p:cNvSpPr/>
          <p:nvPr/>
        </p:nvSpPr>
        <p:spPr>
          <a:xfrm>
            <a:off x="757540" y="374006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2EA91F-00D3-E340-8484-1EC50EAC21EC}"/>
              </a:ext>
            </a:extLst>
          </p:cNvPr>
          <p:cNvSpPr/>
          <p:nvPr/>
        </p:nvSpPr>
        <p:spPr>
          <a:xfrm>
            <a:off x="6489458" y="3853401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Evaluate ideas and products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35544C-6E6A-144B-98AB-DF3D40774A78}"/>
              </a:ext>
            </a:extLst>
          </p:cNvPr>
          <p:cNvSpPr/>
          <p:nvPr/>
        </p:nvSpPr>
        <p:spPr>
          <a:xfrm>
            <a:off x="5733882" y="3803378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17FE0C-5330-774D-A4DA-223B41C2854D}"/>
              </a:ext>
            </a:extLst>
          </p:cNvPr>
          <p:cNvSpPr/>
          <p:nvPr/>
        </p:nvSpPr>
        <p:spPr>
          <a:xfrm>
            <a:off x="5813071" y="3793016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6</a:t>
            </a:r>
            <a:endParaRPr lang="en-US" sz="2800" dirty="0">
              <a:solidFill>
                <a:srgbClr val="004A6C"/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06570C4D-09B4-4446-AE3F-30C145622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737780">
            <a:off x="10414546" y="5078308"/>
            <a:ext cx="368300" cy="2413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7351D80-99AE-4D45-B694-F91CAC65C0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799" y="4981107"/>
            <a:ext cx="1452800" cy="1046641"/>
          </a:xfrm>
          <a:prstGeom prst="rect">
            <a:avLst/>
          </a:prstGeom>
        </p:spPr>
      </p:pic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758FAF19-C01B-0946-8DEE-9A9A39EB66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916" y="4609407"/>
            <a:ext cx="1518918" cy="1623371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32161610-4C27-764A-BD99-3124FF05F8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5393461" y="5290658"/>
            <a:ext cx="753392" cy="64633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A95D6-A20A-B24E-BE7F-4FC59B25F058}"/>
              </a:ext>
            </a:extLst>
          </p:cNvPr>
          <p:cNvGrpSpPr/>
          <p:nvPr/>
        </p:nvGrpSpPr>
        <p:grpSpPr>
          <a:xfrm>
            <a:off x="351151" y="1843461"/>
            <a:ext cx="1187355" cy="1490503"/>
            <a:chOff x="351151" y="1843461"/>
            <a:chExt cx="1187355" cy="1490503"/>
          </a:xfrm>
        </p:grpSpPr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FF55D3B8-EC0A-CE44-B034-2882061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B8D78793-BF67-4F4A-B8DF-EBC9965D5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773FDD1-BA1E-E946-967D-CEF7A65A5577}"/>
              </a:ext>
            </a:extLst>
          </p:cNvPr>
          <p:cNvGrpSpPr/>
          <p:nvPr/>
        </p:nvGrpSpPr>
        <p:grpSpPr>
          <a:xfrm>
            <a:off x="351151" y="3260781"/>
            <a:ext cx="1187355" cy="1490503"/>
            <a:chOff x="351151" y="1843461"/>
            <a:chExt cx="1187355" cy="1490503"/>
          </a:xfrm>
        </p:grpSpPr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74017E07-CA4B-EC4F-8CFA-BA8374A3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6B222664-0BD0-CC4A-861C-27BC52A5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695F652-F9DE-CC45-B7EE-510A3735A7F0}"/>
              </a:ext>
            </a:extLst>
          </p:cNvPr>
          <p:cNvGrpSpPr/>
          <p:nvPr/>
        </p:nvGrpSpPr>
        <p:grpSpPr>
          <a:xfrm>
            <a:off x="5366310" y="3302131"/>
            <a:ext cx="1187354" cy="1522252"/>
            <a:chOff x="351151" y="1811712"/>
            <a:chExt cx="1187354" cy="1522252"/>
          </a:xfrm>
        </p:grpSpPr>
        <p:pic>
          <p:nvPicPr>
            <p:cNvPr id="87" name="Picture 86" descr="Icon&#10;&#10;Description automatically generated">
              <a:extLst>
                <a:ext uri="{FF2B5EF4-FFF2-40B4-BE49-F238E27FC236}">
                  <a16:creationId xmlns:a16="http://schemas.microsoft.com/office/drawing/2014/main" id="{169A4C91-22D6-3846-9B7B-BC244747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5" y="1811712"/>
              <a:ext cx="1176530" cy="735936"/>
            </a:xfrm>
            <a:prstGeom prst="rect">
              <a:avLst/>
            </a:prstGeom>
          </p:spPr>
        </p:pic>
        <p:pic>
          <p:nvPicPr>
            <p:cNvPr id="88" name="Picture 87" descr="Icon&#10;&#10;Description automatically generated">
              <a:extLst>
                <a:ext uri="{FF2B5EF4-FFF2-40B4-BE49-F238E27FC236}">
                  <a16:creationId xmlns:a16="http://schemas.microsoft.com/office/drawing/2014/main" id="{D93D4AD9-F02C-1D44-825D-8249902F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pic>
        <p:nvPicPr>
          <p:cNvPr id="67" name="Picture 66" descr="Icon&#10;&#10;Description automatically generated">
            <a:extLst>
              <a:ext uri="{FF2B5EF4-FFF2-40B4-BE49-F238E27FC236}">
                <a16:creationId xmlns:a16="http://schemas.microsoft.com/office/drawing/2014/main" id="{D9EC51B7-972D-E14F-97BF-A1FFC29430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31" y="885490"/>
            <a:ext cx="1785598" cy="1105174"/>
          </a:xfrm>
          <a:prstGeom prst="rect">
            <a:avLst/>
          </a:prstGeom>
        </p:spPr>
      </p:pic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1CE9FF43-EC8B-1E45-AA9A-ADA2BE57273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316089" y="771805"/>
            <a:ext cx="753392" cy="646331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8E983A63-F960-C642-9BA2-F7DCD63A35C7}"/>
              </a:ext>
            </a:extLst>
          </p:cNvPr>
          <p:cNvSpPr/>
          <p:nvPr/>
        </p:nvSpPr>
        <p:spPr>
          <a:xfrm>
            <a:off x="712846" y="521984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FB473D-C778-0844-88C3-661C1EA0C476}"/>
              </a:ext>
            </a:extLst>
          </p:cNvPr>
          <p:cNvSpPr/>
          <p:nvPr/>
        </p:nvSpPr>
        <p:spPr>
          <a:xfrm>
            <a:off x="786519" y="5209478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 </a:t>
            </a:r>
            <a:endParaRPr lang="en-US" sz="2800">
              <a:solidFill>
                <a:srgbClr val="004A6C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B47CF0D-0EEC-434B-9AD4-6784D20FD24D}"/>
              </a:ext>
            </a:extLst>
          </p:cNvPr>
          <p:cNvGrpSpPr/>
          <p:nvPr/>
        </p:nvGrpSpPr>
        <p:grpSpPr>
          <a:xfrm>
            <a:off x="339862" y="4717694"/>
            <a:ext cx="1187355" cy="1490503"/>
            <a:chOff x="351151" y="1843461"/>
            <a:chExt cx="1187355" cy="1490503"/>
          </a:xfrm>
        </p:grpSpPr>
        <p:pic>
          <p:nvPicPr>
            <p:cNvPr id="41" name="Picture 40" descr="Icon&#10;&#10;Description automatically generated">
              <a:extLst>
                <a:ext uri="{FF2B5EF4-FFF2-40B4-BE49-F238E27FC236}">
                  <a16:creationId xmlns:a16="http://schemas.microsoft.com/office/drawing/2014/main" id="{6A7C33B8-0BB9-5947-AF25-602577FB6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42" name="Picture 41" descr="Icon&#10;&#10;Description automatically generated">
              <a:extLst>
                <a:ext uri="{FF2B5EF4-FFF2-40B4-BE49-F238E27FC236}">
                  <a16:creationId xmlns:a16="http://schemas.microsoft.com/office/drawing/2014/main" id="{87CE9D80-5127-5E47-ADD2-218B289E4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DBC5C34-BAA7-9A46-89BD-3CB1AEA5A7C8}"/>
              </a:ext>
            </a:extLst>
          </p:cNvPr>
          <p:cNvSpPr/>
          <p:nvPr/>
        </p:nvSpPr>
        <p:spPr>
          <a:xfrm>
            <a:off x="1495428" y="5217201"/>
            <a:ext cx="29883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Discuss purpose, function </a:t>
            </a:r>
            <a:br>
              <a:rPr lang="en-US" b="1" dirty="0">
                <a:solidFill>
                  <a:schemeClr val="bg1"/>
                </a:solidFill>
                <a:latin typeface="Gilroy Bold" pitchFamily="2" charset="77"/>
              </a:rPr>
            </a:br>
            <a:r>
              <a:rPr lang="en-US" b="1" dirty="0">
                <a:solidFill>
                  <a:schemeClr val="bg1"/>
                </a:solidFill>
                <a:latin typeface="Gilroy Bold" pitchFamily="2" charset="77"/>
              </a:rPr>
              <a:t>and appeal of products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F9F18FB-8E0D-2B46-A1E5-F10DEAFB5643}"/>
              </a:ext>
            </a:extLst>
          </p:cNvPr>
          <p:cNvSpPr/>
          <p:nvPr/>
        </p:nvSpPr>
        <p:spPr>
          <a:xfrm>
            <a:off x="5733882" y="235829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F074F8F-3875-D54A-8BEE-339AE69DF518}"/>
              </a:ext>
            </a:extLst>
          </p:cNvPr>
          <p:cNvSpPr/>
          <p:nvPr/>
        </p:nvSpPr>
        <p:spPr>
          <a:xfrm>
            <a:off x="5813071" y="234793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5</a:t>
            </a:r>
            <a:endParaRPr lang="en-US" sz="2800" dirty="0">
              <a:solidFill>
                <a:srgbClr val="004A6C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2E0502C-BFE1-3E41-9B4A-F5BD0013CE5A}"/>
              </a:ext>
            </a:extLst>
          </p:cNvPr>
          <p:cNvGrpSpPr/>
          <p:nvPr/>
        </p:nvGrpSpPr>
        <p:grpSpPr>
          <a:xfrm>
            <a:off x="5366310" y="1873611"/>
            <a:ext cx="1187355" cy="1505693"/>
            <a:chOff x="351151" y="1828271"/>
            <a:chExt cx="1187355" cy="1505693"/>
          </a:xfrm>
        </p:grpSpPr>
        <p:pic>
          <p:nvPicPr>
            <p:cNvPr id="54" name="Picture 53" descr="Icon&#10;&#10;Description automatically generated">
              <a:extLst>
                <a:ext uri="{FF2B5EF4-FFF2-40B4-BE49-F238E27FC236}">
                  <a16:creationId xmlns:a16="http://schemas.microsoft.com/office/drawing/2014/main" id="{BA0A3C0F-D4C5-4C4D-BB93-55F558733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28271"/>
              <a:ext cx="1176530" cy="735936"/>
            </a:xfrm>
            <a:prstGeom prst="rect">
              <a:avLst/>
            </a:prstGeom>
          </p:spPr>
        </p:pic>
        <p:pic>
          <p:nvPicPr>
            <p:cNvPr id="56" name="Picture 55" descr="Icon&#10;&#10;Description automatically generated">
              <a:extLst>
                <a:ext uri="{FF2B5EF4-FFF2-40B4-BE49-F238E27FC236}">
                  <a16:creationId xmlns:a16="http://schemas.microsoft.com/office/drawing/2014/main" id="{C5FF1FCD-F5EE-C546-B3FD-1558EE8C8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846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Problem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7329" y="2144685"/>
            <a:ext cx="7932525" cy="1635379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0" y="2391189"/>
            <a:ext cx="38970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You need to transport these items from point </a:t>
            </a:r>
            <a:b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</a:br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 to point B. </a:t>
            </a:r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A6D5EA3-51FE-BB41-BF12-5916D6E5A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74229" flipH="1">
            <a:off x="2589039" y="3848962"/>
            <a:ext cx="659737" cy="8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60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Problem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7329" y="2144685"/>
            <a:ext cx="7932525" cy="1635379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0" y="2391189"/>
            <a:ext cx="38970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You need to transport these items from point </a:t>
            </a:r>
            <a:b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</a:br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 to point B. </a:t>
            </a:r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A6D5EA3-51FE-BB41-BF12-5916D6E5A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74229" flipH="1">
            <a:off x="2614092" y="3808678"/>
            <a:ext cx="659737" cy="8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Problem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7329" y="2144685"/>
            <a:ext cx="7932525" cy="1635379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0" y="2391189"/>
            <a:ext cx="38970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Can you think of a </a:t>
            </a:r>
            <a:b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</a:br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new idea that doesn’t </a:t>
            </a:r>
            <a:b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</a:br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already exist?</a:t>
            </a:r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44198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973933"/>
            <a:ext cx="4373366" cy="45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Design specification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838200" y="7496539"/>
            <a:ext cx="5755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2400">
              <a:solidFill>
                <a:srgbClr val="004A6C"/>
              </a:solidFill>
              <a:latin typeface="Gilroy Medium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F91F06-3D1D-3E4F-8A0A-E93F3882EB40}"/>
              </a:ext>
            </a:extLst>
          </p:cNvPr>
          <p:cNvSpPr/>
          <p:nvPr/>
        </p:nvSpPr>
        <p:spPr>
          <a:xfrm>
            <a:off x="676203" y="1979567"/>
            <a:ext cx="6029398" cy="361736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F55371-8DC0-5545-BE73-6BAE241332AF}"/>
              </a:ext>
            </a:extLst>
          </p:cNvPr>
          <p:cNvSpPr/>
          <p:nvPr/>
        </p:nvSpPr>
        <p:spPr>
          <a:xfrm>
            <a:off x="799886" y="2041369"/>
            <a:ext cx="57939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Design a new product that is capable of carrying several items from one place to another. </a:t>
            </a:r>
          </a:p>
          <a:p>
            <a:endParaRPr lang="en-US" sz="2400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It should be…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Strong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Easy to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Attractive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Sustainable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4A95843C-765E-574E-8DCB-04C9D69869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389" y="528423"/>
            <a:ext cx="1817631" cy="1664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68E49BB-F321-B443-8DF1-65F1983634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6057733" y="1318184"/>
            <a:ext cx="1534497" cy="1512808"/>
          </a:xfrm>
          <a:prstGeom prst="rect">
            <a:avLst/>
          </a:prstGeom>
        </p:spPr>
      </p:pic>
      <p:pic>
        <p:nvPicPr>
          <p:cNvPr id="11" name="Picture 10" descr="A picture containing dark&#10;&#10;Description automatically generated">
            <a:extLst>
              <a:ext uri="{FF2B5EF4-FFF2-40B4-BE49-F238E27FC236}">
                <a16:creationId xmlns:a16="http://schemas.microsoft.com/office/drawing/2014/main" id="{3F5817CD-CAE3-7A46-B387-FB7645BCA4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13" y="2589298"/>
            <a:ext cx="5171175" cy="2133230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A65E6F0F-B95E-C748-A007-C933BE6C28C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13" y="3152868"/>
            <a:ext cx="5171175" cy="213323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13076D8-3F2A-654D-9FF1-F3E95CB5C155}"/>
              </a:ext>
            </a:extLst>
          </p:cNvPr>
          <p:cNvSpPr/>
          <p:nvPr/>
        </p:nvSpPr>
        <p:spPr>
          <a:xfrm>
            <a:off x="7433029" y="3152868"/>
            <a:ext cx="41008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hangingPunct="0"/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Talk to your partner: </a:t>
            </a:r>
            <a:b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</a:br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What is sustainable </a:t>
            </a:r>
            <a:b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</a:br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design?</a:t>
            </a:r>
            <a:endParaRPr lang="en-GB" sz="3200" b="1" dirty="0">
              <a:solidFill>
                <a:srgbClr val="F9F6ED"/>
              </a:solidFill>
              <a:latin typeface="Gilroy Bold" pitchFamily="2" charset="77"/>
              <a:sym typeface="Calibri"/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73EC770-5A64-4DC5-AB16-3856406109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18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view of the earth from space&#10;&#10;Description automatically generated">
            <a:extLst>
              <a:ext uri="{FF2B5EF4-FFF2-40B4-BE49-F238E27FC236}">
                <a16:creationId xmlns:a16="http://schemas.microsoft.com/office/drawing/2014/main" id="{82D4DB6D-70A1-FC4F-B02F-513A56F632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8F91F06-3D1D-3E4F-8A0A-E93F3882EB40}"/>
              </a:ext>
            </a:extLst>
          </p:cNvPr>
          <p:cNvSpPr/>
          <p:nvPr/>
        </p:nvSpPr>
        <p:spPr>
          <a:xfrm>
            <a:off x="676203" y="2324112"/>
            <a:ext cx="5072075" cy="310559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F55371-8DC0-5545-BE73-6BAE241332AF}"/>
              </a:ext>
            </a:extLst>
          </p:cNvPr>
          <p:cNvSpPr/>
          <p:nvPr/>
        </p:nvSpPr>
        <p:spPr>
          <a:xfrm>
            <a:off x="990599" y="2544429"/>
            <a:ext cx="4365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90D4"/>
                </a:solidFill>
                <a:latin typeface="Gilroy Bold" pitchFamily="2" charset="77"/>
              </a:rPr>
              <a:t>Sustainability</a:t>
            </a: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 means using and making resources or materials in a way that ensures that the planet won’t be harmed by them and that there will be enough left for future generations.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8E49BB-F321-B443-8DF1-65F1983634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28882">
            <a:off x="5071147" y="4777107"/>
            <a:ext cx="1534497" cy="15128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2192DF-68E3-D64A-B466-BF627463E2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88886"/>
            <a:ext cx="3181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What does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sustainability mean?</a:t>
            </a: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E6D3BF71-049B-4DC9-ABB0-3C91AC5729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7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view of the earth from space&#10;&#10;Description automatically generated">
            <a:extLst>
              <a:ext uri="{FF2B5EF4-FFF2-40B4-BE49-F238E27FC236}">
                <a16:creationId xmlns:a16="http://schemas.microsoft.com/office/drawing/2014/main" id="{82D4DB6D-70A1-FC4F-B02F-513A56F632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8F91F06-3D1D-3E4F-8A0A-E93F3882EB40}"/>
              </a:ext>
            </a:extLst>
          </p:cNvPr>
          <p:cNvSpPr/>
          <p:nvPr/>
        </p:nvSpPr>
        <p:spPr>
          <a:xfrm>
            <a:off x="676203" y="2324112"/>
            <a:ext cx="5072075" cy="310559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F55371-8DC0-5545-BE73-6BAE241332AF}"/>
              </a:ext>
            </a:extLst>
          </p:cNvPr>
          <p:cNvSpPr/>
          <p:nvPr/>
        </p:nvSpPr>
        <p:spPr>
          <a:xfrm>
            <a:off x="990599" y="2544429"/>
            <a:ext cx="4365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90D4"/>
                </a:solidFill>
                <a:latin typeface="Gilroy Bold" pitchFamily="2" charset="77"/>
              </a:rPr>
              <a:t>Sustainability</a:t>
            </a: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 means using and making resources or materials in a way that ensures that the planet won’t be harmed by them and that there will be enough left for future generations.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8E49BB-F321-B443-8DF1-65F1983634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28882">
            <a:off x="5071147" y="4777107"/>
            <a:ext cx="1534497" cy="15128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2192DF-68E3-D64A-B466-BF627463E2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88886"/>
            <a:ext cx="3181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What does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sustainability mean?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16A9070-3FD1-CA4F-AFE1-D41570B69079}"/>
              </a:ext>
            </a:extLst>
          </p:cNvPr>
          <p:cNvSpPr/>
          <p:nvPr/>
        </p:nvSpPr>
        <p:spPr>
          <a:xfrm>
            <a:off x="6828064" y="2968971"/>
            <a:ext cx="43733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hangingPunct="0"/>
            <a:r>
              <a:rPr lang="en-US" sz="3200" b="1" dirty="0">
                <a:solidFill>
                  <a:srgbClr val="F9F6ED"/>
                </a:solidFill>
                <a:latin typeface="Gilroy Bold" pitchFamily="2" charset="77"/>
                <a:sym typeface="Calibri"/>
              </a:rPr>
              <a:t>What does this mean in when designing new products?</a:t>
            </a:r>
            <a:endParaRPr lang="en-GB" sz="3200" b="1" dirty="0">
              <a:solidFill>
                <a:srgbClr val="F9F6ED"/>
              </a:solidFill>
              <a:latin typeface="Gilroy Bold" pitchFamily="2" charset="77"/>
              <a:sym typeface="Calibri"/>
            </a:endParaRPr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EBDB48CC-E8E1-41C8-B03B-36BB05174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0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97449"/>
            <a:ext cx="4373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What materials </a:t>
            </a:r>
            <a:b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</a:br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could you use?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F0B97E-4B97-9B4E-A7FF-08BE5FF53498}"/>
              </a:ext>
            </a:extLst>
          </p:cNvPr>
          <p:cNvSpPr/>
          <p:nvPr/>
        </p:nvSpPr>
        <p:spPr>
          <a:xfrm>
            <a:off x="2708479" y="2055770"/>
            <a:ext cx="6149141" cy="368183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3011141" y="2180362"/>
            <a:ext cx="635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Could you reuse an existing material?</a:t>
            </a:r>
          </a:p>
          <a:p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Remember it needs to be…</a:t>
            </a:r>
          </a:p>
          <a:p>
            <a:endParaRPr lang="en-US" sz="2400" dirty="0">
              <a:solidFill>
                <a:srgbClr val="004A6C"/>
              </a:solidFill>
              <a:latin typeface="Gilroy Medium" pitchFamily="2" charset="7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Strong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Easy to use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Attractive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4A6C"/>
                </a:solidFill>
                <a:latin typeface="Gilroy Medium" pitchFamily="2" charset="77"/>
              </a:rPr>
              <a:t>Sustainable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US" sz="2400" b="1" dirty="0">
                <a:solidFill>
                  <a:srgbClr val="004A6C"/>
                </a:solidFill>
                <a:latin typeface="Gilroy Bold" pitchFamily="2" charset="77"/>
              </a:rPr>
              <a:t>Discuss and feedback ideas.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17E2509-2B58-F04A-9948-E497884587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8221452" y="1128850"/>
            <a:ext cx="1534497" cy="151280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527DEFA-6ABC-C440-89E0-82C9B0A159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588" y="-1645414"/>
            <a:ext cx="1452800" cy="104664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927A08F0-84A3-C148-8807-D005D26965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269250" y="-1335863"/>
            <a:ext cx="753392" cy="64633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11ACC016-9F26-1E45-89DE-EF42F2943B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953" y="0"/>
            <a:ext cx="2546883" cy="246012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EAF3E139-A557-4B78-9651-95EC05BA37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92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7" ma:contentTypeDescription="Create a new document." ma:contentTypeScope="" ma:versionID="45387289818170a2abfe359cb0abbcf8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f5b0215a64afade8cc991fdc94baf36c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64ce334-4dea-4cda-96fd-5a46cc3154a2" xsi:nil="true"/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5CB009B-E762-47C3-AA47-E1938ACEF8C7}"/>
</file>

<file path=customXml/itemProps2.xml><?xml version="1.0" encoding="utf-8"?>
<ds:datastoreItem xmlns:ds="http://schemas.openxmlformats.org/officeDocument/2006/customXml" ds:itemID="{940C6264-D9B2-4627-A979-5FE1A9F126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FB9D79-E3BA-4F63-80CE-63BAD07BAA45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764ce334-4dea-4cda-96fd-5a46cc3154a2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1115</Words>
  <Application>Microsoft Office PowerPoint</Application>
  <PresentationFormat>Widescreen</PresentationFormat>
  <Paragraphs>167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Arial</vt:lpstr>
      <vt:lpstr>Calibri</vt:lpstr>
      <vt:lpstr>Calibri Light</vt:lpstr>
      <vt:lpstr>EuclidSquare-Regular</vt:lpstr>
      <vt:lpstr>Gilroy Black</vt:lpstr>
      <vt:lpstr>Gilroy Bold</vt:lpstr>
      <vt:lpstr>Gilroy Medium</vt:lpstr>
      <vt:lpstr>Gilroy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Sarah Duffy</cp:lastModifiedBy>
  <cp:revision>1</cp:revision>
  <dcterms:created xsi:type="dcterms:W3CDTF">2021-08-19T08:20:23Z</dcterms:created>
  <dcterms:modified xsi:type="dcterms:W3CDTF">2021-11-25T13:10:41Z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