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56" r:id="rId5"/>
    <p:sldId id="257" r:id="rId6"/>
    <p:sldId id="258" r:id="rId7"/>
    <p:sldId id="271" r:id="rId8"/>
    <p:sldId id="275" r:id="rId9"/>
    <p:sldId id="267" r:id="rId10"/>
    <p:sldId id="280" r:id="rId11"/>
    <p:sldId id="276" r:id="rId12"/>
    <p:sldId id="281" r:id="rId13"/>
    <p:sldId id="277" r:id="rId14"/>
    <p:sldId id="282" r:id="rId15"/>
    <p:sldId id="283" r:id="rId16"/>
    <p:sldId id="260" r:id="rId17"/>
    <p:sldId id="273" r:id="rId18"/>
    <p:sldId id="262"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7"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F6ED"/>
    <a:srgbClr val="004A6C"/>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0EE953-55E6-47B4-BA7A-E3F38AB08C23}" v="19" dt="2021-11-24T14:23:09.7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81905" autoAdjust="0"/>
  </p:normalViewPr>
  <p:slideViewPr>
    <p:cSldViewPr snapToGrid="0" snapToObjects="1">
      <p:cViewPr varScale="1">
        <p:scale>
          <a:sx n="104" d="100"/>
          <a:sy n="104" d="100"/>
        </p:scale>
        <p:origin x="209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F90EE953-55E6-47B4-BA7A-E3F38AB08C23}"/>
    <pc:docChg chg="custSel modSld">
      <pc:chgData name="Sarah Duffy" userId="ca92ddb4-4620-4127-97b1-8232d187080b" providerId="ADAL" clId="{F90EE953-55E6-47B4-BA7A-E3F38AB08C23}" dt="2021-11-24T14:23:11.091" v="322" actId="962"/>
      <pc:docMkLst>
        <pc:docMk/>
      </pc:docMkLst>
      <pc:sldChg chg="modNotesTx">
        <pc:chgData name="Sarah Duffy" userId="ca92ddb4-4620-4127-97b1-8232d187080b" providerId="ADAL" clId="{F90EE953-55E6-47B4-BA7A-E3F38AB08C23}" dt="2021-11-24T13:55:46.057" v="25"/>
        <pc:sldMkLst>
          <pc:docMk/>
          <pc:sldMk cId="312134143" sldId="256"/>
        </pc:sldMkLst>
      </pc:sldChg>
      <pc:sldChg chg="addSp modSp mod">
        <pc:chgData name="Sarah Duffy" userId="ca92ddb4-4620-4127-97b1-8232d187080b" providerId="ADAL" clId="{F90EE953-55E6-47B4-BA7A-E3F38AB08C23}" dt="2021-11-24T13:54:12.712" v="5" actId="962"/>
        <pc:sldMkLst>
          <pc:docMk/>
          <pc:sldMk cId="1539444185" sldId="258"/>
        </pc:sldMkLst>
        <pc:picChg chg="add mod">
          <ac:chgData name="Sarah Duffy" userId="ca92ddb4-4620-4127-97b1-8232d187080b" providerId="ADAL" clId="{F90EE953-55E6-47B4-BA7A-E3F38AB08C23}" dt="2021-11-24T13:54:12.712" v="5" actId="962"/>
          <ac:picMkLst>
            <pc:docMk/>
            <pc:sldMk cId="1539444185" sldId="258"/>
            <ac:picMk id="4" creationId="{F2CCE74B-492C-49A7-9831-B713540BD042}"/>
          </ac:picMkLst>
        </pc:picChg>
      </pc:sldChg>
      <pc:sldChg chg="modNotesTx">
        <pc:chgData name="Sarah Duffy" userId="ca92ddb4-4620-4127-97b1-8232d187080b" providerId="ADAL" clId="{F90EE953-55E6-47B4-BA7A-E3F38AB08C23}" dt="2021-11-24T14:22:08.562" v="309" actId="20577"/>
        <pc:sldMkLst>
          <pc:docMk/>
          <pc:sldMk cId="2088198683" sldId="260"/>
        </pc:sldMkLst>
      </pc:sldChg>
      <pc:sldChg chg="addSp modSp mod addCm delCm modCm">
        <pc:chgData name="Sarah Duffy" userId="ca92ddb4-4620-4127-97b1-8232d187080b" providerId="ADAL" clId="{F90EE953-55E6-47B4-BA7A-E3F38AB08C23}" dt="2021-11-24T14:23:01.136" v="319"/>
        <pc:sldMkLst>
          <pc:docMk/>
          <pc:sldMk cId="2912837112" sldId="262"/>
        </pc:sldMkLst>
        <pc:spChg chg="mod">
          <ac:chgData name="Sarah Duffy" userId="ca92ddb4-4620-4127-97b1-8232d187080b" providerId="ADAL" clId="{F90EE953-55E6-47B4-BA7A-E3F38AB08C23}" dt="2021-11-24T14:22:45.197" v="314" actId="14100"/>
          <ac:spMkLst>
            <pc:docMk/>
            <pc:sldMk cId="2912837112" sldId="262"/>
            <ac:spMk id="9" creationId="{2E8D5B48-59B5-224C-80B8-BC12FC3E5A9A}"/>
          </ac:spMkLst>
        </pc:spChg>
        <pc:spChg chg="mod">
          <ac:chgData name="Sarah Duffy" userId="ca92ddb4-4620-4127-97b1-8232d187080b" providerId="ADAL" clId="{F90EE953-55E6-47B4-BA7A-E3F38AB08C23}" dt="2021-11-24T14:22:42.690" v="313" actId="1076"/>
          <ac:spMkLst>
            <pc:docMk/>
            <pc:sldMk cId="2912837112" sldId="262"/>
            <ac:spMk id="14" creationId="{81FE36DF-ACCF-704A-A823-1B2BA501799E}"/>
          </ac:spMkLst>
        </pc:spChg>
        <pc:spChg chg="mod">
          <ac:chgData name="Sarah Duffy" userId="ca92ddb4-4620-4127-97b1-8232d187080b" providerId="ADAL" clId="{F90EE953-55E6-47B4-BA7A-E3F38AB08C23}" dt="2021-11-24T14:22:24.683" v="311" actId="1076"/>
          <ac:spMkLst>
            <pc:docMk/>
            <pc:sldMk cId="2912837112" sldId="262"/>
            <ac:spMk id="19" creationId="{9D1B30AE-CA2A-1A45-86F1-F6896FFBA698}"/>
          </ac:spMkLst>
        </pc:spChg>
        <pc:spChg chg="mod">
          <ac:chgData name="Sarah Duffy" userId="ca92ddb4-4620-4127-97b1-8232d187080b" providerId="ADAL" clId="{F90EE953-55E6-47B4-BA7A-E3F38AB08C23}" dt="2021-11-24T14:22:28.819" v="312" actId="1076"/>
          <ac:spMkLst>
            <pc:docMk/>
            <pc:sldMk cId="2912837112" sldId="262"/>
            <ac:spMk id="20" creationId="{65361C88-66AE-5144-98D1-1389D4330BC6}"/>
          </ac:spMkLst>
        </pc:spChg>
        <pc:picChg chg="mod">
          <ac:chgData name="Sarah Duffy" userId="ca92ddb4-4620-4127-97b1-8232d187080b" providerId="ADAL" clId="{F90EE953-55E6-47B4-BA7A-E3F38AB08C23}" dt="2021-11-24T14:22:47.482" v="315" actId="1076"/>
          <ac:picMkLst>
            <pc:docMk/>
            <pc:sldMk cId="2912837112" sldId="262"/>
            <ac:picMk id="3" creationId="{DFDC229A-0E87-1747-9E8C-34D6732AC239}"/>
          </ac:picMkLst>
        </pc:picChg>
        <pc:picChg chg="add mod">
          <ac:chgData name="Sarah Duffy" userId="ca92ddb4-4620-4127-97b1-8232d187080b" providerId="ADAL" clId="{F90EE953-55E6-47B4-BA7A-E3F38AB08C23}" dt="2021-11-24T14:23:01.136" v="319"/>
          <ac:picMkLst>
            <pc:docMk/>
            <pc:sldMk cId="2912837112" sldId="262"/>
            <ac:picMk id="5" creationId="{01552037-1729-4791-930A-9F99D081CA17}"/>
          </ac:picMkLst>
        </pc:picChg>
      </pc:sldChg>
      <pc:sldChg chg="addSp delSp modSp mod modNotesTx">
        <pc:chgData name="Sarah Duffy" userId="ca92ddb4-4620-4127-97b1-8232d187080b" providerId="ADAL" clId="{F90EE953-55E6-47B4-BA7A-E3F38AB08C23}" dt="2021-11-24T14:01:25.069" v="187"/>
        <pc:sldMkLst>
          <pc:docMk/>
          <pc:sldMk cId="2224827757" sldId="271"/>
        </pc:sldMkLst>
        <pc:spChg chg="mod">
          <ac:chgData name="Sarah Duffy" userId="ca92ddb4-4620-4127-97b1-8232d187080b" providerId="ADAL" clId="{F90EE953-55E6-47B4-BA7A-E3F38AB08C23}" dt="2021-11-24T13:54:35.752" v="8" actId="1076"/>
          <ac:spMkLst>
            <pc:docMk/>
            <pc:sldMk cId="2224827757" sldId="271"/>
            <ac:spMk id="2" creationId="{A24FA5B3-037D-244A-8F18-5F94BCA8D036}"/>
          </ac:spMkLst>
        </pc:spChg>
        <pc:spChg chg="add mod">
          <ac:chgData name="Sarah Duffy" userId="ca92ddb4-4620-4127-97b1-8232d187080b" providerId="ADAL" clId="{F90EE953-55E6-47B4-BA7A-E3F38AB08C23}" dt="2021-11-24T14:00:27.074" v="121" actId="14100"/>
          <ac:spMkLst>
            <pc:docMk/>
            <pc:sldMk cId="2224827757" sldId="271"/>
            <ac:spMk id="12" creationId="{F86E3F75-4E41-4097-ADF8-AC1A57AA6F1C}"/>
          </ac:spMkLst>
        </pc:spChg>
        <pc:spChg chg="add mod">
          <ac:chgData name="Sarah Duffy" userId="ca92ddb4-4620-4127-97b1-8232d187080b" providerId="ADAL" clId="{F90EE953-55E6-47B4-BA7A-E3F38AB08C23}" dt="2021-11-24T14:00:21.856" v="119" actId="14100"/>
          <ac:spMkLst>
            <pc:docMk/>
            <pc:sldMk cId="2224827757" sldId="271"/>
            <ac:spMk id="13" creationId="{DB3343EE-3199-4812-B100-F236B1B4258C}"/>
          </ac:spMkLst>
        </pc:spChg>
        <pc:spChg chg="mod">
          <ac:chgData name="Sarah Duffy" userId="ca92ddb4-4620-4127-97b1-8232d187080b" providerId="ADAL" clId="{F90EE953-55E6-47B4-BA7A-E3F38AB08C23}" dt="2021-11-24T13:55:21.153" v="21" actId="1076"/>
          <ac:spMkLst>
            <pc:docMk/>
            <pc:sldMk cId="2224827757" sldId="271"/>
            <ac:spMk id="18" creationId="{973B819B-1E06-B54F-B2A1-AC945F45C30E}"/>
          </ac:spMkLst>
        </pc:spChg>
        <pc:spChg chg="mod">
          <ac:chgData name="Sarah Duffy" userId="ca92ddb4-4620-4127-97b1-8232d187080b" providerId="ADAL" clId="{F90EE953-55E6-47B4-BA7A-E3F38AB08C23}" dt="2021-11-24T13:54:35.752" v="8" actId="1076"/>
          <ac:spMkLst>
            <pc:docMk/>
            <pc:sldMk cId="2224827757" sldId="271"/>
            <ac:spMk id="23" creationId="{AE0A7FEE-4F69-AA4D-A395-55D027FF4907}"/>
          </ac:spMkLst>
        </pc:spChg>
        <pc:picChg chg="add del mod">
          <ac:chgData name="Sarah Duffy" userId="ca92ddb4-4620-4127-97b1-8232d187080b" providerId="ADAL" clId="{F90EE953-55E6-47B4-BA7A-E3F38AB08C23}" dt="2021-11-24T13:55:05.043" v="17" actId="478"/>
          <ac:picMkLst>
            <pc:docMk/>
            <pc:sldMk cId="2224827757" sldId="271"/>
            <ac:picMk id="4" creationId="{95BE6AB2-6731-465F-A911-26C5805A142B}"/>
          </ac:picMkLst>
        </pc:picChg>
        <pc:picChg chg="add del mod">
          <ac:chgData name="Sarah Duffy" userId="ca92ddb4-4620-4127-97b1-8232d187080b" providerId="ADAL" clId="{F90EE953-55E6-47B4-BA7A-E3F38AB08C23}" dt="2021-11-24T13:56:41.459" v="29" actId="478"/>
          <ac:picMkLst>
            <pc:docMk/>
            <pc:sldMk cId="2224827757" sldId="271"/>
            <ac:picMk id="7" creationId="{609D14A6-335E-4740-A68D-61F9326D4AC8}"/>
          </ac:picMkLst>
        </pc:picChg>
        <pc:picChg chg="add mod">
          <ac:chgData name="Sarah Duffy" userId="ca92ddb4-4620-4127-97b1-8232d187080b" providerId="ADAL" clId="{F90EE953-55E6-47B4-BA7A-E3F38AB08C23}" dt="2021-11-24T14:00:43.811" v="124"/>
          <ac:picMkLst>
            <pc:docMk/>
            <pc:sldMk cId="2224827757" sldId="271"/>
            <ac:picMk id="9" creationId="{A4437B54-4616-4B3A-B63B-52698C45110C}"/>
          </ac:picMkLst>
        </pc:picChg>
        <pc:picChg chg="mod modCrop">
          <ac:chgData name="Sarah Duffy" userId="ca92ddb4-4620-4127-97b1-8232d187080b" providerId="ADAL" clId="{F90EE953-55E6-47B4-BA7A-E3F38AB08C23}" dt="2021-11-24T13:56:54.809" v="32" actId="1076"/>
          <ac:picMkLst>
            <pc:docMk/>
            <pc:sldMk cId="2224827757" sldId="271"/>
            <ac:picMk id="16" creationId="{4D242560-7DAD-704B-97D3-7B36AC2F194F}"/>
          </ac:picMkLst>
        </pc:picChg>
      </pc:sldChg>
      <pc:sldChg chg="addSp modSp mod">
        <pc:chgData name="Sarah Duffy" userId="ca92ddb4-4620-4127-97b1-8232d187080b" providerId="ADAL" clId="{F90EE953-55E6-47B4-BA7A-E3F38AB08C23}" dt="2021-11-24T14:23:11.091" v="322" actId="962"/>
        <pc:sldMkLst>
          <pc:docMk/>
          <pc:sldMk cId="4032615951" sldId="273"/>
        </pc:sldMkLst>
        <pc:picChg chg="add mod">
          <ac:chgData name="Sarah Duffy" userId="ca92ddb4-4620-4127-97b1-8232d187080b" providerId="ADAL" clId="{F90EE953-55E6-47B4-BA7A-E3F38AB08C23}" dt="2021-11-24T14:23:11.091" v="322" actId="962"/>
          <ac:picMkLst>
            <pc:docMk/>
            <pc:sldMk cId="4032615951" sldId="273"/>
            <ac:picMk id="5" creationId="{FB71583A-F111-43F3-86FA-E9B427608687}"/>
          </ac:picMkLst>
        </pc:picChg>
      </pc:sldChg>
      <pc:sldChg chg="addSp modSp mod">
        <pc:chgData name="Sarah Duffy" userId="ca92ddb4-4620-4127-97b1-8232d187080b" providerId="ADAL" clId="{F90EE953-55E6-47B4-BA7A-E3F38AB08C23}" dt="2021-11-24T14:02:21.101" v="193"/>
        <pc:sldMkLst>
          <pc:docMk/>
          <pc:sldMk cId="1823250078" sldId="275"/>
        </pc:sldMkLst>
        <pc:picChg chg="mod">
          <ac:chgData name="Sarah Duffy" userId="ca92ddb4-4620-4127-97b1-8232d187080b" providerId="ADAL" clId="{F90EE953-55E6-47B4-BA7A-E3F38AB08C23}" dt="2021-11-24T14:01:37.986" v="189" actId="14100"/>
          <ac:picMkLst>
            <pc:docMk/>
            <pc:sldMk cId="1823250078" sldId="275"/>
            <ac:picMk id="3" creationId="{7B198265-BC5E-DA43-9E4D-A2F2FAFEC49E}"/>
          </ac:picMkLst>
        </pc:picChg>
        <pc:picChg chg="add mod">
          <ac:chgData name="Sarah Duffy" userId="ca92ddb4-4620-4127-97b1-8232d187080b" providerId="ADAL" clId="{F90EE953-55E6-47B4-BA7A-E3F38AB08C23}" dt="2021-11-24T14:02:21.101" v="193"/>
          <ac:picMkLst>
            <pc:docMk/>
            <pc:sldMk cId="1823250078" sldId="275"/>
            <ac:picMk id="4" creationId="{C02AE333-1272-4568-82DC-D9E805703916}"/>
          </ac:picMkLst>
        </pc:picChg>
      </pc:sldChg>
      <pc:sldChg chg="addSp modSp mod">
        <pc:chgData name="Sarah Duffy" userId="ca92ddb4-4620-4127-97b1-8232d187080b" providerId="ADAL" clId="{F90EE953-55E6-47B4-BA7A-E3F38AB08C23}" dt="2021-11-24T14:03:09.140" v="199" actId="962"/>
        <pc:sldMkLst>
          <pc:docMk/>
          <pc:sldMk cId="654077936" sldId="276"/>
        </pc:sldMkLst>
        <pc:spChg chg="mod">
          <ac:chgData name="Sarah Duffy" userId="ca92ddb4-4620-4127-97b1-8232d187080b" providerId="ADAL" clId="{F90EE953-55E6-47B4-BA7A-E3F38AB08C23}" dt="2021-11-24T14:02:53.870" v="194" actId="1076"/>
          <ac:spMkLst>
            <pc:docMk/>
            <pc:sldMk cId="654077936" sldId="276"/>
            <ac:spMk id="22" creationId="{0EBE6A78-EE5F-0E47-B5E0-011761BB34D9}"/>
          </ac:spMkLst>
        </pc:spChg>
        <pc:spChg chg="mod">
          <ac:chgData name="Sarah Duffy" userId="ca92ddb4-4620-4127-97b1-8232d187080b" providerId="ADAL" clId="{F90EE953-55E6-47B4-BA7A-E3F38AB08C23}" dt="2021-11-24T14:02:53.870" v="194" actId="1076"/>
          <ac:spMkLst>
            <pc:docMk/>
            <pc:sldMk cId="654077936" sldId="276"/>
            <ac:spMk id="23" creationId="{BB191C6E-CBAA-7346-B12B-C26334CEA120}"/>
          </ac:spMkLst>
        </pc:spChg>
        <pc:spChg chg="mod">
          <ac:chgData name="Sarah Duffy" userId="ca92ddb4-4620-4127-97b1-8232d187080b" providerId="ADAL" clId="{F90EE953-55E6-47B4-BA7A-E3F38AB08C23}" dt="2021-11-24T14:02:53.870" v="194" actId="1076"/>
          <ac:spMkLst>
            <pc:docMk/>
            <pc:sldMk cId="654077936" sldId="276"/>
            <ac:spMk id="24" creationId="{CBCFDC9E-63DE-3C41-AA64-5DD359C49BF8}"/>
          </ac:spMkLst>
        </pc:spChg>
        <pc:spChg chg="mod">
          <ac:chgData name="Sarah Duffy" userId="ca92ddb4-4620-4127-97b1-8232d187080b" providerId="ADAL" clId="{F90EE953-55E6-47B4-BA7A-E3F38AB08C23}" dt="2021-11-24T14:02:53.870" v="194" actId="1076"/>
          <ac:spMkLst>
            <pc:docMk/>
            <pc:sldMk cId="654077936" sldId="276"/>
            <ac:spMk id="25" creationId="{96070BF1-CDB0-474F-AC41-2D5476260A23}"/>
          </ac:spMkLst>
        </pc:spChg>
        <pc:spChg chg="mod">
          <ac:chgData name="Sarah Duffy" userId="ca92ddb4-4620-4127-97b1-8232d187080b" providerId="ADAL" clId="{F90EE953-55E6-47B4-BA7A-E3F38AB08C23}" dt="2021-11-24T14:02:53.870" v="194" actId="1076"/>
          <ac:spMkLst>
            <pc:docMk/>
            <pc:sldMk cId="654077936" sldId="276"/>
            <ac:spMk id="26" creationId="{F04F22C4-41E0-C446-8190-1DA27B89C1A5}"/>
          </ac:spMkLst>
        </pc:spChg>
        <pc:spChg chg="mod">
          <ac:chgData name="Sarah Duffy" userId="ca92ddb4-4620-4127-97b1-8232d187080b" providerId="ADAL" clId="{F90EE953-55E6-47B4-BA7A-E3F38AB08C23}" dt="2021-11-24T14:02:53.870" v="194" actId="1076"/>
          <ac:spMkLst>
            <pc:docMk/>
            <pc:sldMk cId="654077936" sldId="276"/>
            <ac:spMk id="27" creationId="{90C5F95A-7928-B747-A5FC-644F73FF987D}"/>
          </ac:spMkLst>
        </pc:spChg>
        <pc:picChg chg="add mod">
          <ac:chgData name="Sarah Duffy" userId="ca92ddb4-4620-4127-97b1-8232d187080b" providerId="ADAL" clId="{F90EE953-55E6-47B4-BA7A-E3F38AB08C23}" dt="2021-11-24T14:03:09.140" v="199" actId="962"/>
          <ac:picMkLst>
            <pc:docMk/>
            <pc:sldMk cId="654077936" sldId="276"/>
            <ac:picMk id="3" creationId="{0EB2A237-3133-428D-B277-775766543E11}"/>
          </ac:picMkLst>
        </pc:picChg>
        <pc:picChg chg="mod">
          <ac:chgData name="Sarah Duffy" userId="ca92ddb4-4620-4127-97b1-8232d187080b" providerId="ADAL" clId="{F90EE953-55E6-47B4-BA7A-E3F38AB08C23}" dt="2021-11-24T14:02:53.870" v="194" actId="1076"/>
          <ac:picMkLst>
            <pc:docMk/>
            <pc:sldMk cId="654077936" sldId="276"/>
            <ac:picMk id="12" creationId="{0FEC7B38-2DA1-024C-B949-BD85860F9634}"/>
          </ac:picMkLst>
        </pc:picChg>
        <pc:picChg chg="mod">
          <ac:chgData name="Sarah Duffy" userId="ca92ddb4-4620-4127-97b1-8232d187080b" providerId="ADAL" clId="{F90EE953-55E6-47B4-BA7A-E3F38AB08C23}" dt="2021-11-24T14:02:53.870" v="194" actId="1076"/>
          <ac:picMkLst>
            <pc:docMk/>
            <pc:sldMk cId="654077936" sldId="276"/>
            <ac:picMk id="18" creationId="{A8AACC25-0B3D-954B-98F0-898EA9173C98}"/>
          </ac:picMkLst>
        </pc:picChg>
        <pc:picChg chg="mod">
          <ac:chgData name="Sarah Duffy" userId="ca92ddb4-4620-4127-97b1-8232d187080b" providerId="ADAL" clId="{F90EE953-55E6-47B4-BA7A-E3F38AB08C23}" dt="2021-11-24T14:02:53.870" v="194" actId="1076"/>
          <ac:picMkLst>
            <pc:docMk/>
            <pc:sldMk cId="654077936" sldId="276"/>
            <ac:picMk id="20" creationId="{2BA5CF0A-D571-3744-B675-5CE47E3DA5F6}"/>
          </ac:picMkLst>
        </pc:picChg>
        <pc:picChg chg="mod">
          <ac:chgData name="Sarah Duffy" userId="ca92ddb4-4620-4127-97b1-8232d187080b" providerId="ADAL" clId="{F90EE953-55E6-47B4-BA7A-E3F38AB08C23}" dt="2021-11-24T14:02:57.125" v="195" actId="1076"/>
          <ac:picMkLst>
            <pc:docMk/>
            <pc:sldMk cId="654077936" sldId="276"/>
            <ac:picMk id="28" creationId="{92124C1F-49BB-FF4C-8909-A0004B54CF41}"/>
          </ac:picMkLst>
        </pc:picChg>
        <pc:picChg chg="mod">
          <ac:chgData name="Sarah Duffy" userId="ca92ddb4-4620-4127-97b1-8232d187080b" providerId="ADAL" clId="{F90EE953-55E6-47B4-BA7A-E3F38AB08C23}" dt="2021-11-24T14:02:53.870" v="194" actId="1076"/>
          <ac:picMkLst>
            <pc:docMk/>
            <pc:sldMk cId="654077936" sldId="276"/>
            <ac:picMk id="29" creationId="{AF83611A-2969-9F4B-9DC2-349720AB5759}"/>
          </ac:picMkLst>
        </pc:picChg>
        <pc:picChg chg="mod">
          <ac:chgData name="Sarah Duffy" userId="ca92ddb4-4620-4127-97b1-8232d187080b" providerId="ADAL" clId="{F90EE953-55E6-47B4-BA7A-E3F38AB08C23}" dt="2021-11-24T14:02:59.475" v="196" actId="1076"/>
          <ac:picMkLst>
            <pc:docMk/>
            <pc:sldMk cId="654077936" sldId="276"/>
            <ac:picMk id="33" creationId="{E8D92E71-1FFF-EF46-8080-EB7C402F1341}"/>
          </ac:picMkLst>
        </pc:picChg>
      </pc:sldChg>
      <pc:sldChg chg="addSp delSp modSp mod">
        <pc:chgData name="Sarah Duffy" userId="ca92ddb4-4620-4127-97b1-8232d187080b" providerId="ADAL" clId="{F90EE953-55E6-47B4-BA7A-E3F38AB08C23}" dt="2021-11-24T14:06:16.386" v="229" actId="1076"/>
        <pc:sldMkLst>
          <pc:docMk/>
          <pc:sldMk cId="309985455" sldId="277"/>
        </pc:sldMkLst>
        <pc:picChg chg="add mod">
          <ac:chgData name="Sarah Duffy" userId="ca92ddb4-4620-4127-97b1-8232d187080b" providerId="ADAL" clId="{F90EE953-55E6-47B4-BA7A-E3F38AB08C23}" dt="2021-11-24T14:05:37.234" v="224"/>
          <ac:picMkLst>
            <pc:docMk/>
            <pc:sldMk cId="309985455" sldId="277"/>
            <ac:picMk id="19" creationId="{9E15DD43-B373-4E8A-8C22-86592F6F9ADB}"/>
          </ac:picMkLst>
        </pc:picChg>
        <pc:picChg chg="add mod">
          <ac:chgData name="Sarah Duffy" userId="ca92ddb4-4620-4127-97b1-8232d187080b" providerId="ADAL" clId="{F90EE953-55E6-47B4-BA7A-E3F38AB08C23}" dt="2021-11-24T14:05:48.144" v="226" actId="1076"/>
          <ac:picMkLst>
            <pc:docMk/>
            <pc:sldMk cId="309985455" sldId="277"/>
            <ac:picMk id="20" creationId="{E13201D7-5DE5-4F19-9170-9487876B21C5}"/>
          </ac:picMkLst>
        </pc:picChg>
        <pc:picChg chg="add mod">
          <ac:chgData name="Sarah Duffy" userId="ca92ddb4-4620-4127-97b1-8232d187080b" providerId="ADAL" clId="{F90EE953-55E6-47B4-BA7A-E3F38AB08C23}" dt="2021-11-24T14:06:16.386" v="229" actId="1076"/>
          <ac:picMkLst>
            <pc:docMk/>
            <pc:sldMk cId="309985455" sldId="277"/>
            <ac:picMk id="27" creationId="{C6186215-8784-4446-9E22-1423E9A6E366}"/>
          </ac:picMkLst>
        </pc:picChg>
        <pc:picChg chg="del mod">
          <ac:chgData name="Sarah Duffy" userId="ca92ddb4-4620-4127-97b1-8232d187080b" providerId="ADAL" clId="{F90EE953-55E6-47B4-BA7A-E3F38AB08C23}" dt="2021-11-24T14:05:36.113" v="223" actId="478"/>
          <ac:picMkLst>
            <pc:docMk/>
            <pc:sldMk cId="309985455" sldId="277"/>
            <ac:picMk id="30" creationId="{406A55B4-C1EA-F643-A98D-A62CF0D9A408}"/>
          </ac:picMkLst>
        </pc:picChg>
      </pc:sldChg>
      <pc:sldChg chg="addSp modSp mod modNotesTx">
        <pc:chgData name="Sarah Duffy" userId="ca92ddb4-4620-4127-97b1-8232d187080b" providerId="ADAL" clId="{F90EE953-55E6-47B4-BA7A-E3F38AB08C23}" dt="2021-11-24T14:21:53.041" v="298" actId="20577"/>
        <pc:sldMkLst>
          <pc:docMk/>
          <pc:sldMk cId="4281380094" sldId="281"/>
        </pc:sldMkLst>
        <pc:spChg chg="mod">
          <ac:chgData name="Sarah Duffy" userId="ca92ddb4-4620-4127-97b1-8232d187080b" providerId="ADAL" clId="{F90EE953-55E6-47B4-BA7A-E3F38AB08C23}" dt="2021-11-24T14:03:47.203" v="200" actId="20577"/>
          <ac:spMkLst>
            <pc:docMk/>
            <pc:sldMk cId="4281380094" sldId="281"/>
            <ac:spMk id="5" creationId="{6E0E40E7-9F87-114A-9D9A-AD44BEFE3D84}"/>
          </ac:spMkLst>
        </pc:spChg>
        <pc:picChg chg="add mod">
          <ac:chgData name="Sarah Duffy" userId="ca92ddb4-4620-4127-97b1-8232d187080b" providerId="ADAL" clId="{F90EE953-55E6-47B4-BA7A-E3F38AB08C23}" dt="2021-11-24T14:04:14.048" v="221" actId="962"/>
          <ac:picMkLst>
            <pc:docMk/>
            <pc:sldMk cId="4281380094" sldId="281"/>
            <ac:picMk id="3" creationId="{5D6FB05D-F8AC-4AEA-9F41-21E0E27E8031}"/>
          </ac:picMkLst>
        </pc:picChg>
        <pc:picChg chg="mod">
          <ac:chgData name="Sarah Duffy" userId="ca92ddb4-4620-4127-97b1-8232d187080b" providerId="ADAL" clId="{F90EE953-55E6-47B4-BA7A-E3F38AB08C23}" dt="2021-11-24T14:04:04.925" v="218" actId="1076"/>
          <ac:picMkLst>
            <pc:docMk/>
            <pc:sldMk cId="4281380094" sldId="281"/>
            <ac:picMk id="6" creationId="{DC52B245-2EA4-1C49-8023-CFE08FA29F83}"/>
          </ac:picMkLst>
        </pc:picChg>
      </pc:sldChg>
      <pc:sldChg chg="addSp modSp mod">
        <pc:chgData name="Sarah Duffy" userId="ca92ddb4-4620-4127-97b1-8232d187080b" providerId="ADAL" clId="{F90EE953-55E6-47B4-BA7A-E3F38AB08C23}" dt="2021-11-24T14:07:55.156" v="234" actId="1076"/>
        <pc:sldMkLst>
          <pc:docMk/>
          <pc:sldMk cId="1923986119" sldId="282"/>
        </pc:sldMkLst>
        <pc:spChg chg="mod">
          <ac:chgData name="Sarah Duffy" userId="ca92ddb4-4620-4127-97b1-8232d187080b" providerId="ADAL" clId="{F90EE953-55E6-47B4-BA7A-E3F38AB08C23}" dt="2021-11-24T14:07:55.156" v="234" actId="1076"/>
          <ac:spMkLst>
            <pc:docMk/>
            <pc:sldMk cId="1923986119" sldId="282"/>
            <ac:spMk id="23" creationId="{F3511DE0-3B45-034D-ACDD-1C5EC092A823}"/>
          </ac:spMkLst>
        </pc:spChg>
        <pc:picChg chg="add mod">
          <ac:chgData name="Sarah Duffy" userId="ca92ddb4-4620-4127-97b1-8232d187080b" providerId="ADAL" clId="{F90EE953-55E6-47B4-BA7A-E3F38AB08C23}" dt="2021-11-24T14:07:24.282" v="231" actId="1076"/>
          <ac:picMkLst>
            <pc:docMk/>
            <pc:sldMk cId="1923986119" sldId="282"/>
            <ac:picMk id="13" creationId="{F7A29B71-D11B-4F9B-9496-4CD24D7F61BA}"/>
          </ac:picMkLst>
        </pc:picChg>
        <pc:picChg chg="add mod">
          <ac:chgData name="Sarah Duffy" userId="ca92ddb4-4620-4127-97b1-8232d187080b" providerId="ADAL" clId="{F90EE953-55E6-47B4-BA7A-E3F38AB08C23}" dt="2021-11-24T14:07:48.992" v="233" actId="1076"/>
          <ac:picMkLst>
            <pc:docMk/>
            <pc:sldMk cId="1923986119" sldId="282"/>
            <ac:picMk id="14" creationId="{3922329A-6B5F-4DDF-9669-2485A0B4A8BE}"/>
          </ac:picMkLst>
        </pc:picChg>
      </pc:sldChg>
    </pc:docChg>
  </pc:docChgLst>
  <pc:docChgLst>
    <pc:chgData name="Becky Root" userId="aae79a8e-4f34-44f0-938a-d9bdbc43ff73" providerId="ADAL" clId="{E639F891-6BCD-9F45-AE86-5A8CEDCA9A09}"/>
    <pc:docChg chg="undo custSel modSld">
      <pc:chgData name="Becky Root" userId="aae79a8e-4f34-44f0-938a-d9bdbc43ff73" providerId="ADAL" clId="{E639F891-6BCD-9F45-AE86-5A8CEDCA9A09}" dt="2021-08-27T09:41:13.816" v="191" actId="2165"/>
      <pc:docMkLst>
        <pc:docMk/>
      </pc:docMkLst>
      <pc:sldChg chg="addSp delSp modSp mod">
        <pc:chgData name="Becky Root" userId="aae79a8e-4f34-44f0-938a-d9bdbc43ff73" providerId="ADAL" clId="{E639F891-6BCD-9F45-AE86-5A8CEDCA9A09}" dt="2021-08-26T10:29:10.983" v="53" actId="1076"/>
        <pc:sldMkLst>
          <pc:docMk/>
          <pc:sldMk cId="2912837112" sldId="262"/>
        </pc:sldMkLst>
        <pc:spChg chg="mod">
          <ac:chgData name="Becky Root" userId="aae79a8e-4f34-44f0-938a-d9bdbc43ff73" providerId="ADAL" clId="{E639F891-6BCD-9F45-AE86-5A8CEDCA9A09}" dt="2021-08-26T10:23:22.482" v="3" actId="1076"/>
          <ac:spMkLst>
            <pc:docMk/>
            <pc:sldMk cId="2912837112" sldId="262"/>
            <ac:spMk id="15" creationId="{42A1B6AA-F978-7C48-94C1-352D6A5A3D5F}"/>
          </ac:spMkLst>
        </pc:spChg>
        <pc:spChg chg="add del mod">
          <ac:chgData name="Becky Root" userId="aae79a8e-4f34-44f0-938a-d9bdbc43ff73" providerId="ADAL" clId="{E639F891-6BCD-9F45-AE86-5A8CEDCA9A09}" dt="2021-08-26T10:28:53.722" v="46" actId="478"/>
          <ac:spMkLst>
            <pc:docMk/>
            <pc:sldMk cId="2912837112" sldId="262"/>
            <ac:spMk id="16" creationId="{0A0D0B65-67AC-6D41-8206-23A22493EBA5}"/>
          </ac:spMkLst>
        </pc:spChg>
        <pc:spChg chg="add del mod">
          <ac:chgData name="Becky Root" userId="aae79a8e-4f34-44f0-938a-d9bdbc43ff73" providerId="ADAL" clId="{E639F891-6BCD-9F45-AE86-5A8CEDCA9A09}" dt="2021-08-26T10:28:52.783" v="45" actId="478"/>
          <ac:spMkLst>
            <pc:docMk/>
            <pc:sldMk cId="2912837112" sldId="262"/>
            <ac:spMk id="17" creationId="{9C6EA034-52EE-0E43-88AE-840A8F53C003}"/>
          </ac:spMkLst>
        </pc:spChg>
        <pc:spChg chg="add mod">
          <ac:chgData name="Becky Root" userId="aae79a8e-4f34-44f0-938a-d9bdbc43ff73" providerId="ADAL" clId="{E639F891-6BCD-9F45-AE86-5A8CEDCA9A09}" dt="2021-08-26T10:29:07.068" v="51" actId="1076"/>
          <ac:spMkLst>
            <pc:docMk/>
            <pc:sldMk cId="2912837112" sldId="262"/>
            <ac:spMk id="19" creationId="{9D1B30AE-CA2A-1A45-86F1-F6896FFBA698}"/>
          </ac:spMkLst>
        </pc:spChg>
        <pc:spChg chg="add mod">
          <ac:chgData name="Becky Root" userId="aae79a8e-4f34-44f0-938a-d9bdbc43ff73" providerId="ADAL" clId="{E639F891-6BCD-9F45-AE86-5A8CEDCA9A09}" dt="2021-08-26T10:29:07.068" v="51" actId="1076"/>
          <ac:spMkLst>
            <pc:docMk/>
            <pc:sldMk cId="2912837112" sldId="262"/>
            <ac:spMk id="20" creationId="{65361C88-66AE-5144-98D1-1389D4330BC6}"/>
          </ac:spMkLst>
        </pc:spChg>
        <pc:picChg chg="mod">
          <ac:chgData name="Becky Root" userId="aae79a8e-4f34-44f0-938a-d9bdbc43ff73" providerId="ADAL" clId="{E639F891-6BCD-9F45-AE86-5A8CEDCA9A09}" dt="2021-08-26T10:25:16.723" v="18" actId="14100"/>
          <ac:picMkLst>
            <pc:docMk/>
            <pc:sldMk cId="2912837112" sldId="262"/>
            <ac:picMk id="3" creationId="{DFDC229A-0E87-1747-9E8C-34D6732AC239}"/>
          </ac:picMkLst>
        </pc:picChg>
        <pc:picChg chg="add mod">
          <ac:chgData name="Becky Root" userId="aae79a8e-4f34-44f0-938a-d9bdbc43ff73" providerId="ADAL" clId="{E639F891-6BCD-9F45-AE86-5A8CEDCA9A09}" dt="2021-08-26T10:29:02.794" v="50" actId="1076"/>
          <ac:picMkLst>
            <pc:docMk/>
            <pc:sldMk cId="2912837112" sldId="262"/>
            <ac:picMk id="4" creationId="{8B0FD743-91F2-9B4B-94BB-E75D71A0557F}"/>
          </ac:picMkLst>
        </pc:picChg>
        <pc:picChg chg="add del mod">
          <ac:chgData name="Becky Root" userId="aae79a8e-4f34-44f0-938a-d9bdbc43ff73" providerId="ADAL" clId="{E639F891-6BCD-9F45-AE86-5A8CEDCA9A09}" dt="2021-08-26T10:25:20.446" v="19" actId="478"/>
          <ac:picMkLst>
            <pc:docMk/>
            <pc:sldMk cId="2912837112" sldId="262"/>
            <ac:picMk id="5" creationId="{8A18E14A-2062-8049-9062-34BB63CCE768}"/>
          </ac:picMkLst>
        </pc:picChg>
        <pc:picChg chg="add mod">
          <ac:chgData name="Becky Root" userId="aae79a8e-4f34-44f0-938a-d9bdbc43ff73" providerId="ADAL" clId="{E639F891-6BCD-9F45-AE86-5A8CEDCA9A09}" dt="2021-08-26T10:23:35.181" v="7" actId="167"/>
          <ac:picMkLst>
            <pc:docMk/>
            <pc:sldMk cId="2912837112" sldId="262"/>
            <ac:picMk id="10" creationId="{78023A0E-11AD-1E42-B1BF-E3DFF7585874}"/>
          </ac:picMkLst>
        </pc:picChg>
        <pc:picChg chg="del">
          <ac:chgData name="Becky Root" userId="aae79a8e-4f34-44f0-938a-d9bdbc43ff73" providerId="ADAL" clId="{E639F891-6BCD-9F45-AE86-5A8CEDCA9A09}" dt="2021-08-26T10:23:24.965" v="5" actId="478"/>
          <ac:picMkLst>
            <pc:docMk/>
            <pc:sldMk cId="2912837112" sldId="262"/>
            <ac:picMk id="11" creationId="{583413BB-0314-1E4F-A6D6-9517016D593E}"/>
          </ac:picMkLst>
        </pc:picChg>
        <pc:picChg chg="add mod">
          <ac:chgData name="Becky Root" userId="aae79a8e-4f34-44f0-938a-d9bdbc43ff73" providerId="ADAL" clId="{E639F891-6BCD-9F45-AE86-5A8CEDCA9A09}" dt="2021-08-26T10:29:10.983" v="53" actId="1076"/>
          <ac:picMkLst>
            <pc:docMk/>
            <pc:sldMk cId="2912837112" sldId="262"/>
            <ac:picMk id="12" creationId="{FFBE8C82-B4B5-6F47-89F7-48D8DA09E050}"/>
          </ac:picMkLst>
        </pc:picChg>
        <pc:picChg chg="add mod">
          <ac:chgData name="Becky Root" userId="aae79a8e-4f34-44f0-938a-d9bdbc43ff73" providerId="ADAL" clId="{E639F891-6BCD-9F45-AE86-5A8CEDCA9A09}" dt="2021-08-26T10:29:02.794" v="50" actId="1076"/>
          <ac:picMkLst>
            <pc:docMk/>
            <pc:sldMk cId="2912837112" sldId="262"/>
            <ac:picMk id="18" creationId="{2399B782-AE51-2E4E-9227-8960B9E16138}"/>
          </ac:picMkLst>
        </pc:picChg>
      </pc:sldChg>
      <pc:sldChg chg="addSp delSp modSp mod">
        <pc:chgData name="Becky Root" userId="aae79a8e-4f34-44f0-938a-d9bdbc43ff73" providerId="ADAL" clId="{E639F891-6BCD-9F45-AE86-5A8CEDCA9A09}" dt="2021-08-27T09:41:13.816" v="191" actId="2165"/>
        <pc:sldMkLst>
          <pc:docMk/>
          <pc:sldMk cId="271819165" sldId="274"/>
        </pc:sldMkLst>
        <pc:graphicFrameChg chg="del">
          <ac:chgData name="Becky Root" userId="aae79a8e-4f34-44f0-938a-d9bdbc43ff73" providerId="ADAL" clId="{E639F891-6BCD-9F45-AE86-5A8CEDCA9A09}" dt="2021-08-27T09:35:02.245" v="54" actId="478"/>
          <ac:graphicFrameMkLst>
            <pc:docMk/>
            <pc:sldMk cId="271819165" sldId="274"/>
            <ac:graphicFrameMk id="2" creationId="{E27F4239-ADEC-414F-8532-7FDA22CB1F47}"/>
          </ac:graphicFrameMkLst>
        </pc:graphicFrameChg>
        <pc:graphicFrameChg chg="add mod modGraphic">
          <ac:chgData name="Becky Root" userId="aae79a8e-4f34-44f0-938a-d9bdbc43ff73" providerId="ADAL" clId="{E639F891-6BCD-9F45-AE86-5A8CEDCA9A09}" dt="2021-08-27T09:41:13.816" v="191" actId="2165"/>
          <ac:graphicFrameMkLst>
            <pc:docMk/>
            <pc:sldMk cId="271819165" sldId="274"/>
            <ac:graphicFrameMk id="13" creationId="{948BBE94-ABC5-1644-80CD-25C9AF520393}"/>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6/16/23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In this lesson students are introduced to microplastics and</a:t>
            </a:r>
          </a:p>
          <a:p>
            <a:pPr algn="l"/>
            <a:r>
              <a:rPr lang="en-US" sz="1800" b="0" i="0" u="none" strike="noStrike" baseline="0" dirty="0">
                <a:solidFill>
                  <a:srgbClr val="13123A"/>
                </a:solidFill>
                <a:latin typeface="EuclidSquare-Regular"/>
              </a:rPr>
              <a:t>ocean plastic pollution and begin to understand how and why</a:t>
            </a:r>
          </a:p>
          <a:p>
            <a:pPr algn="l"/>
            <a:r>
              <a:rPr lang="en-US" sz="1800" b="0" i="0" u="none" strike="noStrike" baseline="0" dirty="0">
                <a:solidFill>
                  <a:srgbClr val="13123A"/>
                </a:solidFill>
                <a:latin typeface="EuclidSquare-Regular"/>
              </a:rPr>
              <a:t>it occurs through investigating three case studies. They go on</a:t>
            </a:r>
          </a:p>
          <a:p>
            <a:pPr algn="l"/>
            <a:r>
              <a:rPr lang="en-US" sz="1800" b="0" i="0" u="none" strike="noStrike" baseline="0" dirty="0">
                <a:solidFill>
                  <a:srgbClr val="13123A"/>
                </a:solidFill>
                <a:latin typeface="EuclidSquare-Regular"/>
              </a:rPr>
              <a:t>to discuss some of the dangers ocean plastic pollution and</a:t>
            </a:r>
          </a:p>
          <a:p>
            <a:pPr algn="l"/>
            <a:r>
              <a:rPr lang="en-US" sz="1800" b="0" i="0" u="none" strike="noStrike" baseline="0" dirty="0">
                <a:solidFill>
                  <a:srgbClr val="13123A"/>
                </a:solidFill>
                <a:latin typeface="EuclidSquare-Regular"/>
              </a:rPr>
              <a:t>microplastics can pose to marine life and consider how entire</a:t>
            </a:r>
          </a:p>
          <a:p>
            <a:pPr algn="l"/>
            <a:r>
              <a:rPr lang="en-GB" sz="1800" b="0" i="0" u="none" strike="noStrike" baseline="0" dirty="0">
                <a:solidFill>
                  <a:srgbClr val="13123A"/>
                </a:solidFill>
                <a:latin typeface="EuclidSquare-Regular"/>
              </a:rPr>
              <a:t>food webs are affected.</a:t>
            </a:r>
            <a:endParaRPr lang="en-GB" dirty="0"/>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3580687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US" dirty="0"/>
              <a:t>Get students to think about this food chain: what might happen if one of the links in the chain was broken (i.e. if one of those living things went extinct)? What might happen along the chain if one of them had been subject to pollution or had ingested plastic?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1510560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Get students to think about this food chain: what might happen if one of the links in the chain was broken (i.e. if one of those living things went extinct)? What might happen along the chain if one of them had been subject to pollution or had ingested plastic?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3769640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Extension: This activity could also be done physically with pupils in a large circle using skipping ropes to connect the web. </a:t>
            </a:r>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2051420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You could either give students the meaning of these words, or you could do a short activity with them at/before the start of the lesson if you have the time. </a:t>
            </a:r>
          </a:p>
          <a:p>
            <a:r>
              <a:rPr lang="en-US" sz="1200" dirty="0"/>
              <a:t>Pollution – the presence of a substance in the environment that is harmful or poisonous</a:t>
            </a:r>
          </a:p>
          <a:p>
            <a:r>
              <a:rPr lang="en-US" sz="1200" dirty="0"/>
              <a:t>Toxin  - a harmful or poisonous substance in a living organism</a:t>
            </a:r>
          </a:p>
          <a:p>
            <a:r>
              <a:rPr lang="en-GB" sz="1200" dirty="0"/>
              <a:t>Degrade – to break down or deteriorate</a:t>
            </a:r>
          </a:p>
          <a:p>
            <a:r>
              <a:rPr lang="en-US" sz="1200" dirty="0"/>
              <a:t>Nourished –</a:t>
            </a:r>
            <a:r>
              <a:rPr lang="en-GB" sz="1200" b="0" i="0" kern="1200" dirty="0">
                <a:solidFill>
                  <a:schemeClr val="tx1"/>
                </a:solidFill>
                <a:effectLst/>
                <a:latin typeface="+mn-lt"/>
                <a:ea typeface="+mn-ea"/>
                <a:cs typeface="+mn-cs"/>
                <a:sym typeface="Calibri"/>
              </a:rPr>
              <a:t>provide with the food or other substances necessary for growth, health, and good condition.</a:t>
            </a:r>
            <a:endParaRPr lang="en-US" sz="1200" dirty="0"/>
          </a:p>
          <a:p>
            <a:pPr marL="0" marR="0" lvl="0" indent="0" defTabSz="914034" eaLnBrk="1" fontAlgn="auto" latinLnBrk="0" hangingPunct="1">
              <a:lnSpc>
                <a:spcPct val="100000"/>
              </a:lnSpc>
              <a:spcBef>
                <a:spcPts val="0"/>
              </a:spcBef>
              <a:spcAft>
                <a:spcPts val="0"/>
              </a:spcAft>
              <a:buClrTx/>
              <a:buSzTx/>
              <a:buFontTx/>
              <a:buNone/>
              <a:tabLst/>
              <a:defRPr/>
            </a:pPr>
            <a:r>
              <a:rPr lang="en-US" sz="1200" dirty="0"/>
              <a:t>Ingest- to swallow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dirty="0"/>
              <a:t>Plastics in the ocean kills marine mammals such as whales and dolphins, as well as seabirds. </a:t>
            </a:r>
          </a:p>
          <a:p>
            <a:pPr marL="285750" indent="-285750">
              <a:buFont typeface="Arial" panose="020B0604020202020204" pitchFamily="34" charset="0"/>
              <a:buChar char="•"/>
            </a:pPr>
            <a:r>
              <a:rPr lang="en-US" dirty="0"/>
              <a:t>More than 1,200 animal species are in danger from eating plastic or becoming tangled in it.</a:t>
            </a:r>
          </a:p>
          <a:p>
            <a:pPr marL="285750" marR="0" lvl="0" indent="-285750" defTabSz="914034"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Plastic </a:t>
            </a:r>
            <a:r>
              <a:rPr lang="en-US" dirty="0" err="1"/>
              <a:t>fibres</a:t>
            </a:r>
            <a:r>
              <a:rPr lang="en-US" dirty="0"/>
              <a:t> have been found inside the stomachs of sea creatures from 7 miles deep in our oceans.</a:t>
            </a:r>
          </a:p>
          <a:p>
            <a:pPr marL="0" marR="0" lvl="0" indent="0" defTabSz="914034"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Find more info in the Plastic Clever Schools workbook p. 13 https://commonseas.com/uploads/Plastic-Clever-Schools_Pupil-Workbook.pdf</a:t>
            </a:r>
            <a:endParaRPr lang="en-GB"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4145780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Either click through to the gallery using the link on this slide, or you can use the information on the following 3 slides instead. </a:t>
            </a:r>
          </a:p>
          <a:p>
            <a:r>
              <a:rPr lang="en-US" dirty="0"/>
              <a:t>Try to encourage students to make links with what they learned about what happens to plastic after it has been used- think particularly about where it goes if it’s not recycled and how far it can travel due to ocean currents.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776774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2825770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pupils to look carefully at the picture and see what they notice about the shell. The shell is a picture of pieces of plastic that were all found in the tummy of a sea turtle. Eating plastic means animals have not room in their stomach for real food and they can starve.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1748832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Calibri"/>
              </a:rPr>
              <a:t>Students examine one of three case studies on Student Sheet 5a. These outline how the albatross, turtle and zooplankton have been found to be threatened by different types of plastic pollution. This could be done as a group activity, with each group feeding back what they learned from each case study. Encourage students to make notes on all three case studies and to share their thoughts and feelings while completing this step. </a:t>
            </a:r>
            <a:endParaRPr lang="en-GB" dirty="0">
              <a:effectLst/>
            </a:endParaRP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050225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Advanced: Click through the gallery and think about how the different examples of coral life might be impacted by plastic pollution and how they might relate to one another in the food chain (scroll down on the text to find out more about each creature’s behaviors). What might happen if some, or all, of these creatures were to go extinct? Try to encourage the students to make links back to previous lessons and see how our actions in the UK could impact creatures such as these. </a:t>
            </a:r>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629772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Get students to think about this food chain: what might happen if one of the links in the chain was broken (i.e. if one of those living things went extinct)? What might happen along the chain if one of them had been subject to pollution or had ingested plastic?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1921142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6/16/23</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6/16/23</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9.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image" Target="../media/image30.png"/><Relationship Id="rId4" Type="http://schemas.openxmlformats.org/officeDocument/2006/relationships/image" Target="../media/image19.jpe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0.xml"/><Relationship Id="rId7"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11.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35.png"/><Relationship Id="rId5" Type="http://schemas.openxmlformats.org/officeDocument/2006/relationships/image" Target="../media/image22.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jpe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40.png"/><Relationship Id="rId10" Type="http://schemas.openxmlformats.org/officeDocument/2006/relationships/image" Target="../media/image5.png"/><Relationship Id="rId4" Type="http://schemas.openxmlformats.org/officeDocument/2006/relationships/image" Target="../media/image39.pn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3.jpe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3.jpeg"/><Relationship Id="rId7"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hyperlink" Target="https://encounteredu.com/steam-activities/plastic-threats" TargetMode="External"/><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2.pn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emf"/><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hyperlink" Target="https://plasticcleverschools.co.uk/wp-content/uploads/2021/PCSfactsheets/PCS%20Factsheets%20-%20Impact%20on%20wildlife.pdf" TargetMode="Externa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jpeg"/><Relationship Id="rId7" Type="http://schemas.openxmlformats.org/officeDocument/2006/relationships/hyperlink" Target="https://encounteredu.com/multimedia/images/what-are-the-impacts-of-marine-plastic-pollutio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jpe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6.emf"/><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8" name="Picture 7" descr="A picture containing text, bird, water, outdoor&#10;&#10;Description automatically generated">
            <a:extLst>
              <a:ext uri="{FF2B5EF4-FFF2-40B4-BE49-F238E27FC236}">
                <a16:creationId xmlns:a16="http://schemas.microsoft.com/office/drawing/2014/main" id="{ABCCB399-900E-A340-BA86-EF553A3DA2A5}"/>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098EF0E0-8896-0540-90AC-CD4E14E28464}"/>
              </a:ext>
            </a:extLst>
          </p:cNvPr>
          <p:cNvPicPr>
            <a:picLocks noChangeAspect="1"/>
          </p:cNvPicPr>
          <p:nvPr/>
        </p:nvPicPr>
        <p:blipFill>
          <a:blip r:embed="rId4"/>
          <a:stretch>
            <a:fillRect/>
          </a:stretch>
        </p:blipFill>
        <p:spPr>
          <a:xfrm>
            <a:off x="0" y="0"/>
            <a:ext cx="12192000" cy="6858000"/>
          </a:xfrm>
          <a:prstGeom prst="rect">
            <a:avLst/>
          </a:prstGeom>
        </p:spPr>
      </p:pic>
      <p:sp>
        <p:nvSpPr>
          <p:cNvPr id="12" name="TextBox 11">
            <a:extLst>
              <a:ext uri="{FF2B5EF4-FFF2-40B4-BE49-F238E27FC236}">
                <a16:creationId xmlns:a16="http://schemas.microsoft.com/office/drawing/2014/main" id="{8A294B46-1EC9-A347-95DB-DA5420C65773}"/>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6" name="Rectangle 15">
            <a:extLst>
              <a:ext uri="{FF2B5EF4-FFF2-40B4-BE49-F238E27FC236}">
                <a16:creationId xmlns:a16="http://schemas.microsoft.com/office/drawing/2014/main" id="{AA9B1FC2-5BF8-AB47-8525-B23EF5D68CF2}"/>
              </a:ext>
            </a:extLst>
          </p:cNvPr>
          <p:cNvSpPr/>
          <p:nvPr/>
        </p:nvSpPr>
        <p:spPr>
          <a:xfrm>
            <a:off x="5557220" y="868387"/>
            <a:ext cx="5807466" cy="584775"/>
          </a:xfrm>
          <a:prstGeom prst="rect">
            <a:avLst/>
          </a:prstGeom>
        </p:spPr>
        <p:txBody>
          <a:bodyPr wrap="square">
            <a:spAutoFit/>
          </a:bodyPr>
          <a:lstStyle/>
          <a:p>
            <a:r>
              <a:rPr lang="en-US" sz="3200" b="1" dirty="0">
                <a:solidFill>
                  <a:srgbClr val="F9F6ED"/>
                </a:solidFill>
                <a:latin typeface="Gilroy Bold" pitchFamily="2" charset="77"/>
              </a:rPr>
              <a:t>What happens if they break?</a:t>
            </a:r>
          </a:p>
        </p:txBody>
      </p:sp>
      <p:pic>
        <p:nvPicPr>
          <p:cNvPr id="18" name="Picture 17" descr="A seagull standing on a roof&#10;&#10;Description automatically generated with medium confidence">
            <a:extLst>
              <a:ext uri="{FF2B5EF4-FFF2-40B4-BE49-F238E27FC236}">
                <a16:creationId xmlns:a16="http://schemas.microsoft.com/office/drawing/2014/main" id="{A585D0DA-F862-6743-992E-866181DD21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67492" y="2376053"/>
            <a:ext cx="2762250" cy="2762250"/>
          </a:xfrm>
          <a:prstGeom prst="rect">
            <a:avLst/>
          </a:prstGeom>
        </p:spPr>
      </p:pic>
      <p:sp>
        <p:nvSpPr>
          <p:cNvPr id="21" name="Rectangle 20">
            <a:extLst>
              <a:ext uri="{FF2B5EF4-FFF2-40B4-BE49-F238E27FC236}">
                <a16:creationId xmlns:a16="http://schemas.microsoft.com/office/drawing/2014/main" id="{F55E1988-C152-4E40-A832-9EE56A79772D}"/>
              </a:ext>
            </a:extLst>
          </p:cNvPr>
          <p:cNvSpPr/>
          <p:nvPr/>
        </p:nvSpPr>
        <p:spPr>
          <a:xfrm>
            <a:off x="1208026" y="5412632"/>
            <a:ext cx="2624246"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174F89-1291-CA4F-8AB0-3A2F5EFBF5DF}"/>
              </a:ext>
            </a:extLst>
          </p:cNvPr>
          <p:cNvSpPr/>
          <p:nvPr/>
        </p:nvSpPr>
        <p:spPr>
          <a:xfrm>
            <a:off x="1370558" y="5523231"/>
            <a:ext cx="2316660" cy="461665"/>
          </a:xfrm>
          <a:prstGeom prst="rect">
            <a:avLst/>
          </a:prstGeom>
        </p:spPr>
        <p:txBody>
          <a:bodyPr wrap="none">
            <a:spAutoFit/>
          </a:bodyPr>
          <a:lstStyle/>
          <a:p>
            <a:r>
              <a:rPr lang="en-US" sz="2400" b="1" dirty="0">
                <a:solidFill>
                  <a:srgbClr val="004A6C"/>
                </a:solidFill>
                <a:latin typeface="Gilroy Black" pitchFamily="2" charset="77"/>
              </a:rPr>
              <a:t>Staghorn coral</a:t>
            </a:r>
          </a:p>
        </p:txBody>
      </p:sp>
      <p:sp>
        <p:nvSpPr>
          <p:cNvPr id="23" name="Rectangle 22">
            <a:extLst>
              <a:ext uri="{FF2B5EF4-FFF2-40B4-BE49-F238E27FC236}">
                <a16:creationId xmlns:a16="http://schemas.microsoft.com/office/drawing/2014/main" id="{F3511DE0-3B45-034D-ACDD-1C5EC092A823}"/>
              </a:ext>
            </a:extLst>
          </p:cNvPr>
          <p:cNvSpPr/>
          <p:nvPr/>
        </p:nvSpPr>
        <p:spPr>
          <a:xfrm>
            <a:off x="5099746" y="5412632"/>
            <a:ext cx="199432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A59AB8C-A03E-574D-852A-57BE2FD63B32}"/>
              </a:ext>
            </a:extLst>
          </p:cNvPr>
          <p:cNvSpPr/>
          <p:nvPr/>
        </p:nvSpPr>
        <p:spPr>
          <a:xfrm>
            <a:off x="5262278" y="5523231"/>
            <a:ext cx="1667444" cy="461665"/>
          </a:xfrm>
          <a:prstGeom prst="rect">
            <a:avLst/>
          </a:prstGeom>
        </p:spPr>
        <p:txBody>
          <a:bodyPr wrap="none">
            <a:spAutoFit/>
          </a:bodyPr>
          <a:lstStyle/>
          <a:p>
            <a:r>
              <a:rPr lang="en-US" sz="2400" b="1" dirty="0">
                <a:solidFill>
                  <a:srgbClr val="004A6C"/>
                </a:solidFill>
                <a:latin typeface="Gilroy Black" pitchFamily="2" charset="77"/>
              </a:rPr>
              <a:t>Parrot fish</a:t>
            </a:r>
          </a:p>
        </p:txBody>
      </p:sp>
      <p:sp>
        <p:nvSpPr>
          <p:cNvPr id="25" name="Rectangle 24">
            <a:extLst>
              <a:ext uri="{FF2B5EF4-FFF2-40B4-BE49-F238E27FC236}">
                <a16:creationId xmlns:a16="http://schemas.microsoft.com/office/drawing/2014/main" id="{AFD5208D-330F-1D4D-8F1A-B39B2229DFC2}"/>
              </a:ext>
            </a:extLst>
          </p:cNvPr>
          <p:cNvSpPr/>
          <p:nvPr/>
        </p:nvSpPr>
        <p:spPr>
          <a:xfrm>
            <a:off x="8656739" y="5412632"/>
            <a:ext cx="20765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2F0F01AC-DBBA-BD48-B143-33D21A06E564}"/>
              </a:ext>
            </a:extLst>
          </p:cNvPr>
          <p:cNvSpPr/>
          <p:nvPr/>
        </p:nvSpPr>
        <p:spPr>
          <a:xfrm>
            <a:off x="8819271" y="5523231"/>
            <a:ext cx="1784463" cy="461665"/>
          </a:xfrm>
          <a:prstGeom prst="rect">
            <a:avLst/>
          </a:prstGeom>
        </p:spPr>
        <p:txBody>
          <a:bodyPr wrap="none">
            <a:spAutoFit/>
          </a:bodyPr>
          <a:lstStyle/>
          <a:p>
            <a:r>
              <a:rPr lang="en-US" sz="2400" b="1" dirty="0">
                <a:solidFill>
                  <a:srgbClr val="004A6C"/>
                </a:solidFill>
                <a:latin typeface="Gilroy Black" pitchFamily="2" charset="77"/>
              </a:rPr>
              <a:t>Tiger shark</a:t>
            </a:r>
          </a:p>
        </p:txBody>
      </p:sp>
      <p:sp>
        <p:nvSpPr>
          <p:cNvPr id="28" name="Oval 27">
            <a:extLst>
              <a:ext uri="{FF2B5EF4-FFF2-40B4-BE49-F238E27FC236}">
                <a16:creationId xmlns:a16="http://schemas.microsoft.com/office/drawing/2014/main" id="{BA2E1A19-7187-E94B-A9FC-820D7B213040}"/>
              </a:ext>
            </a:extLst>
          </p:cNvPr>
          <p:cNvSpPr/>
          <p:nvPr/>
        </p:nvSpPr>
        <p:spPr>
          <a:xfrm>
            <a:off x="1140219"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FEC7D4B-4A56-AE4A-BA79-6F607215BC6F}"/>
              </a:ext>
            </a:extLst>
          </p:cNvPr>
          <p:cNvSpPr/>
          <p:nvPr/>
        </p:nvSpPr>
        <p:spPr>
          <a:xfrm>
            <a:off x="4623647"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ED7E74-93EF-4044-B796-86F7F1B9705F}"/>
              </a:ext>
            </a:extLst>
          </p:cNvPr>
          <p:cNvSpPr/>
          <p:nvPr/>
        </p:nvSpPr>
        <p:spPr>
          <a:xfrm>
            <a:off x="8248590"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DEE5B9D3-C4FA-F641-B78C-89C4DF121959}"/>
              </a:ext>
            </a:extLst>
          </p:cNvPr>
          <p:cNvPicPr>
            <a:picLocks noChangeAspect="1"/>
          </p:cNvPicPr>
          <p:nvPr/>
        </p:nvPicPr>
        <p:blipFill>
          <a:blip r:embed="rId6"/>
          <a:stretch>
            <a:fillRect/>
          </a:stretch>
        </p:blipFill>
        <p:spPr>
          <a:xfrm>
            <a:off x="4982215" y="3262828"/>
            <a:ext cx="2145393" cy="966137"/>
          </a:xfrm>
          <a:prstGeom prst="rect">
            <a:avLst/>
          </a:prstGeom>
        </p:spPr>
      </p:pic>
      <p:pic>
        <p:nvPicPr>
          <p:cNvPr id="38" name="Picture 37">
            <a:extLst>
              <a:ext uri="{FF2B5EF4-FFF2-40B4-BE49-F238E27FC236}">
                <a16:creationId xmlns:a16="http://schemas.microsoft.com/office/drawing/2014/main" id="{35B794E0-F081-3743-9080-3FDCF877BB04}"/>
              </a:ext>
            </a:extLst>
          </p:cNvPr>
          <p:cNvPicPr>
            <a:picLocks noChangeAspect="1"/>
          </p:cNvPicPr>
          <p:nvPr/>
        </p:nvPicPr>
        <p:blipFill>
          <a:blip r:embed="rId7"/>
          <a:stretch>
            <a:fillRect/>
          </a:stretch>
        </p:blipFill>
        <p:spPr>
          <a:xfrm>
            <a:off x="8547882" y="3211671"/>
            <a:ext cx="2331780" cy="913806"/>
          </a:xfrm>
          <a:prstGeom prst="rect">
            <a:avLst/>
          </a:prstGeom>
        </p:spPr>
      </p:pic>
      <p:pic>
        <p:nvPicPr>
          <p:cNvPr id="19" name="Picture 18" descr="A close-up of a brain&#10;&#10;Description automatically generated with low confidence">
            <a:extLst>
              <a:ext uri="{FF2B5EF4-FFF2-40B4-BE49-F238E27FC236}">
                <a16:creationId xmlns:a16="http://schemas.microsoft.com/office/drawing/2014/main" id="{9E15DD43-B373-4E8A-8C22-86592F6F9AD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8440" y="2118343"/>
            <a:ext cx="3247867" cy="3247867"/>
          </a:xfrm>
          <a:prstGeom prst="rect">
            <a:avLst/>
          </a:prstGeom>
        </p:spPr>
      </p:pic>
      <p:pic>
        <p:nvPicPr>
          <p:cNvPr id="20" name="Picture 19" descr="A goldfish in the water&#10;&#10;Description automatically generated with low confidence">
            <a:extLst>
              <a:ext uri="{FF2B5EF4-FFF2-40B4-BE49-F238E27FC236}">
                <a16:creationId xmlns:a16="http://schemas.microsoft.com/office/drawing/2014/main" id="{E13201D7-5DE5-4F19-9170-9487876B21C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3142" y="2104005"/>
            <a:ext cx="3283537" cy="3283537"/>
          </a:xfrm>
          <a:prstGeom prst="rect">
            <a:avLst/>
          </a:prstGeom>
        </p:spPr>
      </p:pic>
      <p:pic>
        <p:nvPicPr>
          <p:cNvPr id="27" name="Picture 26" descr="A hand holding a shark&#10;&#10;Description automatically generated with low confidence">
            <a:extLst>
              <a:ext uri="{FF2B5EF4-FFF2-40B4-BE49-F238E27FC236}">
                <a16:creationId xmlns:a16="http://schemas.microsoft.com/office/drawing/2014/main" id="{C6186215-8784-4446-9E22-1423E9A6E36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38972" y="2321549"/>
            <a:ext cx="2841663" cy="2841663"/>
          </a:xfrm>
          <a:prstGeom prst="rect">
            <a:avLst/>
          </a:prstGeom>
        </p:spPr>
      </p:pic>
    </p:spTree>
    <p:extLst>
      <p:ext uri="{BB962C8B-B14F-4D97-AF65-F5344CB8AC3E}">
        <p14:creationId xmlns:p14="http://schemas.microsoft.com/office/powerpoint/2010/main" val="30998545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098EF0E0-8896-0540-90AC-CD4E14E28464}"/>
              </a:ext>
            </a:extLst>
          </p:cNvPr>
          <p:cNvPicPr>
            <a:picLocks noChangeAspect="1"/>
          </p:cNvPicPr>
          <p:nvPr/>
        </p:nvPicPr>
        <p:blipFill>
          <a:blip r:embed="rId4"/>
          <a:stretch>
            <a:fillRect/>
          </a:stretch>
        </p:blipFill>
        <p:spPr>
          <a:xfrm>
            <a:off x="0" y="0"/>
            <a:ext cx="12192000" cy="6858000"/>
          </a:xfrm>
          <a:prstGeom prst="rect">
            <a:avLst/>
          </a:prstGeom>
        </p:spPr>
      </p:pic>
      <p:sp>
        <p:nvSpPr>
          <p:cNvPr id="12" name="TextBox 11">
            <a:extLst>
              <a:ext uri="{FF2B5EF4-FFF2-40B4-BE49-F238E27FC236}">
                <a16:creationId xmlns:a16="http://schemas.microsoft.com/office/drawing/2014/main" id="{8A294B46-1EC9-A347-95DB-DA5420C65773}"/>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6" name="Rectangle 15">
            <a:extLst>
              <a:ext uri="{FF2B5EF4-FFF2-40B4-BE49-F238E27FC236}">
                <a16:creationId xmlns:a16="http://schemas.microsoft.com/office/drawing/2014/main" id="{AA9B1FC2-5BF8-AB47-8525-B23EF5D68CF2}"/>
              </a:ext>
            </a:extLst>
          </p:cNvPr>
          <p:cNvSpPr/>
          <p:nvPr/>
        </p:nvSpPr>
        <p:spPr>
          <a:xfrm>
            <a:off x="5557220" y="868387"/>
            <a:ext cx="5807466" cy="584775"/>
          </a:xfrm>
          <a:prstGeom prst="rect">
            <a:avLst/>
          </a:prstGeom>
        </p:spPr>
        <p:txBody>
          <a:bodyPr wrap="square">
            <a:spAutoFit/>
          </a:bodyPr>
          <a:lstStyle/>
          <a:p>
            <a:r>
              <a:rPr lang="en-US" sz="3200" b="1" dirty="0">
                <a:solidFill>
                  <a:srgbClr val="F9F6ED"/>
                </a:solidFill>
                <a:latin typeface="Gilroy Bold" pitchFamily="2" charset="77"/>
              </a:rPr>
              <a:t>What happens if they break?</a:t>
            </a:r>
          </a:p>
        </p:txBody>
      </p:sp>
      <p:sp>
        <p:nvSpPr>
          <p:cNvPr id="21" name="Rectangle 20">
            <a:extLst>
              <a:ext uri="{FF2B5EF4-FFF2-40B4-BE49-F238E27FC236}">
                <a16:creationId xmlns:a16="http://schemas.microsoft.com/office/drawing/2014/main" id="{F55E1988-C152-4E40-A832-9EE56A79772D}"/>
              </a:ext>
            </a:extLst>
          </p:cNvPr>
          <p:cNvSpPr/>
          <p:nvPr/>
        </p:nvSpPr>
        <p:spPr>
          <a:xfrm>
            <a:off x="3317606" y="5412632"/>
            <a:ext cx="182908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174F89-1291-CA4F-8AB0-3A2F5EFBF5DF}"/>
              </a:ext>
            </a:extLst>
          </p:cNvPr>
          <p:cNvSpPr/>
          <p:nvPr/>
        </p:nvSpPr>
        <p:spPr>
          <a:xfrm>
            <a:off x="3480139" y="5523231"/>
            <a:ext cx="1518364" cy="461665"/>
          </a:xfrm>
          <a:prstGeom prst="rect">
            <a:avLst/>
          </a:prstGeom>
        </p:spPr>
        <p:txBody>
          <a:bodyPr wrap="none">
            <a:spAutoFit/>
          </a:bodyPr>
          <a:lstStyle/>
          <a:p>
            <a:r>
              <a:rPr lang="en-US" sz="2400" b="1" dirty="0">
                <a:solidFill>
                  <a:srgbClr val="004A6C"/>
                </a:solidFill>
                <a:latin typeface="Gilroy Black" pitchFamily="2" charset="77"/>
              </a:rPr>
              <a:t>Seagrass</a:t>
            </a:r>
          </a:p>
        </p:txBody>
      </p:sp>
      <p:sp>
        <p:nvSpPr>
          <p:cNvPr id="23" name="Rectangle 22">
            <a:extLst>
              <a:ext uri="{FF2B5EF4-FFF2-40B4-BE49-F238E27FC236}">
                <a16:creationId xmlns:a16="http://schemas.microsoft.com/office/drawing/2014/main" id="{F3511DE0-3B45-034D-ACDD-1C5EC092A823}"/>
              </a:ext>
            </a:extLst>
          </p:cNvPr>
          <p:cNvSpPr/>
          <p:nvPr/>
        </p:nvSpPr>
        <p:spPr>
          <a:xfrm>
            <a:off x="6706293" y="5422491"/>
            <a:ext cx="2226341"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A59AB8C-A03E-574D-852A-57BE2FD63B32}"/>
              </a:ext>
            </a:extLst>
          </p:cNvPr>
          <p:cNvSpPr/>
          <p:nvPr/>
        </p:nvSpPr>
        <p:spPr>
          <a:xfrm>
            <a:off x="6831383" y="5523231"/>
            <a:ext cx="1936749" cy="461665"/>
          </a:xfrm>
          <a:prstGeom prst="rect">
            <a:avLst/>
          </a:prstGeom>
        </p:spPr>
        <p:txBody>
          <a:bodyPr wrap="none">
            <a:spAutoFit/>
          </a:bodyPr>
          <a:lstStyle/>
          <a:p>
            <a:r>
              <a:rPr lang="en-US" sz="2400" b="1" dirty="0">
                <a:solidFill>
                  <a:srgbClr val="004A6C"/>
                </a:solidFill>
                <a:latin typeface="Gilroy Black" pitchFamily="2" charset="77"/>
              </a:rPr>
              <a:t>Green turtle</a:t>
            </a:r>
          </a:p>
        </p:txBody>
      </p:sp>
      <p:sp>
        <p:nvSpPr>
          <p:cNvPr id="28" name="Oval 27">
            <a:extLst>
              <a:ext uri="{FF2B5EF4-FFF2-40B4-BE49-F238E27FC236}">
                <a16:creationId xmlns:a16="http://schemas.microsoft.com/office/drawing/2014/main" id="{BA2E1A19-7187-E94B-A9FC-820D7B213040}"/>
              </a:ext>
            </a:extLst>
          </p:cNvPr>
          <p:cNvSpPr/>
          <p:nvPr/>
        </p:nvSpPr>
        <p:spPr>
          <a:xfrm>
            <a:off x="2860161"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FEC7D4B-4A56-AE4A-BA79-6F607215BC6F}"/>
              </a:ext>
            </a:extLst>
          </p:cNvPr>
          <p:cNvSpPr/>
          <p:nvPr/>
        </p:nvSpPr>
        <p:spPr>
          <a:xfrm>
            <a:off x="6343589"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leaf&#10;&#10;Description automatically generated with medium confidence">
            <a:extLst>
              <a:ext uri="{FF2B5EF4-FFF2-40B4-BE49-F238E27FC236}">
                <a16:creationId xmlns:a16="http://schemas.microsoft.com/office/drawing/2014/main" id="{5E42E7C2-DD5E-9B48-BC82-8AD9752D7E9E}"/>
              </a:ext>
            </a:extLst>
          </p:cNvPr>
          <p:cNvPicPr>
            <a:picLocks noChangeAspect="1"/>
          </p:cNvPicPr>
          <p:nvPr/>
        </p:nvPicPr>
        <p:blipFill>
          <a:blip r:embed="rId5"/>
          <a:stretch>
            <a:fillRect/>
          </a:stretch>
        </p:blipFill>
        <p:spPr>
          <a:xfrm>
            <a:off x="3317606" y="2906486"/>
            <a:ext cx="1976999" cy="1591243"/>
          </a:xfrm>
          <a:prstGeom prst="rect">
            <a:avLst/>
          </a:prstGeom>
        </p:spPr>
      </p:pic>
      <p:pic>
        <p:nvPicPr>
          <p:cNvPr id="5" name="Picture 4" descr="A picture containing text, map, linedrawing&#10;&#10;Description automatically generated">
            <a:extLst>
              <a:ext uri="{FF2B5EF4-FFF2-40B4-BE49-F238E27FC236}">
                <a16:creationId xmlns:a16="http://schemas.microsoft.com/office/drawing/2014/main" id="{5D80FA9D-BA8C-0948-A559-C41ACEE6D069}"/>
              </a:ext>
            </a:extLst>
          </p:cNvPr>
          <p:cNvPicPr>
            <a:picLocks noChangeAspect="1"/>
          </p:cNvPicPr>
          <p:nvPr/>
        </p:nvPicPr>
        <p:blipFill>
          <a:blip r:embed="rId6"/>
          <a:stretch>
            <a:fillRect/>
          </a:stretch>
        </p:blipFill>
        <p:spPr>
          <a:xfrm>
            <a:off x="6706293" y="3063036"/>
            <a:ext cx="2020631" cy="1412922"/>
          </a:xfrm>
          <a:prstGeom prst="rect">
            <a:avLst/>
          </a:prstGeom>
        </p:spPr>
      </p:pic>
      <p:pic>
        <p:nvPicPr>
          <p:cNvPr id="13" name="Picture 12">
            <a:extLst>
              <a:ext uri="{FF2B5EF4-FFF2-40B4-BE49-F238E27FC236}">
                <a16:creationId xmlns:a16="http://schemas.microsoft.com/office/drawing/2014/main" id="{F7A29B71-D11B-4F9B-9496-4CD24D7F61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08999" y="2087881"/>
            <a:ext cx="3324751" cy="3324751"/>
          </a:xfrm>
          <a:prstGeom prst="rect">
            <a:avLst/>
          </a:prstGeom>
        </p:spPr>
      </p:pic>
      <p:pic>
        <p:nvPicPr>
          <p:cNvPr id="14" name="Picture 13" descr="A picture containing dark&#10;&#10;Description automatically generated">
            <a:extLst>
              <a:ext uri="{FF2B5EF4-FFF2-40B4-BE49-F238E27FC236}">
                <a16:creationId xmlns:a16="http://schemas.microsoft.com/office/drawing/2014/main" id="{3922329A-6B5F-4DDF-9669-2485A0B4A8B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19144" y="2115129"/>
            <a:ext cx="3271318" cy="3271318"/>
          </a:xfrm>
          <a:prstGeom prst="rect">
            <a:avLst/>
          </a:prstGeom>
        </p:spPr>
      </p:pic>
    </p:spTree>
    <p:extLst>
      <p:ext uri="{BB962C8B-B14F-4D97-AF65-F5344CB8AC3E}">
        <p14:creationId xmlns:p14="http://schemas.microsoft.com/office/powerpoint/2010/main" val="192398611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098EF0E0-8896-0540-90AC-CD4E14E28464}"/>
              </a:ext>
            </a:extLst>
          </p:cNvPr>
          <p:cNvPicPr>
            <a:picLocks noChangeAspect="1"/>
          </p:cNvPicPr>
          <p:nvPr/>
        </p:nvPicPr>
        <p:blipFill>
          <a:blip r:embed="rId4"/>
          <a:stretch>
            <a:fillRect/>
          </a:stretch>
        </p:blipFill>
        <p:spPr>
          <a:xfrm>
            <a:off x="0" y="0"/>
            <a:ext cx="12192000" cy="6858000"/>
          </a:xfrm>
          <a:prstGeom prst="rect">
            <a:avLst/>
          </a:prstGeom>
        </p:spPr>
      </p:pic>
      <p:sp>
        <p:nvSpPr>
          <p:cNvPr id="12" name="TextBox 11">
            <a:extLst>
              <a:ext uri="{FF2B5EF4-FFF2-40B4-BE49-F238E27FC236}">
                <a16:creationId xmlns:a16="http://schemas.microsoft.com/office/drawing/2014/main" id="{8A294B46-1EC9-A347-95DB-DA5420C65773}"/>
              </a:ext>
            </a:extLst>
          </p:cNvPr>
          <p:cNvSpPr txBox="1"/>
          <p:nvPr/>
        </p:nvSpPr>
        <p:spPr>
          <a:xfrm>
            <a:off x="582063" y="880994"/>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Food chains…</a:t>
            </a:r>
          </a:p>
        </p:txBody>
      </p:sp>
      <p:sp>
        <p:nvSpPr>
          <p:cNvPr id="16" name="Rectangle 15">
            <a:extLst>
              <a:ext uri="{FF2B5EF4-FFF2-40B4-BE49-F238E27FC236}">
                <a16:creationId xmlns:a16="http://schemas.microsoft.com/office/drawing/2014/main" id="{AA9B1FC2-5BF8-AB47-8525-B23EF5D68CF2}"/>
              </a:ext>
            </a:extLst>
          </p:cNvPr>
          <p:cNvSpPr/>
          <p:nvPr/>
        </p:nvSpPr>
        <p:spPr>
          <a:xfrm>
            <a:off x="5557220" y="868387"/>
            <a:ext cx="5807466" cy="584775"/>
          </a:xfrm>
          <a:prstGeom prst="rect">
            <a:avLst/>
          </a:prstGeom>
        </p:spPr>
        <p:txBody>
          <a:bodyPr wrap="square">
            <a:spAutoFit/>
          </a:bodyPr>
          <a:lstStyle/>
          <a:p>
            <a:r>
              <a:rPr lang="en-US" sz="3200" b="1" dirty="0">
                <a:solidFill>
                  <a:srgbClr val="F9F6ED"/>
                </a:solidFill>
                <a:latin typeface="Gilroy Bold" pitchFamily="2" charset="77"/>
              </a:rPr>
              <a:t>What happens if they break?</a:t>
            </a:r>
          </a:p>
        </p:txBody>
      </p:sp>
      <p:pic>
        <p:nvPicPr>
          <p:cNvPr id="18" name="Picture 17" descr="A seagull standing on a roof&#10;&#10;Description automatically generated with medium confidence">
            <a:extLst>
              <a:ext uri="{FF2B5EF4-FFF2-40B4-BE49-F238E27FC236}">
                <a16:creationId xmlns:a16="http://schemas.microsoft.com/office/drawing/2014/main" id="{A585D0DA-F862-6743-992E-866181DD21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67492" y="2376053"/>
            <a:ext cx="2762250" cy="2762250"/>
          </a:xfrm>
          <a:prstGeom prst="rect">
            <a:avLst/>
          </a:prstGeom>
        </p:spPr>
      </p:pic>
      <p:sp>
        <p:nvSpPr>
          <p:cNvPr id="21" name="Rectangle 20">
            <a:extLst>
              <a:ext uri="{FF2B5EF4-FFF2-40B4-BE49-F238E27FC236}">
                <a16:creationId xmlns:a16="http://schemas.microsoft.com/office/drawing/2014/main" id="{F55E1988-C152-4E40-A832-9EE56A79772D}"/>
              </a:ext>
            </a:extLst>
          </p:cNvPr>
          <p:cNvSpPr/>
          <p:nvPr/>
        </p:nvSpPr>
        <p:spPr>
          <a:xfrm>
            <a:off x="1292592" y="5412632"/>
            <a:ext cx="2624246"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174F89-1291-CA4F-8AB0-3A2F5EFBF5DF}"/>
              </a:ext>
            </a:extLst>
          </p:cNvPr>
          <p:cNvSpPr/>
          <p:nvPr/>
        </p:nvSpPr>
        <p:spPr>
          <a:xfrm>
            <a:off x="1455124" y="5523231"/>
            <a:ext cx="2297424" cy="461665"/>
          </a:xfrm>
          <a:prstGeom prst="rect">
            <a:avLst/>
          </a:prstGeom>
        </p:spPr>
        <p:txBody>
          <a:bodyPr wrap="none">
            <a:spAutoFit/>
          </a:bodyPr>
          <a:lstStyle/>
          <a:p>
            <a:r>
              <a:rPr lang="en-US" sz="2400" b="1" dirty="0">
                <a:solidFill>
                  <a:srgbClr val="004A6C"/>
                </a:solidFill>
                <a:latin typeface="Gilroy Black" pitchFamily="2" charset="77"/>
              </a:rPr>
              <a:t>Phytoplankton</a:t>
            </a:r>
          </a:p>
        </p:txBody>
      </p:sp>
      <p:sp>
        <p:nvSpPr>
          <p:cNvPr id="23" name="Rectangle 22">
            <a:extLst>
              <a:ext uri="{FF2B5EF4-FFF2-40B4-BE49-F238E27FC236}">
                <a16:creationId xmlns:a16="http://schemas.microsoft.com/office/drawing/2014/main" id="{F3511DE0-3B45-034D-ACDD-1C5EC092A823}"/>
              </a:ext>
            </a:extLst>
          </p:cNvPr>
          <p:cNvSpPr/>
          <p:nvPr/>
        </p:nvSpPr>
        <p:spPr>
          <a:xfrm>
            <a:off x="5209429" y="5412632"/>
            <a:ext cx="181268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A59AB8C-A03E-574D-852A-57BE2FD63B32}"/>
              </a:ext>
            </a:extLst>
          </p:cNvPr>
          <p:cNvSpPr/>
          <p:nvPr/>
        </p:nvSpPr>
        <p:spPr>
          <a:xfrm>
            <a:off x="5371961" y="5523231"/>
            <a:ext cx="1508746" cy="461665"/>
          </a:xfrm>
          <a:prstGeom prst="rect">
            <a:avLst/>
          </a:prstGeom>
        </p:spPr>
        <p:txBody>
          <a:bodyPr wrap="none">
            <a:spAutoFit/>
          </a:bodyPr>
          <a:lstStyle/>
          <a:p>
            <a:r>
              <a:rPr lang="en-US" sz="2400" b="1" dirty="0">
                <a:solidFill>
                  <a:srgbClr val="004A6C"/>
                </a:solidFill>
                <a:latin typeface="Gilroy Black" pitchFamily="2" charset="77"/>
              </a:rPr>
              <a:t>Copepod</a:t>
            </a:r>
          </a:p>
        </p:txBody>
      </p:sp>
      <p:sp>
        <p:nvSpPr>
          <p:cNvPr id="25" name="Rectangle 24">
            <a:extLst>
              <a:ext uri="{FF2B5EF4-FFF2-40B4-BE49-F238E27FC236}">
                <a16:creationId xmlns:a16="http://schemas.microsoft.com/office/drawing/2014/main" id="{AFD5208D-330F-1D4D-8F1A-B39B2229DFC2}"/>
              </a:ext>
            </a:extLst>
          </p:cNvPr>
          <p:cNvSpPr/>
          <p:nvPr/>
        </p:nvSpPr>
        <p:spPr>
          <a:xfrm>
            <a:off x="8656739" y="5412632"/>
            <a:ext cx="2076575"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2F0F01AC-DBBA-BD48-B143-33D21A06E564}"/>
              </a:ext>
            </a:extLst>
          </p:cNvPr>
          <p:cNvSpPr/>
          <p:nvPr/>
        </p:nvSpPr>
        <p:spPr>
          <a:xfrm>
            <a:off x="8819271" y="5523231"/>
            <a:ext cx="1661032" cy="461665"/>
          </a:xfrm>
          <a:prstGeom prst="rect">
            <a:avLst/>
          </a:prstGeom>
        </p:spPr>
        <p:txBody>
          <a:bodyPr wrap="none">
            <a:spAutoFit/>
          </a:bodyPr>
          <a:lstStyle/>
          <a:p>
            <a:r>
              <a:rPr lang="en-US" sz="2400" b="1" dirty="0">
                <a:solidFill>
                  <a:srgbClr val="004A6C"/>
                </a:solidFill>
                <a:latin typeface="Gilroy Black" pitchFamily="2" charset="77"/>
              </a:rPr>
              <a:t>Manta ray</a:t>
            </a:r>
          </a:p>
        </p:txBody>
      </p:sp>
      <p:sp>
        <p:nvSpPr>
          <p:cNvPr id="28" name="Oval 27">
            <a:extLst>
              <a:ext uri="{FF2B5EF4-FFF2-40B4-BE49-F238E27FC236}">
                <a16:creationId xmlns:a16="http://schemas.microsoft.com/office/drawing/2014/main" id="{BA2E1A19-7187-E94B-A9FC-820D7B213040}"/>
              </a:ext>
            </a:extLst>
          </p:cNvPr>
          <p:cNvSpPr/>
          <p:nvPr/>
        </p:nvSpPr>
        <p:spPr>
          <a:xfrm>
            <a:off x="1140219"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FEC7D4B-4A56-AE4A-BA79-6F607215BC6F}"/>
              </a:ext>
            </a:extLst>
          </p:cNvPr>
          <p:cNvSpPr/>
          <p:nvPr/>
        </p:nvSpPr>
        <p:spPr>
          <a:xfrm>
            <a:off x="4623647"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ED7E74-93EF-4044-B796-86F7F1B9705F}"/>
              </a:ext>
            </a:extLst>
          </p:cNvPr>
          <p:cNvSpPr/>
          <p:nvPr/>
        </p:nvSpPr>
        <p:spPr>
          <a:xfrm>
            <a:off x="8248590"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vector graphics, fabric&#10;&#10;Description automatically generated">
            <a:extLst>
              <a:ext uri="{FF2B5EF4-FFF2-40B4-BE49-F238E27FC236}">
                <a16:creationId xmlns:a16="http://schemas.microsoft.com/office/drawing/2014/main" id="{BEFF986D-F305-FF4B-B6D0-9DA8F940865D}"/>
              </a:ext>
            </a:extLst>
          </p:cNvPr>
          <p:cNvPicPr>
            <a:picLocks noChangeAspect="1"/>
          </p:cNvPicPr>
          <p:nvPr/>
        </p:nvPicPr>
        <p:blipFill>
          <a:blip r:embed="rId6"/>
          <a:stretch>
            <a:fillRect/>
          </a:stretch>
        </p:blipFill>
        <p:spPr>
          <a:xfrm>
            <a:off x="1489957" y="2928257"/>
            <a:ext cx="2012708" cy="1603621"/>
          </a:xfrm>
          <a:prstGeom prst="rect">
            <a:avLst/>
          </a:prstGeom>
        </p:spPr>
      </p:pic>
      <p:pic>
        <p:nvPicPr>
          <p:cNvPr id="5" name="Picture 4">
            <a:extLst>
              <a:ext uri="{FF2B5EF4-FFF2-40B4-BE49-F238E27FC236}">
                <a16:creationId xmlns:a16="http://schemas.microsoft.com/office/drawing/2014/main" id="{4B83B65B-C43F-F343-A23E-169CE9B8C0C2}"/>
              </a:ext>
            </a:extLst>
          </p:cNvPr>
          <p:cNvPicPr>
            <a:picLocks noChangeAspect="1"/>
          </p:cNvPicPr>
          <p:nvPr/>
        </p:nvPicPr>
        <p:blipFill>
          <a:blip r:embed="rId7"/>
          <a:stretch>
            <a:fillRect/>
          </a:stretch>
        </p:blipFill>
        <p:spPr>
          <a:xfrm>
            <a:off x="4884219" y="2928257"/>
            <a:ext cx="2224295" cy="1739973"/>
          </a:xfrm>
          <a:prstGeom prst="rect">
            <a:avLst/>
          </a:prstGeom>
        </p:spPr>
      </p:pic>
      <p:pic>
        <p:nvPicPr>
          <p:cNvPr id="8" name="Picture 7">
            <a:extLst>
              <a:ext uri="{FF2B5EF4-FFF2-40B4-BE49-F238E27FC236}">
                <a16:creationId xmlns:a16="http://schemas.microsoft.com/office/drawing/2014/main" id="{C0D7551B-9BE1-BE49-8C1E-4AA3741A6B19}"/>
              </a:ext>
            </a:extLst>
          </p:cNvPr>
          <p:cNvPicPr>
            <a:picLocks noChangeAspect="1"/>
          </p:cNvPicPr>
          <p:nvPr/>
        </p:nvPicPr>
        <p:blipFill>
          <a:blip r:embed="rId8"/>
          <a:stretch>
            <a:fillRect/>
          </a:stretch>
        </p:blipFill>
        <p:spPr>
          <a:xfrm>
            <a:off x="8656739" y="2993571"/>
            <a:ext cx="2102806" cy="1462107"/>
          </a:xfrm>
          <a:prstGeom prst="rect">
            <a:avLst/>
          </a:prstGeom>
        </p:spPr>
      </p:pic>
    </p:spTree>
    <p:extLst>
      <p:ext uri="{BB962C8B-B14F-4D97-AF65-F5344CB8AC3E}">
        <p14:creationId xmlns:p14="http://schemas.microsoft.com/office/powerpoint/2010/main" val="217210734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DDD76-085E-FE4E-A235-ED70D841D4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Your task: </a:t>
            </a:r>
            <a:r>
              <a:rPr lang="en-US" sz="2400" b="1" dirty="0">
                <a:solidFill>
                  <a:srgbClr val="0090D4"/>
                </a:solidFill>
                <a:latin typeface="Gilroy Black" pitchFamily="2" charset="77"/>
              </a:rPr>
              <a:t>create…</a:t>
            </a:r>
          </a:p>
        </p:txBody>
      </p:sp>
      <p:pic>
        <p:nvPicPr>
          <p:cNvPr id="7" name="Picture 6" descr="Chart, sunburst chart&#10;&#10;Description automatically generated">
            <a:extLst>
              <a:ext uri="{FF2B5EF4-FFF2-40B4-BE49-F238E27FC236}">
                <a16:creationId xmlns:a16="http://schemas.microsoft.com/office/drawing/2014/main" id="{08B7A394-4FE4-AE43-BC28-CFECE344D2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35586" y="204496"/>
            <a:ext cx="4914900" cy="6653504"/>
          </a:xfrm>
          <a:prstGeom prst="rect">
            <a:avLst/>
          </a:prstGeom>
        </p:spPr>
      </p:pic>
      <p:pic>
        <p:nvPicPr>
          <p:cNvPr id="4" name="Picture 3">
            <a:extLst>
              <a:ext uri="{FF2B5EF4-FFF2-40B4-BE49-F238E27FC236}">
                <a16:creationId xmlns:a16="http://schemas.microsoft.com/office/drawing/2014/main" id="{8EF1DF80-A269-2C42-A228-D709710479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95494" y="1511061"/>
            <a:ext cx="3875725" cy="5277865"/>
          </a:xfrm>
          <a:prstGeom prst="rect">
            <a:avLst/>
          </a:prstGeom>
        </p:spPr>
      </p:pic>
      <p:sp>
        <p:nvSpPr>
          <p:cNvPr id="8" name="Rectangle 7">
            <a:extLst>
              <a:ext uri="{FF2B5EF4-FFF2-40B4-BE49-F238E27FC236}">
                <a16:creationId xmlns:a16="http://schemas.microsoft.com/office/drawing/2014/main" id="{9C7E9171-7EA5-524A-B40A-857DAF159AF5}"/>
              </a:ext>
            </a:extLst>
          </p:cNvPr>
          <p:cNvSpPr/>
          <p:nvPr/>
        </p:nvSpPr>
        <p:spPr>
          <a:xfrm>
            <a:off x="582063" y="3004458"/>
            <a:ext cx="2650994" cy="81917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D038F382-645B-2145-906A-4451B5331782}"/>
              </a:ext>
            </a:extLst>
          </p:cNvPr>
          <p:cNvSpPr txBox="1"/>
          <p:nvPr/>
        </p:nvSpPr>
        <p:spPr>
          <a:xfrm>
            <a:off x="788174" y="3121659"/>
            <a:ext cx="4627366" cy="584775"/>
          </a:xfrm>
          <a:prstGeom prst="rect">
            <a:avLst/>
          </a:prstGeom>
          <a:noFill/>
        </p:spPr>
        <p:txBody>
          <a:bodyPr wrap="square" rtlCol="0">
            <a:spAutoFit/>
          </a:bodyPr>
          <a:lstStyle/>
          <a:p>
            <a:r>
              <a:rPr lang="en-US" sz="3200" b="1" dirty="0">
                <a:solidFill>
                  <a:srgbClr val="004A6C"/>
                </a:solidFill>
                <a:latin typeface="Gilroy Black" pitchFamily="2" charset="77"/>
              </a:rPr>
              <a:t>A food web</a:t>
            </a:r>
            <a:endParaRPr lang="en-US" sz="3200" b="1" dirty="0">
              <a:solidFill>
                <a:srgbClr val="0090D4"/>
              </a:solidFill>
              <a:latin typeface="Gilroy Black" pitchFamily="2" charset="77"/>
            </a:endParaRPr>
          </a:p>
        </p:txBody>
      </p:sp>
      <p:pic>
        <p:nvPicPr>
          <p:cNvPr id="37" name="Picture 36">
            <a:extLst>
              <a:ext uri="{FF2B5EF4-FFF2-40B4-BE49-F238E27FC236}">
                <a16:creationId xmlns:a16="http://schemas.microsoft.com/office/drawing/2014/main" id="{D835B6D9-31EC-E74B-ADCD-BC17E6BD1662}"/>
              </a:ext>
            </a:extLst>
          </p:cNvPr>
          <p:cNvPicPr>
            <a:picLocks noChangeAspect="1"/>
          </p:cNvPicPr>
          <p:nvPr/>
        </p:nvPicPr>
        <p:blipFill>
          <a:blip r:embed="rId6"/>
          <a:stretch>
            <a:fillRect/>
          </a:stretch>
        </p:blipFill>
        <p:spPr>
          <a:xfrm rot="9467254" flipH="1">
            <a:off x="2903188" y="3898816"/>
            <a:ext cx="659737" cy="771121"/>
          </a:xfrm>
          <a:prstGeom prst="rect">
            <a:avLst/>
          </a:prstGeom>
        </p:spPr>
      </p:pic>
      <p:pic>
        <p:nvPicPr>
          <p:cNvPr id="38" name="Picture 37">
            <a:extLst>
              <a:ext uri="{FF2B5EF4-FFF2-40B4-BE49-F238E27FC236}">
                <a16:creationId xmlns:a16="http://schemas.microsoft.com/office/drawing/2014/main" id="{523AE171-52B0-E84C-8289-24C6671702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630890">
            <a:off x="2564406" y="2111829"/>
            <a:ext cx="1534497" cy="1512808"/>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294CC3AB-1506-6F4E-8A1E-28483A78160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130880" y="669471"/>
            <a:ext cx="1781378" cy="1631406"/>
          </a:xfrm>
          <a:prstGeom prst="rect">
            <a:avLst/>
          </a:prstGeom>
        </p:spPr>
      </p:pic>
      <p:pic>
        <p:nvPicPr>
          <p:cNvPr id="39" name="Picture 38">
            <a:extLst>
              <a:ext uri="{FF2B5EF4-FFF2-40B4-BE49-F238E27FC236}">
                <a16:creationId xmlns:a16="http://schemas.microsoft.com/office/drawing/2014/main" id="{988975A7-B4AD-6248-994B-2967723A346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9877251">
            <a:off x="819753" y="4676508"/>
            <a:ext cx="1421755" cy="1515452"/>
          </a:xfrm>
          <a:prstGeom prst="rect">
            <a:avLst/>
          </a:prstGeom>
        </p:spPr>
      </p:pic>
      <p:pic>
        <p:nvPicPr>
          <p:cNvPr id="40" name="Picture 39" descr="Icon&#10;&#10;Description automatically generated">
            <a:extLst>
              <a:ext uri="{FF2B5EF4-FFF2-40B4-BE49-F238E27FC236}">
                <a16:creationId xmlns:a16="http://schemas.microsoft.com/office/drawing/2014/main" id="{00A08DBF-4450-0F44-82C4-2E2AAE4C0E7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8126097">
            <a:off x="1931273" y="5295557"/>
            <a:ext cx="753392" cy="646331"/>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2390399"/>
            <a:ext cx="3874717" cy="295729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530839"/>
            <a:ext cx="3605404" cy="2677656"/>
          </a:xfrm>
          <a:prstGeom prst="rect">
            <a:avLst/>
          </a:prstGeom>
          <a:noFill/>
        </p:spPr>
        <p:txBody>
          <a:bodyPr wrap="square" rtlCol="0">
            <a:spAutoFit/>
          </a:bodyPr>
          <a:lstStyle/>
          <a:p>
            <a:pPr lvl="0"/>
            <a:r>
              <a:rPr lang="en-US" sz="2400" dirty="0">
                <a:solidFill>
                  <a:srgbClr val="004A6C"/>
                </a:solidFill>
                <a:latin typeface="Gilroy Medium" pitchFamily="2" charset="77"/>
              </a:rPr>
              <a:t>How do you feel about the case studies you looked at today?</a:t>
            </a:r>
          </a:p>
          <a:p>
            <a:pPr lvl="0"/>
            <a:endParaRPr lang="en-US" sz="2400" dirty="0">
              <a:solidFill>
                <a:srgbClr val="004A6C"/>
              </a:solidFill>
              <a:latin typeface="Gilroy Medium" pitchFamily="2" charset="77"/>
            </a:endParaRPr>
          </a:p>
          <a:p>
            <a:pPr lvl="0"/>
            <a:r>
              <a:rPr lang="en-US" sz="2400" dirty="0">
                <a:solidFill>
                  <a:srgbClr val="004A6C"/>
                </a:solidFill>
                <a:latin typeface="Gilroy Medium" pitchFamily="2" charset="77"/>
              </a:rPr>
              <a:t>How can a threat to one species impact the whole food web?</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22490"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996113">
            <a:off x="4203356"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FB71583A-F111-43F3-86FA-E9B42760868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8023A0E-11AD-1E42-B1BF-E3DFF75858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sp>
        <p:nvSpPr>
          <p:cNvPr id="9" name="Rectangle 8">
            <a:extLst>
              <a:ext uri="{FF2B5EF4-FFF2-40B4-BE49-F238E27FC236}">
                <a16:creationId xmlns:a16="http://schemas.microsoft.com/office/drawing/2014/main" id="{2E8D5B48-59B5-224C-80B8-BC12FC3E5A9A}"/>
              </a:ext>
            </a:extLst>
          </p:cNvPr>
          <p:cNvSpPr/>
          <p:nvPr/>
        </p:nvSpPr>
        <p:spPr>
          <a:xfrm>
            <a:off x="574554" y="2202401"/>
            <a:ext cx="4694362" cy="343964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C94863-8202-AE43-881C-A5AA781A7045}"/>
              </a:ext>
            </a:extLst>
          </p:cNvPr>
          <p:cNvSpPr/>
          <p:nvPr/>
        </p:nvSpPr>
        <p:spPr>
          <a:xfrm>
            <a:off x="782372" y="2653171"/>
            <a:ext cx="4486544" cy="584775"/>
          </a:xfrm>
          <a:prstGeom prst="rect">
            <a:avLst/>
          </a:prstGeom>
        </p:spPr>
        <p:txBody>
          <a:bodyPr wrap="square">
            <a:spAutoFit/>
          </a:bodyPr>
          <a:lstStyle/>
          <a:p>
            <a:r>
              <a:rPr lang="en-US" sz="3200" b="1" u="sng" dirty="0">
                <a:solidFill>
                  <a:srgbClr val="004A6C"/>
                </a:solidFill>
                <a:latin typeface="Gilroy Bold" pitchFamily="2" charset="77"/>
                <a:hlinkClick r:id="rId4">
                  <a:extLst>
                    <a:ext uri="{A12FA001-AC4F-418D-AE19-62706E023703}">
                      <ahyp:hlinkClr xmlns:ahyp="http://schemas.microsoft.com/office/drawing/2018/hyperlinkcolor" val="tx"/>
                    </a:ext>
                  </a:extLst>
                </a:hlinkClick>
              </a:rPr>
              <a:t>Plastic Threats</a:t>
            </a:r>
            <a:endParaRPr lang="en-US" sz="3200" b="1" u="sng" dirty="0">
              <a:solidFill>
                <a:srgbClr val="004A6C"/>
              </a:solidFill>
              <a:latin typeface="Gilroy Bold" pitchFamily="2" charset="77"/>
            </a:endParaRPr>
          </a:p>
        </p:txBody>
      </p:sp>
      <p:sp>
        <p:nvSpPr>
          <p:cNvPr id="14" name="Rectangle 13">
            <a:extLst>
              <a:ext uri="{FF2B5EF4-FFF2-40B4-BE49-F238E27FC236}">
                <a16:creationId xmlns:a16="http://schemas.microsoft.com/office/drawing/2014/main" id="{81FE36DF-ACCF-704A-A823-1B2BA501799E}"/>
              </a:ext>
            </a:extLst>
          </p:cNvPr>
          <p:cNvSpPr/>
          <p:nvPr/>
        </p:nvSpPr>
        <p:spPr>
          <a:xfrm>
            <a:off x="868867" y="3237946"/>
            <a:ext cx="3811399" cy="2308324"/>
          </a:xfrm>
          <a:prstGeom prst="rect">
            <a:avLst/>
          </a:prstGeom>
        </p:spPr>
        <p:txBody>
          <a:bodyPr wrap="square">
            <a:spAutoFit/>
          </a:bodyPr>
          <a:lstStyle/>
          <a:p>
            <a:r>
              <a:rPr lang="en-GB" b="1" dirty="0">
                <a:solidFill>
                  <a:srgbClr val="004A6C"/>
                </a:solidFill>
                <a:latin typeface="Gilroy SemiBold" pitchFamily="2" charset="77"/>
              </a:rPr>
              <a:t>Plastic in the ocean is having a devastating effect on marine life. In this activity, you will learn about some of the impacts of marine plastic pollution and create a diorama, or poster, to use as an inspiration to reduce plastic use at home. </a:t>
            </a:r>
          </a:p>
        </p:txBody>
      </p:sp>
      <p:pic>
        <p:nvPicPr>
          <p:cNvPr id="3" name="Picture 2" descr="Logo&#10;&#10;Description automatically generated">
            <a:extLst>
              <a:ext uri="{FF2B5EF4-FFF2-40B4-BE49-F238E27FC236}">
                <a16:creationId xmlns:a16="http://schemas.microsoft.com/office/drawing/2014/main" id="{DFDC229A-0E87-1747-9E8C-34D6732AC2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67374" y="2202401"/>
            <a:ext cx="1400952" cy="1351994"/>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8B0FD743-91F2-9B4B-94BB-E75D71A0557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2028">
            <a:off x="6614347" y="1917297"/>
            <a:ext cx="4232223" cy="2380625"/>
          </a:xfrm>
          <a:prstGeom prst="rect">
            <a:avLst/>
          </a:prstGeom>
          <a:ln w="57150">
            <a:solidFill>
              <a:srgbClr val="F9F6ED"/>
            </a:solidFill>
          </a:ln>
        </p:spPr>
      </p:pic>
      <p:pic>
        <p:nvPicPr>
          <p:cNvPr id="12" name="Picture 11">
            <a:extLst>
              <a:ext uri="{FF2B5EF4-FFF2-40B4-BE49-F238E27FC236}">
                <a16:creationId xmlns:a16="http://schemas.microsoft.com/office/drawing/2014/main" id="{FFBE8C82-B4B5-6F47-89F7-48D8DA09E050}"/>
              </a:ext>
            </a:extLst>
          </p:cNvPr>
          <p:cNvPicPr>
            <a:picLocks noChangeAspect="1"/>
          </p:cNvPicPr>
          <p:nvPr/>
        </p:nvPicPr>
        <p:blipFill>
          <a:blip r:embed="rId7"/>
          <a:stretch>
            <a:fillRect/>
          </a:stretch>
        </p:blipFill>
        <p:spPr>
          <a:xfrm rot="5400000" flipH="1">
            <a:off x="9189814" y="4750812"/>
            <a:ext cx="659737" cy="850764"/>
          </a:xfrm>
          <a:prstGeom prst="rect">
            <a:avLst/>
          </a:prstGeom>
        </p:spPr>
      </p:pic>
      <p:pic>
        <p:nvPicPr>
          <p:cNvPr id="18" name="Picture 17">
            <a:extLst>
              <a:ext uri="{FF2B5EF4-FFF2-40B4-BE49-F238E27FC236}">
                <a16:creationId xmlns:a16="http://schemas.microsoft.com/office/drawing/2014/main" id="{2399B782-AE51-2E4E-9227-8960B9E1613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11980">
            <a:off x="10367347" y="1100233"/>
            <a:ext cx="1534497" cy="1512808"/>
          </a:xfrm>
          <a:prstGeom prst="rect">
            <a:avLst/>
          </a:prstGeom>
        </p:spPr>
      </p:pic>
      <p:sp>
        <p:nvSpPr>
          <p:cNvPr id="19" name="Rectangle 18">
            <a:extLst>
              <a:ext uri="{FF2B5EF4-FFF2-40B4-BE49-F238E27FC236}">
                <a16:creationId xmlns:a16="http://schemas.microsoft.com/office/drawing/2014/main" id="{9D1B30AE-CA2A-1A45-86F1-F6896FFBA698}"/>
              </a:ext>
            </a:extLst>
          </p:cNvPr>
          <p:cNvSpPr/>
          <p:nvPr/>
        </p:nvSpPr>
        <p:spPr>
          <a:xfrm>
            <a:off x="6180728" y="4235161"/>
            <a:ext cx="2549729" cy="14068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5361C88-66AE-5144-98D1-1389D4330BC6}"/>
              </a:ext>
            </a:extLst>
          </p:cNvPr>
          <p:cNvSpPr/>
          <p:nvPr/>
        </p:nvSpPr>
        <p:spPr>
          <a:xfrm>
            <a:off x="6303316" y="4318606"/>
            <a:ext cx="2427142" cy="1323439"/>
          </a:xfrm>
          <a:prstGeom prst="rect">
            <a:avLst/>
          </a:prstGeom>
        </p:spPr>
        <p:txBody>
          <a:bodyPr wrap="square">
            <a:spAutoFit/>
          </a:bodyPr>
          <a:lstStyle/>
          <a:p>
            <a:r>
              <a:rPr lang="en-US" sz="2000" b="1" dirty="0">
                <a:solidFill>
                  <a:srgbClr val="004A6C"/>
                </a:solidFill>
                <a:latin typeface="Gilroy SemiBold" pitchFamily="2" charset="77"/>
              </a:rPr>
              <a:t>follow the link to learn more about how to make your own diorama</a:t>
            </a:r>
          </a:p>
        </p:txBody>
      </p:sp>
      <p:pic>
        <p:nvPicPr>
          <p:cNvPr id="5" name="Picture 4" descr="Text&#10;&#10;Description automatically generated with low confidence">
            <a:hlinkClick r:id="rId4"/>
            <a:extLst>
              <a:ext uri="{FF2B5EF4-FFF2-40B4-BE49-F238E27FC236}">
                <a16:creationId xmlns:a16="http://schemas.microsoft.com/office/drawing/2014/main" id="{01552037-1729-4791-930A-9F99D081CA1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3"/>
            <a:ext cx="4413082" cy="584775"/>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948BBE94-ABC5-1644-80CD-25C9AF520393}"/>
              </a:ext>
            </a:extLst>
          </p:cNvPr>
          <p:cNvGraphicFramePr>
            <a:graphicFrameLocks noGrp="1"/>
          </p:cNvGraphicFramePr>
          <p:nvPr>
            <p:extLst>
              <p:ext uri="{D42A27DB-BD31-4B8C-83A1-F6EECF244321}">
                <p14:modId xmlns:p14="http://schemas.microsoft.com/office/powerpoint/2010/main" val="2397303872"/>
              </p:ext>
            </p:extLst>
          </p:nvPr>
        </p:nvGraphicFramePr>
        <p:xfrm>
          <a:off x="760521" y="1948755"/>
          <a:ext cx="8428117" cy="128461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Seagull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Tim </a:t>
                      </a:r>
                      <a:r>
                        <a:rPr lang="en-US" sz="1000" b="1" i="0" dirty="0" err="1">
                          <a:solidFill>
                            <a:schemeClr val="bg1"/>
                          </a:solidFill>
                          <a:latin typeface="Gilroy SemiBold" pitchFamily="2" charset="77"/>
                        </a:rPr>
                        <a:t>Mossholder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Jonathan </a:t>
                      </a:r>
                      <a:r>
                        <a:rPr lang="en-US" sz="1000" b="1" i="0" kern="1200" dirty="0" err="1">
                          <a:solidFill>
                            <a:schemeClr val="bg1"/>
                          </a:solidFill>
                          <a:latin typeface="Gilroy SemiBold" pitchFamily="2" charset="77"/>
                          <a:ea typeface="+mn-ea"/>
                          <a:cs typeface="+mn-cs"/>
                        </a:rPr>
                        <a:t>Chng</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35090653"/>
                  </a:ext>
                </a:extLst>
              </a:tr>
              <a:tr h="195176">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Naja</a:t>
                      </a:r>
                      <a:r>
                        <a:rPr lang="en-US" sz="1000" b="1" i="0" kern="1200" dirty="0">
                          <a:solidFill>
                            <a:schemeClr val="bg1"/>
                          </a:solidFill>
                          <a:latin typeface="Gilroy SemiBold" pitchFamily="2" charset="77"/>
                          <a:ea typeface="+mn-ea"/>
                          <a:cs typeface="+mn-cs"/>
                        </a:rPr>
                        <a:t> Bertolt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4267"/>
                  </a:ext>
                </a:extLst>
              </a:tr>
              <a:tr h="195176">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Fishing nets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Kristin </a:t>
                      </a:r>
                      <a:r>
                        <a:rPr lang="en-US" sz="1000" b="1" i="0" kern="1200" dirty="0" err="1">
                          <a:solidFill>
                            <a:schemeClr val="bg1"/>
                          </a:solidFill>
                          <a:latin typeface="Gilroy SemiBold" pitchFamily="2" charset="77"/>
                          <a:ea typeface="+mn-ea"/>
                          <a:cs typeface="+mn-cs"/>
                        </a:rPr>
                        <a:t>Snippe</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54270834"/>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2" y="2268076"/>
            <a:ext cx="3232646" cy="646331"/>
          </a:xfrm>
          <a:prstGeom prst="rect">
            <a:avLst/>
          </a:prstGeom>
        </p:spPr>
        <p:txBody>
          <a:bodyPr wrap="square">
            <a:spAutoFit/>
          </a:bodyPr>
          <a:lstStyle/>
          <a:p>
            <a:r>
              <a:rPr lang="en-US" b="1" dirty="0">
                <a:solidFill>
                  <a:schemeClr val="bg1"/>
                </a:solidFill>
                <a:latin typeface="Gilroy Bold" pitchFamily="2" charset="77"/>
              </a:rPr>
              <a:t>Understand ocean plastic pollution statistics</a:t>
            </a: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3116559" cy="646331"/>
          </a:xfrm>
          <a:prstGeom prst="rect">
            <a:avLst/>
          </a:prstGeom>
        </p:spPr>
        <p:txBody>
          <a:bodyPr wrap="none">
            <a:spAutoFit/>
          </a:bodyPr>
          <a:lstStyle/>
          <a:p>
            <a:r>
              <a:rPr lang="en-US" b="1" dirty="0">
                <a:solidFill>
                  <a:schemeClr val="bg1"/>
                </a:solidFill>
                <a:latin typeface="Gilroy Bold" pitchFamily="2" charset="77"/>
              </a:rPr>
              <a:t>Understand the impact of </a:t>
            </a:r>
            <a:br>
              <a:rPr lang="en-US" b="1" dirty="0">
                <a:solidFill>
                  <a:schemeClr val="bg1"/>
                </a:solidFill>
                <a:latin typeface="Gilroy Bold" pitchFamily="2" charset="77"/>
              </a:rPr>
            </a:br>
            <a:r>
              <a:rPr lang="en-US" b="1" dirty="0">
                <a:solidFill>
                  <a:schemeClr val="bg1"/>
                </a:solidFill>
                <a:latin typeface="Gilroy Bold" pitchFamily="2" charset="77"/>
              </a:rPr>
              <a:t>microplastics on food webs</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8573" y="3706048"/>
            <a:ext cx="3833101" cy="646331"/>
          </a:xfrm>
          <a:prstGeom prst="rect">
            <a:avLst/>
          </a:prstGeom>
        </p:spPr>
        <p:txBody>
          <a:bodyPr wrap="none">
            <a:spAutoFit/>
          </a:bodyPr>
          <a:lstStyle/>
          <a:p>
            <a:r>
              <a:rPr lang="en-US" b="1" dirty="0">
                <a:solidFill>
                  <a:schemeClr val="bg1"/>
                </a:solidFill>
                <a:latin typeface="Gilroy Bold" pitchFamily="2" charset="77"/>
              </a:rPr>
              <a:t>Investigate different ways plastic </a:t>
            </a:r>
          </a:p>
          <a:p>
            <a:r>
              <a:rPr lang="en-US" b="1" dirty="0">
                <a:solidFill>
                  <a:schemeClr val="bg1"/>
                </a:solidFill>
                <a:latin typeface="Gilroy Bold" pitchFamily="2" charset="77"/>
              </a:rPr>
              <a:t>pollution affects marine life</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1327101" y="5292603"/>
            <a:ext cx="3770584" cy="646331"/>
          </a:xfrm>
          <a:prstGeom prst="rect">
            <a:avLst/>
          </a:prstGeom>
        </p:spPr>
        <p:txBody>
          <a:bodyPr wrap="none">
            <a:spAutoFit/>
          </a:bodyPr>
          <a:lstStyle/>
          <a:p>
            <a:r>
              <a:rPr lang="en-US" b="1" dirty="0">
                <a:solidFill>
                  <a:schemeClr val="bg1"/>
                </a:solidFill>
                <a:latin typeface="Gilroy Bold" pitchFamily="2" charset="77"/>
              </a:rPr>
              <a:t>Explore three case studies </a:t>
            </a:r>
            <a:br>
              <a:rPr lang="en-US" b="1" dirty="0">
                <a:solidFill>
                  <a:schemeClr val="bg1"/>
                </a:solidFill>
                <a:latin typeface="Gilroy Bold" pitchFamily="2" charset="77"/>
              </a:rPr>
            </a:br>
            <a:r>
              <a:rPr lang="en-US" b="1" dirty="0">
                <a:solidFill>
                  <a:schemeClr val="bg1"/>
                </a:solidFill>
                <a:latin typeface="Gilroy Bold" pitchFamily="2" charset="77"/>
              </a:rPr>
              <a:t>related to ocean plastic pollution</a:t>
            </a:r>
          </a:p>
        </p:txBody>
      </p:sp>
      <p:sp>
        <p:nvSpPr>
          <p:cNvPr id="58" name="Oval 57">
            <a:extLst>
              <a:ext uri="{FF2B5EF4-FFF2-40B4-BE49-F238E27FC236}">
                <a16:creationId xmlns:a16="http://schemas.microsoft.com/office/drawing/2014/main" id="{D735544C-6E6A-144B-98AB-DF3D40774A78}"/>
              </a:ext>
            </a:extLst>
          </p:cNvPr>
          <p:cNvSpPr/>
          <p:nvPr/>
        </p:nvSpPr>
        <p:spPr>
          <a:xfrm>
            <a:off x="678351" y="52433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757540" y="5232965"/>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60" name="Rectangle 59">
            <a:extLst>
              <a:ext uri="{FF2B5EF4-FFF2-40B4-BE49-F238E27FC236}">
                <a16:creationId xmlns:a16="http://schemas.microsoft.com/office/drawing/2014/main" id="{16984ACC-A77D-3249-A707-D0ABDDBCC8B1}"/>
              </a:ext>
            </a:extLst>
          </p:cNvPr>
          <p:cNvSpPr/>
          <p:nvPr/>
        </p:nvSpPr>
        <p:spPr>
          <a:xfrm>
            <a:off x="6486429" y="3747117"/>
            <a:ext cx="3618298" cy="646331"/>
          </a:xfrm>
          <a:prstGeom prst="rect">
            <a:avLst/>
          </a:prstGeom>
        </p:spPr>
        <p:txBody>
          <a:bodyPr wrap="none">
            <a:spAutoFit/>
          </a:bodyPr>
          <a:lstStyle/>
          <a:p>
            <a:r>
              <a:rPr lang="en-US" b="1" dirty="0">
                <a:solidFill>
                  <a:schemeClr val="bg1"/>
                </a:solidFill>
                <a:latin typeface="Gilroy Bold" pitchFamily="2" charset="77"/>
              </a:rPr>
              <a:t>Reflect on how plastic pollution </a:t>
            </a:r>
            <a:br>
              <a:rPr lang="en-US" b="1" dirty="0">
                <a:solidFill>
                  <a:schemeClr val="bg1"/>
                </a:solidFill>
                <a:latin typeface="Gilroy Bold" pitchFamily="2" charset="77"/>
              </a:rPr>
            </a:br>
            <a:r>
              <a:rPr lang="en-US" b="1" dirty="0">
                <a:solidFill>
                  <a:schemeClr val="bg1"/>
                </a:solidFill>
                <a:latin typeface="Gilroy Bold" pitchFamily="2" charset="77"/>
              </a:rPr>
              <a:t>impacts the wider food web</a:t>
            </a:r>
          </a:p>
        </p:txBody>
      </p:sp>
      <p:sp>
        <p:nvSpPr>
          <p:cNvPr id="61" name="Oval 60">
            <a:extLst>
              <a:ext uri="{FF2B5EF4-FFF2-40B4-BE49-F238E27FC236}">
                <a16:creationId xmlns:a16="http://schemas.microsoft.com/office/drawing/2014/main" id="{CB8D6A7C-BDAC-D542-8D05-17EB232E8D8B}"/>
              </a:ext>
            </a:extLst>
          </p:cNvPr>
          <p:cNvSpPr/>
          <p:nvPr/>
        </p:nvSpPr>
        <p:spPr>
          <a:xfrm>
            <a:off x="5733882" y="376423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564B31-4D7F-484C-AD22-6809B6D5520A}"/>
              </a:ext>
            </a:extLst>
          </p:cNvPr>
          <p:cNvSpPr/>
          <p:nvPr/>
        </p:nvSpPr>
        <p:spPr>
          <a:xfrm>
            <a:off x="5807555" y="3753877"/>
            <a:ext cx="201624"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3"/>
          <a:stretch>
            <a:fillRect/>
          </a:stretch>
        </p:blipFill>
        <p:spPr>
          <a:xfrm rot="8737780">
            <a:off x="10174645" y="388729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99337" y="2373346"/>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74580" y="5225957"/>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126097">
            <a:off x="6042938" y="5112272"/>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351151" y="47390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7" name="Group 96">
            <a:extLst>
              <a:ext uri="{FF2B5EF4-FFF2-40B4-BE49-F238E27FC236}">
                <a16:creationId xmlns:a16="http://schemas.microsoft.com/office/drawing/2014/main" id="{C85CF8BA-6FB3-6242-A210-46B8B35BD735}"/>
              </a:ext>
            </a:extLst>
          </p:cNvPr>
          <p:cNvGrpSpPr/>
          <p:nvPr/>
        </p:nvGrpSpPr>
        <p:grpSpPr>
          <a:xfrm>
            <a:off x="5391502" y="3296936"/>
            <a:ext cx="1187355" cy="1490503"/>
            <a:chOff x="351151" y="1843461"/>
            <a:chExt cx="1187355" cy="1490503"/>
          </a:xfrm>
        </p:grpSpPr>
        <p:pic>
          <p:nvPicPr>
            <p:cNvPr id="98" name="Picture 97" descr="Icon&#10;&#10;Description automatically generated">
              <a:extLst>
                <a:ext uri="{FF2B5EF4-FFF2-40B4-BE49-F238E27FC236}">
                  <a16:creationId xmlns:a16="http://schemas.microsoft.com/office/drawing/2014/main" id="{476DDD5A-6110-6A45-9585-E1235D473D7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9" name="Picture 98" descr="Icon&#10;&#10;Description automatically generated">
              <a:extLst>
                <a:ext uri="{FF2B5EF4-FFF2-40B4-BE49-F238E27FC236}">
                  <a16:creationId xmlns:a16="http://schemas.microsoft.com/office/drawing/2014/main" id="{3A9A5CAC-B54C-E74D-90BF-8AFD214BA41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1502" y="1849136"/>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4051902" y="2316065"/>
            <a:ext cx="214860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160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6734506" y="2316065"/>
            <a:ext cx="3119697"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2475358" cy="769441"/>
          </a:xfrm>
          <a:prstGeom prst="rect">
            <a:avLst/>
          </a:prstGeom>
        </p:spPr>
        <p:txBody>
          <a:bodyPr wrap="none">
            <a:spAutoFit/>
          </a:bodyPr>
          <a:lstStyle/>
          <a:p>
            <a:r>
              <a:rPr lang="en-US" sz="4400" b="1" dirty="0">
                <a:solidFill>
                  <a:srgbClr val="004A6C"/>
                </a:solidFill>
                <a:latin typeface="Gilroy Bold" pitchFamily="2" charset="77"/>
              </a:rPr>
              <a:t>Pollution</a:t>
            </a:r>
          </a:p>
        </p:txBody>
      </p:sp>
      <p:sp>
        <p:nvSpPr>
          <p:cNvPr id="19" name="Rectangle 18">
            <a:extLst>
              <a:ext uri="{FF2B5EF4-FFF2-40B4-BE49-F238E27FC236}">
                <a16:creationId xmlns:a16="http://schemas.microsoft.com/office/drawing/2014/main" id="{7798956B-4D09-5846-8DD5-91132F7A39A6}"/>
              </a:ext>
            </a:extLst>
          </p:cNvPr>
          <p:cNvSpPr/>
          <p:nvPr/>
        </p:nvSpPr>
        <p:spPr>
          <a:xfrm>
            <a:off x="4198541" y="2339044"/>
            <a:ext cx="1848583" cy="769441"/>
          </a:xfrm>
          <a:prstGeom prst="rect">
            <a:avLst/>
          </a:prstGeom>
        </p:spPr>
        <p:txBody>
          <a:bodyPr wrap="none">
            <a:spAutoFit/>
          </a:bodyPr>
          <a:lstStyle/>
          <a:p>
            <a:r>
              <a:rPr lang="en-US" sz="4400" b="1" dirty="0">
                <a:solidFill>
                  <a:srgbClr val="004A6C"/>
                </a:solidFill>
                <a:latin typeface="Gilroy Bold" pitchFamily="2" charset="77"/>
              </a:rPr>
              <a:t>Toxins</a:t>
            </a:r>
          </a:p>
        </p:txBody>
      </p:sp>
      <p:sp>
        <p:nvSpPr>
          <p:cNvPr id="26" name="Rectangle 25">
            <a:extLst>
              <a:ext uri="{FF2B5EF4-FFF2-40B4-BE49-F238E27FC236}">
                <a16:creationId xmlns:a16="http://schemas.microsoft.com/office/drawing/2014/main" id="{636BB5BD-B32C-364E-85D5-FF1D99D1DB48}"/>
              </a:ext>
            </a:extLst>
          </p:cNvPr>
          <p:cNvSpPr/>
          <p:nvPr/>
        </p:nvSpPr>
        <p:spPr>
          <a:xfrm>
            <a:off x="6834276" y="2361104"/>
            <a:ext cx="2884123" cy="769441"/>
          </a:xfrm>
          <a:prstGeom prst="rect">
            <a:avLst/>
          </a:prstGeom>
        </p:spPr>
        <p:txBody>
          <a:bodyPr wrap="none">
            <a:spAutoFit/>
          </a:bodyPr>
          <a:lstStyle/>
          <a:p>
            <a:r>
              <a:rPr lang="en-US" sz="4400" b="1" dirty="0">
                <a:solidFill>
                  <a:srgbClr val="004A6C"/>
                </a:solidFill>
                <a:latin typeface="Gilroy Bold" pitchFamily="2" charset="77"/>
              </a:rPr>
              <a:t>Properties</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60" y="-23407"/>
            <a:ext cx="12192000" cy="6858000"/>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rtlCol="0">
            <a:spAutoFit/>
          </a:bodyPr>
          <a:lstStyle/>
          <a:p>
            <a:r>
              <a:rPr lang="en-US" sz="3200" b="1">
                <a:solidFill>
                  <a:srgbClr val="004A6C"/>
                </a:solidFill>
                <a:latin typeface="Gilroy Black" pitchFamily="2" charset="77"/>
              </a:rPr>
              <a:t>Key vocabulary</a:t>
            </a:r>
          </a:p>
        </p:txBody>
      </p:sp>
      <p:sp>
        <p:nvSpPr>
          <p:cNvPr id="15" name="Rectangle 14">
            <a:extLst>
              <a:ext uri="{FF2B5EF4-FFF2-40B4-BE49-F238E27FC236}">
                <a16:creationId xmlns:a16="http://schemas.microsoft.com/office/drawing/2014/main" id="{334D4A5E-C1F0-EF44-8EBA-158841116A40}"/>
              </a:ext>
            </a:extLst>
          </p:cNvPr>
          <p:cNvSpPr/>
          <p:nvPr/>
        </p:nvSpPr>
        <p:spPr>
          <a:xfrm>
            <a:off x="532800" y="36876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5A165-CE94-0347-837E-45E6C8E53032}"/>
              </a:ext>
            </a:extLst>
          </p:cNvPr>
          <p:cNvSpPr/>
          <p:nvPr/>
        </p:nvSpPr>
        <p:spPr>
          <a:xfrm>
            <a:off x="722358" y="3730824"/>
            <a:ext cx="2494594" cy="769441"/>
          </a:xfrm>
          <a:prstGeom prst="rect">
            <a:avLst/>
          </a:prstGeom>
        </p:spPr>
        <p:txBody>
          <a:bodyPr wrap="none">
            <a:spAutoFit/>
          </a:bodyPr>
          <a:lstStyle/>
          <a:p>
            <a:r>
              <a:rPr lang="en-US" sz="4400" b="1" dirty="0">
                <a:solidFill>
                  <a:srgbClr val="004A6C"/>
                </a:solidFill>
                <a:latin typeface="Gilroy Bold" pitchFamily="2" charset="77"/>
              </a:rPr>
              <a:t>Degrade</a:t>
            </a:r>
          </a:p>
        </p:txBody>
      </p:sp>
      <p:sp>
        <p:nvSpPr>
          <p:cNvPr id="18" name="Rectangle 17">
            <a:extLst>
              <a:ext uri="{FF2B5EF4-FFF2-40B4-BE49-F238E27FC236}">
                <a16:creationId xmlns:a16="http://schemas.microsoft.com/office/drawing/2014/main" id="{557E9252-9D9B-F447-BF54-F24A52DB4F3B}"/>
              </a:ext>
            </a:extLst>
          </p:cNvPr>
          <p:cNvSpPr/>
          <p:nvPr/>
        </p:nvSpPr>
        <p:spPr>
          <a:xfrm>
            <a:off x="4051901" y="3687665"/>
            <a:ext cx="33407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4241459" y="3730824"/>
            <a:ext cx="2834430" cy="769441"/>
          </a:xfrm>
          <a:prstGeom prst="rect">
            <a:avLst/>
          </a:prstGeom>
        </p:spPr>
        <p:txBody>
          <a:bodyPr wrap="none">
            <a:spAutoFit/>
          </a:bodyPr>
          <a:lstStyle/>
          <a:p>
            <a:r>
              <a:rPr lang="en-US" sz="4400" b="1" dirty="0">
                <a:solidFill>
                  <a:srgbClr val="004A6C"/>
                </a:solidFill>
                <a:latin typeface="Gilroy Bold" pitchFamily="2" charset="77"/>
              </a:rPr>
              <a:t>Nourished</a:t>
            </a:r>
          </a:p>
        </p:txBody>
      </p:sp>
      <p:sp>
        <p:nvSpPr>
          <p:cNvPr id="21" name="Rectangle 20">
            <a:extLst>
              <a:ext uri="{FF2B5EF4-FFF2-40B4-BE49-F238E27FC236}">
                <a16:creationId xmlns:a16="http://schemas.microsoft.com/office/drawing/2014/main" id="{221E6713-3774-B141-8129-2FBA40A214B8}"/>
              </a:ext>
            </a:extLst>
          </p:cNvPr>
          <p:cNvSpPr/>
          <p:nvPr/>
        </p:nvSpPr>
        <p:spPr>
          <a:xfrm>
            <a:off x="7926602" y="3687665"/>
            <a:ext cx="2201467"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8116160" y="3730824"/>
            <a:ext cx="1822935" cy="769441"/>
          </a:xfrm>
          <a:prstGeom prst="rect">
            <a:avLst/>
          </a:prstGeom>
        </p:spPr>
        <p:txBody>
          <a:bodyPr wrap="none">
            <a:spAutoFit/>
          </a:bodyPr>
          <a:lstStyle/>
          <a:p>
            <a:r>
              <a:rPr lang="en-US" sz="4400" b="1" dirty="0">
                <a:solidFill>
                  <a:srgbClr val="004A6C"/>
                </a:solidFill>
                <a:latin typeface="Gilroy Bold" pitchFamily="2" charset="77"/>
              </a:rPr>
              <a:t>Ingest</a:t>
            </a:r>
          </a:p>
        </p:txBody>
      </p:sp>
      <p:pic>
        <p:nvPicPr>
          <p:cNvPr id="4" name="Picture 3" descr="Text&#10;&#10;Description automatically generated with low confidence">
            <a:extLst>
              <a:ext uri="{FF2B5EF4-FFF2-40B4-BE49-F238E27FC236}">
                <a16:creationId xmlns:a16="http://schemas.microsoft.com/office/drawing/2014/main" id="{F2CCE74B-492C-49A7-9831-B713540BD0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wimming, water sport, sport&#10;&#10;Description automatically generated">
            <a:extLst>
              <a:ext uri="{FF2B5EF4-FFF2-40B4-BE49-F238E27FC236}">
                <a16:creationId xmlns:a16="http://schemas.microsoft.com/office/drawing/2014/main" id="{513D1736-90FA-6D40-934C-74D848C3D5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2" y="-1"/>
            <a:ext cx="12192001" cy="6858001"/>
          </a:xfrm>
          <a:prstGeom prst="rect">
            <a:avLst/>
          </a:prstGeom>
        </p:spPr>
      </p:pic>
      <p:sp>
        <p:nvSpPr>
          <p:cNvPr id="2" name="Rectangle 1">
            <a:extLst>
              <a:ext uri="{FF2B5EF4-FFF2-40B4-BE49-F238E27FC236}">
                <a16:creationId xmlns:a16="http://schemas.microsoft.com/office/drawing/2014/main" id="{A24FA5B3-037D-244A-8F18-5F94BCA8D036}"/>
              </a:ext>
            </a:extLst>
          </p:cNvPr>
          <p:cNvSpPr/>
          <p:nvPr/>
        </p:nvSpPr>
        <p:spPr>
          <a:xfrm>
            <a:off x="675508" y="2282017"/>
            <a:ext cx="3935637" cy="57550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0A7FEE-4F69-AA4D-A395-55D027FF4907}"/>
              </a:ext>
            </a:extLst>
          </p:cNvPr>
          <p:cNvSpPr/>
          <p:nvPr/>
        </p:nvSpPr>
        <p:spPr>
          <a:xfrm>
            <a:off x="796065" y="2389902"/>
            <a:ext cx="3684752" cy="369332"/>
          </a:xfrm>
          <a:prstGeom prst="rect">
            <a:avLst/>
          </a:prstGeom>
        </p:spPr>
        <p:txBody>
          <a:bodyPr wrap="square">
            <a:spAutoFit/>
          </a:bodyPr>
          <a:lstStyle/>
          <a:p>
            <a:r>
              <a:rPr lang="en-US" b="1" dirty="0">
                <a:solidFill>
                  <a:srgbClr val="004A6C"/>
                </a:solidFill>
                <a:latin typeface="Gilroy Bold" pitchFamily="2" charset="77"/>
              </a:rPr>
              <a:t>Why do you think it’s a problem?</a:t>
            </a:r>
          </a:p>
        </p:txBody>
      </p:sp>
      <p:pic>
        <p:nvPicPr>
          <p:cNvPr id="16" name="Picture 15">
            <a:extLst>
              <a:ext uri="{FF2B5EF4-FFF2-40B4-BE49-F238E27FC236}">
                <a16:creationId xmlns:a16="http://schemas.microsoft.com/office/drawing/2014/main" id="{4D242560-7DAD-704B-97D3-7B36AC2F19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2085411"/>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582063" y="896299"/>
            <a:ext cx="3815766" cy="584775"/>
          </a:xfrm>
          <a:prstGeom prst="rect">
            <a:avLst/>
          </a:prstGeom>
          <a:noFill/>
        </p:spPr>
        <p:txBody>
          <a:bodyPr wrap="square" rtlCol="0">
            <a:spAutoFit/>
          </a:bodyPr>
          <a:lstStyle/>
          <a:p>
            <a:r>
              <a:rPr lang="en-US" sz="3200" b="1" dirty="0">
                <a:solidFill>
                  <a:srgbClr val="004A6C"/>
                </a:solidFill>
                <a:latin typeface="Gilroy Black" pitchFamily="2" charset="77"/>
              </a:rPr>
              <a:t>Plastic pollution</a:t>
            </a:r>
          </a:p>
        </p:txBody>
      </p:sp>
      <p:sp>
        <p:nvSpPr>
          <p:cNvPr id="18" name="Rectangle 17">
            <a:extLst>
              <a:ext uri="{FF2B5EF4-FFF2-40B4-BE49-F238E27FC236}">
                <a16:creationId xmlns:a16="http://schemas.microsoft.com/office/drawing/2014/main" id="{973B819B-1E06-B54F-B2A1-AC945F45C30E}"/>
              </a:ext>
            </a:extLst>
          </p:cNvPr>
          <p:cNvSpPr/>
          <p:nvPr/>
        </p:nvSpPr>
        <p:spPr>
          <a:xfrm>
            <a:off x="582063" y="3100011"/>
            <a:ext cx="7647537" cy="2492990"/>
          </a:xfrm>
          <a:prstGeom prst="rect">
            <a:avLst/>
          </a:prstGeom>
        </p:spPr>
        <p:txBody>
          <a:bodyPr wrap="square">
            <a:spAutoFit/>
          </a:bodyPr>
          <a:lstStyle/>
          <a:p>
            <a:r>
              <a:rPr lang="en-US" sz="2600" dirty="0">
                <a:solidFill>
                  <a:srgbClr val="F9F6ED"/>
                </a:solidFill>
                <a:latin typeface="Gilroy Medium" pitchFamily="2" charset="77"/>
              </a:rPr>
              <a:t>“There are fragments of nets so big they entangle the heads of fish, birds and turtles, and slowly strangle them… Other pieces of plastic are so small that they are mistaken for food and eaten, accumulating in fishes’ stomachs, leaving them undernourished.” </a:t>
            </a:r>
            <a:r>
              <a:rPr lang="en-US" dirty="0">
                <a:solidFill>
                  <a:srgbClr val="F9F6ED"/>
                </a:solidFill>
                <a:latin typeface="Gilroy Medium" pitchFamily="2" charset="77"/>
              </a:rPr>
              <a:t>– Sir David Attenborough</a:t>
            </a:r>
          </a:p>
        </p:txBody>
      </p:sp>
      <p:sp>
        <p:nvSpPr>
          <p:cNvPr id="12" name="Rectangle 11">
            <a:extLst>
              <a:ext uri="{FF2B5EF4-FFF2-40B4-BE49-F238E27FC236}">
                <a16:creationId xmlns:a16="http://schemas.microsoft.com/office/drawing/2014/main" id="{F86E3F75-4E41-4097-ADF8-AC1A57AA6F1C}"/>
              </a:ext>
            </a:extLst>
          </p:cNvPr>
          <p:cNvSpPr/>
          <p:nvPr/>
        </p:nvSpPr>
        <p:spPr>
          <a:xfrm>
            <a:off x="9641150" y="5771714"/>
            <a:ext cx="2242286" cy="95289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B3343EE-3199-4812-B100-F236B1B4258C}"/>
              </a:ext>
            </a:extLst>
          </p:cNvPr>
          <p:cNvSpPr/>
          <p:nvPr/>
        </p:nvSpPr>
        <p:spPr>
          <a:xfrm>
            <a:off x="9747682" y="5801274"/>
            <a:ext cx="2135754" cy="923330"/>
          </a:xfrm>
          <a:prstGeom prst="rect">
            <a:avLst/>
          </a:prstGeom>
        </p:spPr>
        <p:txBody>
          <a:bodyPr wrap="square">
            <a:spAutoFit/>
          </a:bodyPr>
          <a:lstStyle/>
          <a:p>
            <a:r>
              <a:rPr lang="en-US" b="1" dirty="0">
                <a:solidFill>
                  <a:srgbClr val="004A6C"/>
                </a:solidFill>
                <a:latin typeface="Gilroy Bold" pitchFamily="2" charset="77"/>
              </a:rPr>
              <a:t>Click here for a plastic impact on wildlife fact sheet</a:t>
            </a:r>
          </a:p>
        </p:txBody>
      </p:sp>
      <p:pic>
        <p:nvPicPr>
          <p:cNvPr id="9" name="Picture 8" descr="Text&#10;&#10;Description automatically generated with low confidence">
            <a:hlinkClick r:id="rId5"/>
            <a:extLst>
              <a:ext uri="{FF2B5EF4-FFF2-40B4-BE49-F238E27FC236}">
                <a16:creationId xmlns:a16="http://schemas.microsoft.com/office/drawing/2014/main" id="{A4437B54-4616-4B3A-B63B-52698C45110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2"/>
            <a:ext cx="12192000" cy="6858000"/>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582063" y="977429"/>
            <a:ext cx="3587166" cy="461665"/>
          </a:xfrm>
          <a:prstGeom prst="rect">
            <a:avLst/>
          </a:prstGeom>
          <a:noFill/>
        </p:spPr>
        <p:txBody>
          <a:bodyPr wrap="square" rtlCol="0">
            <a:spAutoFit/>
          </a:bodyPr>
          <a:lstStyle/>
          <a:p>
            <a:r>
              <a:rPr lang="en-US" sz="2400" b="1" dirty="0">
                <a:solidFill>
                  <a:srgbClr val="004A6C"/>
                </a:solidFill>
                <a:latin typeface="Gilroy Black" pitchFamily="2" charset="77"/>
              </a:rPr>
              <a:t>Marine plastic pollution</a:t>
            </a:r>
          </a:p>
        </p:txBody>
      </p:sp>
      <p:pic>
        <p:nvPicPr>
          <p:cNvPr id="8" name="Picture 7">
            <a:extLst>
              <a:ext uri="{FF2B5EF4-FFF2-40B4-BE49-F238E27FC236}">
                <a16:creationId xmlns:a16="http://schemas.microsoft.com/office/drawing/2014/main" id="{F1BE3F39-CCCB-7A47-B624-FD36032630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9547738" y="267574"/>
            <a:ext cx="1534497" cy="1512808"/>
          </a:xfrm>
          <a:prstGeom prst="rect">
            <a:avLst/>
          </a:prstGeom>
        </p:spPr>
      </p:pic>
      <p:pic>
        <p:nvPicPr>
          <p:cNvPr id="9" name="Picture 8">
            <a:extLst>
              <a:ext uri="{FF2B5EF4-FFF2-40B4-BE49-F238E27FC236}">
                <a16:creationId xmlns:a16="http://schemas.microsoft.com/office/drawing/2014/main" id="{8D2FFD6D-A9D4-D44C-A39D-C37C325835F8}"/>
              </a:ext>
            </a:extLst>
          </p:cNvPr>
          <p:cNvPicPr>
            <a:picLocks noChangeAspect="1"/>
          </p:cNvPicPr>
          <p:nvPr/>
        </p:nvPicPr>
        <p:blipFill>
          <a:blip r:embed="rId5"/>
          <a:stretch>
            <a:fillRect/>
          </a:stretch>
        </p:blipFill>
        <p:spPr>
          <a:xfrm rot="12174213">
            <a:off x="9779475" y="1537076"/>
            <a:ext cx="659737" cy="771121"/>
          </a:xfrm>
          <a:prstGeom prst="rect">
            <a:avLst/>
          </a:prstGeom>
        </p:spPr>
      </p:pic>
      <p:sp>
        <p:nvSpPr>
          <p:cNvPr id="10" name="Rectangle 9">
            <a:extLst>
              <a:ext uri="{FF2B5EF4-FFF2-40B4-BE49-F238E27FC236}">
                <a16:creationId xmlns:a16="http://schemas.microsoft.com/office/drawing/2014/main" id="{C8F8D12A-EDF9-7543-A50B-084C6FD51DB0}"/>
              </a:ext>
            </a:extLst>
          </p:cNvPr>
          <p:cNvSpPr/>
          <p:nvPr/>
        </p:nvSpPr>
        <p:spPr>
          <a:xfrm>
            <a:off x="8357180" y="1099109"/>
            <a:ext cx="1861366"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3C13AE8-FB1C-2E44-897A-2C432A0403F3}"/>
              </a:ext>
            </a:extLst>
          </p:cNvPr>
          <p:cNvSpPr/>
          <p:nvPr/>
        </p:nvSpPr>
        <p:spPr>
          <a:xfrm>
            <a:off x="8424901" y="1111825"/>
            <a:ext cx="2279798" cy="707886"/>
          </a:xfrm>
          <a:prstGeom prst="rect">
            <a:avLst/>
          </a:prstGeom>
        </p:spPr>
        <p:txBody>
          <a:bodyPr wrap="square">
            <a:spAutoFit/>
          </a:bodyPr>
          <a:lstStyle/>
          <a:p>
            <a:r>
              <a:rPr lang="en-US" sz="2000" b="1">
                <a:solidFill>
                  <a:srgbClr val="004A6C"/>
                </a:solidFill>
                <a:latin typeface="Gilroy SemiBold" pitchFamily="2" charset="77"/>
              </a:rPr>
              <a:t>follow the link </a:t>
            </a:r>
            <a:br>
              <a:rPr lang="en-US" sz="2000" b="1">
                <a:solidFill>
                  <a:srgbClr val="004A6C"/>
                </a:solidFill>
                <a:latin typeface="Gilroy SemiBold" pitchFamily="2" charset="77"/>
              </a:rPr>
            </a:br>
            <a:r>
              <a:rPr lang="en-US" sz="2000" b="1">
                <a:solidFill>
                  <a:srgbClr val="004A6C"/>
                </a:solidFill>
                <a:latin typeface="Gilroy SemiBold" pitchFamily="2" charset="77"/>
              </a:rPr>
              <a:t>to see more</a:t>
            </a:r>
          </a:p>
        </p:txBody>
      </p:sp>
      <p:pic>
        <p:nvPicPr>
          <p:cNvPr id="3" name="Picture 2" descr="A picture containing text&#10;&#10;Description automatically generated">
            <a:extLst>
              <a:ext uri="{FF2B5EF4-FFF2-40B4-BE49-F238E27FC236}">
                <a16:creationId xmlns:a16="http://schemas.microsoft.com/office/drawing/2014/main" id="{7B198265-BC5E-DA43-9E4D-A2F2FAFEC49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15124" y="1846386"/>
            <a:ext cx="5843931" cy="3899789"/>
          </a:xfrm>
          <a:prstGeom prst="rect">
            <a:avLst/>
          </a:prstGeom>
        </p:spPr>
      </p:pic>
      <p:pic>
        <p:nvPicPr>
          <p:cNvPr id="4" name="Picture 3" descr="A picture containing text&#10;&#10;Description automatically generated">
            <a:hlinkClick r:id="rId7"/>
            <a:extLst>
              <a:ext uri="{FF2B5EF4-FFF2-40B4-BE49-F238E27FC236}">
                <a16:creationId xmlns:a16="http://schemas.microsoft.com/office/drawing/2014/main" id="{C02AE333-1272-4568-82DC-D9E80570391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23250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EC0FBABF-DFCA-2246-9FD8-8E77D328F0E0}"/>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How does plastic pollution…</a:t>
            </a:r>
            <a:endParaRPr lang="en-US" sz="2400" b="1" dirty="0">
              <a:solidFill>
                <a:srgbClr val="0090D4"/>
              </a:solidFill>
              <a:latin typeface="Gilroy Black" pitchFamily="2" charset="77"/>
            </a:endParaRPr>
          </a:p>
        </p:txBody>
      </p:sp>
      <p:sp>
        <p:nvSpPr>
          <p:cNvPr id="17" name="Rectangle 16">
            <a:extLst>
              <a:ext uri="{FF2B5EF4-FFF2-40B4-BE49-F238E27FC236}">
                <a16:creationId xmlns:a16="http://schemas.microsoft.com/office/drawing/2014/main" id="{C66CAA95-8A64-864F-A51B-03A195A01164}"/>
              </a:ext>
            </a:extLst>
          </p:cNvPr>
          <p:cNvSpPr/>
          <p:nvPr/>
        </p:nvSpPr>
        <p:spPr>
          <a:xfrm>
            <a:off x="666043" y="2422311"/>
            <a:ext cx="6701111" cy="37007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44A839-B8EB-4847-A5DC-309C89CA3C05}"/>
              </a:ext>
            </a:extLst>
          </p:cNvPr>
          <p:cNvSpPr/>
          <p:nvPr/>
        </p:nvSpPr>
        <p:spPr>
          <a:xfrm>
            <a:off x="989456" y="3502931"/>
            <a:ext cx="3842188" cy="2246769"/>
          </a:xfrm>
          <a:prstGeom prst="rect">
            <a:avLst/>
          </a:prstGeom>
        </p:spPr>
        <p:txBody>
          <a:bodyPr wrap="square">
            <a:spAutoFit/>
          </a:bodyPr>
          <a:lstStyle/>
          <a:p>
            <a:pPr defTabSz="457200"/>
            <a:r>
              <a:rPr lang="en-US" sz="2800" b="1" dirty="0">
                <a:solidFill>
                  <a:srgbClr val="004A6C"/>
                </a:solidFill>
                <a:latin typeface="Gilroy SemiBold" pitchFamily="2" charset="77"/>
              </a:rPr>
              <a:t>Fish, birds and turtles can become entangled in discarded fishing </a:t>
            </a:r>
            <a:br>
              <a:rPr lang="en-US" sz="2800" b="1" dirty="0">
                <a:solidFill>
                  <a:srgbClr val="004A6C"/>
                </a:solidFill>
                <a:latin typeface="Gilroy SemiBold" pitchFamily="2" charset="77"/>
              </a:rPr>
            </a:br>
            <a:r>
              <a:rPr lang="en-US" sz="2800" b="1" dirty="0">
                <a:solidFill>
                  <a:srgbClr val="004A6C"/>
                </a:solidFill>
                <a:latin typeface="Gilroy SemiBold" pitchFamily="2" charset="77"/>
              </a:rPr>
              <a:t>nets and drown.</a:t>
            </a:r>
          </a:p>
        </p:txBody>
      </p:sp>
      <p:sp>
        <p:nvSpPr>
          <p:cNvPr id="2" name="Rectangle 1">
            <a:extLst>
              <a:ext uri="{FF2B5EF4-FFF2-40B4-BE49-F238E27FC236}">
                <a16:creationId xmlns:a16="http://schemas.microsoft.com/office/drawing/2014/main" id="{6A97D553-8754-4448-9209-1424FA247B3C}"/>
              </a:ext>
            </a:extLst>
          </p:cNvPr>
          <p:cNvSpPr/>
          <p:nvPr/>
        </p:nvSpPr>
        <p:spPr>
          <a:xfrm>
            <a:off x="989456" y="2893405"/>
            <a:ext cx="2786340" cy="461665"/>
          </a:xfrm>
          <a:prstGeom prst="rect">
            <a:avLst/>
          </a:prstGeom>
        </p:spPr>
        <p:txBody>
          <a:bodyPr wrap="none">
            <a:spAutoFit/>
          </a:bodyPr>
          <a:lstStyle/>
          <a:p>
            <a:r>
              <a:rPr lang="en-US" sz="2400" b="1" dirty="0">
                <a:solidFill>
                  <a:srgbClr val="004A6C"/>
                </a:solidFill>
                <a:latin typeface="Gilroy Black" pitchFamily="2" charset="77"/>
              </a:rPr>
              <a:t>affect marine life?</a:t>
            </a:r>
          </a:p>
        </p:txBody>
      </p:sp>
      <p:pic>
        <p:nvPicPr>
          <p:cNvPr id="9" name="Picture 8">
            <a:extLst>
              <a:ext uri="{FF2B5EF4-FFF2-40B4-BE49-F238E27FC236}">
                <a16:creationId xmlns:a16="http://schemas.microsoft.com/office/drawing/2014/main" id="{3BE542BC-1DE0-994A-9963-715BCD2A87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1309" y="0"/>
            <a:ext cx="7790691" cy="6858000"/>
          </a:xfrm>
          <a:prstGeom prst="rect">
            <a:avLst/>
          </a:prstGeom>
        </p:spPr>
      </p:pic>
    </p:spTree>
    <p:extLst>
      <p:ext uri="{BB962C8B-B14F-4D97-AF65-F5344CB8AC3E}">
        <p14:creationId xmlns:p14="http://schemas.microsoft.com/office/powerpoint/2010/main" val="4151473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EC0FBABF-DFCA-2246-9FD8-8E77D328F0E0}"/>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How does plastic pollution…</a:t>
            </a:r>
            <a:endParaRPr lang="en-US" sz="2400" b="1" dirty="0">
              <a:solidFill>
                <a:srgbClr val="0090D4"/>
              </a:solidFill>
              <a:latin typeface="Gilroy Black" pitchFamily="2" charset="77"/>
            </a:endParaRPr>
          </a:p>
        </p:txBody>
      </p:sp>
      <p:sp>
        <p:nvSpPr>
          <p:cNvPr id="17" name="Rectangle 16">
            <a:extLst>
              <a:ext uri="{FF2B5EF4-FFF2-40B4-BE49-F238E27FC236}">
                <a16:creationId xmlns:a16="http://schemas.microsoft.com/office/drawing/2014/main" id="{C66CAA95-8A64-864F-A51B-03A195A01164}"/>
              </a:ext>
            </a:extLst>
          </p:cNvPr>
          <p:cNvSpPr/>
          <p:nvPr/>
        </p:nvSpPr>
        <p:spPr>
          <a:xfrm>
            <a:off x="666043" y="2422311"/>
            <a:ext cx="6701111" cy="37007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44A839-B8EB-4847-A5DC-309C89CA3C05}"/>
              </a:ext>
            </a:extLst>
          </p:cNvPr>
          <p:cNvSpPr/>
          <p:nvPr/>
        </p:nvSpPr>
        <p:spPr>
          <a:xfrm>
            <a:off x="989456" y="3502931"/>
            <a:ext cx="3842188" cy="1815882"/>
          </a:xfrm>
          <a:prstGeom prst="rect">
            <a:avLst/>
          </a:prstGeom>
        </p:spPr>
        <p:txBody>
          <a:bodyPr wrap="square">
            <a:spAutoFit/>
          </a:bodyPr>
          <a:lstStyle/>
          <a:p>
            <a:pPr defTabSz="457200"/>
            <a:r>
              <a:rPr lang="en-US" sz="2800" b="1" dirty="0">
                <a:solidFill>
                  <a:srgbClr val="004A6C"/>
                </a:solidFill>
                <a:latin typeface="Gilroy SemiBold" pitchFamily="2" charset="77"/>
              </a:rPr>
              <a:t>Plastic is mistaken </a:t>
            </a:r>
            <a:br>
              <a:rPr lang="en-US" sz="2800" b="1" dirty="0">
                <a:solidFill>
                  <a:srgbClr val="004A6C"/>
                </a:solidFill>
                <a:latin typeface="Gilroy SemiBold" pitchFamily="2" charset="77"/>
              </a:rPr>
            </a:br>
            <a:r>
              <a:rPr lang="en-US" sz="2800" b="1" dirty="0">
                <a:solidFill>
                  <a:srgbClr val="004A6C"/>
                </a:solidFill>
                <a:latin typeface="Gilroy SemiBold" pitchFamily="2" charset="77"/>
              </a:rPr>
              <a:t>for food, eaten </a:t>
            </a:r>
            <a:br>
              <a:rPr lang="en-US" sz="2800" b="1" dirty="0">
                <a:solidFill>
                  <a:srgbClr val="004A6C"/>
                </a:solidFill>
                <a:latin typeface="Gilroy SemiBold" pitchFamily="2" charset="77"/>
              </a:rPr>
            </a:br>
            <a:r>
              <a:rPr lang="en-US" sz="2800" b="1" dirty="0">
                <a:solidFill>
                  <a:srgbClr val="004A6C"/>
                </a:solidFill>
                <a:latin typeface="Gilroy SemiBold" pitchFamily="2" charset="77"/>
              </a:rPr>
              <a:t>and leaves animals undernourished. </a:t>
            </a:r>
          </a:p>
        </p:txBody>
      </p:sp>
      <p:sp>
        <p:nvSpPr>
          <p:cNvPr id="2" name="Rectangle 1">
            <a:extLst>
              <a:ext uri="{FF2B5EF4-FFF2-40B4-BE49-F238E27FC236}">
                <a16:creationId xmlns:a16="http://schemas.microsoft.com/office/drawing/2014/main" id="{6A97D553-8754-4448-9209-1424FA247B3C}"/>
              </a:ext>
            </a:extLst>
          </p:cNvPr>
          <p:cNvSpPr/>
          <p:nvPr/>
        </p:nvSpPr>
        <p:spPr>
          <a:xfrm>
            <a:off x="989456" y="2893405"/>
            <a:ext cx="2786340" cy="461665"/>
          </a:xfrm>
          <a:prstGeom prst="rect">
            <a:avLst/>
          </a:prstGeom>
        </p:spPr>
        <p:txBody>
          <a:bodyPr wrap="none">
            <a:spAutoFit/>
          </a:bodyPr>
          <a:lstStyle/>
          <a:p>
            <a:r>
              <a:rPr lang="en-US" sz="2400" b="1" dirty="0">
                <a:solidFill>
                  <a:srgbClr val="004A6C"/>
                </a:solidFill>
                <a:latin typeface="Gilroy Black" pitchFamily="2" charset="77"/>
              </a:rPr>
              <a:t>affect marine life?</a:t>
            </a:r>
          </a:p>
        </p:txBody>
      </p:sp>
      <p:pic>
        <p:nvPicPr>
          <p:cNvPr id="9" name="Picture 8">
            <a:extLst>
              <a:ext uri="{FF2B5EF4-FFF2-40B4-BE49-F238E27FC236}">
                <a16:creationId xmlns:a16="http://schemas.microsoft.com/office/drawing/2014/main" id="{3BE542BC-1DE0-994A-9963-715BCD2A87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01309" y="0"/>
            <a:ext cx="7790691" cy="6858000"/>
          </a:xfrm>
          <a:prstGeom prst="rect">
            <a:avLst/>
          </a:prstGeom>
        </p:spPr>
      </p:pic>
      <p:pic>
        <p:nvPicPr>
          <p:cNvPr id="11" name="Picture 10">
            <a:extLst>
              <a:ext uri="{FF2B5EF4-FFF2-40B4-BE49-F238E27FC236}">
                <a16:creationId xmlns:a16="http://schemas.microsoft.com/office/drawing/2014/main" id="{312D5F99-E3C7-0342-B8E4-05837D4247C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01309" y="1"/>
            <a:ext cx="7790691" cy="6858000"/>
          </a:xfrm>
          <a:prstGeom prst="rect">
            <a:avLst/>
          </a:prstGeom>
        </p:spPr>
      </p:pic>
    </p:spTree>
    <p:extLst>
      <p:ext uri="{BB962C8B-B14F-4D97-AF65-F5344CB8AC3E}">
        <p14:creationId xmlns:p14="http://schemas.microsoft.com/office/powerpoint/2010/main" val="2803815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41F562CF-C756-3744-99AB-C582E7EB78DC}"/>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571177" y="957194"/>
            <a:ext cx="3598051" cy="461665"/>
          </a:xfrm>
          <a:prstGeom prst="rect">
            <a:avLst/>
          </a:prstGeom>
          <a:noFill/>
        </p:spPr>
        <p:txBody>
          <a:bodyPr wrap="square" rtlCol="0">
            <a:spAutoFit/>
          </a:bodyPr>
          <a:lstStyle/>
          <a:p>
            <a:r>
              <a:rPr lang="en-US" sz="2400" b="1" dirty="0">
                <a:solidFill>
                  <a:srgbClr val="004A6C"/>
                </a:solidFill>
                <a:latin typeface="Gilroy Black" pitchFamily="2" charset="77"/>
              </a:rPr>
              <a:t>Group Task: </a:t>
            </a:r>
            <a:r>
              <a:rPr lang="en-US" sz="2400" b="1" dirty="0">
                <a:solidFill>
                  <a:srgbClr val="0090D4"/>
                </a:solidFill>
                <a:latin typeface="Gilroy Black" pitchFamily="2" charset="77"/>
              </a:rPr>
              <a:t>Case study</a:t>
            </a:r>
          </a:p>
        </p:txBody>
      </p:sp>
      <p:pic>
        <p:nvPicPr>
          <p:cNvPr id="12" name="Picture 11" descr="A seagull standing on a roof&#10;&#10;Description automatically generated with medium confidence">
            <a:extLst>
              <a:ext uri="{FF2B5EF4-FFF2-40B4-BE49-F238E27FC236}">
                <a16:creationId xmlns:a16="http://schemas.microsoft.com/office/drawing/2014/main" id="{0FEC7B38-2DA1-024C-B949-BD85860F96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67492" y="1962699"/>
            <a:ext cx="2762250" cy="2762250"/>
          </a:xfrm>
          <a:prstGeom prst="rect">
            <a:avLst/>
          </a:prstGeom>
        </p:spPr>
      </p:pic>
      <p:pic>
        <p:nvPicPr>
          <p:cNvPr id="18" name="Picture 17" descr="A turtle swimming in the water&#10;&#10;Description automatically generated with medium confidence">
            <a:extLst>
              <a:ext uri="{FF2B5EF4-FFF2-40B4-BE49-F238E27FC236}">
                <a16:creationId xmlns:a16="http://schemas.microsoft.com/office/drawing/2014/main" id="{A8AACC25-0B3D-954B-98F0-898EA9173C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18140" y="1929795"/>
            <a:ext cx="2795154" cy="2795154"/>
          </a:xfrm>
          <a:prstGeom prst="rect">
            <a:avLst/>
          </a:prstGeom>
        </p:spPr>
      </p:pic>
      <p:pic>
        <p:nvPicPr>
          <p:cNvPr id="20" name="Picture 19">
            <a:extLst>
              <a:ext uri="{FF2B5EF4-FFF2-40B4-BE49-F238E27FC236}">
                <a16:creationId xmlns:a16="http://schemas.microsoft.com/office/drawing/2014/main" id="{2BA5CF0A-D571-3744-B675-5CE47E3DA5F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29354" y="1929795"/>
            <a:ext cx="2795154" cy="2795154"/>
          </a:xfrm>
          <a:prstGeom prst="rect">
            <a:avLst/>
          </a:prstGeom>
        </p:spPr>
      </p:pic>
      <p:sp>
        <p:nvSpPr>
          <p:cNvPr id="23" name="Rectangle 22">
            <a:extLst>
              <a:ext uri="{FF2B5EF4-FFF2-40B4-BE49-F238E27FC236}">
                <a16:creationId xmlns:a16="http://schemas.microsoft.com/office/drawing/2014/main" id="{BB191C6E-CBAA-7346-B12B-C26334CEA120}"/>
              </a:ext>
            </a:extLst>
          </p:cNvPr>
          <p:cNvSpPr/>
          <p:nvPr/>
        </p:nvSpPr>
        <p:spPr>
          <a:xfrm>
            <a:off x="1544983" y="4999278"/>
            <a:ext cx="1885106"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EBE6A78-EE5F-0E47-B5E0-011761BB34D9}"/>
              </a:ext>
            </a:extLst>
          </p:cNvPr>
          <p:cNvSpPr/>
          <p:nvPr/>
        </p:nvSpPr>
        <p:spPr>
          <a:xfrm>
            <a:off x="1707515" y="5109877"/>
            <a:ext cx="1560042" cy="461665"/>
          </a:xfrm>
          <a:prstGeom prst="rect">
            <a:avLst/>
          </a:prstGeom>
        </p:spPr>
        <p:txBody>
          <a:bodyPr wrap="none">
            <a:spAutoFit/>
          </a:bodyPr>
          <a:lstStyle/>
          <a:p>
            <a:r>
              <a:rPr lang="en-US" sz="2400" b="1" dirty="0">
                <a:solidFill>
                  <a:srgbClr val="004A6C"/>
                </a:solidFill>
                <a:latin typeface="Gilroy Black" pitchFamily="2" charset="77"/>
              </a:rPr>
              <a:t>Albatross</a:t>
            </a:r>
          </a:p>
        </p:txBody>
      </p:sp>
      <p:sp>
        <p:nvSpPr>
          <p:cNvPr id="24" name="Rectangle 23">
            <a:extLst>
              <a:ext uri="{FF2B5EF4-FFF2-40B4-BE49-F238E27FC236}">
                <a16:creationId xmlns:a16="http://schemas.microsoft.com/office/drawing/2014/main" id="{CBCFDC9E-63DE-3C41-AA64-5DD359C49BF8}"/>
              </a:ext>
            </a:extLst>
          </p:cNvPr>
          <p:cNvSpPr/>
          <p:nvPr/>
        </p:nvSpPr>
        <p:spPr>
          <a:xfrm>
            <a:off x="4624191" y="4999278"/>
            <a:ext cx="2943618"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6070BF1-CDB0-474F-AC41-2D5476260A23}"/>
              </a:ext>
            </a:extLst>
          </p:cNvPr>
          <p:cNvSpPr/>
          <p:nvPr/>
        </p:nvSpPr>
        <p:spPr>
          <a:xfrm>
            <a:off x="4786723" y="5109877"/>
            <a:ext cx="2642070" cy="461665"/>
          </a:xfrm>
          <a:prstGeom prst="rect">
            <a:avLst/>
          </a:prstGeom>
        </p:spPr>
        <p:txBody>
          <a:bodyPr wrap="none">
            <a:spAutoFit/>
          </a:bodyPr>
          <a:lstStyle/>
          <a:p>
            <a:r>
              <a:rPr lang="en-US" sz="2400" b="1" dirty="0">
                <a:solidFill>
                  <a:srgbClr val="004A6C"/>
                </a:solidFill>
                <a:latin typeface="Gilroy Black" pitchFamily="2" charset="77"/>
              </a:rPr>
              <a:t>Galapagos turtle</a:t>
            </a:r>
          </a:p>
        </p:txBody>
      </p:sp>
      <p:sp>
        <p:nvSpPr>
          <p:cNvPr id="26" name="Rectangle 25">
            <a:extLst>
              <a:ext uri="{FF2B5EF4-FFF2-40B4-BE49-F238E27FC236}">
                <a16:creationId xmlns:a16="http://schemas.microsoft.com/office/drawing/2014/main" id="{F04F22C4-41E0-C446-8190-1DA27B89C1A5}"/>
              </a:ext>
            </a:extLst>
          </p:cNvPr>
          <p:cNvSpPr/>
          <p:nvPr/>
        </p:nvSpPr>
        <p:spPr>
          <a:xfrm>
            <a:off x="8547882" y="4999278"/>
            <a:ext cx="233178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90C5F95A-7928-B747-A5FC-644F73FF987D}"/>
              </a:ext>
            </a:extLst>
          </p:cNvPr>
          <p:cNvSpPr/>
          <p:nvPr/>
        </p:nvSpPr>
        <p:spPr>
          <a:xfrm>
            <a:off x="8710414" y="5109877"/>
            <a:ext cx="1992853" cy="461665"/>
          </a:xfrm>
          <a:prstGeom prst="rect">
            <a:avLst/>
          </a:prstGeom>
        </p:spPr>
        <p:txBody>
          <a:bodyPr wrap="none">
            <a:spAutoFit/>
          </a:bodyPr>
          <a:lstStyle/>
          <a:p>
            <a:r>
              <a:rPr lang="en-US" sz="2400" b="1" dirty="0">
                <a:solidFill>
                  <a:srgbClr val="004A6C"/>
                </a:solidFill>
                <a:latin typeface="Gilroy Black" pitchFamily="2" charset="77"/>
              </a:rPr>
              <a:t>Zooplankton</a:t>
            </a:r>
          </a:p>
        </p:txBody>
      </p:sp>
      <p:pic>
        <p:nvPicPr>
          <p:cNvPr id="28" name="Picture 27">
            <a:extLst>
              <a:ext uri="{FF2B5EF4-FFF2-40B4-BE49-F238E27FC236}">
                <a16:creationId xmlns:a16="http://schemas.microsoft.com/office/drawing/2014/main" id="{92124C1F-49BB-FF4C-8909-A0004B54CF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630890">
            <a:off x="2974749" y="1496467"/>
            <a:ext cx="1534497" cy="1512808"/>
          </a:xfrm>
          <a:prstGeom prst="rect">
            <a:avLst/>
          </a:prstGeom>
        </p:spPr>
      </p:pic>
      <p:pic>
        <p:nvPicPr>
          <p:cNvPr id="29" name="Picture 28">
            <a:extLst>
              <a:ext uri="{FF2B5EF4-FFF2-40B4-BE49-F238E27FC236}">
                <a16:creationId xmlns:a16="http://schemas.microsoft.com/office/drawing/2014/main" id="{AF83611A-2969-9F4B-9DC2-349720AB575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3732346">
            <a:off x="3946997" y="3590970"/>
            <a:ext cx="1534497" cy="1512808"/>
          </a:xfrm>
          <a:prstGeom prst="rect">
            <a:avLst/>
          </a:prstGeom>
        </p:spPr>
      </p:pic>
      <p:pic>
        <p:nvPicPr>
          <p:cNvPr id="33" name="Picture 32">
            <a:extLst>
              <a:ext uri="{FF2B5EF4-FFF2-40B4-BE49-F238E27FC236}">
                <a16:creationId xmlns:a16="http://schemas.microsoft.com/office/drawing/2014/main" id="{E8D92E71-1FFF-EF46-8080-EB7C402F13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549167">
            <a:off x="7546021" y="1548082"/>
            <a:ext cx="1534497" cy="1512808"/>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0EB2A237-3133-428D-B277-775766543E1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5407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582063" y="977429"/>
            <a:ext cx="3587166" cy="461665"/>
          </a:xfrm>
          <a:prstGeom prst="rect">
            <a:avLst/>
          </a:prstGeom>
          <a:noFill/>
        </p:spPr>
        <p:txBody>
          <a:bodyPr wrap="square" rtlCol="0">
            <a:spAutoFit/>
          </a:bodyPr>
          <a:lstStyle/>
          <a:p>
            <a:r>
              <a:rPr lang="en-US" sz="2400" b="1" dirty="0">
                <a:solidFill>
                  <a:srgbClr val="004A6C"/>
                </a:solidFill>
                <a:latin typeface="Gilroy Black" pitchFamily="2" charset="77"/>
              </a:rPr>
              <a:t>Coral life</a:t>
            </a:r>
          </a:p>
        </p:txBody>
      </p:sp>
      <p:pic>
        <p:nvPicPr>
          <p:cNvPr id="8" name="Picture 7">
            <a:extLst>
              <a:ext uri="{FF2B5EF4-FFF2-40B4-BE49-F238E27FC236}">
                <a16:creationId xmlns:a16="http://schemas.microsoft.com/office/drawing/2014/main" id="{F1BE3F39-CCCB-7A47-B624-FD36032630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9547738" y="267574"/>
            <a:ext cx="1534497" cy="1512808"/>
          </a:xfrm>
          <a:prstGeom prst="rect">
            <a:avLst/>
          </a:prstGeom>
        </p:spPr>
      </p:pic>
      <p:pic>
        <p:nvPicPr>
          <p:cNvPr id="9" name="Picture 8">
            <a:extLst>
              <a:ext uri="{FF2B5EF4-FFF2-40B4-BE49-F238E27FC236}">
                <a16:creationId xmlns:a16="http://schemas.microsoft.com/office/drawing/2014/main" id="{8D2FFD6D-A9D4-D44C-A39D-C37C325835F8}"/>
              </a:ext>
            </a:extLst>
          </p:cNvPr>
          <p:cNvPicPr>
            <a:picLocks noChangeAspect="1"/>
          </p:cNvPicPr>
          <p:nvPr/>
        </p:nvPicPr>
        <p:blipFill>
          <a:blip r:embed="rId5"/>
          <a:stretch>
            <a:fillRect/>
          </a:stretch>
        </p:blipFill>
        <p:spPr>
          <a:xfrm rot="12174213">
            <a:off x="9779475" y="1537076"/>
            <a:ext cx="659737" cy="771121"/>
          </a:xfrm>
          <a:prstGeom prst="rect">
            <a:avLst/>
          </a:prstGeom>
        </p:spPr>
      </p:pic>
      <p:sp>
        <p:nvSpPr>
          <p:cNvPr id="10" name="Rectangle 9">
            <a:extLst>
              <a:ext uri="{FF2B5EF4-FFF2-40B4-BE49-F238E27FC236}">
                <a16:creationId xmlns:a16="http://schemas.microsoft.com/office/drawing/2014/main" id="{C8F8D12A-EDF9-7543-A50B-084C6FD51DB0}"/>
              </a:ext>
            </a:extLst>
          </p:cNvPr>
          <p:cNvSpPr/>
          <p:nvPr/>
        </p:nvSpPr>
        <p:spPr>
          <a:xfrm>
            <a:off x="8357180" y="1099109"/>
            <a:ext cx="1861366"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3C13AE8-FB1C-2E44-897A-2C432A0403F3}"/>
              </a:ext>
            </a:extLst>
          </p:cNvPr>
          <p:cNvSpPr/>
          <p:nvPr/>
        </p:nvSpPr>
        <p:spPr>
          <a:xfrm>
            <a:off x="8424901" y="1111825"/>
            <a:ext cx="2279798" cy="707886"/>
          </a:xfrm>
          <a:prstGeom prst="rect">
            <a:avLst/>
          </a:prstGeom>
        </p:spPr>
        <p:txBody>
          <a:bodyPr wrap="square">
            <a:spAutoFit/>
          </a:bodyPr>
          <a:lstStyle/>
          <a:p>
            <a:r>
              <a:rPr lang="en-US" sz="2000" b="1">
                <a:solidFill>
                  <a:srgbClr val="004A6C"/>
                </a:solidFill>
                <a:latin typeface="Gilroy SemiBold" pitchFamily="2" charset="77"/>
              </a:rPr>
              <a:t>follow the link </a:t>
            </a:r>
            <a:br>
              <a:rPr lang="en-US" sz="2000" b="1">
                <a:solidFill>
                  <a:srgbClr val="004A6C"/>
                </a:solidFill>
                <a:latin typeface="Gilroy SemiBold" pitchFamily="2" charset="77"/>
              </a:rPr>
            </a:br>
            <a:r>
              <a:rPr lang="en-US" sz="2000" b="1">
                <a:solidFill>
                  <a:srgbClr val="004A6C"/>
                </a:solidFill>
                <a:latin typeface="Gilroy SemiBold" pitchFamily="2" charset="77"/>
              </a:rPr>
              <a:t>to see more</a:t>
            </a:r>
          </a:p>
        </p:txBody>
      </p:sp>
      <p:pic>
        <p:nvPicPr>
          <p:cNvPr id="6" name="Picture 5" descr="A picture containing ocean floor&#10;&#10;Description automatically generated">
            <a:extLst>
              <a:ext uri="{FF2B5EF4-FFF2-40B4-BE49-F238E27FC236}">
                <a16:creationId xmlns:a16="http://schemas.microsoft.com/office/drawing/2014/main" id="{DC52B245-2EA4-1C49-8023-CFE08FA29F8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72665" y="1819711"/>
            <a:ext cx="5623560" cy="375273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5D6FB05D-F8AC-4AEA-9F41-21E0E27E803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81380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FB9D79-E3BA-4F63-80CE-63BAD07BAA45}">
  <ds:schemaRefs>
    <ds:schemaRef ds:uri="http://www.w3.org/XML/1998/namespace"/>
    <ds:schemaRef ds:uri="http://purl.org/dc/dcmitype/"/>
    <ds:schemaRef ds:uri="http://schemas.microsoft.com/office/2006/documentManagement/types"/>
    <ds:schemaRef ds:uri="http://schemas.microsoft.com/office/2006/metadata/properties"/>
    <ds:schemaRef ds:uri="edf7c51f-8958-4cb5-b692-975806f17f35"/>
    <ds:schemaRef ds:uri="http://purl.org/dc/terms/"/>
    <ds:schemaRef ds:uri="http://purl.org/dc/elements/1.1/"/>
    <ds:schemaRef ds:uri="http://schemas.microsoft.com/office/infopath/2007/PartnerControls"/>
    <ds:schemaRef ds:uri="http://schemas.openxmlformats.org/package/2006/metadata/core-properties"/>
    <ds:schemaRef ds:uri="764ce334-4dea-4cda-96fd-5a46cc3154a2"/>
  </ds:schemaRefs>
</ds:datastoreItem>
</file>

<file path=customXml/itemProps2.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3.xml><?xml version="1.0" encoding="utf-8"?>
<ds:datastoreItem xmlns:ds="http://schemas.openxmlformats.org/officeDocument/2006/customXml" ds:itemID="{099D4CC9-E4A4-45D1-9D48-CA4BC8B05A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131</TotalTime>
  <Words>1127</Words>
  <Application>Microsoft Macintosh PowerPoint</Application>
  <PresentationFormat>Widescreen</PresentationFormat>
  <Paragraphs>126</Paragraphs>
  <Slides>16</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Calibri</vt:lpstr>
      <vt:lpstr>Calibri Light</vt:lpstr>
      <vt:lpstr>EuclidSquare-Regular</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Daniel Honey</cp:lastModifiedBy>
  <cp:revision>2</cp:revision>
  <dcterms:created xsi:type="dcterms:W3CDTF">2021-08-19T08:20:23Z</dcterms:created>
  <dcterms:modified xsi:type="dcterms:W3CDTF">2023-06-16T09:50:34Z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