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lton Brady" initials="CB" lastIdx="2" clrIdx="0">
    <p:extLst>
      <p:ext uri="{19B8F6BF-5375-455C-9EA6-DF929625EA0E}">
        <p15:presenceInfo xmlns:p15="http://schemas.microsoft.com/office/powerpoint/2012/main" userId="S::carlton@encounteredu.com::e7c1079f-9a51-40e6-82db-e44df0d966c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6E3"/>
    <a:srgbClr val="6EBEAF"/>
    <a:srgbClr val="EF3C53"/>
    <a:srgbClr val="091932"/>
    <a:srgbClr val="4EB7A0"/>
    <a:srgbClr val="25233F"/>
    <a:srgbClr val="6CD1D4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A36F66-D719-40D3-888A-B49127B3BF61}" v="9" dt="2020-03-11T15:16:25.646"/>
    <p1510:client id="{FF574871-90CA-7B4E-AD63-344B4553E2C7}" v="12" dt="2020-03-11T16:51:54.79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8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20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3/10/21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491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91C7E4-D24F-514A-9665-01326A129817}"/>
              </a:ext>
            </a:extLst>
          </p:cNvPr>
          <p:cNvSpPr>
            <a:spLocks noChangeAspect="1"/>
          </p:cNvSpPr>
          <p:nvPr userDrawn="1"/>
        </p:nvSpPr>
        <p:spPr>
          <a:xfrm>
            <a:off x="3971969" y="1952153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363538" y="6407479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61" r:id="rId25"/>
    <p:sldLayoutId id="2147483665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10" Type="http://schemas.openxmlformats.org/officeDocument/2006/relationships/image" Target="../media/image28.pn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10" Type="http://schemas.openxmlformats.org/officeDocument/2006/relationships/image" Target="../media/image28.pn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260282-BB25-E048-8C21-439BA9B4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Μάθημα 1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CE89-020E-0544-82AC-C3A87C46C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F80E8-311E-0E48-B8F8-676F725DB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9" y="298557"/>
            <a:ext cx="1676936" cy="292537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Ocean Plastics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15C24-8487-C44C-921C-84607B65E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243483" cy="156984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Ages 5-7</a:t>
            </a:r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22A6BDFE-D7AD-D342-9D03-251C92C950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B9A069A-6E19-5043-83FD-26BA27E5685C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08791016-2AD7-C84F-9C5D-CFC7CF837B0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C8D22A00-DACC-6C47-B860-6E76AEBBC0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52706"/>
            <a:ext cx="1527426" cy="5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33714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537E0-8BDB-7E41-B058-7B120B19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01C36-9FF4-0E45-A17F-3104324A00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6022361" cy="1369287"/>
          </a:xfrm>
        </p:spPr>
        <p:txBody>
          <a:bodyPr/>
          <a:lstStyle/>
          <a:p>
            <a:r>
              <a:rPr lang="el-GR" dirty="0"/>
              <a:t>Γιατί επιλέχθηκε το πλαστικό γι’ αυτά τα αντικείμενα; </a:t>
            </a:r>
            <a:endParaRPr lang="en-GR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FD314D8-5316-FA4F-9FCD-8AB8E380115F}"/>
              </a:ext>
            </a:extLst>
          </p:cNvPr>
          <p:cNvSpPr/>
          <p:nvPr/>
        </p:nvSpPr>
        <p:spPr>
          <a:xfrm>
            <a:off x="528992" y="2284004"/>
            <a:ext cx="1846998" cy="1846998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51316A3-3A98-B34C-9CE0-369B5E35451A}"/>
              </a:ext>
            </a:extLst>
          </p:cNvPr>
          <p:cNvSpPr/>
          <p:nvPr/>
        </p:nvSpPr>
        <p:spPr>
          <a:xfrm>
            <a:off x="2605678" y="2291561"/>
            <a:ext cx="1846998" cy="184699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F8A1A1-7CDE-5340-A515-56F718394D44}"/>
              </a:ext>
            </a:extLst>
          </p:cNvPr>
          <p:cNvSpPr/>
          <p:nvPr/>
        </p:nvSpPr>
        <p:spPr>
          <a:xfrm>
            <a:off x="4697478" y="2299118"/>
            <a:ext cx="1846998" cy="184699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18865A0-A863-3C49-B8B2-1F6A770ACA49}"/>
              </a:ext>
            </a:extLst>
          </p:cNvPr>
          <p:cNvSpPr/>
          <p:nvPr/>
        </p:nvSpPr>
        <p:spPr>
          <a:xfrm>
            <a:off x="6785710" y="2306675"/>
            <a:ext cx="1846998" cy="1846998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508E047-8A56-AC4E-8E67-6D7C9E46F890}"/>
              </a:ext>
            </a:extLst>
          </p:cNvPr>
          <p:cNvSpPr/>
          <p:nvPr/>
        </p:nvSpPr>
        <p:spPr>
          <a:xfrm>
            <a:off x="528992" y="4264973"/>
            <a:ext cx="1846998" cy="1846998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06409DB-0AFC-B84F-B89E-11E8EE8FF9F7}"/>
              </a:ext>
            </a:extLst>
          </p:cNvPr>
          <p:cNvSpPr/>
          <p:nvPr/>
        </p:nvSpPr>
        <p:spPr>
          <a:xfrm>
            <a:off x="2605678" y="4272530"/>
            <a:ext cx="1846998" cy="1846998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5F9868C-6156-0C4A-A34B-7F9F1A1ECE54}"/>
              </a:ext>
            </a:extLst>
          </p:cNvPr>
          <p:cNvSpPr/>
          <p:nvPr/>
        </p:nvSpPr>
        <p:spPr>
          <a:xfrm>
            <a:off x="4697478" y="4280087"/>
            <a:ext cx="1846998" cy="1846998"/>
          </a:xfrm>
          <a:prstGeom prst="ellipse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F196917-822A-D64E-8E98-8E2413EB8E15}"/>
              </a:ext>
            </a:extLst>
          </p:cNvPr>
          <p:cNvSpPr/>
          <p:nvPr/>
        </p:nvSpPr>
        <p:spPr>
          <a:xfrm>
            <a:off x="6785710" y="4287644"/>
            <a:ext cx="1846998" cy="1846998"/>
          </a:xfrm>
          <a:prstGeom prst="ellipse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9164302-0E73-B642-845D-5FC40C7B6E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0572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233A0-5DD6-A04A-B562-80F1457B0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11F54C-3D5F-FE40-B92C-2217684CC5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Έρευνα</a:t>
            </a:r>
            <a:r>
              <a:rPr lang="en-US" dirty="0"/>
              <a:t>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17CDB2-7745-AE4A-91FF-B503C2645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5722937" cy="2281236"/>
          </a:xfrm>
        </p:spPr>
        <p:txBody>
          <a:bodyPr/>
          <a:lstStyle/>
          <a:p>
            <a:r>
              <a:rPr lang="el-GR" dirty="0"/>
              <a:t>Τι σημαίνει </a:t>
            </a:r>
            <a:r>
              <a:rPr lang="el-GR" b="1" dirty="0"/>
              <a:t>αδιάβροχος;</a:t>
            </a:r>
            <a:endParaRPr lang="en-GR" dirty="0"/>
          </a:p>
          <a:p>
            <a:r>
              <a:rPr lang="el-GR" dirty="0"/>
              <a:t>Θα εξετάσετε ποιο υλικό είναι το πιο αδιάβροχο.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27F329-0370-9948-90A3-6B05927F9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65138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537E0-8BDB-7E41-B058-7B120B19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01C36-9FF4-0E45-A17F-3104324A00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8384561" cy="1369287"/>
          </a:xfrm>
        </p:spPr>
        <p:txBody>
          <a:bodyPr/>
          <a:lstStyle/>
          <a:p>
            <a:r>
              <a:rPr lang="el-GR" dirty="0"/>
              <a:t>Τι έχετε μάθει για το πλαστικό;</a:t>
            </a:r>
            <a:endParaRPr lang="en-GR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FD314D8-5316-FA4F-9FCD-8AB8E380115F}"/>
              </a:ext>
            </a:extLst>
          </p:cNvPr>
          <p:cNvSpPr/>
          <p:nvPr/>
        </p:nvSpPr>
        <p:spPr>
          <a:xfrm>
            <a:off x="528992" y="1690160"/>
            <a:ext cx="1846998" cy="1846998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51316A3-3A98-B34C-9CE0-369B5E35451A}"/>
              </a:ext>
            </a:extLst>
          </p:cNvPr>
          <p:cNvSpPr/>
          <p:nvPr/>
        </p:nvSpPr>
        <p:spPr>
          <a:xfrm>
            <a:off x="2605678" y="1697717"/>
            <a:ext cx="1846998" cy="184699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F8A1A1-7CDE-5340-A515-56F718394D44}"/>
              </a:ext>
            </a:extLst>
          </p:cNvPr>
          <p:cNvSpPr/>
          <p:nvPr/>
        </p:nvSpPr>
        <p:spPr>
          <a:xfrm>
            <a:off x="4697478" y="1705274"/>
            <a:ext cx="1846998" cy="184699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18865A0-A863-3C49-B8B2-1F6A770ACA49}"/>
              </a:ext>
            </a:extLst>
          </p:cNvPr>
          <p:cNvSpPr/>
          <p:nvPr/>
        </p:nvSpPr>
        <p:spPr>
          <a:xfrm>
            <a:off x="6785710" y="1712831"/>
            <a:ext cx="1846998" cy="1846998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508E047-8A56-AC4E-8E67-6D7C9E46F890}"/>
              </a:ext>
            </a:extLst>
          </p:cNvPr>
          <p:cNvSpPr/>
          <p:nvPr/>
        </p:nvSpPr>
        <p:spPr>
          <a:xfrm>
            <a:off x="528992" y="4048271"/>
            <a:ext cx="1846998" cy="1846998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06409DB-0AFC-B84F-B89E-11E8EE8FF9F7}"/>
              </a:ext>
            </a:extLst>
          </p:cNvPr>
          <p:cNvSpPr/>
          <p:nvPr/>
        </p:nvSpPr>
        <p:spPr>
          <a:xfrm>
            <a:off x="2605678" y="4055828"/>
            <a:ext cx="1846998" cy="1846998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5F9868C-6156-0C4A-A34B-7F9F1A1ECE54}"/>
              </a:ext>
            </a:extLst>
          </p:cNvPr>
          <p:cNvSpPr/>
          <p:nvPr/>
        </p:nvSpPr>
        <p:spPr>
          <a:xfrm>
            <a:off x="4697478" y="4063385"/>
            <a:ext cx="1846998" cy="1846998"/>
          </a:xfrm>
          <a:prstGeom prst="ellipse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F196917-822A-D64E-8E98-8E2413EB8E15}"/>
              </a:ext>
            </a:extLst>
          </p:cNvPr>
          <p:cNvSpPr/>
          <p:nvPr/>
        </p:nvSpPr>
        <p:spPr>
          <a:xfrm>
            <a:off x="6785710" y="4070942"/>
            <a:ext cx="1846998" cy="1846998"/>
          </a:xfrm>
          <a:prstGeom prst="ellipse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FFF831-77D5-864F-9582-5BEDC81B425F}"/>
              </a:ext>
            </a:extLst>
          </p:cNvPr>
          <p:cNvSpPr txBox="1"/>
          <p:nvPr/>
        </p:nvSpPr>
        <p:spPr>
          <a:xfrm>
            <a:off x="1871664" y="6385005"/>
            <a:ext cx="692143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r" defTabSz="457200"/>
            <a:r>
              <a:rPr lang="el-GR" sz="1800" b="1" dirty="0">
                <a:solidFill>
                  <a:schemeClr val="bg1"/>
                </a:solidFill>
              </a:rPr>
              <a:t> Περιγράψτε τις ιδιότητες του κάθε πλαστικού αντικειμένου.</a:t>
            </a:r>
            <a:endParaRPr kumimoji="0" lang="en-US" sz="4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747C529-A988-FA41-8214-7D4D7D5754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9766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B3ACD-A794-1446-8AE3-3288B2079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EFD36A-6D8E-B444-976E-70B02F790B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Μάθηση στο σπίτι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8BB42A-BDB7-7B43-9F59-901CE8433A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9" y="2149372"/>
            <a:ext cx="5992874" cy="2281236"/>
          </a:xfrm>
        </p:spPr>
        <p:txBody>
          <a:bodyPr/>
          <a:lstStyle/>
          <a:p>
            <a:r>
              <a:rPr lang="el-GR" dirty="0"/>
              <a:t>Φτιάξτε μια λίστα ή σχεδιάστε εικόνες με αντικείμενα που έχουμε στο σπίτι και είναι φτιαγμένα από πλαστικό. Εξηγήστε γιατί το πλαστικό είναι ένα καλό υλικό γι’ αυτή τη χρήση.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B2728E-C80A-9045-B9D9-DEB3A3F18A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59645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09C3D-293A-1C46-A893-FE00A30C2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2693D67-E9DC-0B4F-8A3D-615F840D4B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565220"/>
              </p:ext>
            </p:extLst>
          </p:nvPr>
        </p:nvGraphicFramePr>
        <p:xfrm>
          <a:off x="313509" y="2066608"/>
          <a:ext cx="8428117" cy="4094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8563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127963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Διαφ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ά</a:t>
                      </a:r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Τίτλος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Παραχωρήθηκε από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Πλαστικά μιας χρήσης</a:t>
                      </a:r>
                      <a:r>
                        <a:rPr lang="en-GR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Fikri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Rasyid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Unsplash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7489435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Wooden barn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Metal architecture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Glass Jug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Othree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Wikimedia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Plastic toys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Rawpixels.com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Wooden chairs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Murat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Soyluoglu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573254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Eiffel tower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Free-Photos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95325582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Sky garden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Riccardo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Bresiani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14890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12,14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Plastic cutlery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Alexas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Fotos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12,14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Sponge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Capri23auto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12,14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Fishing nets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James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Ahlberg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unsplash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12,14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Packaged strawberries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Albany Colley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12,14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Zip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Alexas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Fotos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94E77EB-8FA7-8245-BF2C-429F35262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5CF3199-A368-A740-AD93-EBF935FEC6FA}"/>
              </a:ext>
            </a:extLst>
          </p:cNvPr>
          <p:cNvSpPr/>
          <p:nvPr/>
        </p:nvSpPr>
        <p:spPr>
          <a:xfrm>
            <a:off x="328528" y="1042016"/>
            <a:ext cx="4038756" cy="795184"/>
          </a:xfrm>
          <a:prstGeom prst="rect">
            <a:avLst/>
          </a:prstGeom>
          <a:solidFill>
            <a:srgbClr val="DAE6E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973D2D-C6D8-3A4B-851E-99009E45D0C1}"/>
              </a:ext>
            </a:extLst>
          </p:cNvPr>
          <p:cNvSpPr/>
          <p:nvPr/>
        </p:nvSpPr>
        <p:spPr>
          <a:xfrm>
            <a:off x="328528" y="973776"/>
            <a:ext cx="6239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200" b="1" dirty="0">
                <a:solidFill>
                  <a:schemeClr val="bg1"/>
                </a:solidFill>
              </a:rPr>
              <a:t>Πνευματική ιδιοκτησία εικόνων</a:t>
            </a:r>
            <a:endParaRPr lang="en-GR" sz="3200" b="1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B30149-6DDB-0E40-B456-0C0F24A0A99B}"/>
              </a:ext>
            </a:extLst>
          </p:cNvPr>
          <p:cNvSpPr/>
          <p:nvPr/>
        </p:nvSpPr>
        <p:spPr>
          <a:xfrm>
            <a:off x="328528" y="6267029"/>
            <a:ext cx="4966803" cy="54591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F7D54C-CC0D-ED4E-97E1-AD17C4AE61ED}"/>
              </a:ext>
            </a:extLst>
          </p:cNvPr>
          <p:cNvSpPr/>
          <p:nvPr/>
        </p:nvSpPr>
        <p:spPr>
          <a:xfrm>
            <a:off x="313509" y="6392218"/>
            <a:ext cx="52341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400" b="1" dirty="0">
                <a:solidFill>
                  <a:schemeClr val="bg1"/>
                </a:solidFill>
              </a:rPr>
              <a:t>Όλες οι υπόλοιπες εικόνες παραχωρήθηκαν από την </a:t>
            </a:r>
            <a:r>
              <a:rPr lang="en-US" sz="1400" b="1" dirty="0">
                <a:solidFill>
                  <a:schemeClr val="bg1"/>
                </a:solidFill>
              </a:rPr>
              <a:t>Encounter Edu</a:t>
            </a:r>
            <a:r>
              <a:rPr lang="el-GR" sz="1400" b="1" dirty="0">
                <a:solidFill>
                  <a:schemeClr val="bg1"/>
                </a:solidFill>
              </a:rPr>
              <a:t>.</a:t>
            </a:r>
            <a:endParaRPr lang="en-GR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62022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09C3D-293A-1C46-A893-FE00A30C2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2693D67-E9DC-0B4F-8A3D-615F840D4B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500381"/>
              </p:ext>
            </p:extLst>
          </p:nvPr>
        </p:nvGraphicFramePr>
        <p:xfrm>
          <a:off x="313509" y="2066608"/>
          <a:ext cx="8428117" cy="11813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9506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087020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Διαφάνεια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Τίτλος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Παραχωρήθηκαν από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12,14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Office setup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Fancycrave1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12,14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Bottle production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Muffin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12,14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Basketball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Skeeze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7728198D-FDDB-764A-9ED4-90DFF0479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65BF5FB-BFEF-2F4D-9AE3-F94EEC6B91B6}"/>
              </a:ext>
            </a:extLst>
          </p:cNvPr>
          <p:cNvSpPr/>
          <p:nvPr/>
        </p:nvSpPr>
        <p:spPr>
          <a:xfrm>
            <a:off x="328528" y="6267029"/>
            <a:ext cx="4966803" cy="54591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4FBC83-5FCA-0545-B4E1-B1B29476C4C2}"/>
              </a:ext>
            </a:extLst>
          </p:cNvPr>
          <p:cNvSpPr/>
          <p:nvPr/>
        </p:nvSpPr>
        <p:spPr>
          <a:xfrm>
            <a:off x="313509" y="6392218"/>
            <a:ext cx="52341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400" b="1" dirty="0">
                <a:solidFill>
                  <a:schemeClr val="bg1"/>
                </a:solidFill>
              </a:rPr>
              <a:t>Όλες οι υπόλοιπες εικόνες παραχωρήθηκαν από την </a:t>
            </a:r>
            <a:r>
              <a:rPr lang="en-US" sz="1400" b="1" dirty="0">
                <a:solidFill>
                  <a:schemeClr val="bg1"/>
                </a:solidFill>
              </a:rPr>
              <a:t>Encounter Edu</a:t>
            </a:r>
            <a:r>
              <a:rPr lang="el-GR" sz="1400" b="1" dirty="0">
                <a:solidFill>
                  <a:schemeClr val="bg1"/>
                </a:solidFill>
              </a:rPr>
              <a:t>.</a:t>
            </a:r>
            <a:endParaRPr lang="en-GR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80188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13B54-F928-EE49-AEC1-9D9C7FABE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C3F72E-5D39-CD40-ADEF-EAC93BC144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l-GR"/>
              <a:t>Ονομάζουμε </a:t>
            </a:r>
            <a:r>
              <a:rPr lang="el-GR" dirty="0"/>
              <a:t>και περιγράφουμε υλικά</a:t>
            </a:r>
            <a:r>
              <a:rPr lang="en-GB" dirty="0"/>
              <a:t>.</a:t>
            </a:r>
            <a:endParaRPr lang="en-GR" dirty="0"/>
          </a:p>
          <a:p>
            <a:pPr lvl="0"/>
            <a:r>
              <a:rPr lang="el-GR" dirty="0"/>
              <a:t>Εξηγούμε γιατί τα υλικά χρησιμοποιούνται με διαφορετικούς τρόπους.</a:t>
            </a:r>
            <a:endParaRPr lang="en-GR" dirty="0"/>
          </a:p>
          <a:p>
            <a:pPr lvl="0"/>
            <a:r>
              <a:rPr lang="el-GR" dirty="0"/>
              <a:t>Αναγνωρίζουμε αντικείμενα φτιαγμένα από πλαστικό.</a:t>
            </a:r>
            <a:endParaRPr lang="en-GR" dirty="0"/>
          </a:p>
          <a:p>
            <a:pPr lvl="0"/>
            <a:r>
              <a:rPr lang="el-GR" dirty="0"/>
              <a:t>Διερευνούμε ποια υλικά είναι αδιάβροχα.</a:t>
            </a:r>
            <a:endParaRPr lang="en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254008-91AB-4F44-961D-BF8224ABFC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C7AA526-5F81-C14A-A85D-22E940396607}"/>
              </a:ext>
            </a:extLst>
          </p:cNvPr>
          <p:cNvSpPr/>
          <p:nvPr/>
        </p:nvSpPr>
        <p:spPr>
          <a:xfrm>
            <a:off x="213756" y="942420"/>
            <a:ext cx="5058888" cy="641268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B87FE2-724E-5743-9199-ACB910657FE6}"/>
              </a:ext>
            </a:extLst>
          </p:cNvPr>
          <p:cNvSpPr/>
          <p:nvPr/>
        </p:nvSpPr>
        <p:spPr>
          <a:xfrm>
            <a:off x="328528" y="973776"/>
            <a:ext cx="4530407" cy="5785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32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Στόχοι του μαθήματος</a:t>
            </a:r>
            <a:endParaRPr lang="en-GR" sz="3200" b="1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56398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7A8DC-6611-9947-B7DC-ABD179868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5CB38-6314-B442-B34E-44D64EFDA7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Ιδιότητες των υλικών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63E8B6-3C9F-704E-8784-948A6B8416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856333" cy="2418501"/>
          </a:xfrm>
        </p:spPr>
        <p:txBody>
          <a:bodyPr/>
          <a:lstStyle/>
          <a:p>
            <a:r>
              <a:rPr lang="el-GR" dirty="0"/>
              <a:t>Ποιο είναι αυτό το υλικό;</a:t>
            </a:r>
            <a:endParaRPr lang="en-GR" dirty="0"/>
          </a:p>
          <a:p>
            <a:r>
              <a:rPr lang="el-GR" dirty="0"/>
              <a:t>Πώς θα μπορούσατε να το περιγράψετε;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A30051-3B41-4545-A873-B65CDE401084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5FA70C-038F-1044-8EB9-F478E7AC9A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2008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7A8DC-6611-9947-B7DC-ABD179868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5CB38-6314-B442-B34E-44D64EFDA7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Ιδιότητες των υλικών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63E8B6-3C9F-704E-8784-948A6B8416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759671" cy="2418501"/>
          </a:xfrm>
        </p:spPr>
        <p:txBody>
          <a:bodyPr/>
          <a:lstStyle/>
          <a:p>
            <a:r>
              <a:rPr lang="el-GR" dirty="0"/>
              <a:t>Ποιο είναι αυτό το υλικό;</a:t>
            </a:r>
            <a:endParaRPr lang="en-GR" dirty="0"/>
          </a:p>
          <a:p>
            <a:r>
              <a:rPr lang="el-GR" dirty="0"/>
              <a:t>Πώς θα μπορούσατε να το περιγράψετε;</a:t>
            </a:r>
            <a:endParaRPr lang="en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C1C7EBD-A08E-E74D-A7A6-3A255856E713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92A49A-24B4-3B42-A650-C6AF57643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1431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7A8DC-6611-9947-B7DC-ABD179868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5CB38-6314-B442-B34E-44D64EFDA7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Ιδιότητες των υλικών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63E8B6-3C9F-704E-8784-948A6B8416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759671" cy="2418501"/>
          </a:xfrm>
        </p:spPr>
        <p:txBody>
          <a:bodyPr/>
          <a:lstStyle/>
          <a:p>
            <a:r>
              <a:rPr lang="el-GR" dirty="0"/>
              <a:t>Ποιο είναι αυτό το υλικό;</a:t>
            </a:r>
            <a:endParaRPr lang="en-GR" dirty="0"/>
          </a:p>
          <a:p>
            <a:r>
              <a:rPr lang="el-GR" dirty="0"/>
              <a:t>Πώς θα μπορούσατε να το περιγράψετε;</a:t>
            </a:r>
            <a:endParaRPr lang="en-GR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FE80078-29DA-8949-8951-270F4E5D760A}"/>
              </a:ext>
            </a:extLst>
          </p:cNvPr>
          <p:cNvSpPr/>
          <p:nvPr/>
        </p:nvSpPr>
        <p:spPr>
          <a:xfrm flipH="1">
            <a:off x="3219872" y="926938"/>
            <a:ext cx="6329309" cy="632930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D4CA4E-F77A-E247-8188-C79819904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30440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7A8DC-6611-9947-B7DC-ABD179868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5CB38-6314-B442-B34E-44D64EFDA7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Ιδιότητες των υλικών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63E8B6-3C9F-704E-8784-948A6B8416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856333" cy="2418501"/>
          </a:xfrm>
        </p:spPr>
        <p:txBody>
          <a:bodyPr/>
          <a:lstStyle/>
          <a:p>
            <a:r>
              <a:rPr lang="el-GR" dirty="0"/>
              <a:t>Ποιο είναι αυτό το υλικό;</a:t>
            </a:r>
            <a:endParaRPr lang="en-GR" dirty="0"/>
          </a:p>
          <a:p>
            <a:r>
              <a:rPr lang="el-GR" dirty="0"/>
              <a:t>Πώς θα μπορούσατε να το περιγράψετε;</a:t>
            </a:r>
            <a:endParaRPr lang="en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8C91B27-7D3E-734E-90C9-95DC0743A9DB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F11EA2-1B40-A441-AB3A-77686D7E24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92587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7A8DC-6611-9947-B7DC-ABD179868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5CB38-6314-B442-B34E-44D64EFDA7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3391101" cy="1369287"/>
          </a:xfrm>
        </p:spPr>
        <p:txBody>
          <a:bodyPr/>
          <a:lstStyle/>
          <a:p>
            <a:r>
              <a:rPr lang="el-GR" dirty="0"/>
              <a:t>Γιατί επιλέχθηκε το ξύλο γι’ αυτά τα αντικείμενα;</a:t>
            </a:r>
            <a:endParaRPr lang="en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8C91B27-7D3E-734E-90C9-95DC0743A9DB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6C0350-90BA-9F40-B400-F4C363CDFA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2244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7A8DC-6611-9947-B7DC-ABD179868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5CB38-6314-B442-B34E-44D64EFDA7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050685" cy="1369287"/>
          </a:xfrm>
        </p:spPr>
        <p:txBody>
          <a:bodyPr/>
          <a:lstStyle/>
          <a:p>
            <a:r>
              <a:rPr lang="el-GR" dirty="0"/>
              <a:t>Γιατί επιλέχθηκε το μέταλλο γι’ αυτή την κατασκευή;</a:t>
            </a:r>
            <a:endParaRPr lang="en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8C91B27-7D3E-734E-90C9-95DC0743A9DB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89CEF-4395-1A45-8F82-E57A0F6584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9657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7A8DC-6611-9947-B7DC-ABD179868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5CB38-6314-B442-B34E-44D64EFDA7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3907810" cy="1369287"/>
          </a:xfrm>
        </p:spPr>
        <p:txBody>
          <a:bodyPr/>
          <a:lstStyle/>
          <a:p>
            <a:r>
              <a:rPr lang="el-GR" dirty="0"/>
              <a:t>Γιατί επιλέχθηκε το γυαλί γι’ αυτή την κατασκευή;</a:t>
            </a:r>
            <a:endParaRPr lang="en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8C91B27-7D3E-734E-90C9-95DC0743A9DB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B70C61-A1DA-4F42-B146-95E595AB5D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5454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C00333-286A-4BA3-AEEB-44848A9E88FE}"/>
</file>

<file path=customXml/itemProps2.xml><?xml version="1.0" encoding="utf-8"?>
<ds:datastoreItem xmlns:ds="http://schemas.openxmlformats.org/officeDocument/2006/customXml" ds:itemID="{35AD76C2-0080-46B4-B208-C1818B4CC735}">
  <ds:schemaRefs>
    <ds:schemaRef ds:uri="http://purl.org/dc/elements/1.1/"/>
    <ds:schemaRef ds:uri="http://purl.org/dc/dcmitype/"/>
    <ds:schemaRef ds:uri="http://www.w3.org/XML/1998/namespace"/>
    <ds:schemaRef ds:uri="http://purl.org/dc/terms/"/>
    <ds:schemaRef ds:uri="8dd429a2-b850-4aa5-85c2-8487e2b197cf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7dd0c2b8-7301-49b5-921e-ab84ec4c20a5"/>
  </ds:schemaRefs>
</ds:datastoreItem>
</file>

<file path=customXml/itemProps3.xml><?xml version="1.0" encoding="utf-8"?>
<ds:datastoreItem xmlns:ds="http://schemas.openxmlformats.org/officeDocument/2006/customXml" ds:itemID="{3F81FF40-6050-4688-B9DA-1EF415DB13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1703</TotalTime>
  <Words>434</Words>
  <Application>Microsoft Macintosh PowerPoint</Application>
  <PresentationFormat>On-screen Show (4:3)</PresentationFormat>
  <Paragraphs>103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  <vt:lpstr>Τι είναι τα πλαστικά;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Maddy Street</dc:creator>
  <cp:lastModifiedBy>Leonidas Kapralos</cp:lastModifiedBy>
  <cp:revision>110</cp:revision>
  <cp:lastPrinted>2018-10-15T11:47:29Z</cp:lastPrinted>
  <dcterms:modified xsi:type="dcterms:W3CDTF">2021-03-10T19:38:28Z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