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1" i="0" u="none" strike="noStrike" cap="none" spc="0" normalizeH="0" baseline="0">
        <a:ln>
          <a:noFill/>
        </a:ln>
        <a:solidFill>
          <a:srgbClr val="091932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91932"/>
        </a:fontRef>
        <a:srgbClr val="09193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8E3"/>
          </a:solidFill>
        </a:fill>
      </a:tcStyle>
    </a:wholeTbl>
    <a:band2H>
      <a:tcTxStyle/>
      <a:tcStyle>
        <a:tcBdr/>
        <a:fill>
          <a:solidFill>
            <a:srgbClr val="EAF4F2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91932"/>
        </a:fontRef>
        <a:srgbClr val="09193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FAEECE"/>
          </a:solidFill>
        </a:fill>
      </a:tcStyle>
    </a:wholeTbl>
    <a:band2H>
      <a:tcTxStyle/>
      <a:tcStyle>
        <a:tcBdr/>
        <a:fill>
          <a:solidFill>
            <a:srgbClr val="FCF6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91932"/>
        </a:fontRef>
        <a:srgbClr val="09193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ACECB"/>
          </a:solidFill>
        </a:fill>
      </a:tcStyle>
    </a:wholeTbl>
    <a:band2H>
      <a:tcTxStyle/>
      <a:tcStyle>
        <a:tcBdr/>
        <a:fill>
          <a:solidFill>
            <a:srgbClr val="E6E8E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91932"/>
        </a:fontRef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7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91932"/>
        </a:fontRef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91932"/>
              </a:solidFill>
              <a:prstDash val="solid"/>
              <a:round/>
            </a:ln>
          </a:top>
          <a:bottom>
            <a:ln w="254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91932"/>
              </a:solidFill>
              <a:prstDash val="solid"/>
              <a:round/>
            </a:ln>
          </a:top>
          <a:bottom>
            <a:ln w="254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91932"/>
        </a:fontRef>
        <a:srgbClr val="091932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ACBCC"/>
          </a:solidFill>
        </a:fill>
      </a:tcStyle>
    </a:wholeTbl>
    <a:band2H>
      <a:tcTxStyle/>
      <a:tcStyle>
        <a:tcBdr/>
        <a:fill>
          <a:solidFill>
            <a:srgbClr val="E6E7E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091932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091932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09193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46"/>
    <p:restoredTop sz="94697"/>
  </p:normalViewPr>
  <p:slideViewPr>
    <p:cSldViewPr snapToGrid="0" snapToObjects="1">
      <p:cViewPr varScale="1">
        <p:scale>
          <a:sx n="83" d="100"/>
          <a:sy n="83" d="100"/>
        </p:scale>
        <p:origin x="208" y="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3" name="Shape 50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n-lt"/>
        <a:ea typeface="+mn-ea"/>
        <a:cs typeface="+mn-cs"/>
        <a:sym typeface="Calibri"/>
      </a:defRPr>
    </a:lvl1pPr>
    <a:lvl2pPr indent="228600" defTabSz="914034" latinLnBrk="0">
      <a:defRPr sz="1200">
        <a:latin typeface="+mn-lt"/>
        <a:ea typeface="+mn-ea"/>
        <a:cs typeface="+mn-cs"/>
        <a:sym typeface="Calibri"/>
      </a:defRPr>
    </a:lvl2pPr>
    <a:lvl3pPr indent="457200" defTabSz="914034" latinLnBrk="0">
      <a:defRPr sz="1200">
        <a:latin typeface="+mn-lt"/>
        <a:ea typeface="+mn-ea"/>
        <a:cs typeface="+mn-cs"/>
        <a:sym typeface="Calibri"/>
      </a:defRPr>
    </a:lvl3pPr>
    <a:lvl4pPr indent="685800" defTabSz="914034" latinLnBrk="0">
      <a:defRPr sz="1200">
        <a:latin typeface="+mn-lt"/>
        <a:ea typeface="+mn-ea"/>
        <a:cs typeface="+mn-cs"/>
        <a:sym typeface="Calibri"/>
      </a:defRPr>
    </a:lvl4pPr>
    <a:lvl5pPr indent="914400" defTabSz="914034" latinLnBrk="0">
      <a:defRPr sz="1200">
        <a:latin typeface="+mn-lt"/>
        <a:ea typeface="+mn-ea"/>
        <a:cs typeface="+mn-cs"/>
        <a:sym typeface="Calibri"/>
      </a:defRPr>
    </a:lvl5pPr>
    <a:lvl6pPr indent="1143000" defTabSz="914034" latinLnBrk="0">
      <a:defRPr sz="1200">
        <a:latin typeface="+mn-lt"/>
        <a:ea typeface="+mn-ea"/>
        <a:cs typeface="+mn-cs"/>
        <a:sym typeface="Calibri"/>
      </a:defRPr>
    </a:lvl6pPr>
    <a:lvl7pPr indent="1371600" defTabSz="914034" latinLnBrk="0">
      <a:defRPr sz="1200">
        <a:latin typeface="+mn-lt"/>
        <a:ea typeface="+mn-ea"/>
        <a:cs typeface="+mn-cs"/>
        <a:sym typeface="Calibri"/>
      </a:defRPr>
    </a:lvl7pPr>
    <a:lvl8pPr indent="1600200" defTabSz="914034" latinLnBrk="0">
      <a:defRPr sz="1200">
        <a:latin typeface="+mn-lt"/>
        <a:ea typeface="+mn-ea"/>
        <a:cs typeface="+mn-cs"/>
        <a:sym typeface="Calibri"/>
      </a:defRPr>
    </a:lvl8pPr>
    <a:lvl9pPr indent="1828800" defTabSz="914034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1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"/>
          <p:cNvSpPr/>
          <p:nvPr/>
        </p:nvSpPr>
        <p:spPr>
          <a:xfrm>
            <a:off x="2783231" y="-1718922"/>
            <a:ext cx="7701159" cy="770115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18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15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6" name="Picture 15" descr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367" y="360916"/>
            <a:ext cx="381968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6188" y="3551971"/>
            <a:ext cx="2373457" cy="33469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  <a:lvl2pPr marL="723900" indent="-266700">
              <a:lnSpc>
                <a:spcPct val="90000"/>
              </a:lnSpc>
              <a:defRPr sz="1800" b="1">
                <a:solidFill>
                  <a:srgbClr val="FFFFFF"/>
                </a:solidFill>
              </a:defRPr>
            </a:lvl2pPr>
            <a:lvl3pPr marL="1234438" indent="-320038">
              <a:lnSpc>
                <a:spcPct val="90000"/>
              </a:lnSpc>
              <a:defRPr sz="1800" b="1">
                <a:solidFill>
                  <a:srgbClr val="FFFFFF"/>
                </a:solidFill>
              </a:defRPr>
            </a:lvl3pPr>
            <a:lvl4pPr marL="1727200" indent="-355600">
              <a:lnSpc>
                <a:spcPct val="90000"/>
              </a:lnSpc>
              <a:defRPr sz="1800" b="1">
                <a:solidFill>
                  <a:srgbClr val="FFFFFF"/>
                </a:solidFill>
              </a:defRPr>
            </a:lvl4pPr>
            <a:lvl5pPr marL="2184400" indent="-355600">
              <a:lnSpc>
                <a:spcPct val="90000"/>
              </a:lnSpc>
              <a:defRPr sz="1800" b="1">
                <a:solidFill>
                  <a:srgbClr val="FFFFFF"/>
                </a:solidFill>
              </a:defRPr>
            </a:lvl5pPr>
          </a:lstStyle>
          <a:p>
            <a:r>
              <a:t>Lesson number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8" name="Text Placeholder 19"/>
          <p:cNvSpPr>
            <a:spLocks noGrp="1"/>
          </p:cNvSpPr>
          <p:nvPr>
            <p:ph type="body" sz="quarter" idx="21" hasCustomPrompt="1"/>
          </p:nvPr>
        </p:nvSpPr>
        <p:spPr>
          <a:xfrm>
            <a:off x="318918" y="3748389"/>
            <a:ext cx="3368678" cy="21129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700"/>
              </a:lnSpc>
              <a:spcBef>
                <a:spcPts val="0"/>
              </a:spcBef>
              <a:buSzTx/>
              <a:buNone/>
              <a:defRPr sz="3400" b="1">
                <a:solidFill>
                  <a:srgbClr val="FFFFFF"/>
                </a:solidFill>
              </a:defRPr>
            </a:lvl1pPr>
          </a:lstStyle>
          <a:p>
            <a:r>
              <a:t>Lesson Title</a:t>
            </a:r>
          </a:p>
        </p:txBody>
      </p:sp>
      <p:sp>
        <p:nvSpPr>
          <p:cNvPr id="19" name="Text Placeholder 23"/>
          <p:cNvSpPr>
            <a:spLocks noGrp="1"/>
          </p:cNvSpPr>
          <p:nvPr>
            <p:ph type="body" sz="quarter" idx="22" hasCustomPrompt="1"/>
          </p:nvPr>
        </p:nvSpPr>
        <p:spPr>
          <a:xfrm>
            <a:off x="400438" y="298557"/>
            <a:ext cx="1477613" cy="292537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defTabSz="758951">
              <a:lnSpc>
                <a:spcPct val="90000"/>
              </a:lnSpc>
              <a:spcBef>
                <a:spcPts val="800"/>
              </a:spcBef>
              <a:buSzTx/>
              <a:buNone/>
              <a:defRPr sz="1300" b="1">
                <a:solidFill>
                  <a:srgbClr val="FFFFFF"/>
                </a:solidFill>
              </a:defRPr>
            </a:lvl1pPr>
          </a:lstStyle>
          <a:p>
            <a:r>
              <a:t>Title</a:t>
            </a:r>
          </a:p>
        </p:txBody>
      </p:sp>
      <p:sp>
        <p:nvSpPr>
          <p:cNvPr id="20" name="Text Placeholder 53"/>
          <p:cNvSpPr>
            <a:spLocks noGrp="1"/>
          </p:cNvSpPr>
          <p:nvPr>
            <p:ph type="body" sz="quarter" idx="23" hasCustomPrompt="1"/>
          </p:nvPr>
        </p:nvSpPr>
        <p:spPr>
          <a:xfrm>
            <a:off x="400867" y="651020"/>
            <a:ext cx="1013970" cy="156984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 defTabSz="502919">
              <a:lnSpc>
                <a:spcPct val="90000"/>
              </a:lnSpc>
              <a:spcBef>
                <a:spcPts val="500"/>
              </a:spcBef>
              <a:buSzTx/>
              <a:buNone/>
              <a:defRPr sz="400" b="1">
                <a:solidFill>
                  <a:srgbClr val="FFFFFF"/>
                </a:solidFill>
              </a:defRPr>
            </a:lvl1pPr>
          </a:lstStyle>
          <a:p>
            <a:r>
              <a:t>Subject | Ages</a:t>
            </a:r>
          </a:p>
        </p:txBody>
      </p:sp>
      <p:sp>
        <p:nvSpPr>
          <p:cNvPr id="21" name="Vertical 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7557024" y="6237287"/>
            <a:ext cx="249527" cy="431802"/>
          </a:xfrm>
          <a:prstGeom prst="rect">
            <a:avLst/>
          </a:prstGeom>
        </p:spPr>
        <p:txBody>
          <a:bodyPr vert="eaVert" anchor="ctr"/>
          <a:lstStyle>
            <a:lvl1pPr marL="0" indent="0" algn="ctr">
              <a:lnSpc>
                <a:spcPct val="90000"/>
              </a:lnSpc>
              <a:buSzTx/>
              <a:buNone/>
              <a:defRPr sz="800" b="1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22" name="Vertical 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211873" y="6237287"/>
            <a:ext cx="249529" cy="431802"/>
          </a:xfrm>
          <a:prstGeom prst="rect">
            <a:avLst/>
          </a:prstGeom>
        </p:spPr>
        <p:txBody>
          <a:bodyPr vert="eaVert" anchor="ctr"/>
          <a:lstStyle>
            <a:lvl1pPr marL="0" indent="0" algn="ctr">
              <a:lnSpc>
                <a:spcPct val="90000"/>
              </a:lnSpc>
              <a:buSzTx/>
              <a:buNone/>
              <a:defRPr sz="800" b="1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4604" y="6266182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28"/>
          <p:cNvSpPr/>
          <p:nvPr/>
        </p:nvSpPr>
        <p:spPr>
          <a:xfrm>
            <a:off x="395287" y="874394"/>
            <a:ext cx="8360049" cy="2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7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7" y="360916"/>
            <a:ext cx="381968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61" y="6479499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37"/>
          <p:cNvSpPr/>
          <p:nvPr/>
        </p:nvSpPr>
        <p:spPr>
          <a:xfrm>
            <a:off x="-1836000" y="-1460903"/>
            <a:ext cx="6488017" cy="6488017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186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18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3187652" cy="136929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–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0" name="Oval 10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1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63538" y="2397181"/>
            <a:ext cx="2543213" cy="241850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Insert - body</a:t>
            </a:r>
          </a:p>
        </p:txBody>
      </p:sp>
      <p:pic>
        <p:nvPicPr>
          <p:cNvPr id="192" name="Picture 11" descr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0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20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3187652" cy="136929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–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04" name="Oval 10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63538" y="2397181"/>
            <a:ext cx="2543213" cy="241850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Insert - body</a:t>
            </a:r>
          </a:p>
        </p:txBody>
      </p:sp>
      <p:pic>
        <p:nvPicPr>
          <p:cNvPr id="206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137"/>
          <p:cNvSpPr/>
          <p:nvPr/>
        </p:nvSpPr>
        <p:spPr>
          <a:xfrm>
            <a:off x="-1836000" y="-1460903"/>
            <a:ext cx="6488017" cy="6488017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5288506" cy="136929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17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18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Oval 6"/>
          <p:cNvSpPr/>
          <p:nvPr/>
        </p:nvSpPr>
        <p:spPr>
          <a:xfrm>
            <a:off x="528990" y="2284003"/>
            <a:ext cx="1847002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0" name="Oval 15"/>
          <p:cNvSpPr/>
          <p:nvPr/>
        </p:nvSpPr>
        <p:spPr>
          <a:xfrm>
            <a:off x="2605676" y="2291561"/>
            <a:ext cx="1847002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1" name="Oval 19"/>
          <p:cNvSpPr/>
          <p:nvPr/>
        </p:nvSpPr>
        <p:spPr>
          <a:xfrm>
            <a:off x="4697476" y="2299117"/>
            <a:ext cx="1847001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Oval 26"/>
          <p:cNvSpPr/>
          <p:nvPr/>
        </p:nvSpPr>
        <p:spPr>
          <a:xfrm>
            <a:off x="6785709" y="2306675"/>
            <a:ext cx="1847001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Oval 29"/>
          <p:cNvSpPr/>
          <p:nvPr/>
        </p:nvSpPr>
        <p:spPr>
          <a:xfrm>
            <a:off x="528990" y="4264971"/>
            <a:ext cx="1847002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Oval 32"/>
          <p:cNvSpPr/>
          <p:nvPr/>
        </p:nvSpPr>
        <p:spPr>
          <a:xfrm>
            <a:off x="2605676" y="4272529"/>
            <a:ext cx="1847002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5" name="Oval 35"/>
          <p:cNvSpPr/>
          <p:nvPr/>
        </p:nvSpPr>
        <p:spPr>
          <a:xfrm>
            <a:off x="4697476" y="4280086"/>
            <a:ext cx="1847001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6" name="Oval 38"/>
          <p:cNvSpPr/>
          <p:nvPr/>
        </p:nvSpPr>
        <p:spPr>
          <a:xfrm>
            <a:off x="6785709" y="4287644"/>
            <a:ext cx="1847001" cy="184700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528637" y="2821394"/>
            <a:ext cx="1847851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28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2604826" y="2821893"/>
            <a:ext cx="1847852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29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697052" y="2821394"/>
            <a:ext cx="1847852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0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785709" y="2821394"/>
            <a:ext cx="1847852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1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527786" y="4870217"/>
            <a:ext cx="1847851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2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2603974" y="4870717"/>
            <a:ext cx="1847851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3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696200" y="4870217"/>
            <a:ext cx="1847852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4" name="Text Placeholder 9"/>
          <p:cNvSpPr>
            <a:spLocks noGrp="1"/>
          </p:cNvSpPr>
          <p:nvPr>
            <p:ph type="body" sz="quarter" idx="28" hasCustomPrompt="1"/>
          </p:nvPr>
        </p:nvSpPr>
        <p:spPr>
          <a:xfrm>
            <a:off x="6784857" y="4870217"/>
            <a:ext cx="1847852" cy="71913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pic>
        <p:nvPicPr>
          <p:cNvPr id="235" name="Picture 24" descr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31" y="6486587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137"/>
          <p:cNvSpPr/>
          <p:nvPr/>
        </p:nvSpPr>
        <p:spPr>
          <a:xfrm>
            <a:off x="-1836000" y="-1522678"/>
            <a:ext cx="6488017" cy="6488017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2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84518"/>
            <a:ext cx="5288506" cy="13692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6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47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Oval 6"/>
          <p:cNvSpPr/>
          <p:nvPr/>
        </p:nvSpPr>
        <p:spPr>
          <a:xfrm>
            <a:off x="862474" y="2482655"/>
            <a:ext cx="2167716" cy="216771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0" name="Oval 15"/>
          <p:cNvSpPr/>
          <p:nvPr/>
        </p:nvSpPr>
        <p:spPr>
          <a:xfrm>
            <a:off x="3492301" y="2462966"/>
            <a:ext cx="2167719" cy="216771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1" name="Oval 19"/>
          <p:cNvSpPr/>
          <p:nvPr/>
        </p:nvSpPr>
        <p:spPr>
          <a:xfrm>
            <a:off x="6120050" y="2462966"/>
            <a:ext cx="2167719" cy="216771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62474" y="3124817"/>
            <a:ext cx="2167715" cy="84401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53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3491302" y="3124817"/>
            <a:ext cx="2161353" cy="84401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54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120050" y="3124817"/>
            <a:ext cx="2168717" cy="84401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pic>
        <p:nvPicPr>
          <p:cNvPr id="255" name="Picture 17" descr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31" y="6486587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399" cy="27384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5296064" cy="99298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>
                <a:solidFill>
                  <a:srgbClr val="25233F"/>
                </a:solidFill>
              </a:defRPr>
            </a:lvl1pPr>
            <a:lvl2pPr marL="781050" indent="-323850">
              <a:lnSpc>
                <a:spcPct val="90000"/>
              </a:lnSpc>
              <a:defRPr sz="3400" b="1">
                <a:solidFill>
                  <a:srgbClr val="25233F"/>
                </a:solidFill>
              </a:defRPr>
            </a:lvl2pPr>
            <a:lvl3pPr marL="1303019" indent="-388619">
              <a:lnSpc>
                <a:spcPct val="90000"/>
              </a:lnSpc>
              <a:defRPr sz="3400" b="1">
                <a:solidFill>
                  <a:srgbClr val="25233F"/>
                </a:solidFill>
              </a:defRPr>
            </a:lvl3pPr>
            <a:lvl4pPr marL="1803400" indent="-431800">
              <a:lnSpc>
                <a:spcPct val="90000"/>
              </a:lnSpc>
              <a:defRPr sz="3400" b="1">
                <a:solidFill>
                  <a:srgbClr val="25233F"/>
                </a:solidFill>
              </a:defRPr>
            </a:lvl4pPr>
            <a:lvl5pPr marL="2260600" indent="-431800">
              <a:lnSpc>
                <a:spcPct val="90000"/>
              </a:lnSpc>
              <a:defRPr sz="3400" b="1">
                <a:solidFill>
                  <a:srgbClr val="25233F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5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66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Oval 11"/>
          <p:cNvSpPr/>
          <p:nvPr/>
        </p:nvSpPr>
        <p:spPr>
          <a:xfrm>
            <a:off x="528990" y="2102635"/>
            <a:ext cx="1847002" cy="1847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9" name="Oval 12"/>
          <p:cNvSpPr/>
          <p:nvPr/>
        </p:nvSpPr>
        <p:spPr>
          <a:xfrm>
            <a:off x="4697476" y="2117749"/>
            <a:ext cx="1847001" cy="1847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0" name="Oval 13"/>
          <p:cNvSpPr/>
          <p:nvPr/>
        </p:nvSpPr>
        <p:spPr>
          <a:xfrm>
            <a:off x="528990" y="4423669"/>
            <a:ext cx="1847002" cy="1847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1" name="Oval 14"/>
          <p:cNvSpPr/>
          <p:nvPr/>
        </p:nvSpPr>
        <p:spPr>
          <a:xfrm>
            <a:off x="4697476" y="4438784"/>
            <a:ext cx="1847001" cy="18470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2484438" y="2117500"/>
            <a:ext cx="2087562" cy="364550"/>
          </a:xfrm>
          <a:prstGeom prst="rect">
            <a:avLst/>
          </a:prstGeom>
        </p:spPr>
        <p:txBody>
          <a:bodyPr anchor="ctr"/>
          <a:lstStyle>
            <a:lvl1pPr marL="0" indent="0" defTabSz="832103">
              <a:lnSpc>
                <a:spcPct val="90000"/>
              </a:lnSpc>
              <a:spcBef>
                <a:spcPts val="900"/>
              </a:spcBef>
              <a:buSzTx/>
              <a:buNone/>
              <a:defRPr sz="1800" b="1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73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2484439" y="2482049"/>
            <a:ext cx="2087562" cy="1467587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800">
                <a:solidFill>
                  <a:srgbClr val="25233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27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659563" y="2117500"/>
            <a:ext cx="2087562" cy="364550"/>
          </a:xfrm>
          <a:prstGeom prst="rect">
            <a:avLst/>
          </a:prstGeom>
        </p:spPr>
        <p:txBody>
          <a:bodyPr anchor="ctr"/>
          <a:lstStyle>
            <a:lvl1pPr marL="0" indent="0" defTabSz="832103">
              <a:lnSpc>
                <a:spcPct val="90000"/>
              </a:lnSpc>
              <a:spcBef>
                <a:spcPts val="900"/>
              </a:spcBef>
              <a:buSzTx/>
              <a:buNone/>
              <a:defRPr sz="1800" b="1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75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659564" y="2482049"/>
            <a:ext cx="2087562" cy="1467587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800">
                <a:solidFill>
                  <a:srgbClr val="25233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276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2492949" y="4446092"/>
            <a:ext cx="2087562" cy="364550"/>
          </a:xfrm>
          <a:prstGeom prst="rect">
            <a:avLst/>
          </a:prstGeom>
        </p:spPr>
        <p:txBody>
          <a:bodyPr anchor="ctr"/>
          <a:lstStyle>
            <a:lvl1pPr marL="0" indent="0" defTabSz="832103">
              <a:lnSpc>
                <a:spcPct val="90000"/>
              </a:lnSpc>
              <a:spcBef>
                <a:spcPts val="900"/>
              </a:spcBef>
              <a:buSzTx/>
              <a:buNone/>
              <a:defRPr sz="1800" b="1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77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2492952" y="4810640"/>
            <a:ext cx="2087562" cy="1467587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800">
                <a:solidFill>
                  <a:srgbClr val="25233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278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661150" y="4438784"/>
            <a:ext cx="2087561" cy="364550"/>
          </a:xfrm>
          <a:prstGeom prst="rect">
            <a:avLst/>
          </a:prstGeom>
        </p:spPr>
        <p:txBody>
          <a:bodyPr anchor="ctr"/>
          <a:lstStyle>
            <a:lvl1pPr marL="0" indent="0" defTabSz="832103">
              <a:lnSpc>
                <a:spcPct val="90000"/>
              </a:lnSpc>
              <a:spcBef>
                <a:spcPts val="900"/>
              </a:spcBef>
              <a:buSzTx/>
              <a:buNone/>
              <a:defRPr sz="1800" b="1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79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661152" y="4803330"/>
            <a:ext cx="2087562" cy="1467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800">
                <a:solidFill>
                  <a:srgbClr val="25233F"/>
                </a:solidFill>
              </a:defRPr>
            </a:lvl1pPr>
          </a:lstStyle>
          <a:p>
            <a:r>
              <a:t>Insert - body</a:t>
            </a:r>
          </a:p>
        </p:txBody>
      </p:sp>
      <p:pic>
        <p:nvPicPr>
          <p:cNvPr id="280" name="Picture 19" descr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31" y="6486587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29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Oval 10"/>
          <p:cNvSpPr/>
          <p:nvPr/>
        </p:nvSpPr>
        <p:spPr>
          <a:xfrm>
            <a:off x="702546" y="2802171"/>
            <a:ext cx="1553963" cy="1553963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3" name="Oval 11"/>
          <p:cNvSpPr/>
          <p:nvPr/>
        </p:nvSpPr>
        <p:spPr>
          <a:xfrm>
            <a:off x="2753803" y="1831311"/>
            <a:ext cx="3662088" cy="366208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4" name="Oval 12"/>
          <p:cNvSpPr/>
          <p:nvPr/>
        </p:nvSpPr>
        <p:spPr>
          <a:xfrm>
            <a:off x="6890418" y="2792983"/>
            <a:ext cx="1553963" cy="1553963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 spc="300"/>
            </a:lvl1pPr>
            <a:lvl2pPr marL="628650" indent="-171450" algn="ctr">
              <a:lnSpc>
                <a:spcPct val="90000"/>
              </a:lnSpc>
              <a:defRPr sz="1800" b="1" spc="300"/>
            </a:lvl2pPr>
            <a:lvl3pPr marL="1120138" indent="-205738" algn="ctr">
              <a:lnSpc>
                <a:spcPct val="90000"/>
              </a:lnSpc>
              <a:defRPr sz="1800" b="1" spc="300"/>
            </a:lvl3pPr>
            <a:lvl4pPr marL="1600200" indent="-228600" algn="ctr">
              <a:lnSpc>
                <a:spcPct val="90000"/>
              </a:lnSpc>
              <a:defRPr sz="1800" b="1" spc="300"/>
            </a:lvl4pPr>
            <a:lvl5pPr marL="2057400" indent="-228600" algn="ctr">
              <a:lnSpc>
                <a:spcPct val="90000"/>
              </a:lnSpc>
              <a:defRPr sz="1800" b="1" spc="300"/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96" name="Text Placeholder 9"/>
          <p:cNvSpPr txBox="1"/>
          <p:nvPr/>
        </p:nvSpPr>
        <p:spPr>
          <a:xfrm>
            <a:off x="6628762" y="3384545"/>
            <a:ext cx="2077276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spc="3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MORE</a:t>
            </a:r>
          </a:p>
        </p:txBody>
      </p:sp>
      <p:sp>
        <p:nvSpPr>
          <p:cNvPr id="297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19" y="2558589"/>
            <a:ext cx="3272300" cy="110294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2400" b="1"/>
            </a:lvl1pPr>
          </a:lstStyle>
          <a:p>
            <a:r>
              <a:t>Insert - question</a:t>
            </a:r>
          </a:p>
        </p:txBody>
      </p:sp>
      <p:sp>
        <p:nvSpPr>
          <p:cNvPr id="298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1" y="4217663"/>
            <a:ext cx="3272302" cy="110295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6000" b="1"/>
            </a:lvl1pPr>
          </a:lstStyle>
          <a:p>
            <a:r>
              <a:t>##</a:t>
            </a:r>
          </a:p>
        </p:txBody>
      </p:sp>
      <p:sp>
        <p:nvSpPr>
          <p:cNvPr id="299" name="TextBox 23"/>
          <p:cNvSpPr txBox="1"/>
          <p:nvPr/>
        </p:nvSpPr>
        <p:spPr>
          <a:xfrm>
            <a:off x="329782" y="934432"/>
            <a:ext cx="5299026" cy="612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Less or more</a:t>
            </a:r>
          </a:p>
        </p:txBody>
      </p:sp>
      <p:sp>
        <p:nvSpPr>
          <p:cNvPr id="3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0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Oval 11"/>
          <p:cNvSpPr/>
          <p:nvPr/>
        </p:nvSpPr>
        <p:spPr>
          <a:xfrm>
            <a:off x="6583043" y="2856508"/>
            <a:ext cx="2167719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2" name="Text Placeholder 9"/>
          <p:cNvSpPr txBox="1"/>
          <p:nvPr/>
        </p:nvSpPr>
        <p:spPr>
          <a:xfrm>
            <a:off x="6628762" y="3384545"/>
            <a:ext cx="2077276" cy="370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spc="3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MORE</a:t>
            </a:r>
          </a:p>
        </p:txBody>
      </p:sp>
      <p:sp>
        <p:nvSpPr>
          <p:cNvPr id="313" name="TextBox 14"/>
          <p:cNvSpPr txBox="1"/>
          <p:nvPr/>
        </p:nvSpPr>
        <p:spPr>
          <a:xfrm>
            <a:off x="329782" y="934432"/>
            <a:ext cx="5299026" cy="612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Less or more</a:t>
            </a:r>
          </a:p>
        </p:txBody>
      </p:sp>
      <p:sp>
        <p:nvSpPr>
          <p:cNvPr id="314" name="Oval 15"/>
          <p:cNvSpPr/>
          <p:nvPr/>
        </p:nvSpPr>
        <p:spPr>
          <a:xfrm>
            <a:off x="2753803" y="1831311"/>
            <a:ext cx="3662088" cy="366208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696464" y="3705785"/>
            <a:ext cx="1924686" cy="110294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4800" b="1">
                <a:solidFill>
                  <a:srgbClr val="FFFFFF"/>
                </a:solidFill>
              </a:defRPr>
            </a:lvl1pPr>
            <a:lvl2pPr marL="914400" indent="-457200" algn="ctr">
              <a:lnSpc>
                <a:spcPct val="90000"/>
              </a:lnSpc>
              <a:defRPr sz="4800" b="1">
                <a:solidFill>
                  <a:srgbClr val="FFFFFF"/>
                </a:solidFill>
              </a:defRPr>
            </a:lvl2pPr>
            <a:lvl3pPr marL="1463038" indent="-548638" algn="ctr">
              <a:lnSpc>
                <a:spcPct val="90000"/>
              </a:lnSpc>
              <a:defRPr sz="4800" b="1">
                <a:solidFill>
                  <a:srgbClr val="FFFFFF"/>
                </a:solidFill>
              </a:defRPr>
            </a:lvl3pPr>
            <a:lvl4pPr marL="1981200" indent="-609600" algn="ctr">
              <a:lnSpc>
                <a:spcPct val="90000"/>
              </a:lnSpc>
              <a:defRPr sz="4800" b="1">
                <a:solidFill>
                  <a:srgbClr val="FFFFFF"/>
                </a:solidFill>
              </a:defRPr>
            </a:lvl4pPr>
            <a:lvl5pPr marL="2438400" indent="-609600" algn="ctr">
              <a:lnSpc>
                <a:spcPct val="90000"/>
              </a:lnSpc>
              <a:defRPr sz="4800" b="1">
                <a:solidFill>
                  <a:srgbClr val="FFFFFF"/>
                </a:solidFill>
              </a:defRPr>
            </a:lvl5pPr>
          </a:lstStyle>
          <a:p>
            <a:r>
              <a:t>##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16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19" y="2558589"/>
            <a:ext cx="3272300" cy="110294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2400" b="1"/>
            </a:lvl1pPr>
          </a:lstStyle>
          <a:p>
            <a:r>
              <a:t>Insert - question</a:t>
            </a:r>
          </a:p>
        </p:txBody>
      </p:sp>
      <p:sp>
        <p:nvSpPr>
          <p:cNvPr id="317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1" y="4217663"/>
            <a:ext cx="3272302" cy="110295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6000" b="1"/>
            </a:lvl1pPr>
          </a:lstStyle>
          <a:p>
            <a:r>
              <a:t>##</a:t>
            </a:r>
          </a:p>
        </p:txBody>
      </p:sp>
      <p:pic>
        <p:nvPicPr>
          <p:cNvPr id="318" name="Picture 16" descr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2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Oval 10"/>
          <p:cNvSpPr/>
          <p:nvPr/>
        </p:nvSpPr>
        <p:spPr>
          <a:xfrm>
            <a:off x="395669" y="2876195"/>
            <a:ext cx="2167716" cy="216771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buSzTx/>
              <a:buNone/>
              <a:defRPr sz="1800" b="1" spc="300"/>
            </a:lvl1pPr>
            <a:lvl2pPr marL="628650" indent="-171450" algn="ctr">
              <a:lnSpc>
                <a:spcPct val="90000"/>
              </a:lnSpc>
              <a:defRPr sz="1800" b="1" spc="300"/>
            </a:lvl2pPr>
            <a:lvl3pPr marL="1120138" indent="-205738" algn="ctr">
              <a:lnSpc>
                <a:spcPct val="90000"/>
              </a:lnSpc>
              <a:defRPr sz="1800" b="1" spc="300"/>
            </a:lvl3pPr>
            <a:lvl4pPr marL="1600200" indent="-228600" algn="ctr">
              <a:lnSpc>
                <a:spcPct val="90000"/>
              </a:lnSpc>
              <a:defRPr sz="1800" b="1" spc="300"/>
            </a:lvl4pPr>
            <a:lvl5pPr marL="2057400" indent="-228600" algn="ctr">
              <a:lnSpc>
                <a:spcPct val="90000"/>
              </a:lnSpc>
              <a:defRPr sz="1800" b="1" spc="300"/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2" name="TextBox 14"/>
          <p:cNvSpPr txBox="1"/>
          <p:nvPr/>
        </p:nvSpPr>
        <p:spPr>
          <a:xfrm>
            <a:off x="329782" y="934432"/>
            <a:ext cx="5299026" cy="612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Less or more</a:t>
            </a:r>
          </a:p>
        </p:txBody>
      </p:sp>
      <p:sp>
        <p:nvSpPr>
          <p:cNvPr id="333" name="Oval 15"/>
          <p:cNvSpPr/>
          <p:nvPr/>
        </p:nvSpPr>
        <p:spPr>
          <a:xfrm>
            <a:off x="2753803" y="1831311"/>
            <a:ext cx="3662088" cy="3662088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4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508817" y="3728442"/>
            <a:ext cx="1924687" cy="110295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4800" b="1">
                <a:solidFill>
                  <a:srgbClr val="FFFFFF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335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6719" y="2558589"/>
            <a:ext cx="3272300" cy="110294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2400" b="1"/>
            </a:lvl1pPr>
          </a:lstStyle>
          <a:p>
            <a:r>
              <a:t>Insert - question</a:t>
            </a:r>
          </a:p>
        </p:txBody>
      </p:sp>
      <p:sp>
        <p:nvSpPr>
          <p:cNvPr id="336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2943941" y="4217663"/>
            <a:ext cx="3272302" cy="110295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SzTx/>
              <a:buNone/>
              <a:defRPr sz="6000" b="1"/>
            </a:lvl1pPr>
          </a:lstStyle>
          <a:p>
            <a:r>
              <a:t>##</a:t>
            </a:r>
          </a:p>
        </p:txBody>
      </p:sp>
      <p:sp>
        <p:nvSpPr>
          <p:cNvPr id="3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4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11"/>
            <a:ext cx="5296064" cy="6500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– gallery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8" name="Rectangle 2"/>
          <p:cNvSpPr/>
          <p:nvPr/>
        </p:nvSpPr>
        <p:spPr>
          <a:xfrm>
            <a:off x="395286" y="1634592"/>
            <a:ext cx="6458434" cy="43056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37"/>
          <p:cNvSpPr/>
          <p:nvPr/>
        </p:nvSpPr>
        <p:spPr>
          <a:xfrm>
            <a:off x="-1767808" y="-1263732"/>
            <a:ext cx="6488017" cy="6488017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31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b="1"/>
            </a:lvl1pPr>
            <a:lvl2pPr marL="647700" indent="-190500">
              <a:lnSpc>
                <a:spcPct val="90000"/>
              </a:lnSpc>
              <a:defRPr b="1"/>
            </a:lvl2pPr>
            <a:lvl3pPr marL="1143000" indent="-228600">
              <a:lnSpc>
                <a:spcPct val="90000"/>
              </a:lnSpc>
              <a:defRPr b="1"/>
            </a:lvl3pPr>
            <a:lvl4pPr marL="1625600" indent="-254000">
              <a:lnSpc>
                <a:spcPct val="90000"/>
              </a:lnSpc>
              <a:defRPr b="1"/>
            </a:lvl4pPr>
            <a:lvl5pPr marL="2082800" indent="-254000">
              <a:lnSpc>
                <a:spcPct val="90000"/>
              </a:lnSpc>
              <a:defRPr b="1"/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4" y="1276845"/>
            <a:ext cx="5290499" cy="1595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</a:lstStyle>
          <a:p>
            <a:r>
              <a:t>Insert - title Insert - title  Insert - title</a:t>
            </a:r>
          </a:p>
        </p:txBody>
      </p:sp>
      <p:sp>
        <p:nvSpPr>
          <p:cNvPr id="37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349946" y="2850835"/>
            <a:ext cx="3542323" cy="354854"/>
          </a:xfrm>
          <a:prstGeom prst="rect">
            <a:avLst/>
          </a:prstGeom>
        </p:spPr>
        <p:txBody>
          <a:bodyPr/>
          <a:lstStyle>
            <a:lvl1pPr marL="0" indent="0" defTabSz="786383">
              <a:lnSpc>
                <a:spcPct val="90000"/>
              </a:lnSpc>
              <a:spcBef>
                <a:spcPts val="800"/>
              </a:spcBef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grpSp>
        <p:nvGrpSpPr>
          <p:cNvPr id="40" name="Group 162"/>
          <p:cNvGrpSpPr/>
          <p:nvPr/>
        </p:nvGrpSpPr>
        <p:grpSpPr>
          <a:xfrm>
            <a:off x="155555" y="3447037"/>
            <a:ext cx="1903155" cy="1921070"/>
            <a:chOff x="-21" y="-9"/>
            <a:chExt cx="1903153" cy="1921068"/>
          </a:xfrm>
        </p:grpSpPr>
        <p:sp>
          <p:nvSpPr>
            <p:cNvPr id="38" name="Shape 159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1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39" name="Shape 161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01</a:t>
              </a:r>
            </a:p>
          </p:txBody>
        </p:sp>
      </p:grpSp>
      <p:grpSp>
        <p:nvGrpSpPr>
          <p:cNvPr id="43" name="Group 166"/>
          <p:cNvGrpSpPr/>
          <p:nvPr/>
        </p:nvGrpSpPr>
        <p:grpSpPr>
          <a:xfrm>
            <a:off x="2898142" y="3397950"/>
            <a:ext cx="1903155" cy="1921070"/>
            <a:chOff x="-21" y="-9"/>
            <a:chExt cx="1903153" cy="1921068"/>
          </a:xfrm>
        </p:grpSpPr>
        <p:sp>
          <p:nvSpPr>
            <p:cNvPr id="41" name="Shape 163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42" name="Shape 165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46" name="Group 170"/>
          <p:cNvGrpSpPr/>
          <p:nvPr/>
        </p:nvGrpSpPr>
        <p:grpSpPr>
          <a:xfrm>
            <a:off x="5652829" y="3397950"/>
            <a:ext cx="1903155" cy="1921070"/>
            <a:chOff x="-21" y="-9"/>
            <a:chExt cx="1903153" cy="1921068"/>
          </a:xfrm>
        </p:grpSpPr>
        <p:sp>
          <p:nvSpPr>
            <p:cNvPr id="44" name="Shape 167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45" name="Shape 169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03</a:t>
              </a:r>
            </a:p>
          </p:txBody>
        </p:sp>
      </p:grpSp>
      <p:sp>
        <p:nvSpPr>
          <p:cNvPr id="47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668137" y="3825466"/>
            <a:ext cx="2265362" cy="8969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3375080" y="3825466"/>
            <a:ext cx="2265362" cy="8969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49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126745" y="3819178"/>
            <a:ext cx="2265362" cy="8969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pic>
        <p:nvPicPr>
          <p:cNvPr id="50" name="Picture 22" descr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833" y="1092240"/>
            <a:ext cx="374319" cy="374319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59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0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11"/>
            <a:ext cx="5296064" cy="6500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– video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62" name="Rectangle 2"/>
          <p:cNvSpPr/>
          <p:nvPr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69" name="Group 4"/>
          <p:cNvGrpSpPr/>
          <p:nvPr/>
        </p:nvGrpSpPr>
        <p:grpSpPr>
          <a:xfrm>
            <a:off x="395287" y="6073321"/>
            <a:ext cx="2079659" cy="285845"/>
            <a:chOff x="-1" y="-2"/>
            <a:chExt cx="2079658" cy="285844"/>
          </a:xfrm>
        </p:grpSpPr>
        <p:grpSp>
          <p:nvGrpSpPr>
            <p:cNvPr id="367" name="Group 18"/>
            <p:cNvGrpSpPr/>
            <p:nvPr/>
          </p:nvGrpSpPr>
          <p:grpSpPr>
            <a:xfrm>
              <a:off x="-2" y="-3"/>
              <a:ext cx="2079660" cy="283229"/>
              <a:chOff x="0" y="-2"/>
              <a:chExt cx="2079658" cy="283228"/>
            </a:xfrm>
          </p:grpSpPr>
          <p:grpSp>
            <p:nvGrpSpPr>
              <p:cNvPr id="365" name="Group 21"/>
              <p:cNvGrpSpPr/>
              <p:nvPr/>
            </p:nvGrpSpPr>
            <p:grpSpPr>
              <a:xfrm>
                <a:off x="-1" y="-3"/>
                <a:ext cx="2079660" cy="283229"/>
                <a:chOff x="0" y="-1"/>
                <a:chExt cx="2079658" cy="283228"/>
              </a:xfrm>
            </p:grpSpPr>
            <p:sp>
              <p:nvSpPr>
                <p:cNvPr id="363" name="Oval 23"/>
                <p:cNvSpPr/>
                <p:nvPr/>
              </p:nvSpPr>
              <p:spPr>
                <a:xfrm>
                  <a:off x="-1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64" name="Oval 24"/>
                <p:cNvSpPr/>
                <p:nvPr/>
              </p:nvSpPr>
              <p:spPr>
                <a:xfrm>
                  <a:off x="1796434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66" name="Rectangle 22"/>
              <p:cNvSpPr/>
              <p:nvPr/>
            </p:nvSpPr>
            <p:spPr>
              <a:xfrm>
                <a:off x="122603" y="2317"/>
                <a:ext cx="1836894" cy="28090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 b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68" name="TextBox 25"/>
            <p:cNvSpPr txBox="1"/>
            <p:nvPr/>
          </p:nvSpPr>
          <p:spPr>
            <a:xfrm>
              <a:off x="0" y="3906"/>
              <a:ext cx="2079653" cy="281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200" spc="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VIEW VIDEO</a:t>
              </a:r>
            </a:p>
          </p:txBody>
        </p:sp>
      </p:grpSp>
      <p:sp>
        <p:nvSpPr>
          <p:cNvPr id="370" name="Rectangle 26"/>
          <p:cNvSpPr/>
          <p:nvPr/>
        </p:nvSpPr>
        <p:spPr>
          <a:xfrm>
            <a:off x="533644" y="6288671"/>
            <a:ext cx="1802940" cy="6671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462" y="1095802"/>
            <a:ext cx="369410" cy="369410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381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8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11"/>
            <a:ext cx="5296064" cy="6500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– activity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84" name="Rectangle 2"/>
          <p:cNvSpPr/>
          <p:nvPr/>
        </p:nvSpPr>
        <p:spPr>
          <a:xfrm>
            <a:off x="395286" y="1634592"/>
            <a:ext cx="6458434" cy="430562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91" name="Group 6"/>
          <p:cNvGrpSpPr/>
          <p:nvPr/>
        </p:nvGrpSpPr>
        <p:grpSpPr>
          <a:xfrm>
            <a:off x="395287" y="6073321"/>
            <a:ext cx="2079659" cy="285845"/>
            <a:chOff x="-1" y="-2"/>
            <a:chExt cx="2079658" cy="285844"/>
          </a:xfrm>
        </p:grpSpPr>
        <p:grpSp>
          <p:nvGrpSpPr>
            <p:cNvPr id="389" name="Group 25"/>
            <p:cNvGrpSpPr/>
            <p:nvPr/>
          </p:nvGrpSpPr>
          <p:grpSpPr>
            <a:xfrm>
              <a:off x="-2" y="-3"/>
              <a:ext cx="2079660" cy="283229"/>
              <a:chOff x="0" y="-2"/>
              <a:chExt cx="2079658" cy="283228"/>
            </a:xfrm>
          </p:grpSpPr>
          <p:grpSp>
            <p:nvGrpSpPr>
              <p:cNvPr id="387" name="Group 26"/>
              <p:cNvGrpSpPr/>
              <p:nvPr/>
            </p:nvGrpSpPr>
            <p:grpSpPr>
              <a:xfrm>
                <a:off x="-1" y="-3"/>
                <a:ext cx="2079660" cy="283229"/>
                <a:chOff x="0" y="-1"/>
                <a:chExt cx="2079658" cy="283228"/>
              </a:xfrm>
            </p:grpSpPr>
            <p:sp>
              <p:nvSpPr>
                <p:cNvPr id="385" name="Oval 28"/>
                <p:cNvSpPr/>
                <p:nvPr/>
              </p:nvSpPr>
              <p:spPr>
                <a:xfrm>
                  <a:off x="-1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86" name="Oval 29"/>
                <p:cNvSpPr/>
                <p:nvPr/>
              </p:nvSpPr>
              <p:spPr>
                <a:xfrm>
                  <a:off x="1796434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88" name="Rectangle 27"/>
              <p:cNvSpPr/>
              <p:nvPr/>
            </p:nvSpPr>
            <p:spPr>
              <a:xfrm>
                <a:off x="122603" y="2317"/>
                <a:ext cx="1836894" cy="28090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 b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90" name="TextBox 30"/>
            <p:cNvSpPr txBox="1"/>
            <p:nvPr/>
          </p:nvSpPr>
          <p:spPr>
            <a:xfrm>
              <a:off x="0" y="3906"/>
              <a:ext cx="2079653" cy="281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200" spc="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VIEW ACTIVITY</a:t>
              </a:r>
            </a:p>
          </p:txBody>
        </p:sp>
      </p:grpSp>
      <p:sp>
        <p:nvSpPr>
          <p:cNvPr id="392" name="Rectangle 31"/>
          <p:cNvSpPr/>
          <p:nvPr/>
        </p:nvSpPr>
        <p:spPr>
          <a:xfrm>
            <a:off x="533644" y="6288671"/>
            <a:ext cx="1802940" cy="6671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137"/>
          <p:cNvSpPr/>
          <p:nvPr/>
        </p:nvSpPr>
        <p:spPr>
          <a:xfrm>
            <a:off x="-1836000" y="-1460903"/>
            <a:ext cx="6488017" cy="6488017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401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0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1000701"/>
            <a:ext cx="5296064" cy="9433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Student/activity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6" name="Rectangle 2"/>
          <p:cNvSpPr/>
          <p:nvPr/>
        </p:nvSpPr>
        <p:spPr>
          <a:xfrm>
            <a:off x="395289" y="1944059"/>
            <a:ext cx="3066870" cy="43374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7" name="Rectangle 12"/>
          <p:cNvSpPr/>
          <p:nvPr/>
        </p:nvSpPr>
        <p:spPr>
          <a:xfrm>
            <a:off x="3971969" y="1952151"/>
            <a:ext cx="3066872" cy="433743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210"/>
          <p:cNvSpPr/>
          <p:nvPr/>
        </p:nvSpPr>
        <p:spPr>
          <a:xfrm>
            <a:off x="-2463106" y="-2587281"/>
            <a:ext cx="8459715" cy="8459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6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1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9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11"/>
            <a:ext cx="5296064" cy="6500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21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364151" y="2421932"/>
            <a:ext cx="5296064" cy="6500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r>
              <a:t>Insert</a:t>
            </a:r>
          </a:p>
        </p:txBody>
      </p:sp>
      <p:sp>
        <p:nvSpPr>
          <p:cNvPr id="4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137"/>
          <p:cNvSpPr/>
          <p:nvPr/>
        </p:nvSpPr>
        <p:spPr>
          <a:xfrm>
            <a:off x="-1836000" y="-1460903"/>
            <a:ext cx="6488017" cy="6488017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430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3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extBox 10"/>
          <p:cNvSpPr txBox="1"/>
          <p:nvPr/>
        </p:nvSpPr>
        <p:spPr>
          <a:xfrm>
            <a:off x="363536" y="1172036"/>
            <a:ext cx="6415785" cy="612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Οι εικόνες αποδίδονται στους</a:t>
            </a:r>
          </a:p>
        </p:txBody>
      </p:sp>
      <p:sp>
        <p:nvSpPr>
          <p:cNvPr id="434" name="TextBox 11"/>
          <p:cNvSpPr txBox="1"/>
          <p:nvPr/>
        </p:nvSpPr>
        <p:spPr>
          <a:xfrm>
            <a:off x="363538" y="6407479"/>
            <a:ext cx="7623622" cy="30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Όλες οι υπόλοιπες εικόνες παραχωρήθηκαν από την Encounter Edu.</a:t>
            </a:r>
          </a:p>
        </p:txBody>
      </p:sp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31" y="6486587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210"/>
          <p:cNvSpPr/>
          <p:nvPr/>
        </p:nvSpPr>
        <p:spPr>
          <a:xfrm>
            <a:off x="924214" y="2139395"/>
            <a:ext cx="2545773" cy="2545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0" name="TextBox 5"/>
          <p:cNvSpPr txBox="1"/>
          <p:nvPr/>
        </p:nvSpPr>
        <p:spPr>
          <a:xfrm>
            <a:off x="4035450" y="3089211"/>
            <a:ext cx="4487279" cy="65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800">
                <a:solidFill>
                  <a:schemeClr val="accent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Click through to master slide, to copy and paste element.</a:t>
            </a:r>
          </a:p>
        </p:txBody>
      </p:sp>
      <p:sp>
        <p:nvSpPr>
          <p:cNvPr id="4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31" y="6486587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5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61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8" y="1083601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2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341" y="1111724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3" name="Picture 9" descr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3394" y="1083601"/>
            <a:ext cx="1370149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4" name="Picture 10" descr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7447" y="1111724"/>
            <a:ext cx="1370149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5" name="Picture 11" descr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499" y="1111724"/>
            <a:ext cx="1370149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6" name="Picture 12" descr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288" y="2522507"/>
            <a:ext cx="1370147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7" name="Picture 13" descr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79340" y="2522507"/>
            <a:ext cx="1370148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8" name="Picture 14" descr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3394" y="2522504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9" name="Picture 15" descr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47447" y="2522503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0" name="Picture 16" descr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1499" y="2522503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1" name="Picture 17" descr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288" y="3934052"/>
            <a:ext cx="1370147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2" name="Picture 18" descr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82652" y="3933287"/>
            <a:ext cx="1370148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3" name="Picture 20" descr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60083" y="3933285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4" name="Picture 21" descr="Picture 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57380" y="3933285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75" name="Picture 22" descr="Picture 2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54676" y="3933285"/>
            <a:ext cx="1370149" cy="102761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7" name="TextBox 1"/>
          <p:cNvSpPr txBox="1"/>
          <p:nvPr/>
        </p:nvSpPr>
        <p:spPr>
          <a:xfrm>
            <a:off x="395288" y="2153785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Title page</a:t>
            </a:r>
          </a:p>
        </p:txBody>
      </p:sp>
      <p:sp>
        <p:nvSpPr>
          <p:cNvPr id="478" name="TextBox 25"/>
          <p:cNvSpPr txBox="1"/>
          <p:nvPr/>
        </p:nvSpPr>
        <p:spPr>
          <a:xfrm>
            <a:off x="1979339" y="2153785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Learning outcomes 1</a:t>
            </a:r>
          </a:p>
        </p:txBody>
      </p:sp>
      <p:sp>
        <p:nvSpPr>
          <p:cNvPr id="479" name="TextBox 26"/>
          <p:cNvSpPr txBox="1"/>
          <p:nvPr/>
        </p:nvSpPr>
        <p:spPr>
          <a:xfrm>
            <a:off x="3535807" y="2153785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Learning outcomes 2</a:t>
            </a:r>
          </a:p>
        </p:txBody>
      </p:sp>
      <p:sp>
        <p:nvSpPr>
          <p:cNvPr id="480" name="TextBox 27"/>
          <p:cNvSpPr txBox="1"/>
          <p:nvPr/>
        </p:nvSpPr>
        <p:spPr>
          <a:xfrm>
            <a:off x="5147445" y="2153785"/>
            <a:ext cx="1370149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Learning objectives 1</a:t>
            </a:r>
          </a:p>
        </p:txBody>
      </p:sp>
      <p:sp>
        <p:nvSpPr>
          <p:cNvPr id="481" name="TextBox 28"/>
          <p:cNvSpPr txBox="1"/>
          <p:nvPr/>
        </p:nvSpPr>
        <p:spPr>
          <a:xfrm>
            <a:off x="6731496" y="2153785"/>
            <a:ext cx="1370149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Lesson brief 1</a:t>
            </a:r>
          </a:p>
        </p:txBody>
      </p:sp>
      <p:sp>
        <p:nvSpPr>
          <p:cNvPr id="482" name="TextBox 29"/>
          <p:cNvSpPr txBox="1"/>
          <p:nvPr/>
        </p:nvSpPr>
        <p:spPr>
          <a:xfrm>
            <a:off x="395288" y="3590640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Standard page 1 </a:t>
            </a:r>
          </a:p>
        </p:txBody>
      </p:sp>
      <p:sp>
        <p:nvSpPr>
          <p:cNvPr id="483" name="TextBox 30"/>
          <p:cNvSpPr txBox="1"/>
          <p:nvPr/>
        </p:nvSpPr>
        <p:spPr>
          <a:xfrm>
            <a:off x="1979339" y="3590640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Standard page 2</a:t>
            </a:r>
          </a:p>
        </p:txBody>
      </p:sp>
      <p:sp>
        <p:nvSpPr>
          <p:cNvPr id="484" name="TextBox 31"/>
          <p:cNvSpPr txBox="1"/>
          <p:nvPr/>
        </p:nvSpPr>
        <p:spPr>
          <a:xfrm>
            <a:off x="3535807" y="3590640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Standard page 3</a:t>
            </a:r>
          </a:p>
        </p:txBody>
      </p:sp>
      <p:sp>
        <p:nvSpPr>
          <p:cNvPr id="485" name="TextBox 32"/>
          <p:cNvSpPr txBox="1"/>
          <p:nvPr/>
        </p:nvSpPr>
        <p:spPr>
          <a:xfrm>
            <a:off x="5147445" y="3590640"/>
            <a:ext cx="1370149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Standard page 4</a:t>
            </a:r>
          </a:p>
        </p:txBody>
      </p:sp>
      <p:sp>
        <p:nvSpPr>
          <p:cNvPr id="486" name="TextBox 33"/>
          <p:cNvSpPr txBox="1"/>
          <p:nvPr/>
        </p:nvSpPr>
        <p:spPr>
          <a:xfrm>
            <a:off x="6731496" y="3590640"/>
            <a:ext cx="1370149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Points page 1</a:t>
            </a:r>
          </a:p>
        </p:txBody>
      </p:sp>
      <p:sp>
        <p:nvSpPr>
          <p:cNvPr id="487" name="TextBox 34"/>
          <p:cNvSpPr txBox="1"/>
          <p:nvPr/>
        </p:nvSpPr>
        <p:spPr>
          <a:xfrm>
            <a:off x="358574" y="5006452"/>
            <a:ext cx="1370147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Points page 2</a:t>
            </a:r>
          </a:p>
        </p:txBody>
      </p:sp>
      <p:sp>
        <p:nvSpPr>
          <p:cNvPr id="488" name="TextBox 35"/>
          <p:cNvSpPr txBox="1"/>
          <p:nvPr/>
        </p:nvSpPr>
        <p:spPr>
          <a:xfrm>
            <a:off x="1942625" y="5006452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Points page 3</a:t>
            </a:r>
          </a:p>
        </p:txBody>
      </p:sp>
      <p:sp>
        <p:nvSpPr>
          <p:cNvPr id="489" name="TextBox 36"/>
          <p:cNvSpPr txBox="1"/>
          <p:nvPr/>
        </p:nvSpPr>
        <p:spPr>
          <a:xfrm>
            <a:off x="3499093" y="5006452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Encounter gallery link</a:t>
            </a:r>
          </a:p>
        </p:txBody>
      </p:sp>
      <p:sp>
        <p:nvSpPr>
          <p:cNvPr id="490" name="TextBox 37"/>
          <p:cNvSpPr txBox="1"/>
          <p:nvPr/>
        </p:nvSpPr>
        <p:spPr>
          <a:xfrm>
            <a:off x="5110731" y="5006452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Encounter video link</a:t>
            </a:r>
          </a:p>
        </p:txBody>
      </p:sp>
      <p:sp>
        <p:nvSpPr>
          <p:cNvPr id="491" name="TextBox 38"/>
          <p:cNvSpPr txBox="1"/>
          <p:nvPr/>
        </p:nvSpPr>
        <p:spPr>
          <a:xfrm>
            <a:off x="6694784" y="5006452"/>
            <a:ext cx="1370149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Encounter activity link</a:t>
            </a:r>
          </a:p>
        </p:txBody>
      </p:sp>
      <p:pic>
        <p:nvPicPr>
          <p:cNvPr id="492" name="Picture 39" descr="Picture 3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5288" y="5369421"/>
            <a:ext cx="1376975" cy="103273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93" name="Picture 41" descr="Picture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9339" y="5369421"/>
            <a:ext cx="1376976" cy="1032733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94" name="TextBox 43"/>
          <p:cNvSpPr txBox="1"/>
          <p:nvPr/>
        </p:nvSpPr>
        <p:spPr>
          <a:xfrm>
            <a:off x="395288" y="6453644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Student/activity sheets 1</a:t>
            </a:r>
          </a:p>
        </p:txBody>
      </p:sp>
      <p:sp>
        <p:nvSpPr>
          <p:cNvPr id="495" name="TextBox 44"/>
          <p:cNvSpPr txBox="1"/>
          <p:nvPr/>
        </p:nvSpPr>
        <p:spPr>
          <a:xfrm>
            <a:off x="1979339" y="6453644"/>
            <a:ext cx="1370148" cy="218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80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Credit page 1</a:t>
            </a:r>
          </a:p>
        </p:txBody>
      </p:sp>
      <p:sp>
        <p:nvSpPr>
          <p:cNvPr id="4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4604" y="6266182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137"/>
          <p:cNvSpPr/>
          <p:nvPr/>
        </p:nvSpPr>
        <p:spPr>
          <a:xfrm>
            <a:off x="-1840889" y="-1528792"/>
            <a:ext cx="6488017" cy="6488017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9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1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b="1"/>
            </a:lvl1pPr>
            <a:lvl2pPr marL="647700" indent="-190500">
              <a:lnSpc>
                <a:spcPct val="90000"/>
              </a:lnSpc>
              <a:defRPr b="1"/>
            </a:lvl2pPr>
            <a:lvl3pPr marL="1143000" indent="-228600">
              <a:lnSpc>
                <a:spcPct val="90000"/>
              </a:lnSpc>
              <a:defRPr b="1"/>
            </a:lvl3pPr>
            <a:lvl4pPr marL="1625600" indent="-254000">
              <a:lnSpc>
                <a:spcPct val="90000"/>
              </a:lnSpc>
              <a:defRPr b="1"/>
            </a:lvl4pPr>
            <a:lvl5pPr marL="2082800" indent="-254000">
              <a:lnSpc>
                <a:spcPct val="90000"/>
              </a:lnSpc>
              <a:defRPr b="1"/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4" y="1276845"/>
            <a:ext cx="4086032" cy="128527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</a:lstStyle>
          <a:p>
            <a:r>
              <a:t>Insert – title</a:t>
            </a:r>
          </a:p>
        </p:txBody>
      </p:sp>
      <p:grpSp>
        <p:nvGrpSpPr>
          <p:cNvPr id="67" name="Group 166"/>
          <p:cNvGrpSpPr/>
          <p:nvPr/>
        </p:nvGrpSpPr>
        <p:grpSpPr>
          <a:xfrm>
            <a:off x="2973713" y="2391309"/>
            <a:ext cx="1903155" cy="1921070"/>
            <a:chOff x="-21" y="-9"/>
            <a:chExt cx="1903153" cy="1921068"/>
          </a:xfrm>
        </p:grpSpPr>
        <p:sp>
          <p:nvSpPr>
            <p:cNvPr id="65" name="Shape 163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66" name="Shape 165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70" name="Group 170"/>
          <p:cNvGrpSpPr/>
          <p:nvPr/>
        </p:nvGrpSpPr>
        <p:grpSpPr>
          <a:xfrm>
            <a:off x="5728400" y="2391309"/>
            <a:ext cx="1903155" cy="1921070"/>
            <a:chOff x="-21" y="-9"/>
            <a:chExt cx="1903153" cy="1921068"/>
          </a:xfrm>
        </p:grpSpPr>
        <p:sp>
          <p:nvSpPr>
            <p:cNvPr id="68" name="Shape 167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69" name="Shape 169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03</a:t>
              </a:r>
            </a:p>
          </p:txBody>
        </p:sp>
      </p:grpSp>
      <p:grpSp>
        <p:nvGrpSpPr>
          <p:cNvPr id="73" name="Group 174"/>
          <p:cNvGrpSpPr/>
          <p:nvPr/>
        </p:nvGrpSpPr>
        <p:grpSpPr>
          <a:xfrm>
            <a:off x="301252" y="4436316"/>
            <a:ext cx="1903155" cy="1921071"/>
            <a:chOff x="-21" y="-9"/>
            <a:chExt cx="1903154" cy="1921069"/>
          </a:xfrm>
        </p:grpSpPr>
        <p:sp>
          <p:nvSpPr>
            <p:cNvPr id="71" name="Shape 171"/>
            <p:cNvSpPr/>
            <p:nvPr/>
          </p:nvSpPr>
          <p:spPr>
            <a:xfrm rot="19542695">
              <a:off x="280572" y="255464"/>
              <a:ext cx="1341967" cy="1410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1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72" name="Shape 173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04</a:t>
              </a:r>
            </a:p>
          </p:txBody>
        </p:sp>
      </p:grpSp>
      <p:grpSp>
        <p:nvGrpSpPr>
          <p:cNvPr id="76" name="Group 178"/>
          <p:cNvGrpSpPr/>
          <p:nvPr/>
        </p:nvGrpSpPr>
        <p:grpSpPr>
          <a:xfrm>
            <a:off x="2973713" y="4338141"/>
            <a:ext cx="1903155" cy="1921071"/>
            <a:chOff x="-21" y="-9"/>
            <a:chExt cx="1903154" cy="1921069"/>
          </a:xfrm>
        </p:grpSpPr>
        <p:sp>
          <p:nvSpPr>
            <p:cNvPr id="74" name="Shape 175"/>
            <p:cNvSpPr/>
            <p:nvPr/>
          </p:nvSpPr>
          <p:spPr>
            <a:xfrm rot="19542695">
              <a:off x="280572" y="255464"/>
              <a:ext cx="1341967" cy="1410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75" name="Shape 177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05</a:t>
              </a:r>
            </a:p>
          </p:txBody>
        </p:sp>
      </p:grpSp>
      <p:grpSp>
        <p:nvGrpSpPr>
          <p:cNvPr id="79" name="Group 182"/>
          <p:cNvGrpSpPr/>
          <p:nvPr/>
        </p:nvGrpSpPr>
        <p:grpSpPr>
          <a:xfrm>
            <a:off x="5728400" y="4338141"/>
            <a:ext cx="1903155" cy="1921071"/>
            <a:chOff x="-21" y="-9"/>
            <a:chExt cx="1903154" cy="1921069"/>
          </a:xfrm>
        </p:grpSpPr>
        <p:sp>
          <p:nvSpPr>
            <p:cNvPr id="77" name="Shape 179"/>
            <p:cNvSpPr/>
            <p:nvPr/>
          </p:nvSpPr>
          <p:spPr>
            <a:xfrm rot="19542695">
              <a:off x="280572" y="255464"/>
              <a:ext cx="1341967" cy="1410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6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78" name="Shape 181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06</a:t>
              </a:r>
            </a:p>
          </p:txBody>
        </p:sp>
      </p:grpSp>
      <p:sp>
        <p:nvSpPr>
          <p:cNvPr id="80" name="Text Placeholder 77"/>
          <p:cNvSpPr>
            <a:spLocks noGrp="1"/>
          </p:cNvSpPr>
          <p:nvPr>
            <p:ph type="body" sz="quarter" idx="22" hasCustomPrompt="1"/>
          </p:nvPr>
        </p:nvSpPr>
        <p:spPr>
          <a:xfrm>
            <a:off x="745810" y="2820460"/>
            <a:ext cx="2278653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grpSp>
        <p:nvGrpSpPr>
          <p:cNvPr id="83" name="Group 162"/>
          <p:cNvGrpSpPr/>
          <p:nvPr/>
        </p:nvGrpSpPr>
        <p:grpSpPr>
          <a:xfrm>
            <a:off x="230420" y="2440396"/>
            <a:ext cx="1903155" cy="1921070"/>
            <a:chOff x="-21" y="-9"/>
            <a:chExt cx="1903153" cy="1921068"/>
          </a:xfrm>
        </p:grpSpPr>
        <p:sp>
          <p:nvSpPr>
            <p:cNvPr id="81" name="Shape 159"/>
            <p:cNvSpPr/>
            <p:nvPr/>
          </p:nvSpPr>
          <p:spPr>
            <a:xfrm rot="19542695">
              <a:off x="280572" y="255463"/>
              <a:ext cx="1341967" cy="141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28600">
                <a:defRPr sz="100" b="0">
                  <a:solidFill>
                    <a:srgbClr val="464646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/>
            </a:p>
          </p:txBody>
        </p:sp>
        <p:sp>
          <p:nvSpPr>
            <p:cNvPr id="82" name="Shape 161"/>
            <p:cNvSpPr txBox="1"/>
            <p:nvPr/>
          </p:nvSpPr>
          <p:spPr>
            <a:xfrm>
              <a:off x="121463" y="126387"/>
              <a:ext cx="355996" cy="2489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t>01</a:t>
              </a:r>
            </a:p>
          </p:txBody>
        </p:sp>
      </p:grpSp>
      <p:sp>
        <p:nvSpPr>
          <p:cNvPr id="84" name="Text Placeholder 77"/>
          <p:cNvSpPr>
            <a:spLocks noGrp="1"/>
          </p:cNvSpPr>
          <p:nvPr>
            <p:ph type="body" sz="quarter" idx="23" hasCustomPrompt="1"/>
          </p:nvPr>
        </p:nvSpPr>
        <p:spPr>
          <a:xfrm>
            <a:off x="3467918" y="2816324"/>
            <a:ext cx="2278655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85" name="Text Placeholder 77"/>
          <p:cNvSpPr>
            <a:spLocks noGrp="1"/>
          </p:cNvSpPr>
          <p:nvPr>
            <p:ph type="body" sz="quarter" idx="24" hasCustomPrompt="1"/>
          </p:nvPr>
        </p:nvSpPr>
        <p:spPr>
          <a:xfrm>
            <a:off x="748615" y="4861331"/>
            <a:ext cx="2278653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86" name="Text Placeholder 77"/>
          <p:cNvSpPr>
            <a:spLocks noGrp="1"/>
          </p:cNvSpPr>
          <p:nvPr>
            <p:ph type="body" sz="quarter" idx="25" hasCustomPrompt="1"/>
          </p:nvPr>
        </p:nvSpPr>
        <p:spPr>
          <a:xfrm>
            <a:off x="3455296" y="4861330"/>
            <a:ext cx="2278655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87" name="Text Placeholder 77"/>
          <p:cNvSpPr>
            <a:spLocks noGrp="1"/>
          </p:cNvSpPr>
          <p:nvPr>
            <p:ph type="body" sz="quarter" idx="26" hasCustomPrompt="1"/>
          </p:nvPr>
        </p:nvSpPr>
        <p:spPr>
          <a:xfrm>
            <a:off x="6159732" y="4861328"/>
            <a:ext cx="2278655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88" name="Text Placeholder 77"/>
          <p:cNvSpPr>
            <a:spLocks noGrp="1"/>
          </p:cNvSpPr>
          <p:nvPr>
            <p:ph type="body" sz="quarter" idx="27" hasCustomPrompt="1"/>
          </p:nvPr>
        </p:nvSpPr>
        <p:spPr>
          <a:xfrm>
            <a:off x="6163738" y="2820460"/>
            <a:ext cx="2278655" cy="105338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1700" b="1"/>
            </a:lvl1pPr>
          </a:lstStyle>
          <a:p>
            <a:r>
              <a:t>Insert - learning outcomes</a:t>
            </a:r>
          </a:p>
        </p:txBody>
      </p:sp>
      <p:sp>
        <p:nvSpPr>
          <p:cNvPr id="89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4571998" y="1274914"/>
            <a:ext cx="4080796" cy="128721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</a:lstStyle>
          <a:p>
            <a:r>
              <a:t>Insert - title</a:t>
            </a:r>
          </a:p>
        </p:txBody>
      </p:sp>
      <p:pic>
        <p:nvPicPr>
          <p:cNvPr id="90" name="Picture 34" descr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half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Todays learning, point number 1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28"/>
          <p:cNvSpPr/>
          <p:nvPr/>
        </p:nvSpPr>
        <p:spPr>
          <a:xfrm>
            <a:off x="395287" y="874394"/>
            <a:ext cx="8360049" cy="2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0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7" y="360916"/>
            <a:ext cx="381968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572000" y="1823659"/>
            <a:ext cx="4183063" cy="361315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647700" indent="-190500">
              <a:defRPr>
                <a:solidFill>
                  <a:srgbClr val="FFFFFF"/>
                </a:solidFill>
              </a:defRPr>
            </a:lvl2pPr>
            <a:lvl3pPr marL="1143000" indent="-228600">
              <a:defRPr>
                <a:solidFill>
                  <a:srgbClr val="FFFFFF"/>
                </a:solidFill>
              </a:defRPr>
            </a:lvl3pPr>
            <a:lvl4pPr marL="1625600" indent="-254000">
              <a:defRPr>
                <a:solidFill>
                  <a:srgbClr val="FFFFFF"/>
                </a:solidFill>
              </a:defRPr>
            </a:lvl4pPr>
            <a:lvl5pPr marL="2082800" indent="-254000">
              <a:defRPr>
                <a:solidFill>
                  <a:srgbClr val="FFFFFF"/>
                </a:solidFill>
              </a:defRPr>
            </a:lvl5pPr>
          </a:lstStyle>
          <a:p>
            <a:r>
              <a:t>Insert - body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2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1420407" y="5156432"/>
            <a:ext cx="2138366" cy="303214"/>
          </a:xfrm>
          <a:prstGeom prst="rect">
            <a:avLst/>
          </a:prstGeom>
        </p:spPr>
        <p:txBody>
          <a:bodyPr/>
          <a:lstStyle>
            <a:lvl1pPr marL="0" indent="0" algn="ctr" defTabSz="658368">
              <a:lnSpc>
                <a:spcPct val="90000"/>
              </a:lnSpc>
              <a:spcBef>
                <a:spcPts val="700"/>
              </a:spcBef>
              <a:buSzTx/>
              <a:buNone/>
              <a:defRPr sz="1400" b="1">
                <a:solidFill>
                  <a:schemeClr val="accent2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113" name="Oval 23"/>
          <p:cNvSpPr/>
          <p:nvPr/>
        </p:nvSpPr>
        <p:spPr>
          <a:xfrm>
            <a:off x="876783" y="1823659"/>
            <a:ext cx="3234802" cy="3234803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4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364153" y="984518"/>
            <a:ext cx="7426832" cy="70889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>
                <a:solidFill>
                  <a:srgbClr val="FFFFFF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61" y="6479499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37"/>
          <p:cNvSpPr/>
          <p:nvPr/>
        </p:nvSpPr>
        <p:spPr>
          <a:xfrm>
            <a:off x="-1836000" y="-1460903"/>
            <a:ext cx="6488017" cy="6488017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4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123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12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5296064" cy="11029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6" y="2149370"/>
            <a:ext cx="6224591" cy="228123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Insert - body</a:t>
            </a:r>
          </a:p>
        </p:txBody>
      </p:sp>
      <p:pic>
        <p:nvPicPr>
          <p:cNvPr id="128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13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5296064" cy="11029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/>
            </a:lvl1pPr>
            <a:lvl2pPr marL="781050" indent="-323850">
              <a:lnSpc>
                <a:spcPct val="90000"/>
              </a:lnSpc>
              <a:defRPr sz="3400" b="1"/>
            </a:lvl2pPr>
            <a:lvl3pPr marL="1303019" indent="-388619">
              <a:lnSpc>
                <a:spcPct val="90000"/>
              </a:lnSpc>
              <a:defRPr sz="3400" b="1"/>
            </a:lvl3pPr>
            <a:lvl4pPr marL="1803400" indent="-431800">
              <a:lnSpc>
                <a:spcPct val="90000"/>
              </a:lnSpc>
              <a:defRPr sz="3400" b="1"/>
            </a:lvl4pPr>
            <a:lvl5pPr marL="2260600" indent="-431800">
              <a:lnSpc>
                <a:spcPct val="90000"/>
              </a:lnSpc>
              <a:defRPr sz="3400" b="1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0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6" y="2149370"/>
            <a:ext cx="6224591" cy="228123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Insert - body</a:t>
            </a:r>
          </a:p>
        </p:txBody>
      </p:sp>
      <p:pic>
        <p:nvPicPr>
          <p:cNvPr id="141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151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4" y="358902"/>
            <a:ext cx="383821" cy="38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28"/>
          <p:cNvSpPr/>
          <p:nvPr/>
        </p:nvSpPr>
        <p:spPr>
          <a:xfrm>
            <a:off x="395287" y="874394"/>
            <a:ext cx="8360049" cy="2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6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7" y="360916"/>
            <a:ext cx="381968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8"/>
            <a:ext cx="5296064" cy="11029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SzTx/>
              <a:buNone/>
              <a:defRPr sz="3400" b="1">
                <a:solidFill>
                  <a:srgbClr val="FFFFFF"/>
                </a:solidFill>
              </a:defRPr>
            </a:lvl1pPr>
            <a:lvl2pPr marL="781050" indent="-323850">
              <a:lnSpc>
                <a:spcPct val="90000"/>
              </a:lnSpc>
              <a:defRPr sz="3400" b="1">
                <a:solidFill>
                  <a:srgbClr val="FFFFFF"/>
                </a:solidFill>
              </a:defRPr>
            </a:lvl2pPr>
            <a:lvl3pPr marL="1303019" indent="-388619">
              <a:lnSpc>
                <a:spcPct val="90000"/>
              </a:lnSpc>
              <a:defRPr sz="3400" b="1">
                <a:solidFill>
                  <a:srgbClr val="FFFFFF"/>
                </a:solidFill>
              </a:defRPr>
            </a:lvl3pPr>
            <a:lvl4pPr marL="1803400" indent="-431800">
              <a:lnSpc>
                <a:spcPct val="90000"/>
              </a:lnSpc>
              <a:defRPr sz="3400" b="1">
                <a:solidFill>
                  <a:srgbClr val="FFFFFF"/>
                </a:solidFill>
              </a:defRPr>
            </a:lvl4pPr>
            <a:lvl5pPr marL="2260600" indent="-431800">
              <a:lnSpc>
                <a:spcPct val="90000"/>
              </a:lnSpc>
              <a:defRPr sz="3400" b="1">
                <a:solidFill>
                  <a:srgbClr val="FFFFFF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6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6" y="2149370"/>
            <a:ext cx="6224591" cy="228123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61" y="6479499"/>
            <a:ext cx="188597" cy="1803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4" name="Picture 3" descr="Picture 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364151" y="2149369"/>
            <a:ext cx="8286851" cy="2281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Todays learning, point number 1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" name="TextBox 2"/>
          <p:cNvSpPr txBox="1"/>
          <p:nvPr/>
        </p:nvSpPr>
        <p:spPr>
          <a:xfrm>
            <a:off x="329782" y="934432"/>
            <a:ext cx="5299026" cy="612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4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Στόχοι του μαθήματος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9" y="6486587"/>
            <a:ext cx="188597" cy="1803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 defTabSz="228600">
              <a:defRPr sz="6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 spd="med"/>
  <p:txStyles>
    <p:titleStyle>
      <a:lvl1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r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342900" marR="0" indent="-3429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AutoNum type="arabicPeriod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53532" marR="0" indent="-296332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70000" marR="0" indent="-355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66710" marR="0" indent="-39511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223910" marR="0" indent="-39511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5400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29972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4544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39116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2000" b="0" i="0" u="none" strike="noStrike" cap="none" spc="0" baseline="0">
          <a:solidFill>
            <a:srgbClr val="091932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encounteredu.com/discover/images/global-plastic-production-interactive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rawpixels.com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s://encounteredu.com/discover/images/how-are-plastic-bottles-made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ext Placeholder 1"/>
          <p:cNvSpPr txBox="1">
            <a:spLocks noGrp="1"/>
          </p:cNvSpPr>
          <p:nvPr>
            <p:ph type="body" sz="quarter" idx="1"/>
          </p:nvPr>
        </p:nvSpPr>
        <p:spPr>
          <a:xfrm>
            <a:off x="336187" y="3551971"/>
            <a:ext cx="2373459" cy="334692"/>
          </a:xfrm>
          <a:prstGeom prst="rect">
            <a:avLst/>
          </a:prstGeom>
        </p:spPr>
        <p:txBody>
          <a:bodyPr/>
          <a:lstStyle>
            <a:lvl1pPr defTabSz="804672">
              <a:spcBef>
                <a:spcPts val="800"/>
              </a:spcBef>
              <a:defRPr sz="1500"/>
            </a:lvl1pPr>
          </a:lstStyle>
          <a:p>
            <a:r>
              <a:t>Μάθημα 1</a:t>
            </a:r>
          </a:p>
        </p:txBody>
      </p:sp>
      <p:sp>
        <p:nvSpPr>
          <p:cNvPr id="506" name="Text Placeholder 2"/>
          <p:cNvSpPr>
            <a:spLocks noGrp="1"/>
          </p:cNvSpPr>
          <p:nvPr>
            <p:ph type="body" idx="21"/>
          </p:nvPr>
        </p:nvSpPr>
        <p:spPr>
          <a:xfrm>
            <a:off x="318918" y="3875389"/>
            <a:ext cx="3368678" cy="21129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Τι είναι τα πλαστικά; </a:t>
            </a:r>
          </a:p>
          <a:p>
            <a:pPr>
              <a:lnSpc>
                <a:spcPct val="150000"/>
              </a:lnSpc>
            </a:pPr>
            <a:r>
              <a:t>Μέρος 1ο</a:t>
            </a:r>
          </a:p>
        </p:txBody>
      </p:sp>
      <p:sp>
        <p:nvSpPr>
          <p:cNvPr id="507" name="Text Placeholder 3"/>
          <p:cNvSpPr>
            <a:spLocks noGrp="1"/>
          </p:cNvSpPr>
          <p:nvPr>
            <p:ph type="body" idx="22"/>
          </p:nvPr>
        </p:nvSpPr>
        <p:spPr>
          <a:xfrm>
            <a:off x="400438" y="298557"/>
            <a:ext cx="1992860" cy="292537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04087">
              <a:spcBef>
                <a:spcPts val="700"/>
              </a:spcBef>
              <a:defRPr sz="1200"/>
            </a:lvl1pPr>
          </a:lstStyle>
          <a:p>
            <a:r>
              <a:t>Πλαστικά στις θάλασσες</a:t>
            </a:r>
          </a:p>
        </p:txBody>
      </p:sp>
      <p:sp>
        <p:nvSpPr>
          <p:cNvPr id="508" name="Text Placeholder 4"/>
          <p:cNvSpPr>
            <a:spLocks noGrp="1"/>
          </p:cNvSpPr>
          <p:nvPr>
            <p:ph type="body" idx="23"/>
          </p:nvPr>
        </p:nvSpPr>
        <p:spPr>
          <a:xfrm>
            <a:off x="400866" y="534631"/>
            <a:ext cx="748261" cy="292537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48055">
              <a:spcBef>
                <a:spcPts val="400"/>
              </a:spcBef>
              <a:defRPr sz="800"/>
            </a:lvl1pPr>
          </a:lstStyle>
          <a:p>
            <a:r>
              <a:t>Ηλικίες 7-11</a:t>
            </a:r>
          </a:p>
        </p:txBody>
      </p:sp>
      <p:pic>
        <p:nvPicPr>
          <p:cNvPr id="50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463" y="6232525"/>
            <a:ext cx="1299351" cy="448338"/>
          </a:xfrm>
          <a:prstGeom prst="rect">
            <a:avLst/>
          </a:prstGeom>
          <a:ln w="12700">
            <a:miter lim="400000"/>
          </a:ln>
        </p:spPr>
      </p:pic>
      <p:sp>
        <p:nvSpPr>
          <p:cNvPr id="510" name="Oval 11"/>
          <p:cNvSpPr/>
          <p:nvPr/>
        </p:nvSpPr>
        <p:spPr>
          <a:xfrm>
            <a:off x="2783231" y="-1718922"/>
            <a:ext cx="7701159" cy="770115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1800" b="0">
                <a:solidFill>
                  <a:srgbClr val="46464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11" name="Shape 20"/>
          <p:cNvSpPr/>
          <p:nvPr/>
        </p:nvSpPr>
        <p:spPr>
          <a:xfrm>
            <a:off x="395288" y="874394"/>
            <a:ext cx="8353427" cy="2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512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691" y="6152705"/>
            <a:ext cx="1527426" cy="566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70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1" y="992608"/>
            <a:ext cx="6093799" cy="1102951"/>
          </a:xfrm>
          <a:prstGeom prst="rect">
            <a:avLst/>
          </a:prstGeom>
        </p:spPr>
        <p:txBody>
          <a:bodyPr/>
          <a:lstStyle>
            <a:lvl1pPr defTabSz="621791">
              <a:spcBef>
                <a:spcPts val="600"/>
              </a:spcBef>
              <a:defRPr sz="2300"/>
            </a:lvl1pPr>
          </a:lstStyle>
          <a:p>
            <a:r>
              <a:t>Μπορείτε να βάλετε τα στάδια της διαδικασίας παραγωγής πλαστικών μπουκαλιών στη σωστή σειρά;</a:t>
            </a:r>
          </a:p>
        </p:txBody>
      </p:sp>
      <p:sp>
        <p:nvSpPr>
          <p:cNvPr id="571" name="Text Placeholder 3"/>
          <p:cNvSpPr>
            <a:spLocks noGrp="1"/>
          </p:cNvSpPr>
          <p:nvPr>
            <p:ph type="body" idx="21"/>
          </p:nvPr>
        </p:nvSpPr>
        <p:spPr>
          <a:xfrm>
            <a:off x="363536" y="2149370"/>
            <a:ext cx="8780466" cy="2281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Πλαστικά σφαιρίδια ανακατεύονται με ανακυκλωμένο, κομματιασμένο πλαστικό.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Πλαστικά σφαιρίδια θερμαίνονται στους 315°C και μετατρέπονται σε υγρό πλαστικό.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Το υγρό πλαστικό ρίχνεται με μεγάλη πίεση μέσα σε καλούπια σχηματίζοντας «προπλάσματα» (σε σχήμα κυλίνδρων).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Τα προπλάσματα μπαίνουν σε καλούπι για «αναθέρμανση – τέντωμα – φύσημα», όπου θερμαίνονται και γίνονται εύπλαστα.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Ράβδοι και αέρας εισάγονται για να δώσουν στο πρόπλασμα σχήμα μπουκαλιού.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Κρύο νερό ψυχραίνει και στερεοποιεί το μπουκάλι.</a:t>
            </a:r>
          </a:p>
          <a:p>
            <a:pPr marL="195451" indent="-195451" defTabSz="521208">
              <a:spcBef>
                <a:spcPts val="500"/>
              </a:spcBef>
              <a:buSzPct val="100000"/>
              <a:buAutoNum type="arabicPeriod"/>
              <a:defRPr sz="1100"/>
            </a:pPr>
            <a:r>
              <a:t>Μεταφορά από τον ιμάντα μεταφοράς στο χώρο συσκευασίας και έλεγχος ποιότητας.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7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0" y="992608"/>
            <a:ext cx="5288507" cy="1369290"/>
          </a:xfrm>
          <a:prstGeom prst="rect">
            <a:avLst/>
          </a:prstGeom>
        </p:spPr>
        <p:txBody>
          <a:bodyPr/>
          <a:lstStyle/>
          <a:p>
            <a:r>
              <a:t>Χρήσεις του πλαστικού</a:t>
            </a:r>
          </a:p>
        </p:txBody>
      </p:sp>
      <p:sp>
        <p:nvSpPr>
          <p:cNvPr id="575" name="Oval 11"/>
          <p:cNvSpPr/>
          <p:nvPr/>
        </p:nvSpPr>
        <p:spPr>
          <a:xfrm>
            <a:off x="528990" y="2284003"/>
            <a:ext cx="1847002" cy="18470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76" name="Oval 12"/>
          <p:cNvSpPr/>
          <p:nvPr/>
        </p:nvSpPr>
        <p:spPr>
          <a:xfrm>
            <a:off x="2605676" y="2291561"/>
            <a:ext cx="1847002" cy="184700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77" name="Oval 13"/>
          <p:cNvSpPr/>
          <p:nvPr/>
        </p:nvSpPr>
        <p:spPr>
          <a:xfrm>
            <a:off x="4697476" y="2299117"/>
            <a:ext cx="1847001" cy="1847001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78" name="Oval 14"/>
          <p:cNvSpPr/>
          <p:nvPr/>
        </p:nvSpPr>
        <p:spPr>
          <a:xfrm>
            <a:off x="6785709" y="2306675"/>
            <a:ext cx="1847001" cy="1847001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79" name="Oval 15"/>
          <p:cNvSpPr/>
          <p:nvPr/>
        </p:nvSpPr>
        <p:spPr>
          <a:xfrm>
            <a:off x="528990" y="4264971"/>
            <a:ext cx="1847002" cy="1847001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80" name="Oval 16"/>
          <p:cNvSpPr/>
          <p:nvPr/>
        </p:nvSpPr>
        <p:spPr>
          <a:xfrm>
            <a:off x="2605676" y="4272529"/>
            <a:ext cx="1847002" cy="1847001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81" name="Oval 17"/>
          <p:cNvSpPr/>
          <p:nvPr/>
        </p:nvSpPr>
        <p:spPr>
          <a:xfrm>
            <a:off x="4697476" y="4280086"/>
            <a:ext cx="1847001" cy="1847001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82" name="Oval 18"/>
          <p:cNvSpPr/>
          <p:nvPr/>
        </p:nvSpPr>
        <p:spPr>
          <a:xfrm>
            <a:off x="6785709" y="4287644"/>
            <a:ext cx="1847001" cy="1847001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85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1" y="992608"/>
            <a:ext cx="5296064" cy="1102951"/>
          </a:xfrm>
          <a:prstGeom prst="rect">
            <a:avLst/>
          </a:prstGeom>
        </p:spPr>
        <p:txBody>
          <a:bodyPr/>
          <a:lstStyle/>
          <a:p>
            <a:r>
              <a:t>Έρευνα</a:t>
            </a:r>
          </a:p>
        </p:txBody>
      </p:sp>
      <p:sp>
        <p:nvSpPr>
          <p:cNvPr id="586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22376">
              <a:spcBef>
                <a:spcPts val="700"/>
              </a:spcBef>
              <a:defRPr sz="1500"/>
            </a:pPr>
            <a:r>
              <a:t>Ποιο υλικό είναι ο καλύτερος μονωτής;</a:t>
            </a:r>
          </a:p>
          <a:p>
            <a:pPr defTabSz="722376">
              <a:spcBef>
                <a:spcPts val="700"/>
              </a:spcBef>
              <a:defRPr sz="1500"/>
            </a:pPr>
            <a:endParaRPr/>
          </a:p>
          <a:p>
            <a:pPr defTabSz="722376">
              <a:spcBef>
                <a:spcPts val="700"/>
              </a:spcBef>
              <a:defRPr sz="1500" b="1"/>
            </a:pPr>
            <a:r>
              <a:t>Λεξιλόγιο</a:t>
            </a:r>
          </a:p>
          <a:p>
            <a:pPr marL="270890" indent="-270890" defTabSz="722376">
              <a:spcBef>
                <a:spcPts val="700"/>
              </a:spcBef>
              <a:buSzPct val="100000"/>
              <a:buFont typeface="Arial"/>
              <a:buChar char="•"/>
              <a:defRPr sz="1500"/>
            </a:pPr>
            <a:r>
              <a:t>Μονώνω</a:t>
            </a:r>
          </a:p>
          <a:p>
            <a:pPr marL="270890" indent="-270890" defTabSz="722376">
              <a:spcBef>
                <a:spcPts val="700"/>
              </a:spcBef>
              <a:buSzPct val="100000"/>
              <a:buFont typeface="Arial"/>
              <a:buChar char="•"/>
              <a:defRPr sz="1500"/>
            </a:pPr>
            <a:r>
              <a:t>Θερμοκρασία</a:t>
            </a:r>
          </a:p>
          <a:p>
            <a:pPr marL="270890" indent="-270890" defTabSz="722376">
              <a:spcBef>
                <a:spcPts val="700"/>
              </a:spcBef>
              <a:buSzPct val="100000"/>
              <a:buFont typeface="Arial"/>
              <a:buChar char="•"/>
              <a:defRPr sz="1500"/>
            </a:pPr>
            <a:r>
              <a:t>Θερμόμετρο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93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0" y="992611"/>
            <a:ext cx="5963079" cy="650076"/>
          </a:xfrm>
          <a:prstGeom prst="rect">
            <a:avLst/>
          </a:prstGeom>
        </p:spPr>
        <p:txBody>
          <a:bodyPr/>
          <a:lstStyle>
            <a:lvl1pPr defTabSz="758951">
              <a:spcBef>
                <a:spcPts val="800"/>
              </a:spcBef>
              <a:defRPr sz="2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defRPr>
            </a:lvl1pPr>
          </a:lstStyle>
          <a:p>
            <a:pPr>
              <a:defRPr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Παγκόσμια παραγωγή πλαστικού</a:t>
            </a:r>
          </a:p>
        </p:txBody>
      </p:sp>
      <p:pic>
        <p:nvPicPr>
          <p:cNvPr id="594" name="Picture 36" descr="Picture 3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51" y="1642685"/>
            <a:ext cx="7191884" cy="4327191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Rectangle 38"/>
          <p:cNvSpPr/>
          <p:nvPr/>
        </p:nvSpPr>
        <p:spPr>
          <a:xfrm>
            <a:off x="533644" y="6288671"/>
            <a:ext cx="1802940" cy="6671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602" name="Group 39"/>
          <p:cNvGrpSpPr/>
          <p:nvPr/>
        </p:nvGrpSpPr>
        <p:grpSpPr>
          <a:xfrm>
            <a:off x="395287" y="6073321"/>
            <a:ext cx="2079659" cy="283229"/>
            <a:chOff x="-1" y="-2"/>
            <a:chExt cx="2079658" cy="283228"/>
          </a:xfrm>
        </p:grpSpPr>
        <p:grpSp>
          <p:nvGrpSpPr>
            <p:cNvPr id="600" name="Group 40"/>
            <p:cNvGrpSpPr/>
            <p:nvPr/>
          </p:nvGrpSpPr>
          <p:grpSpPr>
            <a:xfrm>
              <a:off x="-2" y="-3"/>
              <a:ext cx="2079660" cy="283229"/>
              <a:chOff x="0" y="-2"/>
              <a:chExt cx="2079658" cy="283228"/>
            </a:xfrm>
          </p:grpSpPr>
          <p:grpSp>
            <p:nvGrpSpPr>
              <p:cNvPr id="598" name="Group 42"/>
              <p:cNvGrpSpPr/>
              <p:nvPr/>
            </p:nvGrpSpPr>
            <p:grpSpPr>
              <a:xfrm>
                <a:off x="-1" y="-3"/>
                <a:ext cx="2079660" cy="283229"/>
                <a:chOff x="0" y="-1"/>
                <a:chExt cx="2079658" cy="283228"/>
              </a:xfrm>
            </p:grpSpPr>
            <p:sp>
              <p:nvSpPr>
                <p:cNvPr id="596" name="Oval 44"/>
                <p:cNvSpPr/>
                <p:nvPr/>
              </p:nvSpPr>
              <p:spPr>
                <a:xfrm>
                  <a:off x="-1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97" name="Oval 45"/>
                <p:cNvSpPr/>
                <p:nvPr/>
              </p:nvSpPr>
              <p:spPr>
                <a:xfrm>
                  <a:off x="1796434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599" name="Rectangle 43"/>
              <p:cNvSpPr/>
              <p:nvPr/>
            </p:nvSpPr>
            <p:spPr>
              <a:xfrm>
                <a:off x="122603" y="2317"/>
                <a:ext cx="1836894" cy="28090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 b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601" name="TextBox 41"/>
            <p:cNvSpPr txBox="1"/>
            <p:nvPr/>
          </p:nvSpPr>
          <p:spPr>
            <a:xfrm>
              <a:off x="0" y="3906"/>
              <a:ext cx="2079653" cy="2184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800" u="sng" spc="20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entury Gothic"/>
                  <a:ea typeface="Century Gothic"/>
                  <a:cs typeface="Century Gothic"/>
                  <a:sym typeface="Century Gothic"/>
                  <a:hlinkClick r:id="rId2"/>
                </a:defRPr>
              </a:lvl1pPr>
            </a:lstStyle>
            <a:p>
              <a:pPr>
                <a:defRPr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</a:defRPr>
              </a:pPr>
              <a:r>
                <a:rPr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2"/>
                </a:rPr>
                <a:t>ΔΕΙΤΕ ΤΟ ΔΙΑΓΡΑΜΜΑ</a:t>
              </a:r>
            </a:p>
          </p:txBody>
        </p:sp>
      </p:grpSp>
      <p:pic>
        <p:nvPicPr>
          <p:cNvPr id="603" name="Picture 13" descr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604" name="Rectangle"/>
          <p:cNvSpPr/>
          <p:nvPr/>
        </p:nvSpPr>
        <p:spPr>
          <a:xfrm>
            <a:off x="780846" y="2252800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05" name="εκατομμύρια τόνοι"/>
          <p:cNvSpPr txBox="1"/>
          <p:nvPr/>
        </p:nvSpPr>
        <p:spPr>
          <a:xfrm>
            <a:off x="763620" y="2271850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06" name="Rectangle"/>
          <p:cNvSpPr/>
          <p:nvPr/>
        </p:nvSpPr>
        <p:spPr>
          <a:xfrm>
            <a:off x="780846" y="2610436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07" name="εκατομμύρια τόνοι"/>
          <p:cNvSpPr txBox="1"/>
          <p:nvPr/>
        </p:nvSpPr>
        <p:spPr>
          <a:xfrm>
            <a:off x="763620" y="2629486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08" name="Rectangle"/>
          <p:cNvSpPr/>
          <p:nvPr/>
        </p:nvSpPr>
        <p:spPr>
          <a:xfrm>
            <a:off x="780846" y="2968071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09" name="εκατομμύρια τόνοι"/>
          <p:cNvSpPr txBox="1"/>
          <p:nvPr/>
        </p:nvSpPr>
        <p:spPr>
          <a:xfrm>
            <a:off x="763620" y="2987121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10" name="Rectangle"/>
          <p:cNvSpPr/>
          <p:nvPr/>
        </p:nvSpPr>
        <p:spPr>
          <a:xfrm>
            <a:off x="780846" y="3317852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1" name="εκατομμύρια τόνοι"/>
          <p:cNvSpPr txBox="1"/>
          <p:nvPr/>
        </p:nvSpPr>
        <p:spPr>
          <a:xfrm>
            <a:off x="763620" y="3336902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12" name="Rectangle"/>
          <p:cNvSpPr/>
          <p:nvPr/>
        </p:nvSpPr>
        <p:spPr>
          <a:xfrm>
            <a:off x="780846" y="3688188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3" name="εκατομμύρια τόνοι"/>
          <p:cNvSpPr txBox="1"/>
          <p:nvPr/>
        </p:nvSpPr>
        <p:spPr>
          <a:xfrm>
            <a:off x="763620" y="3707238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14" name="Rectangle"/>
          <p:cNvSpPr/>
          <p:nvPr/>
        </p:nvSpPr>
        <p:spPr>
          <a:xfrm>
            <a:off x="780846" y="4050669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5" name="εκατομμύρια τόνοι"/>
          <p:cNvSpPr txBox="1"/>
          <p:nvPr/>
        </p:nvSpPr>
        <p:spPr>
          <a:xfrm>
            <a:off x="763620" y="4069719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16" name="Rectangle"/>
          <p:cNvSpPr/>
          <p:nvPr/>
        </p:nvSpPr>
        <p:spPr>
          <a:xfrm>
            <a:off x="780846" y="4413148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7" name="εκατομμύρια τόνοι"/>
          <p:cNvSpPr txBox="1"/>
          <p:nvPr/>
        </p:nvSpPr>
        <p:spPr>
          <a:xfrm>
            <a:off x="763620" y="4432198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18" name="Rectangle"/>
          <p:cNvSpPr/>
          <p:nvPr/>
        </p:nvSpPr>
        <p:spPr>
          <a:xfrm>
            <a:off x="780846" y="4763532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19" name="εκατομμύρια τόνοι"/>
          <p:cNvSpPr txBox="1"/>
          <p:nvPr/>
        </p:nvSpPr>
        <p:spPr>
          <a:xfrm>
            <a:off x="763620" y="4782582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20" name="Rectangle"/>
          <p:cNvSpPr/>
          <p:nvPr/>
        </p:nvSpPr>
        <p:spPr>
          <a:xfrm>
            <a:off x="780846" y="5128421"/>
            <a:ext cx="626926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21" name="εκατομμύρια τόνοι"/>
          <p:cNvSpPr txBox="1"/>
          <p:nvPr/>
        </p:nvSpPr>
        <p:spPr>
          <a:xfrm>
            <a:off x="763620" y="5147471"/>
            <a:ext cx="661375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22" name="Rectangle"/>
          <p:cNvSpPr/>
          <p:nvPr/>
        </p:nvSpPr>
        <p:spPr>
          <a:xfrm>
            <a:off x="780845" y="5494246"/>
            <a:ext cx="525732" cy="2057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623" name="εκατομμύρια τόνοι"/>
          <p:cNvSpPr txBox="1"/>
          <p:nvPr/>
        </p:nvSpPr>
        <p:spPr>
          <a:xfrm>
            <a:off x="750920" y="5516302"/>
            <a:ext cx="661377" cy="167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ct val="107916"/>
              </a:lnSpc>
              <a:spcBef>
                <a:spcPts val="800"/>
              </a:spcBef>
              <a:defRPr sz="5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εκατομμύρια τόνοι</a:t>
            </a:r>
          </a:p>
        </p:txBody>
      </p:sp>
      <p:sp>
        <p:nvSpPr>
          <p:cNvPr id="624" name="Rectangle"/>
          <p:cNvSpPr/>
          <p:nvPr/>
        </p:nvSpPr>
        <p:spPr>
          <a:xfrm>
            <a:off x="536143" y="1761694"/>
            <a:ext cx="5619093" cy="4703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627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8"/>
            <a:ext cx="3693499" cy="1369290"/>
          </a:xfrm>
          <a:prstGeom prst="rect">
            <a:avLst/>
          </a:prstGeom>
        </p:spPr>
        <p:txBody>
          <a:bodyPr/>
          <a:lstStyle>
            <a:lvl1pPr defTabSz="731519">
              <a:spcBef>
                <a:spcPts val="800"/>
              </a:spcBef>
              <a:defRPr sz="2700"/>
            </a:lvl1pPr>
          </a:lstStyle>
          <a:p>
            <a:r>
              <a:t>Ημερολόγιο Καινοτομίας</a:t>
            </a:r>
          </a:p>
        </p:txBody>
      </p:sp>
      <p:sp>
        <p:nvSpPr>
          <p:cNvPr id="628" name="Text Placeholder 3"/>
          <p:cNvSpPr>
            <a:spLocks noGrp="1"/>
          </p:cNvSpPr>
          <p:nvPr>
            <p:ph type="body" idx="21"/>
          </p:nvPr>
        </p:nvSpPr>
        <p:spPr>
          <a:xfrm>
            <a:off x="363536" y="2397181"/>
            <a:ext cx="2817816" cy="24185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77240">
              <a:spcBef>
                <a:spcPts val="800"/>
              </a:spcBef>
              <a:defRPr sz="1700"/>
            </a:lvl1pPr>
          </a:lstStyle>
          <a:p>
            <a:r>
              <a:t>Κάντε μια καταχώριση στο Ημερολόγιο Καινοτομίας σας, σχετικά με την ποικιλία των πλαστικών, τις πολλαπλές χρήσεις και την εξέλιξή τους.</a:t>
            </a:r>
          </a:p>
        </p:txBody>
      </p:sp>
      <p:sp>
        <p:nvSpPr>
          <p:cNvPr id="629" name="Oval 4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632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1" y="992608"/>
            <a:ext cx="5296064" cy="1102951"/>
          </a:xfrm>
          <a:prstGeom prst="rect">
            <a:avLst/>
          </a:prstGeom>
        </p:spPr>
        <p:txBody>
          <a:bodyPr/>
          <a:lstStyle>
            <a:lvl1pPr defTabSz="813816">
              <a:spcBef>
                <a:spcPts val="800"/>
              </a:spcBef>
              <a:defRPr sz="3000"/>
            </a:lvl1pPr>
          </a:lstStyle>
          <a:p>
            <a:r>
              <a:t>Μάθηση στο σπίτι</a:t>
            </a:r>
          </a:p>
        </p:txBody>
      </p:sp>
      <p:sp>
        <p:nvSpPr>
          <p:cNvPr id="633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Φτιάξτε μια λίστα με αντικείμενα του σπιτιού που τώρα φτιάχνονται από πλαστικό, αλλά στο παρελθόν φτιάχνονταν από άλλο υλικό.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graphicFrame>
        <p:nvGraphicFramePr>
          <p:cNvPr id="636" name="Table 3"/>
          <p:cNvGraphicFramePr/>
          <p:nvPr/>
        </p:nvGraphicFramePr>
        <p:xfrm>
          <a:off x="313507" y="2066606"/>
          <a:ext cx="8428120" cy="404060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  <a:sym typeface="Helvetica"/>
                        </a:rPr>
                        <a:t>Διαφάνεια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  <a:sym typeface="Helvetica"/>
                        </a:rPr>
                        <a:t>Τίτλος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  <a:sym typeface="Helvetica"/>
                        </a:rPr>
                        <a:t>Απόδοση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Διάφορα μπουκάλια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mali maeder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Ξύλινος αχυρώνας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Pixabay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Αρχιτεκτονική με μέταλλο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Pixabay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Ποτήρι με νερό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 u="sng">
                          <a:solidFill>
                            <a:srgbClr val="005F89"/>
                          </a:solidFill>
                          <a:uFill>
                            <a:solidFill>
                              <a:srgbClr val="005F89"/>
                            </a:solidFill>
                          </a:uFill>
                          <a:sym typeface="Helvetica"/>
                        </a:defRPr>
                      </a:pPr>
                      <a:r>
                        <a:rPr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hlinkClick r:id="rId2"/>
                        </a:rPr>
                        <a:t>rawpixels.com</a:t>
                      </a:r>
                      <a:r>
                        <a:rPr u="none">
                          <a:solidFill>
                            <a:srgbClr val="091932"/>
                          </a:solidFill>
                          <a:uFillTx/>
                        </a:rPr>
                        <a:t>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Πλαστικά παιχνίδια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 u="sng">
                          <a:solidFill>
                            <a:srgbClr val="005F89"/>
                          </a:solidFill>
                          <a:uFill>
                            <a:solidFill>
                              <a:srgbClr val="005F89"/>
                            </a:solidFill>
                          </a:uFill>
                          <a:sym typeface="Helvetica"/>
                        </a:defRPr>
                      </a:pPr>
                      <a:r>
                        <a:rPr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hlinkClick r:id="rId2"/>
                        </a:rPr>
                        <a:t>rawpixels.com</a:t>
                      </a:r>
                      <a:r>
                        <a:rPr u="none">
                          <a:solidFill>
                            <a:srgbClr val="091932"/>
                          </a:solidFill>
                          <a:uFillTx/>
                        </a:rPr>
                        <a:t>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Πλαστικά μαχαιροπίρουνα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Alexas Fotos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Σφουγγάρι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Capri23auto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Δίχτυα ψαρέματος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James Ahlberg μέσω unsplash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Συσκευασμένες φράουλες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Albany Colley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Φερμουάρ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Alexas Fotos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Οργάνωση γραφείου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Fancycrave1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Παραγωγή μπουκαλιών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Muffin μέσω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11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Μπάλα μπάσκετ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  <a:sym typeface="Helvetica"/>
                        </a:rPr>
                        <a:t>Skeeze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63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515" name="Text Placeholder 2"/>
          <p:cNvSpPr txBox="1">
            <a:spLocks noGrp="1"/>
          </p:cNvSpPr>
          <p:nvPr>
            <p:ph type="body" idx="1"/>
          </p:nvPr>
        </p:nvSpPr>
        <p:spPr>
          <a:xfrm>
            <a:off x="364153" y="2149369"/>
            <a:ext cx="8286847" cy="3365605"/>
          </a:xfrm>
          <a:prstGeom prst="rect">
            <a:avLst/>
          </a:prstGeom>
        </p:spPr>
        <p:txBody>
          <a:bodyPr/>
          <a:lstStyle/>
          <a:p>
            <a:r>
              <a:t>Αντιστοιχίζουμε τα υλικά με τις ιδιότητές τους.</a:t>
            </a:r>
          </a:p>
          <a:p>
            <a:r>
              <a:t>Κατανοούμε τη διαδικασία παραγωγής του πλαστικού</a:t>
            </a:r>
          </a:p>
          <a:p>
            <a:r>
              <a:t>Περιγράφουμε γιατί επιλέγεται το πλαστικό αντί άλλων υλικών</a:t>
            </a:r>
          </a:p>
          <a:p>
            <a:r>
              <a:t>Εξετάζουμε ποια υλικά είναι οι καλύτεροι μονωτές.</a:t>
            </a:r>
          </a:p>
          <a:p>
            <a:r>
              <a:t>Κάνουμε ιστορική αναδρομή στην εξέλιξη των πλαστικών.</a:t>
            </a:r>
          </a:p>
          <a:p>
            <a:r>
              <a:t>Αναλογιζόμαστε γιατί το πλαστικό είναι ένα υλικό με πολλές χρήσεις.</a:t>
            </a:r>
          </a:p>
        </p:txBody>
      </p:sp>
      <p:sp>
        <p:nvSpPr>
          <p:cNvPr id="516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Μάθημ</a:t>
            </a:r>
            <a:r>
              <a:rPr dirty="0"/>
              <a:t>α 1: </a:t>
            </a:r>
            <a:r>
              <a:rPr dirty="0" err="1"/>
              <a:t>Τι</a:t>
            </a:r>
            <a:r>
              <a:rPr dirty="0"/>
              <a:t>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τ</a:t>
            </a:r>
            <a:r>
              <a:rPr dirty="0"/>
              <a:t>α π</a:t>
            </a:r>
            <a:r>
              <a:rPr dirty="0" err="1"/>
              <a:t>λ</a:t>
            </a:r>
            <a:r>
              <a:rPr dirty="0"/>
              <a:t>α</a:t>
            </a:r>
            <a:r>
              <a:rPr dirty="0" err="1"/>
              <a:t>στικά</a:t>
            </a:r>
            <a:r>
              <a:rPr dirty="0"/>
              <a:t>; </a:t>
            </a:r>
            <a:r>
              <a:rPr dirty="0" err="1"/>
              <a:t>Μέρος</a:t>
            </a:r>
            <a:r>
              <a:rPr dirty="0"/>
              <a:t> 1ο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1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4" y="992608"/>
            <a:ext cx="2542598" cy="1369290"/>
          </a:xfrm>
          <a:prstGeom prst="rect">
            <a:avLst/>
          </a:prstGeom>
        </p:spPr>
        <p:txBody>
          <a:bodyPr/>
          <a:lstStyle>
            <a:lvl1pPr defTabSz="731519">
              <a:spcBef>
                <a:spcPts val="800"/>
              </a:spcBef>
              <a:defRPr sz="2700"/>
            </a:lvl1pPr>
          </a:lstStyle>
          <a:p>
            <a:r>
              <a:t>Ιδιότητες των υλικών</a:t>
            </a:r>
          </a:p>
        </p:txBody>
      </p:sp>
      <p:sp>
        <p:nvSpPr>
          <p:cNvPr id="520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397181"/>
            <a:ext cx="2543213" cy="42719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22958">
              <a:spcBef>
                <a:spcPts val="900"/>
              </a:spcBef>
              <a:defRPr sz="2500" b="1" u="sng"/>
            </a:pPr>
            <a:r>
              <a:t>Ξύλο </a:t>
            </a:r>
          </a:p>
          <a:p>
            <a:pPr marL="411479" indent="-411479" defTabSz="822958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Γερό</a:t>
            </a:r>
          </a:p>
          <a:p>
            <a:pPr marL="411479" indent="-411479" defTabSz="822958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Εύκαμπτο</a:t>
            </a:r>
          </a:p>
          <a:p>
            <a:pPr marL="411479" indent="-411479" defTabSz="822958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Ανθεκτικό </a:t>
            </a:r>
          </a:p>
          <a:p>
            <a:pPr marL="411479" indent="-411479" defTabSz="822958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Μονωτής της θερμότητας και του ηλεκτρισμού</a:t>
            </a:r>
          </a:p>
          <a:p>
            <a:pPr marL="411479" indent="-411479" defTabSz="822958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Χρησιμοποιείται συχνά για την κατασκευή επίπλων</a:t>
            </a:r>
          </a:p>
        </p:txBody>
      </p:sp>
      <p:sp>
        <p:nvSpPr>
          <p:cNvPr id="521" name="Oval 4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2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4" y="992608"/>
            <a:ext cx="2542598" cy="1369290"/>
          </a:xfrm>
          <a:prstGeom prst="rect">
            <a:avLst/>
          </a:prstGeom>
        </p:spPr>
        <p:txBody>
          <a:bodyPr/>
          <a:lstStyle>
            <a:lvl1pPr defTabSz="731519">
              <a:spcBef>
                <a:spcPts val="800"/>
              </a:spcBef>
              <a:defRPr sz="2700"/>
            </a:lvl1pPr>
          </a:lstStyle>
          <a:p>
            <a:r>
              <a:t>Ιδιότητες των υλικών</a:t>
            </a:r>
          </a:p>
        </p:txBody>
      </p:sp>
      <p:sp>
        <p:nvSpPr>
          <p:cNvPr id="525" name="Text Placeholder 3"/>
          <p:cNvSpPr>
            <a:spLocks noGrp="1"/>
          </p:cNvSpPr>
          <p:nvPr>
            <p:ph type="body" idx="21"/>
          </p:nvPr>
        </p:nvSpPr>
        <p:spPr>
          <a:xfrm>
            <a:off x="363536" y="2397181"/>
            <a:ext cx="2693991" cy="42719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68680">
              <a:spcBef>
                <a:spcPts val="900"/>
              </a:spcBef>
              <a:defRPr sz="2600" b="1" u="sng"/>
            </a:pPr>
            <a:r>
              <a:t>Μέταλλο</a:t>
            </a:r>
          </a:p>
          <a:p>
            <a:pPr marL="325754" indent="-325754" defTabSz="868680">
              <a:spcBef>
                <a:spcPts val="900"/>
              </a:spcBef>
              <a:buSzPct val="100000"/>
              <a:buFont typeface="Arial"/>
              <a:buChar char="•"/>
              <a:defRPr sz="1500"/>
            </a:pPr>
            <a:r>
              <a:t>Γερό </a:t>
            </a:r>
          </a:p>
          <a:p>
            <a:pPr marL="325754" indent="-325754" defTabSz="868680">
              <a:spcBef>
                <a:spcPts val="900"/>
              </a:spcBef>
              <a:buSzPct val="100000"/>
              <a:buFont typeface="Arial"/>
              <a:buChar char="•"/>
              <a:defRPr sz="1500"/>
            </a:pPr>
            <a:r>
              <a:t>Σκληρό</a:t>
            </a:r>
          </a:p>
          <a:p>
            <a:pPr marL="325754" indent="-325754" defTabSz="868680">
              <a:spcBef>
                <a:spcPts val="900"/>
              </a:spcBef>
              <a:buSzPct val="100000"/>
              <a:buFont typeface="Arial"/>
              <a:buChar char="•"/>
              <a:defRPr sz="1500"/>
            </a:pPr>
            <a:r>
              <a:t>Γυαλιστερό </a:t>
            </a:r>
          </a:p>
          <a:p>
            <a:pPr marL="325754" indent="-325754" defTabSz="868680">
              <a:spcBef>
                <a:spcPts val="900"/>
              </a:spcBef>
              <a:buSzPct val="100000"/>
              <a:buFont typeface="Arial"/>
              <a:buChar char="•"/>
              <a:defRPr sz="1500"/>
            </a:pPr>
            <a:r>
              <a:t>Αγωγός της θερμότητας και του ηλεκτρισμού</a:t>
            </a:r>
          </a:p>
          <a:p>
            <a:pPr marL="325754" indent="-325754" defTabSz="868680">
              <a:spcBef>
                <a:spcPts val="900"/>
              </a:spcBef>
              <a:buSzPct val="100000"/>
              <a:buFont typeface="Arial"/>
              <a:buChar char="•"/>
              <a:defRPr sz="1500"/>
            </a:pPr>
            <a:r>
              <a:t>Χρησιμοποιείται συχνά για μαχαιροπίρουνα, αυτοκίνητα και νομίσματα</a:t>
            </a:r>
          </a:p>
        </p:txBody>
      </p:sp>
      <p:sp>
        <p:nvSpPr>
          <p:cNvPr id="526" name="Oval 4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2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4" y="992608"/>
            <a:ext cx="2542598" cy="1369290"/>
          </a:xfrm>
          <a:prstGeom prst="rect">
            <a:avLst/>
          </a:prstGeom>
        </p:spPr>
        <p:txBody>
          <a:bodyPr/>
          <a:lstStyle>
            <a:lvl1pPr defTabSz="731519">
              <a:spcBef>
                <a:spcPts val="800"/>
              </a:spcBef>
              <a:defRPr sz="2700"/>
            </a:lvl1pPr>
          </a:lstStyle>
          <a:p>
            <a:r>
              <a:t>Ιδιότητες των υλικών</a:t>
            </a:r>
          </a:p>
        </p:txBody>
      </p:sp>
      <p:sp>
        <p:nvSpPr>
          <p:cNvPr id="530" name="Oval 4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31" name="Text Placeholder 3"/>
          <p:cNvSpPr>
            <a:spLocks noGrp="1"/>
          </p:cNvSpPr>
          <p:nvPr>
            <p:ph type="body" idx="21"/>
          </p:nvPr>
        </p:nvSpPr>
        <p:spPr>
          <a:xfrm>
            <a:off x="363539" y="2397181"/>
            <a:ext cx="3046411" cy="42719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50391">
              <a:spcBef>
                <a:spcPts val="900"/>
              </a:spcBef>
              <a:defRPr sz="2600" b="1" u="sng"/>
            </a:pPr>
            <a:r>
              <a:t>Γυαλί</a:t>
            </a:r>
          </a:p>
          <a:p>
            <a:pPr marL="318897" indent="-318897" defTabSz="850391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Φτιάχνεται από άμμο και άλλα ορυκτά, που λιώνουν μαζί σε πολύ υψηλές θερμοκρασίες</a:t>
            </a:r>
          </a:p>
          <a:p>
            <a:pPr marL="318897" indent="-318897" defTabSz="850391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Συνήθως διαφανές</a:t>
            </a:r>
          </a:p>
          <a:p>
            <a:pPr marL="318897" indent="-318897" defTabSz="850391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Το χοντρό γυαλί είναι γερό, το λεπτό γυαλί σπάει εύκολα</a:t>
            </a:r>
          </a:p>
          <a:p>
            <a:pPr marL="318897" indent="-318897" defTabSz="850391">
              <a:spcBef>
                <a:spcPts val="900"/>
              </a:spcBef>
              <a:buSzPct val="100000"/>
              <a:buFont typeface="Arial"/>
              <a:buChar char="•"/>
              <a:defRPr sz="1400"/>
            </a:pPr>
            <a:r>
              <a:t>Χρησιμοποιείται σε αντικείμενα όπως παράθυρα και γυαλιά οράσεως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3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4" y="992608"/>
            <a:ext cx="2542598" cy="1369290"/>
          </a:xfrm>
          <a:prstGeom prst="rect">
            <a:avLst/>
          </a:prstGeom>
        </p:spPr>
        <p:txBody>
          <a:bodyPr/>
          <a:lstStyle>
            <a:lvl1pPr defTabSz="731519">
              <a:spcBef>
                <a:spcPts val="800"/>
              </a:spcBef>
              <a:defRPr sz="2700"/>
            </a:lvl1pPr>
          </a:lstStyle>
          <a:p>
            <a:r>
              <a:t>Ιδιότητες των υλικών</a:t>
            </a:r>
          </a:p>
        </p:txBody>
      </p:sp>
      <p:sp>
        <p:nvSpPr>
          <p:cNvPr id="535" name="Oval 4"/>
          <p:cNvSpPr/>
          <p:nvPr/>
        </p:nvSpPr>
        <p:spPr>
          <a:xfrm>
            <a:off x="3219870" y="926936"/>
            <a:ext cx="6329313" cy="632931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36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397181"/>
            <a:ext cx="3265489" cy="42719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86383">
              <a:spcBef>
                <a:spcPts val="800"/>
              </a:spcBef>
              <a:defRPr sz="2400" b="1" u="sng"/>
            </a:pPr>
            <a:r>
              <a:t>Πλαστικό 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Παράγεται από χημικά και δεν υπάρχει στη φύση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Γερό 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Αδιάβροχο 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Καλός μονωτής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Δεν είναι καλός αγωγός της θερμότητας ή του ηλεκτρισμού</a:t>
            </a:r>
          </a:p>
          <a:p>
            <a:pPr marL="294893" indent="-294893" defTabSz="786383">
              <a:spcBef>
                <a:spcPts val="800"/>
              </a:spcBef>
              <a:buSzPct val="100000"/>
              <a:buFont typeface="Arial"/>
              <a:buChar char="•"/>
              <a:defRPr sz="1300"/>
            </a:pPr>
            <a:r>
              <a:t>Χρησιμοποιείται για την κατασκευή αντικειμένων όπως μπουκάλια, παιχνίδια και υπολογιστές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3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1" y="992608"/>
            <a:ext cx="5296064" cy="1102951"/>
          </a:xfrm>
          <a:prstGeom prst="rect">
            <a:avLst/>
          </a:prstGeom>
        </p:spPr>
        <p:txBody>
          <a:bodyPr/>
          <a:lstStyle>
            <a:lvl1pPr defTabSz="813816">
              <a:spcBef>
                <a:spcPts val="800"/>
              </a:spcBef>
              <a:defRPr sz="3000"/>
            </a:lvl1pPr>
          </a:lstStyle>
          <a:p>
            <a:r>
              <a:t>Στα θρανία σας...</a:t>
            </a:r>
          </a:p>
        </p:txBody>
      </p:sp>
      <p:sp>
        <p:nvSpPr>
          <p:cNvPr id="540" name="Text Placeholder 3"/>
          <p:cNvSpPr>
            <a:spLocks noGrp="1"/>
          </p:cNvSpPr>
          <p:nvPr>
            <p:ph type="body" idx="21"/>
          </p:nvPr>
        </p:nvSpPr>
        <p:spPr>
          <a:xfrm>
            <a:off x="363539" y="2149370"/>
            <a:ext cx="5704048" cy="2281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Έχετε μια στοίβα από κάρτες που δείχνουν είτε υλικά είτε τις ιδιότητές τους.</a:t>
            </a:r>
          </a:p>
          <a:p>
            <a:pPr>
              <a:defRPr b="1"/>
            </a:pPr>
            <a:r>
              <a:t>Αντιστοιχίστε τις κάρτες που ταιριάζουν μεταξύ τους.</a:t>
            </a:r>
          </a:p>
        </p:txBody>
      </p:sp>
      <p:sp>
        <p:nvSpPr>
          <p:cNvPr id="541" name="Text Placeholder 3"/>
          <p:cNvSpPr txBox="1"/>
          <p:nvPr/>
        </p:nvSpPr>
        <p:spPr>
          <a:xfrm>
            <a:off x="363538" y="3768943"/>
            <a:ext cx="2088939" cy="396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lnSpc>
                <a:spcPct val="120000"/>
              </a:lnSpc>
              <a:spcBef>
                <a:spcPts val="1000"/>
              </a:spcBef>
              <a:defRPr sz="2000"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Για παράδειγμα:</a:t>
            </a:r>
          </a:p>
        </p:txBody>
      </p:sp>
      <p:pic>
        <p:nvPicPr>
          <p:cNvPr id="542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4276885"/>
            <a:ext cx="1707440" cy="1979587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119" y="4276885"/>
            <a:ext cx="1714502" cy="1990399"/>
          </a:xfrm>
          <a:prstGeom prst="rect">
            <a:avLst/>
          </a:prstGeom>
          <a:ln w="12700">
            <a:miter lim="400000"/>
          </a:ln>
        </p:spPr>
      </p:pic>
      <p:sp>
        <p:nvSpPr>
          <p:cNvPr id="544" name="Rectangle"/>
          <p:cNvSpPr/>
          <p:nvPr/>
        </p:nvSpPr>
        <p:spPr>
          <a:xfrm>
            <a:off x="613965" y="4381737"/>
            <a:ext cx="1270003" cy="222607"/>
          </a:xfrm>
          <a:prstGeom prst="rect">
            <a:avLst/>
          </a:prstGeom>
          <a:solidFill>
            <a:srgbClr val="EDF3F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45" name="Rectangle"/>
          <p:cNvSpPr/>
          <p:nvPr/>
        </p:nvSpPr>
        <p:spPr>
          <a:xfrm>
            <a:off x="2313381" y="4664069"/>
            <a:ext cx="1397605" cy="1205246"/>
          </a:xfrm>
          <a:prstGeom prst="rect">
            <a:avLst/>
          </a:prstGeom>
          <a:solidFill>
            <a:srgbClr val="EDF3F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46" name="Φθηνό, μαλακό υλικό…"/>
          <p:cNvSpPr txBox="1"/>
          <p:nvPr/>
        </p:nvSpPr>
        <p:spPr>
          <a:xfrm>
            <a:off x="2356854" y="4681913"/>
            <a:ext cx="1475030" cy="1209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Φθηνό, μαλακό υλικό </a:t>
            </a:r>
          </a:p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που χρησιμοποιείται </a:t>
            </a:r>
          </a:p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στα μολύβια. Καλός </a:t>
            </a:r>
          </a:p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αγωγός της </a:t>
            </a:r>
          </a:p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θερμότητας και του </a:t>
            </a:r>
          </a:p>
          <a:p>
            <a: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t>ηλεκτρισμού.</a:t>
            </a:r>
          </a:p>
        </p:txBody>
      </p:sp>
      <p:sp>
        <p:nvSpPr>
          <p:cNvPr id="547" name="Γραφίτης"/>
          <p:cNvSpPr txBox="1"/>
          <p:nvPr/>
        </p:nvSpPr>
        <p:spPr>
          <a:xfrm>
            <a:off x="916636" y="4381737"/>
            <a:ext cx="664661" cy="24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lnSpc>
                <a:spcPct val="60000"/>
              </a:lnSpc>
              <a:spcBef>
                <a:spcPts val="800"/>
              </a:spcBef>
              <a:defRPr sz="1000">
                <a:solidFill>
                  <a:srgbClr val="0C1830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Γραφίτης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50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3" y="992611"/>
            <a:ext cx="6860736" cy="650076"/>
          </a:xfrm>
          <a:prstGeom prst="rect">
            <a:avLst/>
          </a:prstGeom>
        </p:spPr>
        <p:txBody>
          <a:bodyPr/>
          <a:lstStyle>
            <a:lvl1pPr defTabSz="630936">
              <a:spcBef>
                <a:spcPts val="600"/>
              </a:spcBef>
              <a:defRPr sz="23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defRPr>
            </a:lvl1pPr>
          </a:lstStyle>
          <a:p>
            <a:pPr>
              <a:defRPr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Πώς φτιάχνονται τα πλαστικά (PET) μπουκάλια; </a:t>
            </a:r>
          </a:p>
        </p:txBody>
      </p:sp>
      <p:sp>
        <p:nvSpPr>
          <p:cNvPr id="551" name="Rectangle 3">
            <a:hlinkClick r:id="rId2"/>
          </p:cNvPr>
          <p:cNvSpPr/>
          <p:nvPr/>
        </p:nvSpPr>
        <p:spPr>
          <a:xfrm>
            <a:off x="395286" y="1634592"/>
            <a:ext cx="6458434" cy="430562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2" name="Rectangle 5"/>
          <p:cNvSpPr/>
          <p:nvPr/>
        </p:nvSpPr>
        <p:spPr>
          <a:xfrm>
            <a:off x="533644" y="6288671"/>
            <a:ext cx="1802940" cy="6671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59" name="Group 6"/>
          <p:cNvGrpSpPr/>
          <p:nvPr/>
        </p:nvGrpSpPr>
        <p:grpSpPr>
          <a:xfrm>
            <a:off x="395287" y="6073321"/>
            <a:ext cx="2079659" cy="283229"/>
            <a:chOff x="-1" y="-2"/>
            <a:chExt cx="2079658" cy="283228"/>
          </a:xfrm>
        </p:grpSpPr>
        <p:grpSp>
          <p:nvGrpSpPr>
            <p:cNvPr id="557" name="Group 7"/>
            <p:cNvGrpSpPr/>
            <p:nvPr/>
          </p:nvGrpSpPr>
          <p:grpSpPr>
            <a:xfrm>
              <a:off x="-2" y="-3"/>
              <a:ext cx="2079660" cy="283229"/>
              <a:chOff x="0" y="-2"/>
              <a:chExt cx="2079658" cy="283228"/>
            </a:xfrm>
          </p:grpSpPr>
          <p:grpSp>
            <p:nvGrpSpPr>
              <p:cNvPr id="555" name="Group 9"/>
              <p:cNvGrpSpPr/>
              <p:nvPr/>
            </p:nvGrpSpPr>
            <p:grpSpPr>
              <a:xfrm>
                <a:off x="-1" y="-3"/>
                <a:ext cx="2079660" cy="283229"/>
                <a:chOff x="0" y="-1"/>
                <a:chExt cx="2079658" cy="283228"/>
              </a:xfrm>
            </p:grpSpPr>
            <p:sp>
              <p:nvSpPr>
                <p:cNvPr id="553" name="Oval 11"/>
                <p:cNvSpPr/>
                <p:nvPr/>
              </p:nvSpPr>
              <p:spPr>
                <a:xfrm>
                  <a:off x="-1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54" name="Oval 12"/>
                <p:cNvSpPr/>
                <p:nvPr/>
              </p:nvSpPr>
              <p:spPr>
                <a:xfrm>
                  <a:off x="1796434" y="-2"/>
                  <a:ext cx="283225" cy="283230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 b="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556" name="Rectangle 10"/>
              <p:cNvSpPr/>
              <p:nvPr/>
            </p:nvSpPr>
            <p:spPr>
              <a:xfrm>
                <a:off x="122603" y="2317"/>
                <a:ext cx="1836894" cy="280907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 b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558" name="TextBox 8"/>
            <p:cNvSpPr txBox="1"/>
            <p:nvPr/>
          </p:nvSpPr>
          <p:spPr>
            <a:xfrm>
              <a:off x="0" y="3906"/>
              <a:ext cx="2079653" cy="2438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000" u="sng" spc="25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entury Gothic"/>
                  <a:ea typeface="Century Gothic"/>
                  <a:cs typeface="Century Gothic"/>
                  <a:sym typeface="Century Gothic"/>
                  <a:hlinkClick r:id="rId2"/>
                </a:defRPr>
              </a:lvl1pPr>
            </a:lstStyle>
            <a:p>
              <a:pPr>
                <a:defRPr u="none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</a:defRPr>
              </a:pPr>
              <a:r>
                <a:rPr u="sng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hlinkClick r:id="rId2"/>
                </a:rPr>
                <a:t>ΔΕΙΤΕ ΤΗ ΣΥΛΛΟΓΗ  </a:t>
              </a:r>
            </a:p>
          </p:txBody>
        </p:sp>
      </p:grpSp>
      <p:sp>
        <p:nvSpPr>
          <p:cNvPr id="560" name="Rectangle 13"/>
          <p:cNvSpPr/>
          <p:nvPr/>
        </p:nvSpPr>
        <p:spPr>
          <a:xfrm>
            <a:off x="619931" y="6280922"/>
            <a:ext cx="1571791" cy="6555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561" name="Picture 14" descr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5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562" name="Rectangle"/>
          <p:cNvSpPr/>
          <p:nvPr/>
        </p:nvSpPr>
        <p:spPr>
          <a:xfrm>
            <a:off x="3364603" y="3682108"/>
            <a:ext cx="737914" cy="210589"/>
          </a:xfrm>
          <a:prstGeom prst="rect">
            <a:avLst/>
          </a:prstGeom>
          <a:solidFill>
            <a:srgbClr val="6FBEA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228600">
              <a:defRPr sz="900" b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endParaRPr/>
          </a:p>
        </p:txBody>
      </p:sp>
      <p:sp>
        <p:nvSpPr>
          <p:cNvPr id="563" name="ΔΕΙΤΕ ΤΗ ΣΥΛΛΟΓΗ"/>
          <p:cNvSpPr txBox="1"/>
          <p:nvPr/>
        </p:nvSpPr>
        <p:spPr>
          <a:xfrm>
            <a:off x="3334221" y="3685713"/>
            <a:ext cx="1024309" cy="180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ct val="110000"/>
              </a:lnSpc>
              <a:spcBef>
                <a:spcPts val="1100"/>
              </a:spcBef>
              <a:defRPr sz="600" spc="52">
                <a:solidFill>
                  <a:srgbClr val="275D85"/>
                </a:solidFill>
                <a:uFill>
                  <a:solidFill>
                    <a:srgbClr val="000000"/>
                  </a:solidFill>
                </a:u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t>ΔΕΙΤΕ ΤΗ ΣΥΛΛΟΓΗ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7"/>
          </a:xfrm>
          <a:prstGeom prst="rect">
            <a:avLst/>
          </a:prstGeom>
        </p:spPr>
        <p:txBody>
          <a:bodyPr/>
          <a:lstStyle/>
          <a:p>
            <a:r>
              <a:t>Μάθημα 1: Τι είναι τα πλαστικά; Μέρος 1ο </a:t>
            </a:r>
          </a:p>
        </p:txBody>
      </p:sp>
      <p:sp>
        <p:nvSpPr>
          <p:cNvPr id="56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1" y="992608"/>
            <a:ext cx="6093799" cy="1102951"/>
          </a:xfrm>
          <a:prstGeom prst="rect">
            <a:avLst/>
          </a:prstGeom>
        </p:spPr>
        <p:txBody>
          <a:bodyPr/>
          <a:lstStyle>
            <a:lvl1pPr defTabSz="621791">
              <a:spcBef>
                <a:spcPts val="600"/>
              </a:spcBef>
              <a:defRPr sz="2300"/>
            </a:lvl1pPr>
          </a:lstStyle>
          <a:p>
            <a:r>
              <a:t>Μπορείτε να βάλετε τα στάδια της διαδικασίας παραγωγής πλαστικών μπουκαλιών στη σωστή σειρά;</a:t>
            </a:r>
          </a:p>
        </p:txBody>
      </p:sp>
      <p:sp>
        <p:nvSpPr>
          <p:cNvPr id="567" name="Text Placeholder 3"/>
          <p:cNvSpPr>
            <a:spLocks noGrp="1"/>
          </p:cNvSpPr>
          <p:nvPr>
            <p:ph type="body" idx="21"/>
          </p:nvPr>
        </p:nvSpPr>
        <p:spPr>
          <a:xfrm>
            <a:off x="363536" y="2149370"/>
            <a:ext cx="8780466" cy="2281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Κρύο νερό ψυχραίνει και στερεοποιεί το μπουκάλι.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Το υγρό πλαστικό ρίχνεται με μεγάλη πίεση μέσα σε καλούπια σχηματίζοντας «προπλάσματα» (σε σχήμα κυλίνδρων).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Πλαστικά σφαιρίδια ανακατεύονται με ανακυκλωμένο, κομματιασμένο πλαστικό.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Μεταφορά από τον ιμάντα μεταφοράς στο χώρο συσκευασίας και έλεγχος ποιότητας.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Τα προπλάσματα μπαίνουν σε καλούπι για «αναθέρμανση – τέντωμα – φύσημα», όπου θερμαίνονται και γίνονται εύπλαστα.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Ράβδοι και αέρας εισάγονται για να δώσουν στο πρόπλασμα σχήμα μπουκαλιού.</a:t>
            </a:r>
          </a:p>
          <a:p>
            <a:pPr marL="195451" indent="-195451" defTabSz="521208">
              <a:spcBef>
                <a:spcPts val="500"/>
              </a:spcBef>
              <a:buSzPct val="100000"/>
              <a:buFont typeface="Arial"/>
              <a:buChar char="•"/>
              <a:defRPr sz="1100"/>
            </a:pPr>
            <a:r>
              <a:t>Πλαστικά σφαιρίδια θερμαίνονται στους 315°C και μετατρέπονται σε υγρό πλαστικό.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91932"/>
      </a:dk1>
      <a:lt1>
        <a:srgbClr val="F0F0F0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09193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09193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09193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1" i="0" u="none" strike="noStrike" cap="none" spc="0" normalizeH="0" baseline="0">
            <a:ln>
              <a:noFill/>
            </a:ln>
            <a:solidFill>
              <a:srgbClr val="091932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E5BBE5D9-B4CB-4358-BA6C-145267599008}"/>
</file>

<file path=customXml/itemProps2.xml><?xml version="1.0" encoding="utf-8"?>
<ds:datastoreItem xmlns:ds="http://schemas.openxmlformats.org/officeDocument/2006/customXml" ds:itemID="{DB0771E2-61EC-4D56-B248-BD53D369B043}"/>
</file>

<file path=customXml/itemProps3.xml><?xml version="1.0" encoding="utf-8"?>
<ds:datastoreItem xmlns:ds="http://schemas.openxmlformats.org/officeDocument/2006/customXml" ds:itemID="{F42734B0-5B4A-4828-83B2-8677D6FE5EEE}"/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782</Words>
  <Application>Microsoft Macintosh PowerPoint</Application>
  <PresentationFormat>On-screen Show (4:3)</PresentationFormat>
  <Paragraphs>150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Helvetica</vt:lpstr>
      <vt:lpstr>Helvetica Neue Medium</vt:lpstr>
      <vt:lpstr>Office Theme</vt:lpstr>
      <vt:lpstr>PowerPoint Presentation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  <vt:lpstr>Μάθημα 1: Τι είναι τα πλαστικά; Μέρος 1ο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2</cp:revision>
  <dcterms:modified xsi:type="dcterms:W3CDTF">2021-03-18T17:21:09Z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