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1pPr>
    <a:lvl2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2pPr>
    <a:lvl3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3pPr>
    <a:lvl4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4pPr>
    <a:lvl5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5pPr>
    <a:lvl6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6pPr>
    <a:lvl7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7pPr>
    <a:lvl8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8pPr>
    <a:lvl9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rgbClr val="D4E8E3"/>
          </a:solidFill>
        </a:fill>
      </a:tcStyle>
    </a:wholeTbl>
    <a:band2H>
      <a:tcTxStyle/>
      <a:tcStyle>
        <a:tcBdr/>
        <a:fill>
          <a:solidFill>
            <a:srgbClr val="EAF4F2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381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381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rgbClr val="FAEECE"/>
          </a:solidFill>
        </a:fill>
      </a:tcStyle>
    </a:wholeTbl>
    <a:band2H>
      <a:tcTxStyle/>
      <a:tcStyle>
        <a:tcBdr/>
        <a:fill>
          <a:solidFill>
            <a:srgbClr val="FCF6E8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381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381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rgbClr val="CACECB"/>
          </a:solidFill>
        </a:fill>
      </a:tcStyle>
    </a:wholeTbl>
    <a:band2H>
      <a:tcTxStyle/>
      <a:tcStyle>
        <a:tcBdr/>
        <a:fill>
          <a:solidFill>
            <a:srgbClr val="E6E8E7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381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381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091932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91932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381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381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Shape 48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90" name="Shape 49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n-lt"/>
        <a:ea typeface="+mn-ea"/>
        <a:cs typeface="+mn-cs"/>
        <a:sym typeface="Calibri"/>
      </a:defRPr>
    </a:lvl1pPr>
    <a:lvl2pPr indent="228600" defTabSz="914034" latinLnBrk="0">
      <a:defRPr sz="1200">
        <a:latin typeface="+mn-lt"/>
        <a:ea typeface="+mn-ea"/>
        <a:cs typeface="+mn-cs"/>
        <a:sym typeface="Calibri"/>
      </a:defRPr>
    </a:lvl2pPr>
    <a:lvl3pPr indent="457200" defTabSz="914034" latinLnBrk="0">
      <a:defRPr sz="1200">
        <a:latin typeface="+mn-lt"/>
        <a:ea typeface="+mn-ea"/>
        <a:cs typeface="+mn-cs"/>
        <a:sym typeface="Calibri"/>
      </a:defRPr>
    </a:lvl3pPr>
    <a:lvl4pPr indent="685800" defTabSz="914034" latinLnBrk="0">
      <a:defRPr sz="1200">
        <a:latin typeface="+mn-lt"/>
        <a:ea typeface="+mn-ea"/>
        <a:cs typeface="+mn-cs"/>
        <a:sym typeface="Calibri"/>
      </a:defRPr>
    </a:lvl4pPr>
    <a:lvl5pPr indent="914400" defTabSz="914034" latinLnBrk="0">
      <a:defRPr sz="1200">
        <a:latin typeface="+mn-lt"/>
        <a:ea typeface="+mn-ea"/>
        <a:cs typeface="+mn-cs"/>
        <a:sym typeface="Calibri"/>
      </a:defRPr>
    </a:lvl5pPr>
    <a:lvl6pPr indent="1143000" defTabSz="914034" latinLnBrk="0">
      <a:defRPr sz="1200">
        <a:latin typeface="+mn-lt"/>
        <a:ea typeface="+mn-ea"/>
        <a:cs typeface="+mn-cs"/>
        <a:sym typeface="Calibri"/>
      </a:defRPr>
    </a:lvl6pPr>
    <a:lvl7pPr indent="1371600" defTabSz="914034" latinLnBrk="0">
      <a:defRPr sz="1200">
        <a:latin typeface="+mn-lt"/>
        <a:ea typeface="+mn-ea"/>
        <a:cs typeface="+mn-cs"/>
        <a:sym typeface="Calibri"/>
      </a:defRPr>
    </a:lvl7pPr>
    <a:lvl8pPr indent="1600200" defTabSz="914034" latinLnBrk="0">
      <a:defRPr sz="1200">
        <a:latin typeface="+mn-lt"/>
        <a:ea typeface="+mn-ea"/>
        <a:cs typeface="+mn-cs"/>
        <a:sym typeface="Calibri"/>
      </a:defRPr>
    </a:lvl8pPr>
    <a:lvl9pPr indent="1828800" defTabSz="914034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image" Target="../media/image2.png"/><Relationship Id="rId16" Type="http://schemas.openxmlformats.org/officeDocument/2006/relationships/image" Target="../media/image20.jpeg"/><Relationship Id="rId20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19" Type="http://schemas.openxmlformats.org/officeDocument/2006/relationships/image" Target="../media/image23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"/>
          <p:cNvSpPr/>
          <p:nvPr/>
        </p:nvSpPr>
        <p:spPr>
          <a:xfrm>
            <a:off x="2783231" y="-1718922"/>
            <a:ext cx="7701158" cy="7701158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457200">
              <a:defRPr sz="1800">
                <a:solidFill>
                  <a:srgbClr val="464646"/>
                </a:solidFill>
              </a:defRPr>
            </a:pPr>
            <a:endParaRPr/>
          </a:p>
        </p:txBody>
      </p:sp>
      <p:sp>
        <p:nvSpPr>
          <p:cNvPr id="12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13" name="Picture 15" descr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3368" y="360916"/>
            <a:ext cx="381967" cy="381967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36188" y="3551971"/>
            <a:ext cx="2373456" cy="33469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  <a:lvl2pPr>
              <a:buFontTx/>
              <a:defRPr sz="1800">
                <a:solidFill>
                  <a:srgbClr val="FFFFFF"/>
                </a:solidFill>
              </a:defRPr>
            </a:lvl2pPr>
            <a:lvl3pPr>
              <a:buFontTx/>
              <a:defRPr sz="1800">
                <a:solidFill>
                  <a:srgbClr val="FFFFFF"/>
                </a:solidFill>
              </a:defRPr>
            </a:lvl3pPr>
            <a:lvl4pPr>
              <a:buFontTx/>
              <a:defRPr sz="1800">
                <a:solidFill>
                  <a:srgbClr val="FFFFFF"/>
                </a:solidFill>
              </a:defRPr>
            </a:lvl4pPr>
            <a:lvl5pPr>
              <a:buFontTx/>
              <a:defRPr sz="1800">
                <a:solidFill>
                  <a:srgbClr val="FFFFFF"/>
                </a:solidFill>
              </a:defRPr>
            </a:lvl5pPr>
          </a:lstStyle>
          <a:p>
            <a:r>
              <a:t>Lesson number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5" name="Text Placeholder 19"/>
          <p:cNvSpPr>
            <a:spLocks noGrp="1"/>
          </p:cNvSpPr>
          <p:nvPr>
            <p:ph type="body" sz="quarter" idx="21" hasCustomPrompt="1"/>
          </p:nvPr>
        </p:nvSpPr>
        <p:spPr>
          <a:xfrm>
            <a:off x="318919" y="3748389"/>
            <a:ext cx="3368676" cy="2112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3700"/>
              </a:lnSpc>
              <a:spcBef>
                <a:spcPts val="0"/>
              </a:spcBef>
              <a:buSzTx/>
              <a:buFontTx/>
              <a:buNone/>
              <a:defRPr sz="3400">
                <a:solidFill>
                  <a:srgbClr val="FFFFFF"/>
                </a:solidFill>
              </a:defRPr>
            </a:lvl1pPr>
          </a:lstStyle>
          <a:p>
            <a:r>
              <a:t>Lesson Title</a:t>
            </a:r>
          </a:p>
        </p:txBody>
      </p:sp>
      <p:sp>
        <p:nvSpPr>
          <p:cNvPr id="16" name="Text Placeholder 23"/>
          <p:cNvSpPr>
            <a:spLocks noGrp="1"/>
          </p:cNvSpPr>
          <p:nvPr>
            <p:ph type="body" sz="quarter" idx="22" hasCustomPrompt="1"/>
          </p:nvPr>
        </p:nvSpPr>
        <p:spPr>
          <a:xfrm>
            <a:off x="400439" y="298556"/>
            <a:ext cx="1477611" cy="292538"/>
          </a:xfrm>
          <a:prstGeom prst="rect">
            <a:avLst/>
          </a:prstGeo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defTabSz="758951">
              <a:spcBef>
                <a:spcPts val="800"/>
              </a:spcBef>
              <a:buSzTx/>
              <a:buFontTx/>
              <a:buNone/>
              <a:defRPr sz="1328">
                <a:solidFill>
                  <a:srgbClr val="FFFFFF"/>
                </a:solidFill>
              </a:defRPr>
            </a:lvl1pPr>
          </a:lstStyle>
          <a:p>
            <a:r>
              <a:t>Title</a:t>
            </a:r>
          </a:p>
        </p:txBody>
      </p:sp>
      <p:sp>
        <p:nvSpPr>
          <p:cNvPr id="17" name="Text Placeholder 53"/>
          <p:cNvSpPr>
            <a:spLocks noGrp="1"/>
          </p:cNvSpPr>
          <p:nvPr>
            <p:ph type="body" sz="quarter" idx="23" hasCustomPrompt="1"/>
          </p:nvPr>
        </p:nvSpPr>
        <p:spPr>
          <a:xfrm>
            <a:off x="400867" y="651020"/>
            <a:ext cx="1013970" cy="156984"/>
          </a:xfrm>
          <a:prstGeom prst="rect">
            <a:avLst/>
          </a:prstGeo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defTabSz="502920">
              <a:spcBef>
                <a:spcPts val="500"/>
              </a:spcBef>
              <a:buSzTx/>
              <a:buFontTx/>
              <a:buNone/>
              <a:defRPr sz="440">
                <a:solidFill>
                  <a:srgbClr val="FFFFFF"/>
                </a:solidFill>
              </a:defRPr>
            </a:lvl1pPr>
          </a:lstStyle>
          <a:p>
            <a:r>
              <a:t>Subject | Ages</a:t>
            </a:r>
          </a:p>
        </p:txBody>
      </p:sp>
      <p:sp>
        <p:nvSpPr>
          <p:cNvPr id="18" name="Vertical Text Placehold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7557023" y="6237287"/>
            <a:ext cx="249528" cy="431801"/>
          </a:xfrm>
          <a:prstGeom prst="rect">
            <a:avLst/>
          </a:prstGeom>
        </p:spPr>
        <p:txBody>
          <a:bodyPr vert="eaVert" anchor="ctr">
            <a:normAutofit/>
          </a:bodyPr>
          <a:lstStyle>
            <a:lvl1pPr marL="0" indent="0" algn="ctr">
              <a:buSzTx/>
              <a:buFontTx/>
              <a:buNone/>
              <a:defRPr sz="800">
                <a:solidFill>
                  <a:srgbClr val="FFFFFF"/>
                </a:solidFill>
              </a:defRPr>
            </a:lvl1pPr>
          </a:lstStyle>
          <a:p>
            <a:r>
              <a:t>Space</a:t>
            </a:r>
          </a:p>
        </p:txBody>
      </p:sp>
      <p:sp>
        <p:nvSpPr>
          <p:cNvPr id="19" name="Vertical Text Placeholder 10"/>
          <p:cNvSpPr>
            <a:spLocks noGrp="1"/>
          </p:cNvSpPr>
          <p:nvPr>
            <p:ph type="body" sz="quarter" idx="25" hasCustomPrompt="1"/>
          </p:nvPr>
        </p:nvSpPr>
        <p:spPr>
          <a:xfrm>
            <a:off x="6211873" y="6237287"/>
            <a:ext cx="249528" cy="431801"/>
          </a:xfrm>
          <a:prstGeom prst="rect">
            <a:avLst/>
          </a:prstGeom>
        </p:spPr>
        <p:txBody>
          <a:bodyPr vert="eaVert" anchor="ctr">
            <a:normAutofit/>
          </a:bodyPr>
          <a:lstStyle>
            <a:lvl1pPr marL="0" indent="0" algn="ctr">
              <a:buSzTx/>
              <a:buFontTx/>
              <a:buNone/>
              <a:defRPr sz="800">
                <a:solidFill>
                  <a:srgbClr val="FFFFFF"/>
                </a:solidFill>
              </a:defRPr>
            </a:lvl1pPr>
          </a:lstStyle>
          <a:p>
            <a:r>
              <a:t>Space</a:t>
            </a:r>
          </a:p>
        </p:txBody>
      </p:sp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28"/>
          <p:cNvSpPr/>
          <p:nvPr/>
        </p:nvSpPr>
        <p:spPr>
          <a:xfrm>
            <a:off x="395288" y="874394"/>
            <a:ext cx="8360048" cy="1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171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505" y="360916"/>
            <a:ext cx="1108360" cy="3819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" name="Picture 13" descr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3368" y="360916"/>
            <a:ext cx="381967" cy="381967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Title Text"/>
          <p:cNvSpPr txBox="1">
            <a:spLocks noGrp="1"/>
          </p:cNvSpPr>
          <p:nvPr>
            <p:ph type="title"/>
          </p:nvPr>
        </p:nvSpPr>
        <p:spPr>
          <a:xfrm>
            <a:off x="4572000" y="438820"/>
            <a:ext cx="3708400" cy="241881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20058" y="6479498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37"/>
          <p:cNvSpPr/>
          <p:nvPr/>
        </p:nvSpPr>
        <p:spPr>
          <a:xfrm>
            <a:off x="-1836000" y="-1522678"/>
            <a:ext cx="6488015" cy="6488016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  <a:endParaRPr/>
          </a:p>
        </p:txBody>
      </p:sp>
      <p:sp>
        <p:nvSpPr>
          <p:cNvPr id="182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83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184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sp>
        <p:nvSpPr>
          <p:cNvPr id="185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2" y="992609"/>
            <a:ext cx="3187651" cy="13692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r>
              <a:t>Insert –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86" name="Oval 10"/>
          <p:cNvSpPr/>
          <p:nvPr/>
        </p:nvSpPr>
        <p:spPr>
          <a:xfrm>
            <a:off x="3219872" y="926937"/>
            <a:ext cx="6329311" cy="632931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7" name="Text Placeholder 6"/>
          <p:cNvSpPr>
            <a:spLocks noGrp="1"/>
          </p:cNvSpPr>
          <p:nvPr>
            <p:ph type="body" sz="quarter" idx="21" hasCustomPrompt="1"/>
          </p:nvPr>
        </p:nvSpPr>
        <p:spPr>
          <a:xfrm>
            <a:off x="363538" y="2397182"/>
            <a:ext cx="2543213" cy="241850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sz="2000" b="0">
                <a:solidFill>
                  <a:srgbClr val="091932"/>
                </a:solidFill>
              </a:defRPr>
            </a:lvl1pPr>
          </a:lstStyle>
          <a:p>
            <a:r>
              <a:t>Insert - body</a:t>
            </a:r>
          </a:p>
        </p:txBody>
      </p:sp>
      <p:sp>
        <p:nvSpPr>
          <p:cNvPr id="1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37"/>
          <p:cNvSpPr/>
          <p:nvPr/>
        </p:nvSpPr>
        <p:spPr>
          <a:xfrm>
            <a:off x="-1836000" y="-1522678"/>
            <a:ext cx="6488015" cy="6488016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  <a:endParaRPr/>
          </a:p>
        </p:txBody>
      </p:sp>
      <p:sp>
        <p:nvSpPr>
          <p:cNvPr id="196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sp>
        <p:nvSpPr>
          <p:cNvPr id="197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1" y="992609"/>
            <a:ext cx="5288505" cy="13692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r>
              <a:t>Insert -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98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199" name="Picture 22" descr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" name="Picture 23" descr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Oval 6"/>
          <p:cNvSpPr/>
          <p:nvPr/>
        </p:nvSpPr>
        <p:spPr>
          <a:xfrm>
            <a:off x="528991" y="2284003"/>
            <a:ext cx="1847000" cy="1847000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2" name="Oval 15"/>
          <p:cNvSpPr/>
          <p:nvPr/>
        </p:nvSpPr>
        <p:spPr>
          <a:xfrm>
            <a:off x="2605677" y="2291561"/>
            <a:ext cx="1847000" cy="1846999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3" name="Oval 19"/>
          <p:cNvSpPr/>
          <p:nvPr/>
        </p:nvSpPr>
        <p:spPr>
          <a:xfrm>
            <a:off x="4697477" y="2299117"/>
            <a:ext cx="1847000" cy="1847000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4" name="Oval 26"/>
          <p:cNvSpPr/>
          <p:nvPr/>
        </p:nvSpPr>
        <p:spPr>
          <a:xfrm>
            <a:off x="6785709" y="2306675"/>
            <a:ext cx="1846999" cy="1846999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5" name="Oval 29"/>
          <p:cNvSpPr/>
          <p:nvPr/>
        </p:nvSpPr>
        <p:spPr>
          <a:xfrm>
            <a:off x="528991" y="4264973"/>
            <a:ext cx="1847000" cy="1846999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6" name="Oval 32"/>
          <p:cNvSpPr/>
          <p:nvPr/>
        </p:nvSpPr>
        <p:spPr>
          <a:xfrm>
            <a:off x="2605677" y="4272529"/>
            <a:ext cx="1847000" cy="1847000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7" name="Oval 35"/>
          <p:cNvSpPr/>
          <p:nvPr/>
        </p:nvSpPr>
        <p:spPr>
          <a:xfrm>
            <a:off x="4697477" y="4280086"/>
            <a:ext cx="1847000" cy="1846999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8" name="Oval 38"/>
          <p:cNvSpPr/>
          <p:nvPr/>
        </p:nvSpPr>
        <p:spPr>
          <a:xfrm>
            <a:off x="6785709" y="4287644"/>
            <a:ext cx="1846999" cy="1846999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9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528637" y="2821394"/>
            <a:ext cx="1847851" cy="7191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10" name="Text Placeholder 9"/>
          <p:cNvSpPr>
            <a:spLocks noGrp="1"/>
          </p:cNvSpPr>
          <p:nvPr>
            <p:ph type="body" sz="quarter" idx="22" hasCustomPrompt="1"/>
          </p:nvPr>
        </p:nvSpPr>
        <p:spPr>
          <a:xfrm>
            <a:off x="2604826" y="2821893"/>
            <a:ext cx="1847851" cy="7191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11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697052" y="2821394"/>
            <a:ext cx="1847851" cy="7191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12" name="Text Placeholder 9"/>
          <p:cNvSpPr>
            <a:spLocks noGrp="1"/>
          </p:cNvSpPr>
          <p:nvPr>
            <p:ph type="body" sz="quarter" idx="24" hasCustomPrompt="1"/>
          </p:nvPr>
        </p:nvSpPr>
        <p:spPr>
          <a:xfrm>
            <a:off x="6785709" y="2821394"/>
            <a:ext cx="1847851" cy="7191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13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527786" y="4870217"/>
            <a:ext cx="1847851" cy="7191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14" name="Text Placeholder 9"/>
          <p:cNvSpPr>
            <a:spLocks noGrp="1"/>
          </p:cNvSpPr>
          <p:nvPr>
            <p:ph type="body" sz="quarter" idx="26" hasCustomPrompt="1"/>
          </p:nvPr>
        </p:nvSpPr>
        <p:spPr>
          <a:xfrm>
            <a:off x="2603974" y="4870717"/>
            <a:ext cx="1847851" cy="7191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15" name="Text Placeholder 9"/>
          <p:cNvSpPr>
            <a:spLocks noGrp="1"/>
          </p:cNvSpPr>
          <p:nvPr>
            <p:ph type="body" sz="quarter" idx="27" hasCustomPrompt="1"/>
          </p:nvPr>
        </p:nvSpPr>
        <p:spPr>
          <a:xfrm>
            <a:off x="4696200" y="4870217"/>
            <a:ext cx="1847851" cy="7191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16" name="Text Placeholder 9"/>
          <p:cNvSpPr>
            <a:spLocks noGrp="1"/>
          </p:cNvSpPr>
          <p:nvPr>
            <p:ph type="body" sz="quarter" idx="28" hasCustomPrompt="1"/>
          </p:nvPr>
        </p:nvSpPr>
        <p:spPr>
          <a:xfrm>
            <a:off x="6784857" y="4870217"/>
            <a:ext cx="1847851" cy="7191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137"/>
          <p:cNvSpPr/>
          <p:nvPr/>
        </p:nvSpPr>
        <p:spPr>
          <a:xfrm>
            <a:off x="-1836000" y="-1522678"/>
            <a:ext cx="6488015" cy="6488016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  <a:endParaRPr/>
          </a:p>
        </p:txBody>
      </p:sp>
      <p:sp>
        <p:nvSpPr>
          <p:cNvPr id="225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sp>
        <p:nvSpPr>
          <p:cNvPr id="22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1" y="984518"/>
            <a:ext cx="5288505" cy="13692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r>
              <a:t>Insert -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27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228" name="Picture 22" descr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9" name="Picture 23" descr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230" name="Oval 6"/>
          <p:cNvSpPr/>
          <p:nvPr/>
        </p:nvSpPr>
        <p:spPr>
          <a:xfrm>
            <a:off x="862474" y="2482655"/>
            <a:ext cx="2167716" cy="2167716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1" name="Oval 15"/>
          <p:cNvSpPr/>
          <p:nvPr/>
        </p:nvSpPr>
        <p:spPr>
          <a:xfrm>
            <a:off x="3492301" y="2462966"/>
            <a:ext cx="2167717" cy="2167717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2" name="Oval 19"/>
          <p:cNvSpPr/>
          <p:nvPr/>
        </p:nvSpPr>
        <p:spPr>
          <a:xfrm>
            <a:off x="6120050" y="2462966"/>
            <a:ext cx="2167717" cy="2167717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3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862474" y="3124818"/>
            <a:ext cx="2167715" cy="84401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34" name="Text Placeholder 9"/>
          <p:cNvSpPr>
            <a:spLocks noGrp="1"/>
          </p:cNvSpPr>
          <p:nvPr>
            <p:ph type="body" sz="quarter" idx="22" hasCustomPrompt="1"/>
          </p:nvPr>
        </p:nvSpPr>
        <p:spPr>
          <a:xfrm>
            <a:off x="3491302" y="3124818"/>
            <a:ext cx="2161353" cy="84401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35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6120050" y="3124818"/>
            <a:ext cx="2168716" cy="84401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399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sp>
        <p:nvSpPr>
          <p:cNvPr id="24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2" y="992609"/>
            <a:ext cx="5296062" cy="99298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/>
            </a:lvl1pPr>
            <a:lvl2pPr marL="781050" indent="-323850">
              <a:buFontTx/>
              <a:defRPr sz="3400"/>
            </a:lvl2pPr>
            <a:lvl3pPr marL="1303019" indent="-388619">
              <a:buFontTx/>
              <a:defRPr sz="3400"/>
            </a:lvl3pPr>
            <a:lvl4pPr marL="1803400" indent="-431800">
              <a:buFontTx/>
              <a:defRPr sz="3400"/>
            </a:lvl4pPr>
            <a:lvl5pPr marL="2260600" indent="-431800">
              <a:buFontTx/>
              <a:defRPr sz="3400"/>
            </a:lvl5pPr>
          </a:lstStyle>
          <a:p>
            <a:r>
              <a:t>Insert -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5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246" name="Picture 22" descr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Picture 23" descr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248" name="Oval 11"/>
          <p:cNvSpPr/>
          <p:nvPr/>
        </p:nvSpPr>
        <p:spPr>
          <a:xfrm>
            <a:off x="528991" y="2102635"/>
            <a:ext cx="1847000" cy="1847000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9" name="Oval 12"/>
          <p:cNvSpPr/>
          <p:nvPr/>
        </p:nvSpPr>
        <p:spPr>
          <a:xfrm>
            <a:off x="4697477" y="2117749"/>
            <a:ext cx="1847000" cy="1847000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0" name="Oval 13"/>
          <p:cNvSpPr/>
          <p:nvPr/>
        </p:nvSpPr>
        <p:spPr>
          <a:xfrm>
            <a:off x="528991" y="4423669"/>
            <a:ext cx="1847000" cy="1847000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1" name="Oval 14"/>
          <p:cNvSpPr/>
          <p:nvPr/>
        </p:nvSpPr>
        <p:spPr>
          <a:xfrm>
            <a:off x="4697477" y="4438784"/>
            <a:ext cx="1847000" cy="1846999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2484438" y="2117500"/>
            <a:ext cx="2087562" cy="3645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defTabSz="832104">
              <a:spcBef>
                <a:spcPts val="900"/>
              </a:spcBef>
              <a:buSzTx/>
              <a:buFontTx/>
              <a:buNone/>
              <a:defRPr sz="1820">
                <a:solidFill>
                  <a:srgbClr val="6BD1D5"/>
                </a:solidFill>
              </a:defRPr>
            </a:lvl1pPr>
          </a:lstStyle>
          <a:p>
            <a:r>
              <a:t>Insert - title</a:t>
            </a:r>
          </a:p>
        </p:txBody>
      </p:sp>
      <p:sp>
        <p:nvSpPr>
          <p:cNvPr id="253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2484439" y="2482049"/>
            <a:ext cx="2087561" cy="1467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sz="1800" b="0"/>
            </a:lvl1pPr>
          </a:lstStyle>
          <a:p>
            <a:r>
              <a:t>Insert - body</a:t>
            </a:r>
          </a:p>
        </p:txBody>
      </p:sp>
      <p:sp>
        <p:nvSpPr>
          <p:cNvPr id="254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6659563" y="2117500"/>
            <a:ext cx="2087562" cy="3645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defTabSz="832104">
              <a:spcBef>
                <a:spcPts val="900"/>
              </a:spcBef>
              <a:buSzTx/>
              <a:buFontTx/>
              <a:buNone/>
              <a:defRPr sz="1820">
                <a:solidFill>
                  <a:srgbClr val="6BD1D5"/>
                </a:solidFill>
              </a:defRPr>
            </a:lvl1pPr>
          </a:lstStyle>
          <a:p>
            <a:r>
              <a:t>Insert - title</a:t>
            </a:r>
          </a:p>
        </p:txBody>
      </p:sp>
      <p:sp>
        <p:nvSpPr>
          <p:cNvPr id="255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6659564" y="2482049"/>
            <a:ext cx="2087561" cy="1467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sz="1800" b="0"/>
            </a:lvl1pPr>
          </a:lstStyle>
          <a:p>
            <a:r>
              <a:t>Insert - body</a:t>
            </a:r>
          </a:p>
        </p:txBody>
      </p:sp>
      <p:sp>
        <p:nvSpPr>
          <p:cNvPr id="256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2492950" y="4446092"/>
            <a:ext cx="2087562" cy="3645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defTabSz="832104">
              <a:spcBef>
                <a:spcPts val="900"/>
              </a:spcBef>
              <a:buSzTx/>
              <a:buFontTx/>
              <a:buNone/>
              <a:defRPr sz="1820">
                <a:solidFill>
                  <a:srgbClr val="6BD1D5"/>
                </a:solidFill>
              </a:defRPr>
            </a:lvl1pPr>
          </a:lstStyle>
          <a:p>
            <a:r>
              <a:t>Insert - title</a:t>
            </a:r>
          </a:p>
        </p:txBody>
      </p:sp>
      <p:sp>
        <p:nvSpPr>
          <p:cNvPr id="257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2492952" y="4810640"/>
            <a:ext cx="2087562" cy="1467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sz="1800" b="0"/>
            </a:lvl1pPr>
          </a:lstStyle>
          <a:p>
            <a:r>
              <a:t>Insert - body</a:t>
            </a:r>
          </a:p>
        </p:txBody>
      </p:sp>
      <p:sp>
        <p:nvSpPr>
          <p:cNvPr id="258" name="Text Placeholder 3"/>
          <p:cNvSpPr>
            <a:spLocks noGrp="1"/>
          </p:cNvSpPr>
          <p:nvPr>
            <p:ph type="body" sz="quarter" idx="27" hasCustomPrompt="1"/>
          </p:nvPr>
        </p:nvSpPr>
        <p:spPr>
          <a:xfrm>
            <a:off x="6661150" y="4438784"/>
            <a:ext cx="2087562" cy="3645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defTabSz="832104">
              <a:spcBef>
                <a:spcPts val="900"/>
              </a:spcBef>
              <a:buSzTx/>
              <a:buFontTx/>
              <a:buNone/>
              <a:defRPr sz="1820">
                <a:solidFill>
                  <a:srgbClr val="6BD1D5"/>
                </a:solidFill>
              </a:defRPr>
            </a:lvl1pPr>
          </a:lstStyle>
          <a:p>
            <a:r>
              <a:t>Insert - title</a:t>
            </a:r>
          </a:p>
        </p:txBody>
      </p:sp>
      <p:sp>
        <p:nvSpPr>
          <p:cNvPr id="259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6661152" y="4803332"/>
            <a:ext cx="2087562" cy="1467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sz="1800" b="0"/>
            </a:lvl1pPr>
          </a:lstStyle>
          <a:p>
            <a:r>
              <a:t>Insert - body</a:t>
            </a:r>
          </a:p>
        </p:txBody>
      </p:sp>
      <p:sp>
        <p:nvSpPr>
          <p:cNvPr id="2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68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269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0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271" name="Oval 10"/>
          <p:cNvSpPr/>
          <p:nvPr/>
        </p:nvSpPr>
        <p:spPr>
          <a:xfrm>
            <a:off x="702546" y="2802172"/>
            <a:ext cx="1553961" cy="1553961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2" name="Oval 11"/>
          <p:cNvSpPr/>
          <p:nvPr/>
        </p:nvSpPr>
        <p:spPr>
          <a:xfrm>
            <a:off x="2753804" y="1831312"/>
            <a:ext cx="3662086" cy="3662086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3" name="Oval 12"/>
          <p:cNvSpPr/>
          <p:nvPr/>
        </p:nvSpPr>
        <p:spPr>
          <a:xfrm>
            <a:off x="6890419" y="2792984"/>
            <a:ext cx="1553961" cy="1553961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95668" y="3147959"/>
            <a:ext cx="2167716" cy="84401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 spc="300">
                <a:solidFill>
                  <a:srgbClr val="091932"/>
                </a:solidFill>
              </a:defRPr>
            </a:lvl1pPr>
            <a:lvl2pPr marL="628650" indent="-171450" algn="ctr">
              <a:buFontTx/>
              <a:defRPr sz="1800" spc="300">
                <a:solidFill>
                  <a:srgbClr val="091932"/>
                </a:solidFill>
              </a:defRPr>
            </a:lvl2pPr>
            <a:lvl3pPr marL="1120139" indent="-205739" algn="ctr">
              <a:buFontTx/>
              <a:defRPr sz="1800" spc="300">
                <a:solidFill>
                  <a:srgbClr val="091932"/>
                </a:solidFill>
              </a:defRPr>
            </a:lvl3pPr>
            <a:lvl4pPr marL="1600200" indent="-228600" algn="ctr">
              <a:buFontTx/>
              <a:defRPr sz="1800" spc="300">
                <a:solidFill>
                  <a:srgbClr val="091932"/>
                </a:solidFill>
              </a:defRPr>
            </a:lvl4pPr>
            <a:lvl5pPr marL="2057400" indent="-228600" algn="ctr">
              <a:buFontTx/>
              <a:defRPr sz="1800" spc="300">
                <a:solidFill>
                  <a:srgbClr val="091932"/>
                </a:solidFill>
              </a:defRPr>
            </a:lvl5pPr>
          </a:lstStyle>
          <a:p>
            <a:r>
              <a:t>LESS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75" name="Text Placeholder 9"/>
          <p:cNvSpPr txBox="1"/>
          <p:nvPr/>
        </p:nvSpPr>
        <p:spPr>
          <a:xfrm>
            <a:off x="6628762" y="3384545"/>
            <a:ext cx="207727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 defTabSz="914400">
              <a:lnSpc>
                <a:spcPct val="90000"/>
              </a:lnSpc>
              <a:spcBef>
                <a:spcPts val="1000"/>
              </a:spcBef>
              <a:defRPr sz="1800" b="1" spc="300">
                <a:solidFill>
                  <a:srgbClr val="091932"/>
                </a:solidFill>
              </a:defRPr>
            </a:lvl1pPr>
          </a:lstStyle>
          <a:p>
            <a:r>
              <a:t>MORE</a:t>
            </a:r>
          </a:p>
        </p:txBody>
      </p:sp>
      <p:sp>
        <p:nvSpPr>
          <p:cNvPr id="276" name="Text Placeholder 16"/>
          <p:cNvSpPr>
            <a:spLocks noGrp="1"/>
          </p:cNvSpPr>
          <p:nvPr>
            <p:ph type="body" sz="quarter" idx="21" hasCustomPrompt="1"/>
          </p:nvPr>
        </p:nvSpPr>
        <p:spPr>
          <a:xfrm>
            <a:off x="2946720" y="2558588"/>
            <a:ext cx="3272301" cy="1102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FontTx/>
              <a:buNone/>
              <a:defRPr sz="2400">
                <a:solidFill>
                  <a:srgbClr val="091932"/>
                </a:solidFill>
              </a:defRPr>
            </a:lvl1pPr>
          </a:lstStyle>
          <a:p>
            <a:r>
              <a:t>Insert - question</a:t>
            </a:r>
          </a:p>
        </p:txBody>
      </p:sp>
      <p:sp>
        <p:nvSpPr>
          <p:cNvPr id="277" name="Text Placeholder 16"/>
          <p:cNvSpPr>
            <a:spLocks noGrp="1"/>
          </p:cNvSpPr>
          <p:nvPr>
            <p:ph type="body" sz="quarter" idx="22" hasCustomPrompt="1"/>
          </p:nvPr>
        </p:nvSpPr>
        <p:spPr>
          <a:xfrm>
            <a:off x="2943942" y="4217663"/>
            <a:ext cx="3272300" cy="1102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FontTx/>
              <a:buNone/>
              <a:defRPr sz="6000">
                <a:solidFill>
                  <a:srgbClr val="091932"/>
                </a:solidFill>
              </a:defRPr>
            </a:lvl1pPr>
          </a:lstStyle>
          <a:p>
            <a:r>
              <a:t>##</a:t>
            </a:r>
          </a:p>
        </p:txBody>
      </p:sp>
      <p:sp>
        <p:nvSpPr>
          <p:cNvPr id="278" name="TextBox 23"/>
          <p:cNvSpPr txBox="1"/>
          <p:nvPr/>
        </p:nvSpPr>
        <p:spPr>
          <a:xfrm>
            <a:off x="329782" y="934432"/>
            <a:ext cx="5299025" cy="612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defRPr sz="3400" b="1">
                <a:solidFill>
                  <a:srgbClr val="091932"/>
                </a:solidFill>
              </a:defRPr>
            </a:lvl1pPr>
          </a:lstStyle>
          <a:p>
            <a:r>
              <a:t>Less or more</a:t>
            </a:r>
          </a:p>
        </p:txBody>
      </p:sp>
      <p:sp>
        <p:nvSpPr>
          <p:cNvPr id="27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87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288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9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290" name="Oval 11"/>
          <p:cNvSpPr/>
          <p:nvPr/>
        </p:nvSpPr>
        <p:spPr>
          <a:xfrm>
            <a:off x="6583043" y="2856508"/>
            <a:ext cx="2167717" cy="2167716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1" name="Text Placeholder 9"/>
          <p:cNvSpPr txBox="1"/>
          <p:nvPr/>
        </p:nvSpPr>
        <p:spPr>
          <a:xfrm>
            <a:off x="6628762" y="3384545"/>
            <a:ext cx="207727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 defTabSz="914400">
              <a:lnSpc>
                <a:spcPct val="90000"/>
              </a:lnSpc>
              <a:spcBef>
                <a:spcPts val="1000"/>
              </a:spcBef>
              <a:defRPr sz="1800" b="1" spc="300">
                <a:solidFill>
                  <a:srgbClr val="091932"/>
                </a:solidFill>
              </a:defRPr>
            </a:lvl1pPr>
          </a:lstStyle>
          <a:p>
            <a:r>
              <a:t>MORE</a:t>
            </a:r>
          </a:p>
        </p:txBody>
      </p:sp>
      <p:sp>
        <p:nvSpPr>
          <p:cNvPr id="292" name="TextBox 14"/>
          <p:cNvSpPr txBox="1"/>
          <p:nvPr/>
        </p:nvSpPr>
        <p:spPr>
          <a:xfrm>
            <a:off x="329782" y="934432"/>
            <a:ext cx="5299025" cy="612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defRPr sz="3400" b="1">
                <a:solidFill>
                  <a:srgbClr val="091932"/>
                </a:solidFill>
              </a:defRPr>
            </a:lvl1pPr>
          </a:lstStyle>
          <a:p>
            <a:r>
              <a:t>Less or more</a:t>
            </a:r>
          </a:p>
        </p:txBody>
      </p:sp>
      <p:sp>
        <p:nvSpPr>
          <p:cNvPr id="293" name="Oval 15"/>
          <p:cNvSpPr/>
          <p:nvPr/>
        </p:nvSpPr>
        <p:spPr>
          <a:xfrm>
            <a:off x="2753804" y="1831312"/>
            <a:ext cx="3662086" cy="3662086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696465" y="3705785"/>
            <a:ext cx="1924685" cy="11029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FontTx/>
              <a:buNone/>
              <a:defRPr sz="4800">
                <a:solidFill>
                  <a:srgbClr val="FFFFFF"/>
                </a:solidFill>
              </a:defRPr>
            </a:lvl1pPr>
            <a:lvl2pPr marL="914400" indent="-457200" algn="ctr">
              <a:buFontTx/>
              <a:defRPr sz="4800">
                <a:solidFill>
                  <a:srgbClr val="FFFFFF"/>
                </a:solidFill>
              </a:defRPr>
            </a:lvl2pPr>
            <a:lvl3pPr marL="1463039" indent="-548639" algn="ctr">
              <a:buFontTx/>
              <a:defRPr sz="4800">
                <a:solidFill>
                  <a:srgbClr val="FFFFFF"/>
                </a:solidFill>
              </a:defRPr>
            </a:lvl3pPr>
            <a:lvl4pPr marL="1981200" indent="-609600" algn="ctr">
              <a:buFontTx/>
              <a:defRPr sz="4800">
                <a:solidFill>
                  <a:srgbClr val="FFFFFF"/>
                </a:solidFill>
              </a:defRPr>
            </a:lvl4pPr>
            <a:lvl5pPr marL="2438400" indent="-609600" algn="ctr">
              <a:buFontTx/>
              <a:defRPr sz="4800">
                <a:solidFill>
                  <a:srgbClr val="FFFFFF"/>
                </a:solidFill>
              </a:defRPr>
            </a:lvl5pPr>
          </a:lstStyle>
          <a:p>
            <a:r>
              <a:t>##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95" name="Text Placeholder 16"/>
          <p:cNvSpPr>
            <a:spLocks noGrp="1"/>
          </p:cNvSpPr>
          <p:nvPr>
            <p:ph type="body" sz="quarter" idx="21" hasCustomPrompt="1"/>
          </p:nvPr>
        </p:nvSpPr>
        <p:spPr>
          <a:xfrm>
            <a:off x="2946720" y="2558588"/>
            <a:ext cx="3272301" cy="1102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FontTx/>
              <a:buNone/>
              <a:defRPr sz="2400">
                <a:solidFill>
                  <a:srgbClr val="091932"/>
                </a:solidFill>
              </a:defRPr>
            </a:lvl1pPr>
          </a:lstStyle>
          <a:p>
            <a:r>
              <a:t>Insert - question</a:t>
            </a:r>
          </a:p>
        </p:txBody>
      </p:sp>
      <p:sp>
        <p:nvSpPr>
          <p:cNvPr id="296" name="Text Placeholder 16"/>
          <p:cNvSpPr>
            <a:spLocks noGrp="1"/>
          </p:cNvSpPr>
          <p:nvPr>
            <p:ph type="body" sz="quarter" idx="22" hasCustomPrompt="1"/>
          </p:nvPr>
        </p:nvSpPr>
        <p:spPr>
          <a:xfrm>
            <a:off x="2943942" y="4217663"/>
            <a:ext cx="3272300" cy="1102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FontTx/>
              <a:buNone/>
              <a:defRPr sz="6000">
                <a:solidFill>
                  <a:srgbClr val="091932"/>
                </a:solidFill>
              </a:defRPr>
            </a:lvl1pPr>
          </a:lstStyle>
          <a:p>
            <a:r>
              <a:t>##</a:t>
            </a:r>
          </a:p>
        </p:txBody>
      </p:sp>
      <p:sp>
        <p:nvSpPr>
          <p:cNvPr id="29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05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306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7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308" name="Oval 10"/>
          <p:cNvSpPr/>
          <p:nvPr/>
        </p:nvSpPr>
        <p:spPr>
          <a:xfrm>
            <a:off x="395669" y="2876195"/>
            <a:ext cx="2167716" cy="2167717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09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95668" y="3147959"/>
            <a:ext cx="2167716" cy="84401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 spc="300">
                <a:solidFill>
                  <a:srgbClr val="091932"/>
                </a:solidFill>
              </a:defRPr>
            </a:lvl1pPr>
            <a:lvl2pPr marL="628650" indent="-171450" algn="ctr">
              <a:buFontTx/>
              <a:defRPr sz="1800" spc="300">
                <a:solidFill>
                  <a:srgbClr val="091932"/>
                </a:solidFill>
              </a:defRPr>
            </a:lvl2pPr>
            <a:lvl3pPr marL="1120139" indent="-205739" algn="ctr">
              <a:buFontTx/>
              <a:defRPr sz="1800" spc="300">
                <a:solidFill>
                  <a:srgbClr val="091932"/>
                </a:solidFill>
              </a:defRPr>
            </a:lvl3pPr>
            <a:lvl4pPr marL="1600200" indent="-228600" algn="ctr">
              <a:buFontTx/>
              <a:defRPr sz="1800" spc="300">
                <a:solidFill>
                  <a:srgbClr val="091932"/>
                </a:solidFill>
              </a:defRPr>
            </a:lvl4pPr>
            <a:lvl5pPr marL="2057400" indent="-228600" algn="ctr">
              <a:buFontTx/>
              <a:defRPr sz="1800" spc="300">
                <a:solidFill>
                  <a:srgbClr val="091932"/>
                </a:solidFill>
              </a:defRPr>
            </a:lvl5pPr>
          </a:lstStyle>
          <a:p>
            <a:r>
              <a:t>LESS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10" name="TextBox 14"/>
          <p:cNvSpPr txBox="1"/>
          <p:nvPr/>
        </p:nvSpPr>
        <p:spPr>
          <a:xfrm>
            <a:off x="329782" y="934432"/>
            <a:ext cx="5299025" cy="612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defRPr sz="3400" b="1">
                <a:solidFill>
                  <a:srgbClr val="091932"/>
                </a:solidFill>
              </a:defRPr>
            </a:lvl1pPr>
          </a:lstStyle>
          <a:p>
            <a:r>
              <a:t>Less or more</a:t>
            </a:r>
          </a:p>
        </p:txBody>
      </p:sp>
      <p:sp>
        <p:nvSpPr>
          <p:cNvPr id="311" name="Oval 15"/>
          <p:cNvSpPr/>
          <p:nvPr/>
        </p:nvSpPr>
        <p:spPr>
          <a:xfrm>
            <a:off x="2753804" y="1831312"/>
            <a:ext cx="3662086" cy="3662086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12" name="Text Placeholder 16"/>
          <p:cNvSpPr>
            <a:spLocks noGrp="1"/>
          </p:cNvSpPr>
          <p:nvPr>
            <p:ph type="body" sz="quarter" idx="21" hasCustomPrompt="1"/>
          </p:nvPr>
        </p:nvSpPr>
        <p:spPr>
          <a:xfrm>
            <a:off x="508817" y="3728442"/>
            <a:ext cx="1924686" cy="1102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FontTx/>
              <a:buNone/>
              <a:defRPr sz="4800">
                <a:solidFill>
                  <a:srgbClr val="FFFFFF"/>
                </a:solidFill>
              </a:defRPr>
            </a:lvl1pPr>
          </a:lstStyle>
          <a:p>
            <a:r>
              <a:t>##</a:t>
            </a:r>
          </a:p>
        </p:txBody>
      </p:sp>
      <p:sp>
        <p:nvSpPr>
          <p:cNvPr id="313" name="Text Placeholder 16"/>
          <p:cNvSpPr>
            <a:spLocks noGrp="1"/>
          </p:cNvSpPr>
          <p:nvPr>
            <p:ph type="body" sz="quarter" idx="22" hasCustomPrompt="1"/>
          </p:nvPr>
        </p:nvSpPr>
        <p:spPr>
          <a:xfrm>
            <a:off x="2946720" y="2558588"/>
            <a:ext cx="3272301" cy="1102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FontTx/>
              <a:buNone/>
              <a:defRPr sz="2400">
                <a:solidFill>
                  <a:srgbClr val="091932"/>
                </a:solidFill>
              </a:defRPr>
            </a:lvl1pPr>
          </a:lstStyle>
          <a:p>
            <a:r>
              <a:t>Insert - question</a:t>
            </a:r>
          </a:p>
        </p:txBody>
      </p:sp>
      <p:sp>
        <p:nvSpPr>
          <p:cNvPr id="314" name="Text Placeholder 16"/>
          <p:cNvSpPr>
            <a:spLocks noGrp="1"/>
          </p:cNvSpPr>
          <p:nvPr>
            <p:ph type="body" sz="quarter" idx="23" hasCustomPrompt="1"/>
          </p:nvPr>
        </p:nvSpPr>
        <p:spPr>
          <a:xfrm>
            <a:off x="2943942" y="4217663"/>
            <a:ext cx="3272300" cy="1102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FontTx/>
              <a:buNone/>
              <a:defRPr sz="6000">
                <a:solidFill>
                  <a:srgbClr val="091932"/>
                </a:solidFill>
              </a:defRPr>
            </a:lvl1pPr>
          </a:lstStyle>
          <a:p>
            <a:r>
              <a:t>##</a:t>
            </a:r>
          </a:p>
        </p:txBody>
      </p:sp>
      <p:sp>
        <p:nvSpPr>
          <p:cNvPr id="3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23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324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sp>
        <p:nvSpPr>
          <p:cNvPr id="325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2" y="992611"/>
            <a:ext cx="5296062" cy="6500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r>
              <a:t>Insert – gallery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26" name="Rectangle 2"/>
          <p:cNvSpPr/>
          <p:nvPr/>
        </p:nvSpPr>
        <p:spPr>
          <a:xfrm>
            <a:off x="395287" y="1634593"/>
            <a:ext cx="6458432" cy="430562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327" name="Picture 23" descr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2462" y="1095802"/>
            <a:ext cx="369409" cy="369409"/>
          </a:xfrm>
          <a:prstGeom prst="rect">
            <a:avLst/>
          </a:prstGeom>
          <a:ln w="12700">
            <a:miter lim="400000"/>
          </a:ln>
        </p:spPr>
      </p:pic>
      <p:sp>
        <p:nvSpPr>
          <p:cNvPr id="328" name="Rectangle 25"/>
          <p:cNvSpPr/>
          <p:nvPr/>
        </p:nvSpPr>
        <p:spPr>
          <a:xfrm>
            <a:off x="533644" y="6288671"/>
            <a:ext cx="1802940" cy="66715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335" name="Group 7"/>
          <p:cNvGrpSpPr/>
          <p:nvPr/>
        </p:nvGrpSpPr>
        <p:grpSpPr>
          <a:xfrm>
            <a:off x="395288" y="6073323"/>
            <a:ext cx="2079654" cy="285845"/>
            <a:chOff x="0" y="0"/>
            <a:chExt cx="2079653" cy="285844"/>
          </a:xfrm>
        </p:grpSpPr>
        <p:grpSp>
          <p:nvGrpSpPr>
            <p:cNvPr id="333" name="Group 6"/>
            <p:cNvGrpSpPr/>
            <p:nvPr/>
          </p:nvGrpSpPr>
          <p:grpSpPr>
            <a:xfrm>
              <a:off x="0" y="0"/>
              <a:ext cx="2079654" cy="283223"/>
              <a:chOff x="0" y="0"/>
              <a:chExt cx="2079653" cy="283222"/>
            </a:xfrm>
          </p:grpSpPr>
          <p:grpSp>
            <p:nvGrpSpPr>
              <p:cNvPr id="331" name="Group 17"/>
              <p:cNvGrpSpPr/>
              <p:nvPr/>
            </p:nvGrpSpPr>
            <p:grpSpPr>
              <a:xfrm>
                <a:off x="0" y="-1"/>
                <a:ext cx="2079654" cy="283224"/>
                <a:chOff x="0" y="0"/>
                <a:chExt cx="2079653" cy="283222"/>
              </a:xfrm>
            </p:grpSpPr>
            <p:sp>
              <p:nvSpPr>
                <p:cNvPr id="329" name="Oval 21"/>
                <p:cNvSpPr/>
                <p:nvPr/>
              </p:nvSpPr>
              <p:spPr>
                <a:xfrm>
                  <a:off x="0" y="-1"/>
                  <a:ext cx="283223" cy="283224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330" name="Oval 24"/>
                <p:cNvSpPr/>
                <p:nvPr/>
              </p:nvSpPr>
              <p:spPr>
                <a:xfrm>
                  <a:off x="1796431" y="-1"/>
                  <a:ext cx="283223" cy="283224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</p:grpSp>
          <p:sp>
            <p:nvSpPr>
              <p:cNvPr id="332" name="Rectangle 4"/>
              <p:cNvSpPr/>
              <p:nvPr/>
            </p:nvSpPr>
            <p:spPr>
              <a:xfrm>
                <a:off x="122603" y="2317"/>
                <a:ext cx="1836891" cy="280905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292100">
                  <a:defRPr sz="11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</p:grpSp>
        <p:sp>
          <p:nvSpPr>
            <p:cNvPr id="334" name="TextBox 28"/>
            <p:cNvSpPr txBox="1"/>
            <p:nvPr/>
          </p:nvSpPr>
          <p:spPr>
            <a:xfrm>
              <a:off x="0" y="3906"/>
              <a:ext cx="2079652" cy="2819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 defTabSz="457200">
                <a:defRPr sz="1200" b="1" spc="300"/>
              </a:lvl1pPr>
            </a:lstStyle>
            <a:p>
              <a:r>
                <a:t>VIEW GALLERY</a:t>
              </a:r>
            </a:p>
          </p:txBody>
        </p:sp>
      </p:grpSp>
      <p:sp>
        <p:nvSpPr>
          <p:cNvPr id="33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2833" y="1092240"/>
            <a:ext cx="374318" cy="374318"/>
          </a:xfrm>
          <a:prstGeom prst="rect">
            <a:avLst/>
          </a:prstGeom>
          <a:ln w="12700">
            <a:miter lim="400000"/>
          </a:ln>
        </p:spPr>
      </p:pic>
      <p:sp>
        <p:nvSpPr>
          <p:cNvPr id="344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45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346" name="Picture 3" descr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7" name="Picture 5" descr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348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2" y="992611"/>
            <a:ext cx="5296062" cy="6500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r>
              <a:t>Insert – video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49" name="Rectangle 2"/>
          <p:cNvSpPr/>
          <p:nvPr/>
        </p:nvSpPr>
        <p:spPr>
          <a:xfrm>
            <a:off x="395286" y="1634592"/>
            <a:ext cx="7451864" cy="41916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356" name="Group 4"/>
          <p:cNvGrpSpPr/>
          <p:nvPr/>
        </p:nvGrpSpPr>
        <p:grpSpPr>
          <a:xfrm>
            <a:off x="395288" y="6073323"/>
            <a:ext cx="2079654" cy="285845"/>
            <a:chOff x="0" y="0"/>
            <a:chExt cx="2079653" cy="285844"/>
          </a:xfrm>
        </p:grpSpPr>
        <p:grpSp>
          <p:nvGrpSpPr>
            <p:cNvPr id="354" name="Group 18"/>
            <p:cNvGrpSpPr/>
            <p:nvPr/>
          </p:nvGrpSpPr>
          <p:grpSpPr>
            <a:xfrm>
              <a:off x="0" y="0"/>
              <a:ext cx="2079654" cy="283223"/>
              <a:chOff x="0" y="0"/>
              <a:chExt cx="2079653" cy="283222"/>
            </a:xfrm>
          </p:grpSpPr>
          <p:grpSp>
            <p:nvGrpSpPr>
              <p:cNvPr id="352" name="Group 21"/>
              <p:cNvGrpSpPr/>
              <p:nvPr/>
            </p:nvGrpSpPr>
            <p:grpSpPr>
              <a:xfrm>
                <a:off x="0" y="-1"/>
                <a:ext cx="2079654" cy="283224"/>
                <a:chOff x="0" y="0"/>
                <a:chExt cx="2079653" cy="283222"/>
              </a:xfrm>
            </p:grpSpPr>
            <p:sp>
              <p:nvSpPr>
                <p:cNvPr id="350" name="Oval 23"/>
                <p:cNvSpPr/>
                <p:nvPr/>
              </p:nvSpPr>
              <p:spPr>
                <a:xfrm>
                  <a:off x="0" y="-1"/>
                  <a:ext cx="283223" cy="283224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351" name="Oval 24"/>
                <p:cNvSpPr/>
                <p:nvPr/>
              </p:nvSpPr>
              <p:spPr>
                <a:xfrm>
                  <a:off x="1796431" y="-1"/>
                  <a:ext cx="283223" cy="283224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</p:grpSp>
          <p:sp>
            <p:nvSpPr>
              <p:cNvPr id="353" name="Rectangle 22"/>
              <p:cNvSpPr/>
              <p:nvPr/>
            </p:nvSpPr>
            <p:spPr>
              <a:xfrm>
                <a:off x="122603" y="2317"/>
                <a:ext cx="1836891" cy="280905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292100">
                  <a:defRPr sz="11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</p:grpSp>
        <p:sp>
          <p:nvSpPr>
            <p:cNvPr id="355" name="TextBox 25"/>
            <p:cNvSpPr txBox="1"/>
            <p:nvPr/>
          </p:nvSpPr>
          <p:spPr>
            <a:xfrm>
              <a:off x="0" y="3906"/>
              <a:ext cx="2079652" cy="2819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 defTabSz="457200">
                <a:defRPr sz="1200" b="1" spc="300"/>
              </a:lvl1pPr>
            </a:lstStyle>
            <a:p>
              <a:r>
                <a:t>VIEW VIDEO</a:t>
              </a:r>
            </a:p>
          </p:txBody>
        </p:sp>
      </p:grpSp>
      <p:sp>
        <p:nvSpPr>
          <p:cNvPr id="357" name="Rectangle 26"/>
          <p:cNvSpPr/>
          <p:nvPr/>
        </p:nvSpPr>
        <p:spPr>
          <a:xfrm>
            <a:off x="533644" y="6288671"/>
            <a:ext cx="1802940" cy="66715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137"/>
          <p:cNvSpPr/>
          <p:nvPr/>
        </p:nvSpPr>
        <p:spPr>
          <a:xfrm>
            <a:off x="-1767808" y="-1263732"/>
            <a:ext cx="6488016" cy="6488016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  <a:endParaRPr/>
          </a:p>
        </p:txBody>
      </p:sp>
      <p:sp>
        <p:nvSpPr>
          <p:cNvPr id="28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30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49946" y="1026912"/>
            <a:ext cx="2801937" cy="3599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2000">
                <a:solidFill>
                  <a:srgbClr val="091932"/>
                </a:solidFill>
              </a:defRPr>
            </a:lvl1pPr>
            <a:lvl2pPr marL="647700" indent="-190500">
              <a:buFontTx/>
              <a:defRPr sz="2000">
                <a:solidFill>
                  <a:srgbClr val="091932"/>
                </a:solidFill>
              </a:defRPr>
            </a:lvl2pPr>
            <a:lvl3pPr marL="1143000" indent="-228600">
              <a:buFontTx/>
              <a:defRPr sz="2000">
                <a:solidFill>
                  <a:srgbClr val="091932"/>
                </a:solidFill>
              </a:defRPr>
            </a:lvl3pPr>
            <a:lvl4pPr marL="1625600" indent="-254000">
              <a:buFontTx/>
              <a:defRPr sz="2000">
                <a:solidFill>
                  <a:srgbClr val="091932"/>
                </a:solidFill>
              </a:defRPr>
            </a:lvl4pPr>
            <a:lvl5pPr marL="2082800" indent="-254000">
              <a:buFontTx/>
              <a:defRPr sz="2000">
                <a:solidFill>
                  <a:srgbClr val="091932"/>
                </a:solidFill>
              </a:defRPr>
            </a:lvl5pPr>
          </a:lstStyle>
          <a:p>
            <a:r>
              <a:t>Insert - Main Enquiry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349945" y="1276845"/>
            <a:ext cx="5290498" cy="15951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</a:lstStyle>
          <a:p>
            <a:r>
              <a:t>Insert - title Insert - title  Insert - title</a:t>
            </a:r>
          </a:p>
        </p:txBody>
      </p:sp>
      <p:sp>
        <p:nvSpPr>
          <p:cNvPr id="34" name="Text Placeholder 14"/>
          <p:cNvSpPr>
            <a:spLocks noGrp="1"/>
          </p:cNvSpPr>
          <p:nvPr>
            <p:ph type="body" sz="quarter" idx="22" hasCustomPrompt="1"/>
          </p:nvPr>
        </p:nvSpPr>
        <p:spPr>
          <a:xfrm>
            <a:off x="349946" y="2850835"/>
            <a:ext cx="3542323" cy="3548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defTabSz="786384">
              <a:spcBef>
                <a:spcPts val="800"/>
              </a:spcBef>
              <a:buSzTx/>
              <a:buFontTx/>
              <a:buNone/>
              <a:defRPr sz="1720">
                <a:solidFill>
                  <a:srgbClr val="091932"/>
                </a:solidFill>
              </a:defRPr>
            </a:lvl1pPr>
          </a:lstStyle>
          <a:p>
            <a:r>
              <a:t>Insert - Learning Outcomes</a:t>
            </a:r>
          </a:p>
        </p:txBody>
      </p:sp>
      <p:grpSp>
        <p:nvGrpSpPr>
          <p:cNvPr id="37" name="Group 162"/>
          <p:cNvGrpSpPr/>
          <p:nvPr/>
        </p:nvGrpSpPr>
        <p:grpSpPr>
          <a:xfrm>
            <a:off x="155577" y="3447047"/>
            <a:ext cx="1903131" cy="1921049"/>
            <a:chOff x="0" y="0"/>
            <a:chExt cx="1903130" cy="1921047"/>
          </a:xfrm>
        </p:grpSpPr>
        <p:sp>
          <p:nvSpPr>
            <p:cNvPr id="35" name="Shape 159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100"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36" name="Shape 161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 b="1">
                  <a:solidFill>
                    <a:srgbClr val="091932"/>
                  </a:solidFill>
                </a:defRPr>
              </a:lvl1pPr>
            </a:lstStyle>
            <a:p>
              <a:r>
                <a:t>01</a:t>
              </a:r>
            </a:p>
          </p:txBody>
        </p:sp>
      </p:grpSp>
      <p:grpSp>
        <p:nvGrpSpPr>
          <p:cNvPr id="40" name="Group 166"/>
          <p:cNvGrpSpPr/>
          <p:nvPr/>
        </p:nvGrpSpPr>
        <p:grpSpPr>
          <a:xfrm>
            <a:off x="2898164" y="3397960"/>
            <a:ext cx="1903132" cy="1921049"/>
            <a:chOff x="0" y="0"/>
            <a:chExt cx="1903130" cy="1921047"/>
          </a:xfrm>
        </p:grpSpPr>
        <p:sp>
          <p:nvSpPr>
            <p:cNvPr id="38" name="Shape 163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600"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39" name="Shape 165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 b="1">
                  <a:solidFill>
                    <a:srgbClr val="091932"/>
                  </a:solidFill>
                </a:defRPr>
              </a:lvl1pPr>
            </a:lstStyle>
            <a:p>
              <a:r>
                <a:t>02</a:t>
              </a:r>
            </a:p>
          </p:txBody>
        </p:sp>
      </p:grpSp>
      <p:grpSp>
        <p:nvGrpSpPr>
          <p:cNvPr id="43" name="Group 170"/>
          <p:cNvGrpSpPr/>
          <p:nvPr/>
        </p:nvGrpSpPr>
        <p:grpSpPr>
          <a:xfrm>
            <a:off x="5652851" y="3397960"/>
            <a:ext cx="1903131" cy="1921049"/>
            <a:chOff x="0" y="0"/>
            <a:chExt cx="1903130" cy="1921047"/>
          </a:xfrm>
        </p:grpSpPr>
        <p:sp>
          <p:nvSpPr>
            <p:cNvPr id="41" name="Shape 167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600"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42" name="Shape 169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 b="1">
                  <a:solidFill>
                    <a:srgbClr val="091932"/>
                  </a:solidFill>
                </a:defRPr>
              </a:lvl1pPr>
            </a:lstStyle>
            <a:p>
              <a:r>
                <a:t>03</a:t>
              </a:r>
            </a:p>
          </p:txBody>
        </p:sp>
      </p:grpSp>
      <p:sp>
        <p:nvSpPr>
          <p:cNvPr id="44" name="Text Placeholder 6"/>
          <p:cNvSpPr>
            <a:spLocks noGrp="1"/>
          </p:cNvSpPr>
          <p:nvPr>
            <p:ph type="body" sz="quarter" idx="23" hasCustomPrompt="1"/>
          </p:nvPr>
        </p:nvSpPr>
        <p:spPr>
          <a:xfrm>
            <a:off x="668137" y="3825466"/>
            <a:ext cx="2265362" cy="8969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r>
              <a:t>Insert - learning outcomes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24" hasCustomPrompt="1"/>
          </p:nvPr>
        </p:nvSpPr>
        <p:spPr>
          <a:xfrm>
            <a:off x="3375080" y="3825466"/>
            <a:ext cx="2265362" cy="8969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r>
              <a:t>Insert - learning outcomes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25" hasCustomPrompt="1"/>
          </p:nvPr>
        </p:nvSpPr>
        <p:spPr>
          <a:xfrm>
            <a:off x="6126745" y="3819178"/>
            <a:ext cx="2265362" cy="8969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r>
              <a:t>Insert - learning outcomes</a:t>
            </a:r>
          </a:p>
        </p:txBody>
      </p:sp>
      <p:sp>
        <p:nvSpPr>
          <p:cNvPr id="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2462" y="1095802"/>
            <a:ext cx="369409" cy="369409"/>
          </a:xfrm>
          <a:prstGeom prst="rect">
            <a:avLst/>
          </a:prstGeom>
          <a:ln w="12700">
            <a:miter lim="400000"/>
          </a:ln>
        </p:spPr>
      </p:pic>
      <p:sp>
        <p:nvSpPr>
          <p:cNvPr id="366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67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368" name="Picture 3" descr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69" name="Picture 5" descr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370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2" y="992611"/>
            <a:ext cx="5296062" cy="6500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r>
              <a:t>Insert – activity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71" name="Rectangle 2"/>
          <p:cNvSpPr/>
          <p:nvPr/>
        </p:nvSpPr>
        <p:spPr>
          <a:xfrm>
            <a:off x="395287" y="1634593"/>
            <a:ext cx="6458432" cy="430562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378" name="Group 6"/>
          <p:cNvGrpSpPr/>
          <p:nvPr/>
        </p:nvGrpSpPr>
        <p:grpSpPr>
          <a:xfrm>
            <a:off x="395288" y="6073323"/>
            <a:ext cx="2079654" cy="285845"/>
            <a:chOff x="0" y="0"/>
            <a:chExt cx="2079653" cy="285844"/>
          </a:xfrm>
        </p:grpSpPr>
        <p:grpSp>
          <p:nvGrpSpPr>
            <p:cNvPr id="376" name="Group 25"/>
            <p:cNvGrpSpPr/>
            <p:nvPr/>
          </p:nvGrpSpPr>
          <p:grpSpPr>
            <a:xfrm>
              <a:off x="0" y="0"/>
              <a:ext cx="2079654" cy="283223"/>
              <a:chOff x="0" y="0"/>
              <a:chExt cx="2079653" cy="283222"/>
            </a:xfrm>
          </p:grpSpPr>
          <p:grpSp>
            <p:nvGrpSpPr>
              <p:cNvPr id="374" name="Group 26"/>
              <p:cNvGrpSpPr/>
              <p:nvPr/>
            </p:nvGrpSpPr>
            <p:grpSpPr>
              <a:xfrm>
                <a:off x="0" y="-1"/>
                <a:ext cx="2079654" cy="283224"/>
                <a:chOff x="0" y="0"/>
                <a:chExt cx="2079653" cy="283222"/>
              </a:xfrm>
            </p:grpSpPr>
            <p:sp>
              <p:nvSpPr>
                <p:cNvPr id="372" name="Oval 28"/>
                <p:cNvSpPr/>
                <p:nvPr/>
              </p:nvSpPr>
              <p:spPr>
                <a:xfrm>
                  <a:off x="0" y="-1"/>
                  <a:ext cx="283223" cy="283224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373" name="Oval 29"/>
                <p:cNvSpPr/>
                <p:nvPr/>
              </p:nvSpPr>
              <p:spPr>
                <a:xfrm>
                  <a:off x="1796431" y="-1"/>
                  <a:ext cx="283223" cy="283224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</p:grpSp>
          <p:sp>
            <p:nvSpPr>
              <p:cNvPr id="375" name="Rectangle 27"/>
              <p:cNvSpPr/>
              <p:nvPr/>
            </p:nvSpPr>
            <p:spPr>
              <a:xfrm>
                <a:off x="122603" y="2317"/>
                <a:ext cx="1836891" cy="280905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292100">
                  <a:defRPr sz="11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</p:grpSp>
        <p:sp>
          <p:nvSpPr>
            <p:cNvPr id="377" name="TextBox 30"/>
            <p:cNvSpPr txBox="1"/>
            <p:nvPr/>
          </p:nvSpPr>
          <p:spPr>
            <a:xfrm>
              <a:off x="0" y="3906"/>
              <a:ext cx="2079652" cy="2819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 defTabSz="457200">
                <a:defRPr sz="1200" b="1" spc="300"/>
              </a:lvl1pPr>
            </a:lstStyle>
            <a:p>
              <a:r>
                <a:t>VIEW ACTIVITY</a:t>
              </a:r>
            </a:p>
          </p:txBody>
        </p:sp>
      </p:grpSp>
      <p:sp>
        <p:nvSpPr>
          <p:cNvPr id="379" name="Rectangle 31"/>
          <p:cNvSpPr/>
          <p:nvPr/>
        </p:nvSpPr>
        <p:spPr>
          <a:xfrm>
            <a:off x="533644" y="6288671"/>
            <a:ext cx="1802940" cy="66715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8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137"/>
          <p:cNvSpPr/>
          <p:nvPr/>
        </p:nvSpPr>
        <p:spPr>
          <a:xfrm>
            <a:off x="-1836000" y="-1460903"/>
            <a:ext cx="6488015" cy="6488016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  <a:endParaRPr/>
          </a:p>
        </p:txBody>
      </p:sp>
      <p:sp>
        <p:nvSpPr>
          <p:cNvPr id="388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89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390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91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39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2" y="1000701"/>
            <a:ext cx="5296062" cy="9433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r>
              <a:t>Student/activity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93" name="Rectangle 2"/>
          <p:cNvSpPr/>
          <p:nvPr/>
        </p:nvSpPr>
        <p:spPr>
          <a:xfrm>
            <a:off x="395289" y="1944060"/>
            <a:ext cx="3066870" cy="433743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254000" dir="8460000" rotWithShape="0">
              <a:srgbClr val="000000">
                <a:alpha val="0"/>
              </a:srgbClr>
            </a:outerShdw>
          </a:effectLst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94" name="Rectangle 12"/>
          <p:cNvSpPr/>
          <p:nvPr/>
        </p:nvSpPr>
        <p:spPr>
          <a:xfrm>
            <a:off x="3971969" y="1952152"/>
            <a:ext cx="3066871" cy="433743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254000" dir="8460000" rotWithShape="0">
              <a:srgbClr val="000000">
                <a:alpha val="0"/>
              </a:srgbClr>
            </a:outerShdw>
          </a:effectLst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hape 210"/>
          <p:cNvSpPr/>
          <p:nvPr/>
        </p:nvSpPr>
        <p:spPr>
          <a:xfrm>
            <a:off x="-2462998" y="-2587280"/>
            <a:ext cx="8459608" cy="8459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03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04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405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406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407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2" y="992611"/>
            <a:ext cx="5296062" cy="6500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r>
              <a:t>Insert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08" name="Text Placeholder 16"/>
          <p:cNvSpPr>
            <a:spLocks noGrp="1"/>
          </p:cNvSpPr>
          <p:nvPr>
            <p:ph type="body" sz="quarter" idx="21" hasCustomPrompt="1"/>
          </p:nvPr>
        </p:nvSpPr>
        <p:spPr>
          <a:xfrm>
            <a:off x="364152" y="2421933"/>
            <a:ext cx="5296062" cy="6500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</a:lstStyle>
          <a:p>
            <a:r>
              <a:t>Insert</a:t>
            </a:r>
          </a:p>
        </p:txBody>
      </p:sp>
      <p:sp>
        <p:nvSpPr>
          <p:cNvPr id="4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Shape 137"/>
          <p:cNvSpPr/>
          <p:nvPr/>
        </p:nvSpPr>
        <p:spPr>
          <a:xfrm>
            <a:off x="-1836000" y="-1473842"/>
            <a:ext cx="6488015" cy="6488016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  <a:endParaRPr/>
          </a:p>
        </p:txBody>
      </p:sp>
      <p:sp>
        <p:nvSpPr>
          <p:cNvPr id="417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18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419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sp>
        <p:nvSpPr>
          <p:cNvPr id="420" name="TextBox 10"/>
          <p:cNvSpPr txBox="1"/>
          <p:nvPr/>
        </p:nvSpPr>
        <p:spPr>
          <a:xfrm>
            <a:off x="363537" y="1172036"/>
            <a:ext cx="6400006" cy="1132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defRPr sz="3400" b="1">
                <a:solidFill>
                  <a:srgbClr val="25233F"/>
                </a:solidFill>
              </a:defRPr>
            </a:lvl1pPr>
          </a:lstStyle>
          <a:p>
            <a:r>
              <a:t>Οι εικόνες αποδίδονται στους</a:t>
            </a:r>
          </a:p>
        </p:txBody>
      </p:sp>
      <p:sp>
        <p:nvSpPr>
          <p:cNvPr id="421" name="TextBox 11"/>
          <p:cNvSpPr txBox="1"/>
          <p:nvPr/>
        </p:nvSpPr>
        <p:spPr>
          <a:xfrm>
            <a:off x="363538" y="6407479"/>
            <a:ext cx="7623622" cy="307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defTabSz="457200">
              <a:defRPr sz="1400" b="1">
                <a:solidFill>
                  <a:srgbClr val="091932"/>
                </a:solidFill>
              </a:defRPr>
            </a:pPr>
            <a:r>
              <a:t>Όλες οι υπόλοιπες εικόνες παραχωρήθηκαν από την Encounter Edu.</a:t>
            </a:r>
          </a:p>
        </p:txBody>
      </p:sp>
      <p:sp>
        <p:nvSpPr>
          <p:cNvPr id="4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210"/>
          <p:cNvSpPr/>
          <p:nvPr/>
        </p:nvSpPr>
        <p:spPr>
          <a:xfrm>
            <a:off x="924247" y="2139396"/>
            <a:ext cx="2545739" cy="2545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37" name="TextBox 5"/>
          <p:cNvSpPr txBox="1"/>
          <p:nvPr/>
        </p:nvSpPr>
        <p:spPr>
          <a:xfrm>
            <a:off x="4035450" y="3089211"/>
            <a:ext cx="4487278" cy="650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defRPr sz="1800" b="1">
                <a:solidFill>
                  <a:schemeClr val="accent4"/>
                </a:solidFill>
              </a:defRPr>
            </a:lvl1pPr>
          </a:lstStyle>
          <a:p>
            <a:r>
              <a:t>Click through to master slide, to copy and paste element.</a:t>
            </a:r>
          </a:p>
        </p:txBody>
      </p:sp>
      <p:sp>
        <p:nvSpPr>
          <p:cNvPr id="4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446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447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pic>
        <p:nvPicPr>
          <p:cNvPr id="448" name="Picture 7" descr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288" y="1083601"/>
            <a:ext cx="1370147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49" name="Picture 8" descr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9341" y="1111724"/>
            <a:ext cx="1370147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50" name="Picture 9" descr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63394" y="1083601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51" name="Picture 10" descr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7447" y="1111724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52" name="Picture 11" descr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31499" y="1111724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53" name="Picture 12" descr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5288" y="2522507"/>
            <a:ext cx="1370147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54" name="Picture 13" descr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79340" y="2522507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55" name="Picture 14" descr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63394" y="2522505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56" name="Picture 15" descr="Picture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47447" y="2522504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57" name="Picture 16" descr="Pictur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31499" y="2522504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58" name="Picture 17" descr="Picture 1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95288" y="3934052"/>
            <a:ext cx="1370147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59" name="Picture 18" descr="Picture 1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982652" y="3933287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60" name="Picture 20" descr="Picture 2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560083" y="3933285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61" name="Picture 21" descr="Picture 2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157380" y="3933285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62" name="Picture 22" descr="Picture 22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754676" y="3933285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sp>
        <p:nvSpPr>
          <p:cNvPr id="463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sp>
        <p:nvSpPr>
          <p:cNvPr id="464" name="TextBox 1"/>
          <p:cNvSpPr txBox="1"/>
          <p:nvPr/>
        </p:nvSpPr>
        <p:spPr>
          <a:xfrm>
            <a:off x="395288" y="2153786"/>
            <a:ext cx="1370147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Title page</a:t>
            </a:r>
          </a:p>
        </p:txBody>
      </p:sp>
      <p:sp>
        <p:nvSpPr>
          <p:cNvPr id="465" name="TextBox 25"/>
          <p:cNvSpPr txBox="1"/>
          <p:nvPr/>
        </p:nvSpPr>
        <p:spPr>
          <a:xfrm>
            <a:off x="1979339" y="2153786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Learning outcomes 1</a:t>
            </a:r>
          </a:p>
        </p:txBody>
      </p:sp>
      <p:sp>
        <p:nvSpPr>
          <p:cNvPr id="466" name="TextBox 26"/>
          <p:cNvSpPr txBox="1"/>
          <p:nvPr/>
        </p:nvSpPr>
        <p:spPr>
          <a:xfrm>
            <a:off x="3535807" y="2153786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Learning outcomes 2</a:t>
            </a:r>
          </a:p>
        </p:txBody>
      </p:sp>
      <p:sp>
        <p:nvSpPr>
          <p:cNvPr id="467" name="TextBox 27"/>
          <p:cNvSpPr txBox="1"/>
          <p:nvPr/>
        </p:nvSpPr>
        <p:spPr>
          <a:xfrm>
            <a:off x="5147445" y="2153786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Learning objectives 1</a:t>
            </a:r>
          </a:p>
        </p:txBody>
      </p:sp>
      <p:sp>
        <p:nvSpPr>
          <p:cNvPr id="468" name="TextBox 28"/>
          <p:cNvSpPr txBox="1"/>
          <p:nvPr/>
        </p:nvSpPr>
        <p:spPr>
          <a:xfrm>
            <a:off x="6731497" y="2153786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Lesson brief 1</a:t>
            </a:r>
          </a:p>
        </p:txBody>
      </p:sp>
      <p:sp>
        <p:nvSpPr>
          <p:cNvPr id="469" name="TextBox 29"/>
          <p:cNvSpPr txBox="1"/>
          <p:nvPr/>
        </p:nvSpPr>
        <p:spPr>
          <a:xfrm>
            <a:off x="395288" y="3590640"/>
            <a:ext cx="1370147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Standard page 1 </a:t>
            </a:r>
          </a:p>
        </p:txBody>
      </p:sp>
      <p:sp>
        <p:nvSpPr>
          <p:cNvPr id="470" name="TextBox 30"/>
          <p:cNvSpPr txBox="1"/>
          <p:nvPr/>
        </p:nvSpPr>
        <p:spPr>
          <a:xfrm>
            <a:off x="1979339" y="3590640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Standard page 2</a:t>
            </a:r>
          </a:p>
        </p:txBody>
      </p:sp>
      <p:sp>
        <p:nvSpPr>
          <p:cNvPr id="471" name="TextBox 31"/>
          <p:cNvSpPr txBox="1"/>
          <p:nvPr/>
        </p:nvSpPr>
        <p:spPr>
          <a:xfrm>
            <a:off x="3535807" y="3590640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Standard page 3</a:t>
            </a:r>
          </a:p>
        </p:txBody>
      </p:sp>
      <p:sp>
        <p:nvSpPr>
          <p:cNvPr id="472" name="TextBox 32"/>
          <p:cNvSpPr txBox="1"/>
          <p:nvPr/>
        </p:nvSpPr>
        <p:spPr>
          <a:xfrm>
            <a:off x="5147445" y="3590640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Standard page 4</a:t>
            </a:r>
          </a:p>
        </p:txBody>
      </p:sp>
      <p:sp>
        <p:nvSpPr>
          <p:cNvPr id="473" name="TextBox 33"/>
          <p:cNvSpPr txBox="1"/>
          <p:nvPr/>
        </p:nvSpPr>
        <p:spPr>
          <a:xfrm>
            <a:off x="6731497" y="3590640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Points page 1</a:t>
            </a:r>
          </a:p>
        </p:txBody>
      </p:sp>
      <p:sp>
        <p:nvSpPr>
          <p:cNvPr id="474" name="TextBox 34"/>
          <p:cNvSpPr txBox="1"/>
          <p:nvPr/>
        </p:nvSpPr>
        <p:spPr>
          <a:xfrm>
            <a:off x="358573" y="5006452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Points page 2</a:t>
            </a:r>
          </a:p>
        </p:txBody>
      </p:sp>
      <p:sp>
        <p:nvSpPr>
          <p:cNvPr id="475" name="TextBox 35"/>
          <p:cNvSpPr txBox="1"/>
          <p:nvPr/>
        </p:nvSpPr>
        <p:spPr>
          <a:xfrm>
            <a:off x="1942625" y="5006452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Points page 3</a:t>
            </a:r>
          </a:p>
        </p:txBody>
      </p:sp>
      <p:sp>
        <p:nvSpPr>
          <p:cNvPr id="476" name="TextBox 36"/>
          <p:cNvSpPr txBox="1"/>
          <p:nvPr/>
        </p:nvSpPr>
        <p:spPr>
          <a:xfrm>
            <a:off x="3499093" y="5006452"/>
            <a:ext cx="1370147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Encounter gallery link</a:t>
            </a:r>
          </a:p>
        </p:txBody>
      </p:sp>
      <p:sp>
        <p:nvSpPr>
          <p:cNvPr id="477" name="TextBox 37"/>
          <p:cNvSpPr txBox="1"/>
          <p:nvPr/>
        </p:nvSpPr>
        <p:spPr>
          <a:xfrm>
            <a:off x="5110731" y="5006452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Encounter video link</a:t>
            </a:r>
          </a:p>
        </p:txBody>
      </p:sp>
      <p:sp>
        <p:nvSpPr>
          <p:cNvPr id="478" name="TextBox 38"/>
          <p:cNvSpPr txBox="1"/>
          <p:nvPr/>
        </p:nvSpPr>
        <p:spPr>
          <a:xfrm>
            <a:off x="6694784" y="5006452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Encounter activity link</a:t>
            </a:r>
          </a:p>
        </p:txBody>
      </p:sp>
      <p:pic>
        <p:nvPicPr>
          <p:cNvPr id="479" name="Picture 39" descr="Picture 39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95288" y="5369421"/>
            <a:ext cx="1376975" cy="103273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80" name="Picture 41" descr="Picture 4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979339" y="5369421"/>
            <a:ext cx="1376975" cy="103273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sp>
        <p:nvSpPr>
          <p:cNvPr id="481" name="TextBox 43"/>
          <p:cNvSpPr txBox="1"/>
          <p:nvPr/>
        </p:nvSpPr>
        <p:spPr>
          <a:xfrm>
            <a:off x="395288" y="6453645"/>
            <a:ext cx="1370147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Student/activity sheets 1</a:t>
            </a:r>
          </a:p>
        </p:txBody>
      </p:sp>
      <p:sp>
        <p:nvSpPr>
          <p:cNvPr id="482" name="TextBox 44"/>
          <p:cNvSpPr txBox="1"/>
          <p:nvPr/>
        </p:nvSpPr>
        <p:spPr>
          <a:xfrm>
            <a:off x="1979339" y="6453645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Credit page 1</a:t>
            </a:r>
          </a:p>
        </p:txBody>
      </p:sp>
      <p:sp>
        <p:nvSpPr>
          <p:cNvPr id="4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137"/>
          <p:cNvSpPr/>
          <p:nvPr/>
        </p:nvSpPr>
        <p:spPr>
          <a:xfrm>
            <a:off x="-1840889" y="-1528792"/>
            <a:ext cx="6488016" cy="6488015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  <a:endParaRPr/>
          </a:p>
        </p:txBody>
      </p:sp>
      <p:sp>
        <p:nvSpPr>
          <p:cNvPr id="55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57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49946" y="1026912"/>
            <a:ext cx="2801937" cy="3599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2000">
                <a:solidFill>
                  <a:srgbClr val="091932"/>
                </a:solidFill>
              </a:defRPr>
            </a:lvl1pPr>
            <a:lvl2pPr marL="647700" indent="-190500">
              <a:buFontTx/>
              <a:defRPr sz="2000">
                <a:solidFill>
                  <a:srgbClr val="091932"/>
                </a:solidFill>
              </a:defRPr>
            </a:lvl2pPr>
            <a:lvl3pPr marL="1143000" indent="-228600">
              <a:buFontTx/>
              <a:defRPr sz="2000">
                <a:solidFill>
                  <a:srgbClr val="091932"/>
                </a:solidFill>
              </a:defRPr>
            </a:lvl3pPr>
            <a:lvl4pPr marL="1625600" indent="-254000">
              <a:buFontTx/>
              <a:defRPr sz="2000">
                <a:solidFill>
                  <a:srgbClr val="091932"/>
                </a:solidFill>
              </a:defRPr>
            </a:lvl4pPr>
            <a:lvl5pPr marL="2082800" indent="-254000">
              <a:buFontTx/>
              <a:defRPr sz="2000">
                <a:solidFill>
                  <a:srgbClr val="091932"/>
                </a:solidFill>
              </a:defRPr>
            </a:lvl5pPr>
          </a:lstStyle>
          <a:p>
            <a:r>
              <a:t>Insert - Main Enquiry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349945" y="1276845"/>
            <a:ext cx="4086030" cy="128527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</a:lstStyle>
          <a:p>
            <a:r>
              <a:t>Insert – title</a:t>
            </a:r>
          </a:p>
        </p:txBody>
      </p:sp>
      <p:grpSp>
        <p:nvGrpSpPr>
          <p:cNvPr id="63" name="Group 166"/>
          <p:cNvGrpSpPr/>
          <p:nvPr/>
        </p:nvGrpSpPr>
        <p:grpSpPr>
          <a:xfrm>
            <a:off x="2973735" y="2391319"/>
            <a:ext cx="1903131" cy="1921048"/>
            <a:chOff x="0" y="0"/>
            <a:chExt cx="1903130" cy="1921047"/>
          </a:xfrm>
        </p:grpSpPr>
        <p:sp>
          <p:nvSpPr>
            <p:cNvPr id="61" name="Shape 163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600"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62" name="Shape 165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 b="1">
                  <a:solidFill>
                    <a:srgbClr val="091932"/>
                  </a:solidFill>
                </a:defRPr>
              </a:lvl1pPr>
            </a:lstStyle>
            <a:p>
              <a:r>
                <a:t>02</a:t>
              </a:r>
            </a:p>
          </p:txBody>
        </p:sp>
      </p:grpSp>
      <p:grpSp>
        <p:nvGrpSpPr>
          <p:cNvPr id="66" name="Group 170"/>
          <p:cNvGrpSpPr/>
          <p:nvPr/>
        </p:nvGrpSpPr>
        <p:grpSpPr>
          <a:xfrm>
            <a:off x="5728422" y="2391319"/>
            <a:ext cx="1903131" cy="1921048"/>
            <a:chOff x="0" y="0"/>
            <a:chExt cx="1903130" cy="1921047"/>
          </a:xfrm>
        </p:grpSpPr>
        <p:sp>
          <p:nvSpPr>
            <p:cNvPr id="64" name="Shape 167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600"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65" name="Shape 169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 b="1">
                  <a:solidFill>
                    <a:srgbClr val="091932"/>
                  </a:solidFill>
                </a:defRPr>
              </a:lvl1pPr>
            </a:lstStyle>
            <a:p>
              <a:r>
                <a:t>03</a:t>
              </a:r>
            </a:p>
          </p:txBody>
        </p:sp>
      </p:grpSp>
      <p:grpSp>
        <p:nvGrpSpPr>
          <p:cNvPr id="69" name="Group 174"/>
          <p:cNvGrpSpPr/>
          <p:nvPr/>
        </p:nvGrpSpPr>
        <p:grpSpPr>
          <a:xfrm>
            <a:off x="301274" y="4436326"/>
            <a:ext cx="1903131" cy="1921049"/>
            <a:chOff x="0" y="0"/>
            <a:chExt cx="1903130" cy="1921047"/>
          </a:xfrm>
        </p:grpSpPr>
        <p:sp>
          <p:nvSpPr>
            <p:cNvPr id="67" name="Shape 171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100"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68" name="Shape 173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 b="1">
                  <a:solidFill>
                    <a:srgbClr val="091932"/>
                  </a:solidFill>
                </a:defRPr>
              </a:lvl1pPr>
            </a:lstStyle>
            <a:p>
              <a:r>
                <a:t>04</a:t>
              </a:r>
            </a:p>
          </p:txBody>
        </p:sp>
      </p:grpSp>
      <p:grpSp>
        <p:nvGrpSpPr>
          <p:cNvPr id="72" name="Group 178"/>
          <p:cNvGrpSpPr/>
          <p:nvPr/>
        </p:nvGrpSpPr>
        <p:grpSpPr>
          <a:xfrm>
            <a:off x="2973735" y="4338151"/>
            <a:ext cx="1903131" cy="1921049"/>
            <a:chOff x="0" y="0"/>
            <a:chExt cx="1903130" cy="1921047"/>
          </a:xfrm>
        </p:grpSpPr>
        <p:sp>
          <p:nvSpPr>
            <p:cNvPr id="70" name="Shape 175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600"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71" name="Shape 177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 b="1">
                  <a:solidFill>
                    <a:srgbClr val="091932"/>
                  </a:solidFill>
                </a:defRPr>
              </a:lvl1pPr>
            </a:lstStyle>
            <a:p>
              <a:r>
                <a:t>05</a:t>
              </a:r>
            </a:p>
          </p:txBody>
        </p:sp>
      </p:grpSp>
      <p:grpSp>
        <p:nvGrpSpPr>
          <p:cNvPr id="75" name="Group 182"/>
          <p:cNvGrpSpPr/>
          <p:nvPr/>
        </p:nvGrpSpPr>
        <p:grpSpPr>
          <a:xfrm>
            <a:off x="5728422" y="4338151"/>
            <a:ext cx="1903131" cy="1921049"/>
            <a:chOff x="0" y="0"/>
            <a:chExt cx="1903130" cy="1921047"/>
          </a:xfrm>
        </p:grpSpPr>
        <p:sp>
          <p:nvSpPr>
            <p:cNvPr id="73" name="Shape 179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600"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74" name="Shape 181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 b="1">
                  <a:solidFill>
                    <a:srgbClr val="091932"/>
                  </a:solidFill>
                </a:defRPr>
              </a:lvl1pPr>
            </a:lstStyle>
            <a:p>
              <a:r>
                <a:t>06</a:t>
              </a:r>
            </a:p>
          </p:txBody>
        </p:sp>
      </p:grpSp>
      <p:sp>
        <p:nvSpPr>
          <p:cNvPr id="76" name="Text Placeholder 77"/>
          <p:cNvSpPr>
            <a:spLocks noGrp="1"/>
          </p:cNvSpPr>
          <p:nvPr>
            <p:ph type="body" sz="quarter" idx="22" hasCustomPrompt="1"/>
          </p:nvPr>
        </p:nvSpPr>
        <p:spPr>
          <a:xfrm>
            <a:off x="745809" y="2820461"/>
            <a:ext cx="2278654" cy="10533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r>
              <a:t>Insert - learning outcomes</a:t>
            </a:r>
          </a:p>
        </p:txBody>
      </p:sp>
      <p:grpSp>
        <p:nvGrpSpPr>
          <p:cNvPr id="79" name="Group 162"/>
          <p:cNvGrpSpPr/>
          <p:nvPr/>
        </p:nvGrpSpPr>
        <p:grpSpPr>
          <a:xfrm>
            <a:off x="230442" y="2440406"/>
            <a:ext cx="1903131" cy="1921048"/>
            <a:chOff x="0" y="0"/>
            <a:chExt cx="1903130" cy="1921047"/>
          </a:xfrm>
        </p:grpSpPr>
        <p:sp>
          <p:nvSpPr>
            <p:cNvPr id="77" name="Shape 159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100"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78" name="Shape 161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 b="1">
                  <a:solidFill>
                    <a:srgbClr val="091932"/>
                  </a:solidFill>
                </a:defRPr>
              </a:lvl1pPr>
            </a:lstStyle>
            <a:p>
              <a:r>
                <a:t>01</a:t>
              </a:r>
            </a:p>
          </p:txBody>
        </p:sp>
      </p:grpSp>
      <p:sp>
        <p:nvSpPr>
          <p:cNvPr id="80" name="Text Placeholder 77"/>
          <p:cNvSpPr>
            <a:spLocks noGrp="1"/>
          </p:cNvSpPr>
          <p:nvPr>
            <p:ph type="body" sz="quarter" idx="23" hasCustomPrompt="1"/>
          </p:nvPr>
        </p:nvSpPr>
        <p:spPr>
          <a:xfrm>
            <a:off x="3467918" y="2816324"/>
            <a:ext cx="2278654" cy="10533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r>
              <a:t>Insert - learning outcomes</a:t>
            </a:r>
          </a:p>
        </p:txBody>
      </p:sp>
      <p:sp>
        <p:nvSpPr>
          <p:cNvPr id="81" name="Text Placeholder 77"/>
          <p:cNvSpPr>
            <a:spLocks noGrp="1"/>
          </p:cNvSpPr>
          <p:nvPr>
            <p:ph type="body" sz="quarter" idx="24" hasCustomPrompt="1"/>
          </p:nvPr>
        </p:nvSpPr>
        <p:spPr>
          <a:xfrm>
            <a:off x="748615" y="4861331"/>
            <a:ext cx="2278653" cy="10533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r>
              <a:t>Insert - learning outcomes</a:t>
            </a:r>
          </a:p>
        </p:txBody>
      </p:sp>
      <p:sp>
        <p:nvSpPr>
          <p:cNvPr id="82" name="Text Placeholder 77"/>
          <p:cNvSpPr>
            <a:spLocks noGrp="1"/>
          </p:cNvSpPr>
          <p:nvPr>
            <p:ph type="body" sz="quarter" idx="25" hasCustomPrompt="1"/>
          </p:nvPr>
        </p:nvSpPr>
        <p:spPr>
          <a:xfrm>
            <a:off x="3455296" y="4861330"/>
            <a:ext cx="2278654" cy="10533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r>
              <a:t>Insert - learning outcomes</a:t>
            </a:r>
          </a:p>
        </p:txBody>
      </p:sp>
      <p:sp>
        <p:nvSpPr>
          <p:cNvPr id="83" name="Text Placeholder 77"/>
          <p:cNvSpPr>
            <a:spLocks noGrp="1"/>
          </p:cNvSpPr>
          <p:nvPr>
            <p:ph type="body" sz="quarter" idx="26" hasCustomPrompt="1"/>
          </p:nvPr>
        </p:nvSpPr>
        <p:spPr>
          <a:xfrm>
            <a:off x="6159732" y="4861328"/>
            <a:ext cx="2278654" cy="10533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r>
              <a:t>Insert - learning outcomes</a:t>
            </a:r>
          </a:p>
        </p:txBody>
      </p:sp>
      <p:sp>
        <p:nvSpPr>
          <p:cNvPr id="84" name="Text Placeholder 77"/>
          <p:cNvSpPr>
            <a:spLocks noGrp="1"/>
          </p:cNvSpPr>
          <p:nvPr>
            <p:ph type="body" sz="quarter" idx="27" hasCustomPrompt="1"/>
          </p:nvPr>
        </p:nvSpPr>
        <p:spPr>
          <a:xfrm>
            <a:off x="6163738" y="2820460"/>
            <a:ext cx="2278654" cy="10533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r>
              <a:t>Insert - learning outcomes</a:t>
            </a:r>
          </a:p>
        </p:txBody>
      </p:sp>
      <p:sp>
        <p:nvSpPr>
          <p:cNvPr id="85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4572000" y="1274915"/>
            <a:ext cx="4080794" cy="12872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</a:lstStyle>
          <a:p>
            <a:r>
              <a:t>Insert - title</a:t>
            </a:r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94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95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364152" y="2149370"/>
            <a:ext cx="8286849" cy="228123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lnSpc>
                <a:spcPct val="120000"/>
              </a:lnSpc>
              <a:buFontTx/>
              <a:buAutoNum type="arabicPeriod"/>
              <a:defRPr sz="2000" b="0">
                <a:solidFill>
                  <a:srgbClr val="091932"/>
                </a:solidFill>
              </a:defRPr>
            </a:lvl1pPr>
            <a:lvl2pPr marL="753533" indent="-296333">
              <a:lnSpc>
                <a:spcPct val="120000"/>
              </a:lnSpc>
              <a:buFontTx/>
              <a:defRPr sz="2000" b="0">
                <a:solidFill>
                  <a:srgbClr val="091932"/>
                </a:solidFill>
              </a:defRPr>
            </a:lvl2pPr>
            <a:lvl3pPr marL="1270000" indent="-355600">
              <a:lnSpc>
                <a:spcPct val="120000"/>
              </a:lnSpc>
              <a:buFontTx/>
              <a:defRPr sz="2000" b="0">
                <a:solidFill>
                  <a:srgbClr val="091932"/>
                </a:solidFill>
              </a:defRPr>
            </a:lvl3pPr>
            <a:lvl4pPr marL="1766711" indent="-395111">
              <a:lnSpc>
                <a:spcPct val="120000"/>
              </a:lnSpc>
              <a:buFontTx/>
              <a:defRPr sz="2000" b="0">
                <a:solidFill>
                  <a:srgbClr val="091932"/>
                </a:solidFill>
              </a:defRPr>
            </a:lvl4pPr>
            <a:lvl5pPr marL="2223911" indent="-395111">
              <a:lnSpc>
                <a:spcPct val="120000"/>
              </a:lnSpc>
              <a:buFontTx/>
              <a:defRPr sz="2000" b="0">
                <a:solidFill>
                  <a:srgbClr val="091932"/>
                </a:solidFill>
              </a:defRPr>
            </a:lvl5pPr>
          </a:lstStyle>
          <a:p>
            <a:r>
              <a:t>Todays learning, point number 1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7" name="TextBox 2"/>
          <p:cNvSpPr txBox="1"/>
          <p:nvPr/>
        </p:nvSpPr>
        <p:spPr>
          <a:xfrm>
            <a:off x="329782" y="934432"/>
            <a:ext cx="5299025" cy="1088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defRPr sz="3400" b="1">
                <a:solidFill>
                  <a:srgbClr val="091932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+mn-lt"/>
                <a:ea typeface="+mn-ea"/>
                <a:cs typeface="+mn-cs"/>
                <a:sym typeface="Calibri"/>
              </a:rPr>
              <a:t>Στόχοι του μαθήματος</a:t>
            </a:r>
          </a:p>
        </p:txBody>
      </p:sp>
      <p:sp>
        <p:nvSpPr>
          <p:cNvPr id="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28"/>
          <p:cNvSpPr/>
          <p:nvPr/>
        </p:nvSpPr>
        <p:spPr>
          <a:xfrm>
            <a:off x="395288" y="874394"/>
            <a:ext cx="8360048" cy="1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106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505" y="360916"/>
            <a:ext cx="1108360" cy="3819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07" name="Picture 13" descr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3368" y="360916"/>
            <a:ext cx="381967" cy="381967"/>
          </a:xfrm>
          <a:prstGeom prst="rect">
            <a:avLst/>
          </a:prstGeom>
          <a:ln w="12700">
            <a:miter lim="400000"/>
          </a:ln>
        </p:spPr>
      </p:pic>
      <p:sp>
        <p:nvSpPr>
          <p:cNvPr id="108" name="Title Text"/>
          <p:cNvSpPr txBox="1">
            <a:spLocks noGrp="1"/>
          </p:cNvSpPr>
          <p:nvPr>
            <p:ph type="title"/>
          </p:nvPr>
        </p:nvSpPr>
        <p:spPr>
          <a:xfrm>
            <a:off x="4572000" y="438820"/>
            <a:ext cx="3708400" cy="241881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9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4572000" y="1823659"/>
            <a:ext cx="4183063" cy="361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sz="2000" b="0">
                <a:solidFill>
                  <a:srgbClr val="FFFFFF"/>
                </a:solidFill>
              </a:defRPr>
            </a:lvl1pPr>
            <a:lvl2pPr marL="647700" indent="-190500">
              <a:lnSpc>
                <a:spcPct val="120000"/>
              </a:lnSpc>
              <a:buFontTx/>
              <a:defRPr sz="2000" b="0">
                <a:solidFill>
                  <a:srgbClr val="FFFFFF"/>
                </a:solidFill>
              </a:defRPr>
            </a:lvl2pPr>
            <a:lvl3pPr marL="1143000" indent="-228600">
              <a:lnSpc>
                <a:spcPct val="120000"/>
              </a:lnSpc>
              <a:buFontTx/>
              <a:defRPr sz="2000" b="0">
                <a:solidFill>
                  <a:srgbClr val="FFFFFF"/>
                </a:solidFill>
              </a:defRPr>
            </a:lvl3pPr>
            <a:lvl4pPr marL="1625600" indent="-254000">
              <a:lnSpc>
                <a:spcPct val="120000"/>
              </a:lnSpc>
              <a:buFontTx/>
              <a:defRPr sz="2000" b="0">
                <a:solidFill>
                  <a:srgbClr val="FFFFFF"/>
                </a:solidFill>
              </a:defRPr>
            </a:lvl4pPr>
            <a:lvl5pPr marL="2082800" indent="-254000">
              <a:lnSpc>
                <a:spcPct val="120000"/>
              </a:lnSpc>
              <a:buFontTx/>
              <a:defRPr sz="2000" b="0">
                <a:solidFill>
                  <a:srgbClr val="FFFFFF"/>
                </a:solidFill>
              </a:defRPr>
            </a:lvl5pPr>
          </a:lstStyle>
          <a:p>
            <a:r>
              <a:t>Insert - body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1420409" y="5156432"/>
            <a:ext cx="2138364" cy="3032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658368">
              <a:spcBef>
                <a:spcPts val="700"/>
              </a:spcBef>
              <a:buSzTx/>
              <a:buFontTx/>
              <a:buNone/>
              <a:defRPr sz="1440">
                <a:solidFill>
                  <a:schemeClr val="accent2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111" name="Oval 23"/>
          <p:cNvSpPr/>
          <p:nvPr/>
        </p:nvSpPr>
        <p:spPr>
          <a:xfrm>
            <a:off x="876783" y="1823659"/>
            <a:ext cx="3234802" cy="32348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12" name="Text Placeholder 16"/>
          <p:cNvSpPr>
            <a:spLocks noGrp="1"/>
          </p:cNvSpPr>
          <p:nvPr>
            <p:ph type="body" sz="quarter" idx="22" hasCustomPrompt="1"/>
          </p:nvPr>
        </p:nvSpPr>
        <p:spPr>
          <a:xfrm>
            <a:off x="364153" y="984518"/>
            <a:ext cx="7426832" cy="7088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FFFFFF"/>
                </a:solidFill>
              </a:defRPr>
            </a:lvl1pPr>
          </a:lstStyle>
          <a:p>
            <a:r>
              <a:t>Insert - title</a:t>
            </a:r>
          </a:p>
        </p:txBody>
      </p:sp>
      <p:sp>
        <p:nvSpPr>
          <p:cNvPr id="1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20058" y="6479498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37"/>
          <p:cNvSpPr/>
          <p:nvPr/>
        </p:nvSpPr>
        <p:spPr>
          <a:xfrm>
            <a:off x="-1836000" y="-1460903"/>
            <a:ext cx="6488015" cy="6488016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  <a:endParaRPr/>
          </a:p>
        </p:txBody>
      </p:sp>
      <p:sp>
        <p:nvSpPr>
          <p:cNvPr id="121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22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123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2" y="992609"/>
            <a:ext cx="5296062" cy="1102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r>
              <a:t>Insert -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6" name="Text Placeholder 6"/>
          <p:cNvSpPr>
            <a:spLocks noGrp="1"/>
          </p:cNvSpPr>
          <p:nvPr>
            <p:ph type="body" sz="half" idx="21" hasCustomPrompt="1"/>
          </p:nvPr>
        </p:nvSpPr>
        <p:spPr>
          <a:xfrm>
            <a:off x="363537" y="2149371"/>
            <a:ext cx="6224589" cy="22812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sz="2000" b="0">
                <a:solidFill>
                  <a:srgbClr val="091932"/>
                </a:solidFill>
              </a:defRPr>
            </a:lvl1pPr>
          </a:lstStyle>
          <a:p>
            <a:r>
              <a:t>Insert - body</a:t>
            </a:r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5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136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2" y="992609"/>
            <a:ext cx="5296062" cy="1102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r>
              <a:t>Insert -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8" name="Text Placeholder 6"/>
          <p:cNvSpPr>
            <a:spLocks noGrp="1"/>
          </p:cNvSpPr>
          <p:nvPr>
            <p:ph type="body" sz="half" idx="21" hasCustomPrompt="1"/>
          </p:nvPr>
        </p:nvSpPr>
        <p:spPr>
          <a:xfrm>
            <a:off x="363537" y="2149371"/>
            <a:ext cx="6224589" cy="22812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sz="2000" b="0">
                <a:solidFill>
                  <a:srgbClr val="091932"/>
                </a:solidFill>
              </a:defRPr>
            </a:lvl1pPr>
          </a:lstStyle>
          <a:p>
            <a:r>
              <a:t>Insert - body</a:t>
            </a:r>
          </a:p>
        </p:txBody>
      </p:sp>
      <p:sp>
        <p:nvSpPr>
          <p:cNvPr id="13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7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148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9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28"/>
          <p:cNvSpPr/>
          <p:nvPr/>
        </p:nvSpPr>
        <p:spPr>
          <a:xfrm>
            <a:off x="395288" y="874394"/>
            <a:ext cx="8360048" cy="1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158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505" y="360916"/>
            <a:ext cx="1108360" cy="3819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Picture 13" descr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3368" y="360916"/>
            <a:ext cx="381967" cy="381967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Title Text"/>
          <p:cNvSpPr txBox="1">
            <a:spLocks noGrp="1"/>
          </p:cNvSpPr>
          <p:nvPr>
            <p:ph type="title"/>
          </p:nvPr>
        </p:nvSpPr>
        <p:spPr>
          <a:xfrm>
            <a:off x="4572000" y="438820"/>
            <a:ext cx="3708400" cy="241881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61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2" y="992609"/>
            <a:ext cx="5296062" cy="1102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FFFFFF"/>
                </a:solidFill>
              </a:defRPr>
            </a:lvl1pPr>
            <a:lvl2pPr marL="781050" indent="-323850">
              <a:buFontTx/>
              <a:defRPr sz="3400">
                <a:solidFill>
                  <a:srgbClr val="FFFFFF"/>
                </a:solidFill>
              </a:defRPr>
            </a:lvl2pPr>
            <a:lvl3pPr marL="1303019" indent="-388619">
              <a:buFontTx/>
              <a:defRPr sz="3400">
                <a:solidFill>
                  <a:srgbClr val="FFFFFF"/>
                </a:solidFill>
              </a:defRPr>
            </a:lvl3pPr>
            <a:lvl4pPr marL="1803400" indent="-431800">
              <a:buFontTx/>
              <a:defRPr sz="3400">
                <a:solidFill>
                  <a:srgbClr val="FFFFFF"/>
                </a:solidFill>
              </a:defRPr>
            </a:lvl4pPr>
            <a:lvl5pPr marL="2260600" indent="-431800">
              <a:buFontTx/>
              <a:defRPr sz="3400">
                <a:solidFill>
                  <a:srgbClr val="FFFFFF"/>
                </a:solidFill>
              </a:defRPr>
            </a:lvl5pPr>
          </a:lstStyle>
          <a:p>
            <a:r>
              <a:t>Insert -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62" name="Text Placeholder 6"/>
          <p:cNvSpPr>
            <a:spLocks noGrp="1"/>
          </p:cNvSpPr>
          <p:nvPr>
            <p:ph type="body" sz="half" idx="21" hasCustomPrompt="1"/>
          </p:nvPr>
        </p:nvSpPr>
        <p:spPr>
          <a:xfrm>
            <a:off x="363537" y="2149371"/>
            <a:ext cx="6224589" cy="22812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sz="2000" b="0">
                <a:solidFill>
                  <a:srgbClr val="FFFFFF"/>
                </a:solidFill>
              </a:defRPr>
            </a:lvl1pPr>
          </a:lstStyle>
          <a:p>
            <a:r>
              <a:t>Insert - body</a:t>
            </a:r>
          </a:p>
        </p:txBody>
      </p:sp>
      <p:sp>
        <p:nvSpPr>
          <p:cNvPr id="1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20058" y="6479498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16228" y="6486586"/>
            <a:ext cx="188599" cy="1803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600">
                <a:solidFill>
                  <a:srgbClr val="464646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1pPr>
      <a:lvl2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2pPr>
      <a:lvl3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3pPr>
      <a:lvl4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4pPr>
      <a:lvl5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5pPr>
      <a:lvl6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6pPr>
      <a:lvl7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7pPr>
      <a:lvl8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8pPr>
      <a:lvl9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s://encounteredu.com/discover/images/fantastic-plastic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3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Oval 14"/>
          <p:cNvSpPr/>
          <p:nvPr/>
        </p:nvSpPr>
        <p:spPr>
          <a:xfrm>
            <a:off x="2783231" y="-1718922"/>
            <a:ext cx="7701158" cy="7701158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457200">
              <a:defRPr sz="1800">
                <a:solidFill>
                  <a:srgbClr val="464646"/>
                </a:solidFill>
              </a:defRPr>
            </a:pPr>
            <a:endParaRPr/>
          </a:p>
        </p:txBody>
      </p:sp>
      <p:sp>
        <p:nvSpPr>
          <p:cNvPr id="493" name="Text Placeholder 1"/>
          <p:cNvSpPr txBox="1">
            <a:spLocks noGrp="1"/>
          </p:cNvSpPr>
          <p:nvPr>
            <p:ph type="body" sz="quarter" idx="1"/>
          </p:nvPr>
        </p:nvSpPr>
        <p:spPr>
          <a:xfrm>
            <a:off x="336188" y="3551971"/>
            <a:ext cx="2373457" cy="334691"/>
          </a:xfrm>
          <a:prstGeom prst="rect">
            <a:avLst/>
          </a:prstGeom>
        </p:spPr>
        <p:txBody>
          <a:bodyPr/>
          <a:lstStyle>
            <a:lvl1pPr defTabSz="804672">
              <a:spcBef>
                <a:spcPts val="800"/>
              </a:spcBef>
              <a:defRPr sz="1584"/>
            </a:lvl1pPr>
          </a:lstStyle>
          <a:p>
            <a:r>
              <a:t>Μάθημα 4</a:t>
            </a:r>
          </a:p>
        </p:txBody>
      </p:sp>
      <p:sp>
        <p:nvSpPr>
          <p:cNvPr id="494" name="Text Placeholder 2"/>
          <p:cNvSpPr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defTabSz="813816">
              <a:lnSpc>
                <a:spcPts val="3200"/>
              </a:lnSpc>
              <a:defRPr sz="3026"/>
            </a:pPr>
            <a:r>
              <a:t>Πού πάνε τα πλαστικά;</a:t>
            </a:r>
          </a:p>
          <a:p>
            <a:pPr defTabSz="813816">
              <a:lnSpc>
                <a:spcPct val="150000"/>
              </a:lnSpc>
              <a:defRPr sz="3026"/>
            </a:pPr>
            <a:r>
              <a:t>Μέρος 2ο</a:t>
            </a:r>
          </a:p>
        </p:txBody>
      </p:sp>
      <p:sp>
        <p:nvSpPr>
          <p:cNvPr id="495" name="Text Placeholder 3"/>
          <p:cNvSpPr>
            <a:spLocks noGrp="1"/>
          </p:cNvSpPr>
          <p:nvPr>
            <p:ph type="body" idx="22"/>
          </p:nvPr>
        </p:nvSpPr>
        <p:spPr>
          <a:xfrm>
            <a:off x="400439" y="298556"/>
            <a:ext cx="1676937" cy="292538"/>
          </a:xfrm>
          <a:prstGeom prst="rect">
            <a:avLst/>
          </a:prstGeom>
          <a:solidFill>
            <a:srgbClr val="A0D1DC"/>
          </a:solidFill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defTabSz="585215">
              <a:spcBef>
                <a:spcPts val="600"/>
              </a:spcBef>
              <a:defRPr sz="1024"/>
            </a:lvl1pPr>
          </a:lstStyle>
          <a:p>
            <a:r>
              <a:t>Πλαστικά στις θάλασσες</a:t>
            </a:r>
          </a:p>
        </p:txBody>
      </p:sp>
      <p:sp>
        <p:nvSpPr>
          <p:cNvPr id="496" name="Text Placeholder 4"/>
          <p:cNvSpPr>
            <a:spLocks noGrp="1"/>
          </p:cNvSpPr>
          <p:nvPr>
            <p:ph type="body" idx="23"/>
          </p:nvPr>
        </p:nvSpPr>
        <p:spPr>
          <a:xfrm>
            <a:off x="400866" y="651020"/>
            <a:ext cx="1243484" cy="156984"/>
          </a:xfrm>
          <a:prstGeom prst="rect">
            <a:avLst/>
          </a:prstGeom>
          <a:solidFill>
            <a:srgbClr val="A0D1DC"/>
          </a:solidFill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Autofit/>
          </a:bodyPr>
          <a:lstStyle/>
          <a:p>
            <a:r>
              <a:rPr sz="1000" dirty="0" err="1"/>
              <a:t>Ηλικίες</a:t>
            </a:r>
            <a:r>
              <a:rPr sz="1000" dirty="0"/>
              <a:t> 7-11</a:t>
            </a:r>
          </a:p>
        </p:txBody>
      </p:sp>
      <p:pic>
        <p:nvPicPr>
          <p:cNvPr id="497" name="Picture 8" descr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7463" y="6232525"/>
            <a:ext cx="1299350" cy="448337"/>
          </a:xfrm>
          <a:prstGeom prst="rect">
            <a:avLst/>
          </a:prstGeom>
          <a:ln w="12700">
            <a:miter lim="400000"/>
          </a:ln>
        </p:spPr>
      </p:pic>
      <p:sp>
        <p:nvSpPr>
          <p:cNvPr id="498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499" name="Picture 11" descr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3691" y="6152705"/>
            <a:ext cx="1527426" cy="5663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+mn-lt"/>
                <a:ea typeface="+mn-ea"/>
                <a:cs typeface="+mn-cs"/>
                <a:sym typeface="Calibri"/>
              </a:rPr>
              <a:t>Πού πάνε τα πλαστικά; Μέρος 2ο</a:t>
            </a:r>
          </a:p>
        </p:txBody>
      </p:sp>
      <p:graphicFrame>
        <p:nvGraphicFramePr>
          <p:cNvPr id="567" name="Table 2"/>
          <p:cNvGraphicFramePr/>
          <p:nvPr/>
        </p:nvGraphicFramePr>
        <p:xfrm>
          <a:off x="313508" y="2066607"/>
          <a:ext cx="8428117" cy="417700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0135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29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215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091932"/>
                          </a:solidFill>
                        </a:rPr>
                        <a:t>Διαφάνεια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091932"/>
                          </a:solidFill>
                        </a:rPr>
                        <a:t>Τίτλος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091932"/>
                          </a:solidFill>
                        </a:rPr>
                        <a:t>Απόδοση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Παραλία με σκουπίδια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Bilyjan μέσω Pixabay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sz="12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pic>
        <p:nvPicPr>
          <p:cNvPr id="568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+mn-lt"/>
                <a:ea typeface="+mn-ea"/>
                <a:cs typeface="+mn-cs"/>
                <a:sym typeface="Calibri"/>
              </a:rPr>
              <a:t>Πού πάνε τα πλαστικά; Μέρος 2ο</a:t>
            </a:r>
          </a:p>
        </p:txBody>
      </p:sp>
      <p:sp>
        <p:nvSpPr>
          <p:cNvPr id="502" name="Text Placeholder 2"/>
          <p:cNvSpPr txBox="1">
            <a:spLocks noGrp="1"/>
          </p:cNvSpPr>
          <p:nvPr>
            <p:ph type="body" sz="half" idx="1"/>
          </p:nvPr>
        </p:nvSpPr>
        <p:spPr>
          <a:xfrm>
            <a:off x="364153" y="2149370"/>
            <a:ext cx="6338488" cy="2281238"/>
          </a:xfrm>
          <a:prstGeom prst="rect">
            <a:avLst/>
          </a:prstGeom>
        </p:spPr>
        <p:txBody>
          <a:bodyPr/>
          <a:lstStyle/>
          <a:p>
            <a:pPr marL="264032" indent="-264032" defTabSz="704087">
              <a:spcBef>
                <a:spcPts val="700"/>
              </a:spcBef>
              <a:defRPr sz="1540"/>
            </a:pPr>
            <a:r>
              <a:t>Εξετάζουμε στοιχεία από τη Νήσο Χέντερσον</a:t>
            </a:r>
          </a:p>
          <a:p>
            <a:pPr marL="264032" indent="-264032" defTabSz="704087">
              <a:spcBef>
                <a:spcPts val="700"/>
              </a:spcBef>
              <a:defRPr sz="1540"/>
            </a:pPr>
            <a:r>
              <a:t>Φτιάχνουμε ένα ραβδόγραμμα που παρουσιάζει την ποσότητα των πλαστικών απορριμμάτων που συλλέχθηκαν.</a:t>
            </a:r>
          </a:p>
          <a:p>
            <a:pPr marL="264032" indent="-264032" defTabSz="704087">
              <a:spcBef>
                <a:spcPts val="700"/>
              </a:spcBef>
              <a:defRPr sz="1540"/>
            </a:pPr>
            <a:r>
              <a:t>Εξετάζουμε σημαντικές χρήσεις του πλαστικού.</a:t>
            </a:r>
          </a:p>
          <a:p>
            <a:pPr marL="264032" indent="-264032" defTabSz="704087">
              <a:spcBef>
                <a:spcPts val="700"/>
              </a:spcBef>
              <a:defRPr sz="1540"/>
            </a:pPr>
            <a:r>
              <a:t>Φτιάχνουμε ένα πόστερ για τα υπέρ και τα κατά των πλαστικών.</a:t>
            </a:r>
          </a:p>
          <a:p>
            <a:pPr marL="264032" indent="-264032" defTabSz="704087">
              <a:spcBef>
                <a:spcPts val="700"/>
              </a:spcBef>
              <a:defRPr sz="1540"/>
            </a:pPr>
            <a:r>
              <a:t>Αναλογιζόμαστε τα υπέρ και τα κατά των πλαστικών.</a:t>
            </a:r>
          </a:p>
        </p:txBody>
      </p:sp>
      <p:pic>
        <p:nvPicPr>
          <p:cNvPr id="503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+mn-lt"/>
                <a:ea typeface="+mn-ea"/>
                <a:cs typeface="+mn-cs"/>
                <a:sym typeface="Calibri"/>
              </a:rPr>
              <a:t>Πού πάνε τα πλαστικά; Μέρος 2ο</a:t>
            </a:r>
          </a:p>
        </p:txBody>
      </p:sp>
      <p:sp>
        <p:nvSpPr>
          <p:cNvPr id="50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2" y="992609"/>
            <a:ext cx="3187651" cy="1369289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694944">
              <a:spcBef>
                <a:spcPts val="700"/>
              </a:spcBef>
              <a:defRPr sz="2584"/>
            </a:pPr>
            <a:r>
              <a:rPr sz="3600" dirty="0" err="1">
                <a:latin typeface="Century Gothic" panose="020B0502020202020204" pitchFamily="34" charset="0"/>
                <a:ea typeface="+mn-ea"/>
                <a:cs typeface="+mn-cs"/>
                <a:sym typeface="Calibri"/>
              </a:rPr>
              <a:t>Η</a:t>
            </a:r>
            <a:r>
              <a:rPr sz="3600" dirty="0">
                <a:latin typeface="Century Gothic" panose="020B0502020202020204" pitchFamily="34" charset="0"/>
                <a:ea typeface="+mn-ea"/>
                <a:cs typeface="+mn-cs"/>
                <a:sym typeface="Calibri"/>
              </a:rPr>
              <a:t> </a:t>
            </a:r>
            <a:r>
              <a:rPr sz="3600" dirty="0" err="1">
                <a:latin typeface="Century Gothic" panose="020B0502020202020204" pitchFamily="34" charset="0"/>
                <a:ea typeface="+mn-ea"/>
                <a:cs typeface="+mn-cs"/>
                <a:sym typeface="Calibri"/>
              </a:rPr>
              <a:t>Νήσος</a:t>
            </a:r>
            <a:r>
              <a:rPr sz="3600" dirty="0">
                <a:latin typeface="Century Gothic" panose="020B0502020202020204" pitchFamily="34" charset="0"/>
                <a:ea typeface="+mn-ea"/>
                <a:cs typeface="+mn-cs"/>
                <a:sym typeface="Calibri"/>
              </a:rPr>
              <a:t> </a:t>
            </a:r>
          </a:p>
          <a:p>
            <a:pPr defTabSz="694944">
              <a:spcBef>
                <a:spcPts val="700"/>
              </a:spcBef>
              <a:defRPr sz="2584"/>
            </a:pPr>
            <a:r>
              <a:rPr sz="3600" dirty="0" err="1">
                <a:latin typeface="Century Gothic" panose="020B0502020202020204" pitchFamily="34" charset="0"/>
                <a:ea typeface="+mn-ea"/>
                <a:cs typeface="+mn-cs"/>
                <a:sym typeface="Calibri"/>
              </a:rPr>
              <a:t>Χέντερσον</a:t>
            </a:r>
            <a:endParaRPr sz="3600" dirty="0">
              <a:latin typeface="Century Gothic" panose="020B0502020202020204" pitchFamily="34" charset="0"/>
              <a:ea typeface="+mn-ea"/>
              <a:cs typeface="+mn-cs"/>
              <a:sym typeface="Calibri"/>
            </a:endParaRPr>
          </a:p>
        </p:txBody>
      </p:sp>
      <p:sp>
        <p:nvSpPr>
          <p:cNvPr id="507" name="Text Placeholder 3"/>
          <p:cNvSpPr>
            <a:spLocks noGrp="1"/>
          </p:cNvSpPr>
          <p:nvPr>
            <p:ph type="body" idx="21"/>
          </p:nvPr>
        </p:nvSpPr>
        <p:spPr>
          <a:xfrm>
            <a:off x="363538" y="2397182"/>
            <a:ext cx="2273132" cy="241850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393192" indent="-393192" defTabSz="786384">
              <a:spcBef>
                <a:spcPts val="800"/>
              </a:spcBef>
              <a:buSzPct val="100000"/>
              <a:buFont typeface="Arial"/>
              <a:buChar char="•"/>
              <a:defRPr sz="1720"/>
            </a:pPr>
            <a:r>
              <a:rPr dirty="0" err="1"/>
              <a:t>Βρίσκετ</a:t>
            </a:r>
            <a:r>
              <a:rPr dirty="0"/>
              <a:t>α</a:t>
            </a:r>
            <a:r>
              <a:rPr dirty="0" err="1"/>
              <a:t>ι</a:t>
            </a:r>
            <a:r>
              <a:rPr dirty="0"/>
              <a:t> </a:t>
            </a:r>
            <a:r>
              <a:rPr dirty="0" err="1"/>
              <a:t>στο</a:t>
            </a:r>
            <a:r>
              <a:rPr dirty="0"/>
              <a:t> </a:t>
            </a:r>
            <a:r>
              <a:rPr dirty="0" err="1"/>
              <a:t>Νότιο</a:t>
            </a:r>
            <a:r>
              <a:rPr dirty="0"/>
              <a:t> </a:t>
            </a:r>
            <a:r>
              <a:rPr dirty="0" err="1"/>
              <a:t>Ειρηνικό</a:t>
            </a:r>
            <a:endParaRPr dirty="0"/>
          </a:p>
          <a:p>
            <a:pPr marL="393192" indent="-393192" defTabSz="786384">
              <a:spcBef>
                <a:spcPts val="800"/>
              </a:spcBef>
              <a:buSzPct val="100000"/>
              <a:buFont typeface="Arial"/>
              <a:buChar char="•"/>
              <a:defRPr sz="1720"/>
            </a:pPr>
            <a:r>
              <a:rPr dirty="0" err="1"/>
              <a:t>Στη</a:t>
            </a:r>
            <a:r>
              <a:rPr dirty="0"/>
              <a:t> </a:t>
            </a:r>
            <a:r>
              <a:rPr dirty="0" err="1"/>
              <a:t>μέση</a:t>
            </a:r>
            <a:r>
              <a:rPr dirty="0"/>
              <a:t> </a:t>
            </a:r>
            <a:r>
              <a:rPr dirty="0" err="1"/>
              <a:t>της</a:t>
            </a:r>
            <a:r>
              <a:rPr dirty="0"/>
              <a:t> απ</a:t>
            </a:r>
            <a:r>
              <a:rPr dirty="0" err="1"/>
              <a:t>όστ</a:t>
            </a:r>
            <a:r>
              <a:rPr dirty="0"/>
              <a:t>α</a:t>
            </a:r>
            <a:r>
              <a:rPr dirty="0" err="1"/>
              <a:t>σης</a:t>
            </a:r>
            <a:r>
              <a:rPr dirty="0"/>
              <a:t> </a:t>
            </a:r>
            <a:r>
              <a:rPr dirty="0" err="1"/>
              <a:t>μετ</a:t>
            </a:r>
            <a:r>
              <a:rPr dirty="0"/>
              <a:t>α</a:t>
            </a:r>
            <a:r>
              <a:rPr dirty="0" err="1"/>
              <a:t>ξύ</a:t>
            </a:r>
            <a:r>
              <a:rPr dirty="0"/>
              <a:t> </a:t>
            </a:r>
            <a:r>
              <a:rPr dirty="0" err="1"/>
              <a:t>Νέ</a:t>
            </a:r>
            <a:r>
              <a:rPr dirty="0"/>
              <a:t>α</a:t>
            </a:r>
            <a:r>
              <a:rPr dirty="0" err="1"/>
              <a:t>ς</a:t>
            </a:r>
            <a:r>
              <a:rPr dirty="0"/>
              <a:t> </a:t>
            </a:r>
            <a:r>
              <a:rPr dirty="0" err="1"/>
              <a:t>Ζηλ</a:t>
            </a:r>
            <a:r>
              <a:rPr dirty="0"/>
              <a:t>α</a:t>
            </a:r>
            <a:r>
              <a:rPr dirty="0" err="1"/>
              <a:t>νδί</a:t>
            </a:r>
            <a:r>
              <a:rPr dirty="0"/>
              <a:t>α</a:t>
            </a:r>
            <a:r>
              <a:rPr dirty="0" err="1"/>
              <a:t>ς</a:t>
            </a:r>
            <a:r>
              <a:rPr dirty="0"/>
              <a:t> </a:t>
            </a:r>
            <a:r>
              <a:rPr dirty="0" err="1"/>
              <a:t>κ</a:t>
            </a:r>
            <a:r>
              <a:rPr dirty="0"/>
              <a:t>α</a:t>
            </a:r>
            <a:r>
              <a:rPr dirty="0" err="1"/>
              <a:t>ι</a:t>
            </a:r>
            <a:r>
              <a:rPr dirty="0"/>
              <a:t> </a:t>
            </a:r>
            <a:r>
              <a:rPr dirty="0" err="1"/>
              <a:t>Χιλής</a:t>
            </a:r>
            <a:endParaRPr dirty="0"/>
          </a:p>
        </p:txBody>
      </p:sp>
      <p:sp>
        <p:nvSpPr>
          <p:cNvPr id="508" name="Oval 7"/>
          <p:cNvSpPr/>
          <p:nvPr/>
        </p:nvSpPr>
        <p:spPr>
          <a:xfrm>
            <a:off x="3219872" y="926937"/>
            <a:ext cx="6329311" cy="632931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09" name="Oval 12"/>
          <p:cNvSpPr/>
          <p:nvPr/>
        </p:nvSpPr>
        <p:spPr>
          <a:xfrm>
            <a:off x="3216647" y="918271"/>
            <a:ext cx="6329311" cy="6329312"/>
          </a:xfrm>
          <a:prstGeom prst="ellipse">
            <a:avLst/>
          </a:prstGeom>
          <a:ln w="15875">
            <a:solidFill>
              <a:schemeClr val="accent1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10" name="Oval 13"/>
          <p:cNvSpPr/>
          <p:nvPr/>
        </p:nvSpPr>
        <p:spPr>
          <a:xfrm>
            <a:off x="7022365" y="5036601"/>
            <a:ext cx="88779" cy="88779"/>
          </a:xfrm>
          <a:prstGeom prst="ellipse">
            <a:avLst/>
          </a:prstGeom>
          <a:solidFill>
            <a:srgbClr val="09193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11" name="TextBox 14"/>
          <p:cNvSpPr txBox="1"/>
          <p:nvPr/>
        </p:nvSpPr>
        <p:spPr>
          <a:xfrm>
            <a:off x="5903779" y="4631018"/>
            <a:ext cx="2361461" cy="6251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1800" b="1">
                <a:solidFill>
                  <a:srgbClr val="091932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+mn-lt"/>
                <a:ea typeface="+mn-ea"/>
                <a:cs typeface="+mn-cs"/>
                <a:sym typeface="Calibri"/>
              </a:rPr>
              <a:t>Νήσος Χέντερσον</a:t>
            </a:r>
          </a:p>
        </p:txBody>
      </p:sp>
      <p:pic>
        <p:nvPicPr>
          <p:cNvPr id="512" name="Picture 9" descr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+mn-lt"/>
                <a:ea typeface="+mn-ea"/>
                <a:cs typeface="+mn-cs"/>
                <a:sym typeface="Calibri"/>
              </a:rPr>
              <a:t>Πού πάνε τα πλαστικά; Μέρος 2ο</a:t>
            </a:r>
          </a:p>
        </p:txBody>
      </p:sp>
      <p:sp>
        <p:nvSpPr>
          <p:cNvPr id="515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2" y="992609"/>
            <a:ext cx="3187651" cy="1369289"/>
          </a:xfrm>
          <a:prstGeom prst="rect">
            <a:avLst/>
          </a:prstGeom>
        </p:spPr>
        <p:txBody>
          <a:bodyPr/>
          <a:lstStyle/>
          <a:p>
            <a:r>
              <a:rPr dirty="0" err="1">
                <a:latin typeface="Century Gothic" panose="020B0502020202020204" pitchFamily="34" charset="0"/>
                <a:ea typeface="+mn-ea"/>
                <a:cs typeface="+mn-cs"/>
                <a:sym typeface="Calibri"/>
              </a:rPr>
              <a:t>Νήσος</a:t>
            </a:r>
            <a:r>
              <a:rPr dirty="0">
                <a:latin typeface="Century Gothic" panose="020B0502020202020204" pitchFamily="34" charset="0"/>
                <a:ea typeface="+mn-ea"/>
                <a:cs typeface="+mn-cs"/>
                <a:sym typeface="Calibri"/>
              </a:rPr>
              <a:t> </a:t>
            </a:r>
          </a:p>
          <a:p>
            <a:r>
              <a:rPr dirty="0" err="1">
                <a:latin typeface="Century Gothic" panose="020B0502020202020204" pitchFamily="34" charset="0"/>
                <a:ea typeface="+mn-ea"/>
                <a:cs typeface="+mn-cs"/>
                <a:sym typeface="Calibri"/>
              </a:rPr>
              <a:t>Χέντερσον</a:t>
            </a:r>
            <a:endParaRPr dirty="0">
              <a:latin typeface="Century Gothic" panose="020B0502020202020204" pitchFamily="34" charset="0"/>
              <a:ea typeface="+mn-ea"/>
              <a:cs typeface="+mn-cs"/>
              <a:sym typeface="Calibri"/>
            </a:endParaRPr>
          </a:p>
        </p:txBody>
      </p:sp>
      <p:sp>
        <p:nvSpPr>
          <p:cNvPr id="516" name="Text Placeholder 3"/>
          <p:cNvSpPr>
            <a:spLocks noGrp="1"/>
          </p:cNvSpPr>
          <p:nvPr>
            <p:ph type="body" idx="21"/>
          </p:nvPr>
        </p:nvSpPr>
        <p:spPr>
          <a:xfrm>
            <a:off x="363538" y="2397182"/>
            <a:ext cx="2495074" cy="241850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defTabSz="740663">
              <a:spcBef>
                <a:spcPts val="800"/>
              </a:spcBef>
              <a:defRPr sz="1620"/>
            </a:lvl1pPr>
          </a:lstStyle>
          <a:p>
            <a:r>
              <a:t>Κανένας δεν ζει εκεί, κι όμως το 2017 ερευνητές συνέλεξαν σχεδόν 55.000 σκουπίδια για να εξετάσουν τη σύνθεση και την προέλευσή τους.</a:t>
            </a:r>
          </a:p>
        </p:txBody>
      </p:sp>
      <p:sp>
        <p:nvSpPr>
          <p:cNvPr id="517" name="Oval 4"/>
          <p:cNvSpPr/>
          <p:nvPr/>
        </p:nvSpPr>
        <p:spPr>
          <a:xfrm>
            <a:off x="3219872" y="926937"/>
            <a:ext cx="6329311" cy="632931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518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+mn-lt"/>
                <a:ea typeface="+mn-ea"/>
                <a:cs typeface="+mn-cs"/>
                <a:sym typeface="Calibri"/>
              </a:rPr>
              <a:t>Πού πάνε τα πλαστικά; Μέρος 2ο</a:t>
            </a:r>
          </a:p>
        </p:txBody>
      </p:sp>
      <p:sp>
        <p:nvSpPr>
          <p:cNvPr id="521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2" y="992609"/>
            <a:ext cx="5296062" cy="1102950"/>
          </a:xfrm>
          <a:prstGeom prst="rect">
            <a:avLst/>
          </a:prstGeom>
        </p:spPr>
        <p:txBody>
          <a:bodyPr/>
          <a:lstStyle/>
          <a:p>
            <a:pPr defTabSz="905255">
              <a:spcBef>
                <a:spcPts val="900"/>
              </a:spcBef>
              <a:defRPr sz="3366"/>
            </a:pPr>
            <a:r>
              <a:rPr dirty="0" err="1">
                <a:latin typeface="Century Gothic" panose="020B0502020202020204" pitchFamily="34" charset="0"/>
                <a:ea typeface="+mn-ea"/>
                <a:cs typeface="+mn-cs"/>
                <a:sym typeface="Calibri"/>
              </a:rPr>
              <a:t>Νήσος</a:t>
            </a:r>
            <a:r>
              <a:rPr dirty="0">
                <a:latin typeface="Century Gothic" panose="020B0502020202020204" pitchFamily="34" charset="0"/>
                <a:ea typeface="+mn-ea"/>
                <a:cs typeface="+mn-cs"/>
                <a:sym typeface="Calibri"/>
              </a:rPr>
              <a:t> </a:t>
            </a:r>
            <a:r>
              <a:rPr dirty="0" err="1">
                <a:latin typeface="Century Gothic" panose="020B0502020202020204" pitchFamily="34" charset="0"/>
                <a:ea typeface="+mn-ea"/>
                <a:cs typeface="+mn-cs"/>
                <a:sym typeface="Calibri"/>
              </a:rPr>
              <a:t>Χέντερσον</a:t>
            </a:r>
            <a:endParaRPr dirty="0">
              <a:latin typeface="Century Gothic" panose="020B0502020202020204" pitchFamily="34" charset="0"/>
              <a:ea typeface="+mn-ea"/>
              <a:cs typeface="+mn-cs"/>
              <a:sym typeface="Calibri"/>
            </a:endParaRPr>
          </a:p>
        </p:txBody>
      </p:sp>
      <p:sp>
        <p:nvSpPr>
          <p:cNvPr id="522" name="Text Placeholder 3"/>
          <p:cNvSpPr>
            <a:spLocks noGrp="1"/>
          </p:cNvSpPr>
          <p:nvPr>
            <p:ph type="body" idx="21"/>
          </p:nvPr>
        </p:nvSpPr>
        <p:spPr>
          <a:xfrm>
            <a:off x="364152" y="1557929"/>
            <a:ext cx="8620051" cy="228123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r>
              <a:rPr dirty="0" err="1"/>
              <a:t>Δείτε</a:t>
            </a:r>
            <a:r>
              <a:rPr dirty="0"/>
              <a:t> </a:t>
            </a:r>
            <a:r>
              <a:rPr dirty="0" err="1"/>
              <a:t>τ</a:t>
            </a:r>
            <a:r>
              <a:rPr dirty="0"/>
              <a:t>α </a:t>
            </a:r>
            <a:r>
              <a:rPr dirty="0" err="1"/>
              <a:t>στοιχεί</a:t>
            </a:r>
            <a:r>
              <a:rPr dirty="0"/>
              <a:t>α π</a:t>
            </a:r>
            <a:r>
              <a:rPr dirty="0" err="1"/>
              <a:t>ου</a:t>
            </a:r>
            <a:r>
              <a:rPr dirty="0"/>
              <a:t> </a:t>
            </a:r>
            <a:r>
              <a:rPr dirty="0" err="1"/>
              <a:t>συγκεντρώθηκ</a:t>
            </a:r>
            <a:r>
              <a:rPr dirty="0"/>
              <a:t>α</a:t>
            </a:r>
            <a:r>
              <a:rPr dirty="0" err="1"/>
              <a:t>ν</a:t>
            </a:r>
            <a:r>
              <a:rPr dirty="0"/>
              <a:t> </a:t>
            </a:r>
            <a:r>
              <a:rPr dirty="0" err="1"/>
              <a:t>το</a:t>
            </a:r>
            <a:r>
              <a:rPr dirty="0"/>
              <a:t> 2017.Συζητήστε π</a:t>
            </a:r>
            <a:r>
              <a:rPr dirty="0" err="1"/>
              <a:t>ώς</a:t>
            </a:r>
            <a:r>
              <a:rPr dirty="0"/>
              <a:t> </a:t>
            </a:r>
            <a:r>
              <a:rPr dirty="0" err="1"/>
              <a:t>μ</a:t>
            </a:r>
            <a:r>
              <a:rPr dirty="0"/>
              <a:t>π</a:t>
            </a:r>
            <a:r>
              <a:rPr dirty="0" err="1"/>
              <a:t>ορεί</a:t>
            </a:r>
            <a:r>
              <a:rPr dirty="0"/>
              <a:t> </a:t>
            </a:r>
            <a:r>
              <a:rPr dirty="0" err="1"/>
              <a:t>ν</a:t>
            </a:r>
            <a:r>
              <a:rPr dirty="0"/>
              <a:t>α </a:t>
            </a:r>
            <a:r>
              <a:rPr dirty="0" err="1"/>
              <a:t>έφτ</a:t>
            </a:r>
            <a:r>
              <a:rPr dirty="0"/>
              <a:t>α</a:t>
            </a:r>
            <a:r>
              <a:rPr dirty="0" err="1"/>
              <a:t>σ</a:t>
            </a:r>
            <a:r>
              <a:rPr dirty="0"/>
              <a:t>α</a:t>
            </a:r>
            <a:r>
              <a:rPr dirty="0" err="1"/>
              <a:t>ν</a:t>
            </a:r>
            <a:r>
              <a:rPr dirty="0"/>
              <a:t> </a:t>
            </a:r>
            <a:r>
              <a:rPr dirty="0" err="1"/>
              <a:t>εκεί</a:t>
            </a:r>
            <a:r>
              <a:rPr dirty="0"/>
              <a:t> </a:t>
            </a:r>
            <a:r>
              <a:rPr dirty="0" err="1"/>
              <a:t>κά</a:t>
            </a:r>
            <a:r>
              <a:rPr dirty="0"/>
              <a:t>π</a:t>
            </a:r>
            <a:r>
              <a:rPr dirty="0" err="1"/>
              <a:t>οι</a:t>
            </a:r>
            <a:r>
              <a:rPr dirty="0"/>
              <a:t>α απ</a:t>
            </a:r>
            <a:r>
              <a:rPr dirty="0" err="1"/>
              <a:t>ό</a:t>
            </a:r>
            <a:r>
              <a:rPr dirty="0"/>
              <a:t> </a:t>
            </a:r>
            <a:r>
              <a:rPr dirty="0" err="1"/>
              <a:t>τ</a:t>
            </a:r>
            <a:r>
              <a:rPr dirty="0"/>
              <a:t>α </a:t>
            </a:r>
            <a:r>
              <a:rPr dirty="0" err="1"/>
              <a:t>σκου</a:t>
            </a:r>
            <a:r>
              <a:rPr dirty="0"/>
              <a:t>π</a:t>
            </a:r>
            <a:r>
              <a:rPr dirty="0" err="1"/>
              <a:t>ίδι</a:t>
            </a:r>
            <a:r>
              <a:rPr dirty="0"/>
              <a:t>α.</a:t>
            </a:r>
          </a:p>
        </p:txBody>
      </p:sp>
      <p:pic>
        <p:nvPicPr>
          <p:cNvPr id="52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  <p:pic>
        <p:nvPicPr>
          <p:cNvPr id="524" name="Picture 5" descr="Picture 5"/>
          <p:cNvPicPr>
            <a:picLocks noChangeAspect="1"/>
          </p:cNvPicPr>
          <p:nvPr/>
        </p:nvPicPr>
        <p:blipFill>
          <a:blip r:embed="rId3"/>
          <a:srcRect l="63200" t="40971" r="22984" b="27891"/>
          <a:stretch>
            <a:fillRect/>
          </a:stretch>
        </p:blipFill>
        <p:spPr>
          <a:xfrm>
            <a:off x="1525696" y="2807367"/>
            <a:ext cx="6092607" cy="3861721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B6DBCD9F-5259-4D47-987B-B8F8B95779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327" y="2528888"/>
            <a:ext cx="6489700" cy="41402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+mn-lt"/>
                <a:ea typeface="+mn-ea"/>
                <a:cs typeface="+mn-cs"/>
                <a:sym typeface="Calibri"/>
              </a:rPr>
              <a:t>Πού πάνε τα πλαστικά; Μέρος 2ο</a:t>
            </a:r>
          </a:p>
        </p:txBody>
      </p:sp>
      <p:sp>
        <p:nvSpPr>
          <p:cNvPr id="527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2" y="992611"/>
            <a:ext cx="5296062" cy="650075"/>
          </a:xfrm>
          <a:prstGeom prst="rect">
            <a:avLst/>
          </a:prstGeom>
        </p:spPr>
        <p:txBody>
          <a:bodyPr/>
          <a:lstStyle>
            <a:lvl1pPr>
              <a:defRPr u="sng">
                <a:solidFill>
                  <a:srgbClr val="005F89"/>
                </a:solidFill>
                <a:uFill>
                  <a:solidFill>
                    <a:srgbClr val="005F89"/>
                  </a:solidFill>
                </a:uFill>
                <a:hlinkClick r:id="rId2"/>
              </a:defRPr>
            </a:lvl1pPr>
          </a:lstStyle>
          <a:p>
            <a:pPr>
              <a:defRPr u="none">
                <a:solidFill>
                  <a:srgbClr val="091932"/>
                </a:solidFill>
                <a:uFillTx/>
              </a:defRPr>
            </a:pPr>
            <a:r>
              <a:rPr u="sng" dirty="0">
                <a:solidFill>
                  <a:srgbClr val="005F89"/>
                </a:solidFill>
                <a:uFill>
                  <a:solidFill>
                    <a:srgbClr val="005F89"/>
                  </a:solidFill>
                </a:uFill>
                <a:hlinkClick r:id="rId2"/>
              </a:rPr>
              <a:t>Φανταστικό πλαστικό</a:t>
            </a:r>
          </a:p>
        </p:txBody>
      </p:sp>
      <p:sp>
        <p:nvSpPr>
          <p:cNvPr id="528" name="Rectangle 3">
            <a:hlinkClick r:id="rId2"/>
          </p:cNvPr>
          <p:cNvSpPr/>
          <p:nvPr/>
        </p:nvSpPr>
        <p:spPr>
          <a:xfrm>
            <a:off x="395287" y="1634593"/>
            <a:ext cx="6458432" cy="430562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29" name="Rectangle 5"/>
          <p:cNvSpPr/>
          <p:nvPr/>
        </p:nvSpPr>
        <p:spPr>
          <a:xfrm>
            <a:off x="533644" y="6288671"/>
            <a:ext cx="1802940" cy="66715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536" name="Group 6"/>
          <p:cNvGrpSpPr/>
          <p:nvPr/>
        </p:nvGrpSpPr>
        <p:grpSpPr>
          <a:xfrm>
            <a:off x="395288" y="6073323"/>
            <a:ext cx="2079654" cy="283223"/>
            <a:chOff x="0" y="0"/>
            <a:chExt cx="2079653" cy="283222"/>
          </a:xfrm>
        </p:grpSpPr>
        <p:grpSp>
          <p:nvGrpSpPr>
            <p:cNvPr id="534" name="Group 7"/>
            <p:cNvGrpSpPr/>
            <p:nvPr/>
          </p:nvGrpSpPr>
          <p:grpSpPr>
            <a:xfrm>
              <a:off x="0" y="0"/>
              <a:ext cx="2079654" cy="283223"/>
              <a:chOff x="0" y="0"/>
              <a:chExt cx="2079653" cy="283222"/>
            </a:xfrm>
          </p:grpSpPr>
          <p:grpSp>
            <p:nvGrpSpPr>
              <p:cNvPr id="532" name="Group 9"/>
              <p:cNvGrpSpPr/>
              <p:nvPr/>
            </p:nvGrpSpPr>
            <p:grpSpPr>
              <a:xfrm>
                <a:off x="0" y="-1"/>
                <a:ext cx="2079654" cy="283224"/>
                <a:chOff x="0" y="0"/>
                <a:chExt cx="2079653" cy="283222"/>
              </a:xfrm>
            </p:grpSpPr>
            <p:sp>
              <p:nvSpPr>
                <p:cNvPr id="530" name="Oval 11"/>
                <p:cNvSpPr/>
                <p:nvPr/>
              </p:nvSpPr>
              <p:spPr>
                <a:xfrm>
                  <a:off x="0" y="-1"/>
                  <a:ext cx="283223" cy="283224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531" name="Oval 12"/>
                <p:cNvSpPr/>
                <p:nvPr/>
              </p:nvSpPr>
              <p:spPr>
                <a:xfrm>
                  <a:off x="1796431" y="-1"/>
                  <a:ext cx="283223" cy="283224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</p:grpSp>
          <p:sp>
            <p:nvSpPr>
              <p:cNvPr id="533" name="Rectangle 10"/>
              <p:cNvSpPr/>
              <p:nvPr/>
            </p:nvSpPr>
            <p:spPr>
              <a:xfrm>
                <a:off x="122603" y="2317"/>
                <a:ext cx="1836891" cy="280905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292100">
                  <a:defRPr sz="11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</p:grpSp>
        <p:sp>
          <p:nvSpPr>
            <p:cNvPr id="535" name="TextBox 8"/>
            <p:cNvSpPr txBox="1"/>
            <p:nvPr/>
          </p:nvSpPr>
          <p:spPr>
            <a:xfrm>
              <a:off x="0" y="3906"/>
              <a:ext cx="2079652" cy="2560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 defTabSz="457200">
                <a:defRPr sz="1000" b="1" u="sng" spc="250">
                  <a:solidFill>
                    <a:srgbClr val="005F89"/>
                  </a:solidFill>
                  <a:uFill>
                    <a:solidFill>
                      <a:srgbClr val="005F89"/>
                    </a:solidFill>
                  </a:uFill>
                  <a:hlinkClick r:id="rId2"/>
                </a:defRPr>
              </a:lvl1pPr>
            </a:lstStyle>
            <a:p>
              <a:pPr>
                <a:defRPr u="none">
                  <a:solidFill>
                    <a:srgbClr val="FFFFFF"/>
                  </a:solidFill>
                  <a:uFillTx/>
                </a:defRPr>
              </a:pPr>
              <a:r>
                <a:rPr u="sng">
                  <a:solidFill>
                    <a:srgbClr val="005F89"/>
                  </a:solidFill>
                  <a:uFill>
                    <a:solidFill>
                      <a:srgbClr val="005F89"/>
                    </a:solidFill>
                  </a:uFill>
                  <a:hlinkClick r:id="rId2"/>
                </a:rPr>
                <a:t>ΔΕΙΤΕ ΤΗ ΣΥΛΛΟΓΗ </a:t>
              </a:r>
            </a:p>
          </p:txBody>
        </p:sp>
      </p:grpSp>
      <p:pic>
        <p:nvPicPr>
          <p:cNvPr id="537" name="Picture 13" descr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  <p:sp>
        <p:nvSpPr>
          <p:cNvPr id="538" name="Rectangle 5"/>
          <p:cNvSpPr/>
          <p:nvPr/>
        </p:nvSpPr>
        <p:spPr>
          <a:xfrm>
            <a:off x="3017822" y="3844136"/>
            <a:ext cx="1553229" cy="66715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545" name="Group 6"/>
          <p:cNvGrpSpPr/>
          <p:nvPr/>
        </p:nvGrpSpPr>
        <p:grpSpPr>
          <a:xfrm>
            <a:off x="2879466" y="3662796"/>
            <a:ext cx="1829941" cy="249215"/>
            <a:chOff x="0" y="0"/>
            <a:chExt cx="1829939" cy="249214"/>
          </a:xfrm>
        </p:grpSpPr>
        <p:grpSp>
          <p:nvGrpSpPr>
            <p:cNvPr id="543" name="Group 7"/>
            <p:cNvGrpSpPr/>
            <p:nvPr/>
          </p:nvGrpSpPr>
          <p:grpSpPr>
            <a:xfrm>
              <a:off x="0" y="0"/>
              <a:ext cx="1829940" cy="249215"/>
              <a:chOff x="0" y="0"/>
              <a:chExt cx="1829939" cy="249214"/>
            </a:xfrm>
          </p:grpSpPr>
          <p:grpSp>
            <p:nvGrpSpPr>
              <p:cNvPr id="541" name="Group 9"/>
              <p:cNvGrpSpPr/>
              <p:nvPr/>
            </p:nvGrpSpPr>
            <p:grpSpPr>
              <a:xfrm>
                <a:off x="0" y="-1"/>
                <a:ext cx="1829940" cy="249216"/>
                <a:chOff x="0" y="0"/>
                <a:chExt cx="1829939" cy="249214"/>
              </a:xfrm>
            </p:grpSpPr>
            <p:sp>
              <p:nvSpPr>
                <p:cNvPr id="539" name="Oval 11"/>
                <p:cNvSpPr/>
                <p:nvPr/>
              </p:nvSpPr>
              <p:spPr>
                <a:xfrm>
                  <a:off x="0" y="-1"/>
                  <a:ext cx="249215" cy="249216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540" name="Oval 12"/>
                <p:cNvSpPr/>
                <p:nvPr/>
              </p:nvSpPr>
              <p:spPr>
                <a:xfrm>
                  <a:off x="1580725" y="-1"/>
                  <a:ext cx="249215" cy="249216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</p:grpSp>
          <p:sp>
            <p:nvSpPr>
              <p:cNvPr id="542" name="Rectangle 10"/>
              <p:cNvSpPr/>
              <p:nvPr/>
            </p:nvSpPr>
            <p:spPr>
              <a:xfrm>
                <a:off x="107881" y="2039"/>
                <a:ext cx="1616326" cy="247175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292100">
                  <a:defRPr sz="11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</p:grpSp>
        <p:sp>
          <p:nvSpPr>
            <p:cNvPr id="544" name="TextBox 8"/>
            <p:cNvSpPr txBox="1"/>
            <p:nvPr/>
          </p:nvSpPr>
          <p:spPr>
            <a:xfrm>
              <a:off x="0" y="3436"/>
              <a:ext cx="1829938" cy="2145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noAutofit/>
            </a:bodyPr>
            <a:lstStyle>
              <a:lvl1pPr algn="ctr" defTabSz="457200">
                <a:defRPr sz="1000" b="1" u="sng" spc="250">
                  <a:solidFill>
                    <a:srgbClr val="005F89"/>
                  </a:solidFill>
                  <a:uFill>
                    <a:solidFill>
                      <a:srgbClr val="005F89"/>
                    </a:solidFill>
                  </a:uFill>
                  <a:hlinkClick r:id="rId2"/>
                </a:defRPr>
              </a:lvl1pPr>
            </a:lstStyle>
            <a:p>
              <a:pPr>
                <a:defRPr u="none">
                  <a:solidFill>
                    <a:srgbClr val="FFFFFF"/>
                  </a:solidFill>
                  <a:uFillTx/>
                </a:defRPr>
              </a:pPr>
              <a:r>
                <a:rPr u="sng">
                  <a:solidFill>
                    <a:srgbClr val="005F89"/>
                  </a:solidFill>
                  <a:uFill>
                    <a:solidFill>
                      <a:srgbClr val="005F89"/>
                    </a:solidFill>
                  </a:uFill>
                  <a:hlinkClick r:id="rId2"/>
                </a:rPr>
                <a:t>ΔΕΙΤΕ ΤΗ ΣΥΛΛΟΓΗ </a:t>
              </a:r>
            </a:p>
          </p:txBody>
        </p:sp>
      </p:grp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+mn-lt"/>
                <a:ea typeface="+mn-ea"/>
                <a:cs typeface="+mn-cs"/>
                <a:sym typeface="Calibri"/>
              </a:rPr>
              <a:t>Πού πάνε τα πλαστικά; Μέρος 2ο</a:t>
            </a:r>
          </a:p>
        </p:txBody>
      </p:sp>
      <p:sp>
        <p:nvSpPr>
          <p:cNvPr id="548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2" y="992609"/>
            <a:ext cx="6089615" cy="110295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dirty="0" err="1">
                <a:latin typeface="Century Gothic" panose="020B0502020202020204" pitchFamily="34" charset="0"/>
                <a:sym typeface="Calibri"/>
              </a:rPr>
              <a:t>Συζήτηση</a:t>
            </a:r>
            <a:r>
              <a:rPr dirty="0">
                <a:latin typeface="Century Gothic" panose="020B0502020202020204" pitchFamily="34" charset="0"/>
                <a:sym typeface="Calibri"/>
              </a:rPr>
              <a:t>: </a:t>
            </a:r>
            <a:r>
              <a:rPr dirty="0" err="1">
                <a:latin typeface="Century Gothic" panose="020B0502020202020204" pitchFamily="34" charset="0"/>
                <a:sym typeface="Calibri"/>
              </a:rPr>
              <a:t>Φ</a:t>
            </a:r>
            <a:r>
              <a:rPr dirty="0">
                <a:latin typeface="Century Gothic" panose="020B0502020202020204" pitchFamily="34" charset="0"/>
                <a:sym typeface="Calibri"/>
              </a:rPr>
              <a:t>α</a:t>
            </a:r>
            <a:r>
              <a:rPr dirty="0" err="1">
                <a:latin typeface="Century Gothic" panose="020B0502020202020204" pitchFamily="34" charset="0"/>
                <a:sym typeface="Calibri"/>
              </a:rPr>
              <a:t>ντ</a:t>
            </a:r>
            <a:r>
              <a:rPr dirty="0">
                <a:latin typeface="Century Gothic" panose="020B0502020202020204" pitchFamily="34" charset="0"/>
                <a:sym typeface="Calibri"/>
              </a:rPr>
              <a:t>α</a:t>
            </a:r>
            <a:r>
              <a:rPr dirty="0" err="1">
                <a:latin typeface="Century Gothic" panose="020B0502020202020204" pitchFamily="34" charset="0"/>
                <a:sym typeface="Calibri"/>
              </a:rPr>
              <a:t>στικό</a:t>
            </a:r>
            <a:r>
              <a:rPr dirty="0">
                <a:latin typeface="Century Gothic" panose="020B0502020202020204" pitchFamily="34" charset="0"/>
                <a:sym typeface="Calibri"/>
              </a:rPr>
              <a:t> π</a:t>
            </a:r>
            <a:r>
              <a:rPr dirty="0" err="1">
                <a:latin typeface="Century Gothic" panose="020B0502020202020204" pitchFamily="34" charset="0"/>
                <a:sym typeface="Calibri"/>
              </a:rPr>
              <a:t>λ</a:t>
            </a:r>
            <a:r>
              <a:rPr dirty="0">
                <a:latin typeface="Century Gothic" panose="020B0502020202020204" pitchFamily="34" charset="0"/>
                <a:sym typeface="Calibri"/>
              </a:rPr>
              <a:t>α</a:t>
            </a:r>
            <a:r>
              <a:rPr dirty="0" err="1">
                <a:latin typeface="Century Gothic" panose="020B0502020202020204" pitchFamily="34" charset="0"/>
                <a:sym typeface="Calibri"/>
              </a:rPr>
              <a:t>στικό</a:t>
            </a:r>
            <a:endParaRPr dirty="0"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549" name="Oval 4"/>
          <p:cNvSpPr/>
          <p:nvPr/>
        </p:nvSpPr>
        <p:spPr>
          <a:xfrm>
            <a:off x="862474" y="2482655"/>
            <a:ext cx="2167716" cy="21677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50" name="Oval 5"/>
          <p:cNvSpPr/>
          <p:nvPr/>
        </p:nvSpPr>
        <p:spPr>
          <a:xfrm>
            <a:off x="3492301" y="2462966"/>
            <a:ext cx="2167717" cy="2167717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51" name="Oval 6"/>
          <p:cNvSpPr/>
          <p:nvPr/>
        </p:nvSpPr>
        <p:spPr>
          <a:xfrm>
            <a:off x="6120050" y="2462966"/>
            <a:ext cx="2167717" cy="2167717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52" name="Text Placeholder 4"/>
          <p:cNvSpPr>
            <a:spLocks noGrp="1"/>
          </p:cNvSpPr>
          <p:nvPr>
            <p:ph type="body" idx="21"/>
          </p:nvPr>
        </p:nvSpPr>
        <p:spPr>
          <a:xfrm>
            <a:off x="395288" y="5017777"/>
            <a:ext cx="8349216" cy="110295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algn="ctr" defTabSz="832104">
              <a:lnSpc>
                <a:spcPct val="100000"/>
              </a:lnSpc>
              <a:spcBef>
                <a:spcPts val="900"/>
              </a:spcBef>
              <a:defRPr sz="2548"/>
            </a:lvl1pPr>
          </a:lstStyle>
          <a:p>
            <a:r>
              <a:rPr dirty="0" err="1"/>
              <a:t>Φτιάξτε</a:t>
            </a:r>
            <a:r>
              <a:rPr dirty="0"/>
              <a:t> </a:t>
            </a:r>
            <a:r>
              <a:rPr dirty="0" err="1"/>
              <a:t>έν</a:t>
            </a:r>
            <a:r>
              <a:rPr dirty="0"/>
              <a:t>α π</a:t>
            </a:r>
            <a:r>
              <a:rPr dirty="0" err="1"/>
              <a:t>όστερ</a:t>
            </a:r>
            <a:r>
              <a:rPr dirty="0"/>
              <a:t> π</a:t>
            </a:r>
            <a:r>
              <a:rPr dirty="0" err="1"/>
              <a:t>ου</a:t>
            </a:r>
            <a:r>
              <a:rPr dirty="0"/>
              <a:t> </a:t>
            </a:r>
            <a:r>
              <a:rPr dirty="0" err="1"/>
              <a:t>ν</a:t>
            </a:r>
            <a:r>
              <a:rPr dirty="0"/>
              <a:t>α πα</a:t>
            </a:r>
            <a:r>
              <a:rPr dirty="0" err="1"/>
              <a:t>ρουσιάζει</a:t>
            </a:r>
            <a:r>
              <a:rPr dirty="0"/>
              <a:t> </a:t>
            </a:r>
            <a:r>
              <a:rPr dirty="0" err="1"/>
              <a:t>μι</a:t>
            </a:r>
            <a:r>
              <a:rPr dirty="0"/>
              <a:t>α π</a:t>
            </a:r>
            <a:r>
              <a:rPr dirty="0" err="1"/>
              <a:t>ολύ</a:t>
            </a:r>
            <a:r>
              <a:rPr dirty="0"/>
              <a:t> </a:t>
            </a:r>
            <a:r>
              <a:rPr dirty="0" err="1"/>
              <a:t>σημ</a:t>
            </a:r>
            <a:r>
              <a:rPr dirty="0"/>
              <a:t>α</a:t>
            </a:r>
            <a:r>
              <a:rPr dirty="0" err="1"/>
              <a:t>ντική</a:t>
            </a:r>
            <a:r>
              <a:rPr dirty="0"/>
              <a:t> </a:t>
            </a:r>
            <a:r>
              <a:rPr dirty="0" err="1"/>
              <a:t>κ</a:t>
            </a:r>
            <a:r>
              <a:rPr dirty="0"/>
              <a:t>α</a:t>
            </a:r>
            <a:r>
              <a:rPr dirty="0" err="1"/>
              <a:t>ι</a:t>
            </a:r>
            <a:r>
              <a:rPr dirty="0"/>
              <a:t> </a:t>
            </a:r>
            <a:r>
              <a:rPr dirty="0" err="1"/>
              <a:t>μι</a:t>
            </a:r>
            <a:r>
              <a:rPr dirty="0"/>
              <a:t>α </a:t>
            </a:r>
            <a:r>
              <a:rPr dirty="0" err="1"/>
              <a:t>μη</a:t>
            </a:r>
            <a:r>
              <a:rPr dirty="0"/>
              <a:t> α</a:t>
            </a:r>
            <a:r>
              <a:rPr dirty="0" err="1"/>
              <a:t>ν</a:t>
            </a:r>
            <a:r>
              <a:rPr dirty="0"/>
              <a:t>α</a:t>
            </a:r>
            <a:r>
              <a:rPr dirty="0" err="1"/>
              <a:t>γκ</a:t>
            </a:r>
            <a:r>
              <a:rPr dirty="0"/>
              <a:t>α</a:t>
            </a:r>
            <a:r>
              <a:rPr dirty="0" err="1"/>
              <a:t>ί</a:t>
            </a:r>
            <a:r>
              <a:rPr dirty="0"/>
              <a:t>α </a:t>
            </a:r>
            <a:r>
              <a:rPr dirty="0" err="1"/>
              <a:t>χρήση</a:t>
            </a:r>
            <a:r>
              <a:rPr dirty="0"/>
              <a:t> </a:t>
            </a:r>
            <a:r>
              <a:rPr dirty="0" err="1"/>
              <a:t>του</a:t>
            </a:r>
            <a:r>
              <a:rPr dirty="0"/>
              <a:t> π</a:t>
            </a:r>
            <a:r>
              <a:rPr dirty="0" err="1"/>
              <a:t>λ</a:t>
            </a:r>
            <a:r>
              <a:rPr dirty="0"/>
              <a:t>α</a:t>
            </a:r>
            <a:r>
              <a:rPr dirty="0" err="1"/>
              <a:t>στικού</a:t>
            </a:r>
            <a:r>
              <a:rPr dirty="0"/>
              <a:t>. </a:t>
            </a:r>
          </a:p>
        </p:txBody>
      </p:sp>
      <p:pic>
        <p:nvPicPr>
          <p:cNvPr id="553" name="Picture 8" descr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+mn-lt"/>
                <a:ea typeface="+mn-ea"/>
                <a:cs typeface="+mn-cs"/>
                <a:sym typeface="Calibri"/>
              </a:rPr>
              <a:t>Πού πάνε τα πλαστικά; Μέρος 2ο</a:t>
            </a:r>
          </a:p>
        </p:txBody>
      </p:sp>
      <p:sp>
        <p:nvSpPr>
          <p:cNvPr id="55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2" y="992609"/>
            <a:ext cx="4056929" cy="1369289"/>
          </a:xfrm>
          <a:prstGeom prst="rect">
            <a:avLst/>
          </a:prstGeom>
        </p:spPr>
        <p:txBody>
          <a:bodyPr>
            <a:normAutofit/>
          </a:bodyPr>
          <a:lstStyle>
            <a:lvl1pPr defTabSz="804672">
              <a:spcBef>
                <a:spcPts val="800"/>
              </a:spcBef>
              <a:defRPr sz="2992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sz="3600" dirty="0" err="1">
                <a:latin typeface="Century Gothic" panose="020B0502020202020204" pitchFamily="34" charset="0"/>
                <a:sym typeface="Calibri"/>
              </a:rPr>
              <a:t>Ημερολόγιο</a:t>
            </a:r>
            <a:r>
              <a:rPr sz="3600" dirty="0">
                <a:latin typeface="Century Gothic" panose="020B0502020202020204" pitchFamily="34" charset="0"/>
                <a:sym typeface="Calibri"/>
              </a:rPr>
              <a:t> </a:t>
            </a:r>
            <a:r>
              <a:rPr sz="3600" dirty="0" err="1">
                <a:latin typeface="Century Gothic" panose="020B0502020202020204" pitchFamily="34" charset="0"/>
                <a:sym typeface="Calibri"/>
              </a:rPr>
              <a:t>Κ</a:t>
            </a:r>
            <a:r>
              <a:rPr sz="3600" dirty="0">
                <a:latin typeface="Century Gothic" panose="020B0502020202020204" pitchFamily="34" charset="0"/>
                <a:sym typeface="Calibri"/>
              </a:rPr>
              <a:t>α</a:t>
            </a:r>
            <a:r>
              <a:rPr sz="3600" dirty="0" err="1">
                <a:latin typeface="Century Gothic" panose="020B0502020202020204" pitchFamily="34" charset="0"/>
                <a:sym typeface="Calibri"/>
              </a:rPr>
              <a:t>ινοτομί</a:t>
            </a:r>
            <a:r>
              <a:rPr sz="3600" dirty="0">
                <a:latin typeface="Century Gothic" panose="020B0502020202020204" pitchFamily="34" charset="0"/>
                <a:sym typeface="Calibri"/>
              </a:rPr>
              <a:t>α</a:t>
            </a:r>
            <a:r>
              <a:rPr sz="3600" dirty="0" err="1">
                <a:latin typeface="Century Gothic" panose="020B0502020202020204" pitchFamily="34" charset="0"/>
                <a:sym typeface="Calibri"/>
              </a:rPr>
              <a:t>ς</a:t>
            </a:r>
            <a:endParaRPr sz="3600" dirty="0"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557" name="Text Placeholder 3"/>
          <p:cNvSpPr>
            <a:spLocks noGrp="1"/>
          </p:cNvSpPr>
          <p:nvPr>
            <p:ph type="body" idx="21"/>
          </p:nvPr>
        </p:nvSpPr>
        <p:spPr>
          <a:xfrm>
            <a:off x="363538" y="2397182"/>
            <a:ext cx="2344151" cy="241850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defTabSz="786384">
              <a:spcBef>
                <a:spcPts val="800"/>
              </a:spcBef>
              <a:defRPr sz="1720"/>
            </a:lvl1pPr>
          </a:lstStyle>
          <a:p>
            <a:r>
              <a:t>Ποια είναι η γνώμη σας για τα πλαστικά; Σκεφτείτε όσα έχετε μάθει και τα υπέρ και τα κατά του πλαστικού ως υλικού. </a:t>
            </a:r>
          </a:p>
        </p:txBody>
      </p:sp>
      <p:sp>
        <p:nvSpPr>
          <p:cNvPr id="558" name="Oval 4"/>
          <p:cNvSpPr/>
          <p:nvPr/>
        </p:nvSpPr>
        <p:spPr>
          <a:xfrm>
            <a:off x="3219872" y="926937"/>
            <a:ext cx="6329311" cy="632931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559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>
              <a:defRPr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>
                <a:latin typeface="+mn-lt"/>
                <a:ea typeface="+mn-ea"/>
                <a:cs typeface="+mn-cs"/>
                <a:sym typeface="Calibri"/>
              </a:rPr>
              <a:t>Πού πάνε τα πλαστικά; Μέρος 2ο</a:t>
            </a:r>
          </a:p>
        </p:txBody>
      </p:sp>
      <p:sp>
        <p:nvSpPr>
          <p:cNvPr id="562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2" y="992609"/>
            <a:ext cx="5296062" cy="1102950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905255">
              <a:spcBef>
                <a:spcPts val="900"/>
              </a:spcBef>
              <a:defRPr sz="3366"/>
            </a:pPr>
            <a:r>
              <a:rPr sz="3600" dirty="0" err="1">
                <a:latin typeface="Century Gothic" panose="020B0502020202020204" pitchFamily="34" charset="0"/>
                <a:ea typeface="+mn-ea"/>
                <a:cs typeface="+mn-cs"/>
                <a:sym typeface="Calibri"/>
              </a:rPr>
              <a:t>Μάθηση</a:t>
            </a:r>
            <a:r>
              <a:rPr sz="3600" dirty="0">
                <a:latin typeface="Century Gothic" panose="020B0502020202020204" pitchFamily="34" charset="0"/>
                <a:ea typeface="+mn-ea"/>
                <a:cs typeface="+mn-cs"/>
                <a:sym typeface="Calibri"/>
              </a:rPr>
              <a:t> </a:t>
            </a:r>
            <a:r>
              <a:rPr sz="3600" dirty="0" err="1">
                <a:latin typeface="Century Gothic" panose="020B0502020202020204" pitchFamily="34" charset="0"/>
                <a:ea typeface="+mn-ea"/>
                <a:cs typeface="+mn-cs"/>
                <a:sym typeface="Calibri"/>
              </a:rPr>
              <a:t>στο</a:t>
            </a:r>
            <a:r>
              <a:rPr sz="3600" dirty="0">
                <a:latin typeface="Century Gothic" panose="020B0502020202020204" pitchFamily="34" charset="0"/>
                <a:ea typeface="+mn-ea"/>
                <a:cs typeface="+mn-cs"/>
                <a:sym typeface="Calibri"/>
              </a:rPr>
              <a:t> </a:t>
            </a:r>
            <a:r>
              <a:rPr sz="3600" dirty="0" err="1">
                <a:latin typeface="Century Gothic" panose="020B0502020202020204" pitchFamily="34" charset="0"/>
                <a:ea typeface="+mn-ea"/>
                <a:cs typeface="+mn-cs"/>
                <a:sym typeface="Calibri"/>
              </a:rPr>
              <a:t>σ</a:t>
            </a:r>
            <a:r>
              <a:rPr sz="3600" dirty="0">
                <a:latin typeface="Century Gothic" panose="020B0502020202020204" pitchFamily="34" charset="0"/>
                <a:ea typeface="+mn-ea"/>
                <a:cs typeface="+mn-cs"/>
                <a:sym typeface="Calibri"/>
              </a:rPr>
              <a:t>π</a:t>
            </a:r>
            <a:r>
              <a:rPr sz="3600" dirty="0" err="1">
                <a:latin typeface="Century Gothic" panose="020B0502020202020204" pitchFamily="34" charset="0"/>
                <a:ea typeface="+mn-ea"/>
                <a:cs typeface="+mn-cs"/>
                <a:sym typeface="Calibri"/>
              </a:rPr>
              <a:t>ίτι</a:t>
            </a:r>
            <a:endParaRPr sz="3600" dirty="0">
              <a:latin typeface="Century Gothic" panose="020B0502020202020204" pitchFamily="34" charset="0"/>
              <a:ea typeface="+mn-ea"/>
              <a:cs typeface="+mn-cs"/>
              <a:sym typeface="Calibri"/>
            </a:endParaRPr>
          </a:p>
        </p:txBody>
      </p:sp>
      <p:sp>
        <p:nvSpPr>
          <p:cNvPr id="563" name="Text Placeholder 3"/>
          <p:cNvSpPr>
            <a:spLocks noGrp="1"/>
          </p:cNvSpPr>
          <p:nvPr>
            <p:ph type="body" idx="21"/>
          </p:nvPr>
        </p:nvSpPr>
        <p:spPr>
          <a:xfrm>
            <a:off x="363538" y="2149371"/>
            <a:ext cx="6498901" cy="228123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r>
              <a:t>Ποιο είναι το πιο σημαντικό σας απόκτημα από πλαστικό;</a:t>
            </a:r>
          </a:p>
          <a:p>
            <a:r>
              <a:t>Εξηγήστε γιατί το πλαστικό είναι το καταλληλότερο υλικό γι’ αυτό το προϊόν και γιατί έχει τόσο μεγάλη αξία για σας.</a:t>
            </a:r>
          </a:p>
        </p:txBody>
      </p:sp>
      <p:pic>
        <p:nvPicPr>
          <p:cNvPr id="56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0F0F0"/>
      </a:dk1>
      <a:lt1>
        <a:srgbClr val="FFFFFF"/>
      </a:lt1>
      <a:dk2>
        <a:srgbClr val="A7A7A7"/>
      </a:dk2>
      <a:lt2>
        <a:srgbClr val="535353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91932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25400" tIns="25400" rIns="25400" bIns="25400" numCol="1" spcCol="38100" rtlCol="0" anchor="ctr">
        <a:spAutoFit/>
      </a:bodyPr>
      <a:lstStyle>
        <a:defPPr marL="0" marR="0" indent="0" algn="l" defTabSz="228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9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228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9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91932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25400" tIns="25400" rIns="25400" bIns="25400" numCol="1" spcCol="38100" rtlCol="0" anchor="ctr">
        <a:spAutoFit/>
      </a:bodyPr>
      <a:lstStyle>
        <a:defPPr marL="0" marR="0" indent="0" algn="l" defTabSz="228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9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228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9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4" ma:contentTypeDescription="Create a new document." ma:contentTypeScope="" ma:versionID="24c81d447bc6b5ac67cf067a27a97405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8a54389f68091cd9c711130033bfa7a4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764ce334-4dea-4cda-96fd-5a46cc3154a2" xsi:nil="true"/>
  </documentManagement>
</p:properties>
</file>

<file path=customXml/itemProps1.xml><?xml version="1.0" encoding="utf-8"?>
<ds:datastoreItem xmlns:ds="http://schemas.openxmlformats.org/officeDocument/2006/customXml" ds:itemID="{1C5C8B6F-A11A-4C7E-A70C-FB1C93DCF61C}"/>
</file>

<file path=customXml/itemProps2.xml><?xml version="1.0" encoding="utf-8"?>
<ds:datastoreItem xmlns:ds="http://schemas.openxmlformats.org/officeDocument/2006/customXml" ds:itemID="{93359E78-E7F8-44FF-AB89-A34FDE44FD3F}"/>
</file>

<file path=customXml/itemProps3.xml><?xml version="1.0" encoding="utf-8"?>
<ds:datastoreItem xmlns:ds="http://schemas.openxmlformats.org/officeDocument/2006/customXml" ds:itemID="{68DB7631-E287-4BAB-827D-FDF58959C87E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288</Words>
  <Application>Microsoft Macintosh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Century Gothic</vt:lpstr>
      <vt:lpstr>Helvetica Neue Medium</vt:lpstr>
      <vt:lpstr>Office Theme</vt:lpstr>
      <vt:lpstr>PowerPoint Presentation</vt:lpstr>
      <vt:lpstr>Πού πάνε τα πλαστικά; Μέρος 2ο</vt:lpstr>
      <vt:lpstr>Πού πάνε τα πλαστικά; Μέρος 2ο</vt:lpstr>
      <vt:lpstr>Πού πάνε τα πλαστικά; Μέρος 2ο</vt:lpstr>
      <vt:lpstr>Πού πάνε τα πλαστικά; Μέρος 2ο</vt:lpstr>
      <vt:lpstr>Πού πάνε τα πλαστικά; Μέρος 2ο</vt:lpstr>
      <vt:lpstr>Πού πάνε τα πλαστικά; Μέρος 2ο</vt:lpstr>
      <vt:lpstr>Πού πάνε τα πλαστικά; Μέρος 2ο</vt:lpstr>
      <vt:lpstr>Πού πάνε τα πλαστικά; Μέρος 2ο</vt:lpstr>
      <vt:lpstr>Πού πάνε τα πλαστικά; Μέρος 2ο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Leonidas Kapralos</cp:lastModifiedBy>
  <cp:revision>2</cp:revision>
  <dcterms:modified xsi:type="dcterms:W3CDTF">2021-03-18T19:39:08Z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0x0101008DF3CADEC272EC47A0E7F131D361E962</vt:lpwstr>
  </property>
</Properties>
</file>