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8" r:id="rId5"/>
    <p:sldId id="259" r:id="rId6"/>
    <p:sldId id="260" r:id="rId7"/>
    <p:sldId id="272" r:id="rId8"/>
    <p:sldId id="273" r:id="rId9"/>
    <p:sldId id="274" r:id="rId10"/>
    <p:sldId id="275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6" r:id="rId1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ADE9"/>
    <a:srgbClr val="F4F4F4"/>
    <a:srgbClr val="5D91C8"/>
    <a:srgbClr val="DAE6E3"/>
    <a:srgbClr val="6EBEAF"/>
    <a:srgbClr val="EF3C53"/>
    <a:srgbClr val="091932"/>
    <a:srgbClr val="4EB7A0"/>
    <a:srgbClr val="25233F"/>
    <a:srgbClr val="6CD1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3A8688-21D0-4CC1-AA03-9EA7B019DB45}" v="2" dt="2020-03-11T16:58:17.94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08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22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ie Buchanan-Dunlop" userId="31a8f132-e871-4337-9217-f2dabedf6b76" providerId="ADAL" clId="{22F0F96C-BAAF-48AD-9B41-5C43C1DEF7CC}"/>
    <pc:docChg chg="modSld">
      <pc:chgData name="Jamie Buchanan-Dunlop" userId="31a8f132-e871-4337-9217-f2dabedf6b76" providerId="ADAL" clId="{22F0F96C-BAAF-48AD-9B41-5C43C1DEF7CC}" dt="2019-06-04T22:40:24.093" v="90" actId="20577"/>
      <pc:docMkLst>
        <pc:docMk/>
      </pc:docMkLst>
      <pc:sldChg chg="addSp">
        <pc:chgData name="Jamie Buchanan-Dunlop" userId="31a8f132-e871-4337-9217-f2dabedf6b76" providerId="ADAL" clId="{22F0F96C-BAAF-48AD-9B41-5C43C1DEF7CC}" dt="2019-06-04T21:56:33.431" v="0"/>
        <pc:sldMkLst>
          <pc:docMk/>
          <pc:sldMk cId="4191540332" sldId="259"/>
        </pc:sldMkLst>
        <pc:picChg chg="add">
          <ac:chgData name="Jamie Buchanan-Dunlop" userId="31a8f132-e871-4337-9217-f2dabedf6b76" providerId="ADAL" clId="{22F0F96C-BAAF-48AD-9B41-5C43C1DEF7CC}" dt="2019-06-04T21:56:33.431" v="0"/>
          <ac:picMkLst>
            <pc:docMk/>
            <pc:sldMk cId="4191540332" sldId="259"/>
            <ac:picMk id="4" creationId="{0A0CE243-2E28-40E0-AF37-4BFDBD213324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34.855" v="1"/>
        <pc:sldMkLst>
          <pc:docMk/>
          <pc:sldMk cId="1195739475" sldId="260"/>
        </pc:sldMkLst>
        <pc:picChg chg="add">
          <ac:chgData name="Jamie Buchanan-Dunlop" userId="31a8f132-e871-4337-9217-f2dabedf6b76" providerId="ADAL" clId="{22F0F96C-BAAF-48AD-9B41-5C43C1DEF7CC}" dt="2019-06-04T21:56:34.855" v="1"/>
          <ac:picMkLst>
            <pc:docMk/>
            <pc:sldMk cId="1195739475" sldId="260"/>
            <ac:picMk id="7" creationId="{A83F3E29-0EF7-4483-8131-CDDB07CA8FC5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44.320" v="6"/>
        <pc:sldMkLst>
          <pc:docMk/>
          <pc:sldMk cId="1766774462" sldId="265"/>
        </pc:sldMkLst>
        <pc:picChg chg="add">
          <ac:chgData name="Jamie Buchanan-Dunlop" userId="31a8f132-e871-4337-9217-f2dabedf6b76" providerId="ADAL" clId="{22F0F96C-BAAF-48AD-9B41-5C43C1DEF7CC}" dt="2019-06-04T21:56:44.320" v="6"/>
          <ac:picMkLst>
            <pc:docMk/>
            <pc:sldMk cId="1766774462" sldId="265"/>
            <ac:picMk id="5" creationId="{CAD6B6BD-71D5-4B9F-B93A-6269BD79F3AF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46.689" v="7"/>
        <pc:sldMkLst>
          <pc:docMk/>
          <pc:sldMk cId="4280367916" sldId="266"/>
        </pc:sldMkLst>
        <pc:picChg chg="add">
          <ac:chgData name="Jamie Buchanan-Dunlop" userId="31a8f132-e871-4337-9217-f2dabedf6b76" providerId="ADAL" clId="{22F0F96C-BAAF-48AD-9B41-5C43C1DEF7CC}" dt="2019-06-04T21:56:46.689" v="7"/>
          <ac:picMkLst>
            <pc:docMk/>
            <pc:sldMk cId="4280367916" sldId="266"/>
            <ac:picMk id="15" creationId="{0860ECFC-E85A-45AF-8B52-9AE8CCC67284}"/>
          </ac:picMkLst>
        </pc:picChg>
      </pc:sldChg>
      <pc:sldChg chg="addSp modSp">
        <pc:chgData name="Jamie Buchanan-Dunlop" userId="31a8f132-e871-4337-9217-f2dabedf6b76" providerId="ADAL" clId="{22F0F96C-BAAF-48AD-9B41-5C43C1DEF7CC}" dt="2019-06-04T22:40:01.040" v="59" actId="20577"/>
        <pc:sldMkLst>
          <pc:docMk/>
          <pc:sldMk cId="1445928851" sldId="267"/>
        </pc:sldMkLst>
        <pc:spChg chg="mod">
          <ac:chgData name="Jamie Buchanan-Dunlop" userId="31a8f132-e871-4337-9217-f2dabedf6b76" providerId="ADAL" clId="{22F0F96C-BAAF-48AD-9B41-5C43C1DEF7CC}" dt="2019-06-04T22:40:01.040" v="59" actId="20577"/>
          <ac:spMkLst>
            <pc:docMk/>
            <pc:sldMk cId="1445928851" sldId="267"/>
            <ac:spMk id="4" creationId="{AF39BFE1-8F31-BF41-B911-F684D2AA8382}"/>
          </ac:spMkLst>
        </pc:spChg>
        <pc:picChg chg="add">
          <ac:chgData name="Jamie Buchanan-Dunlop" userId="31a8f132-e871-4337-9217-f2dabedf6b76" providerId="ADAL" clId="{22F0F96C-BAAF-48AD-9B41-5C43C1DEF7CC}" dt="2019-06-04T21:56:48.514" v="8"/>
          <ac:picMkLst>
            <pc:docMk/>
            <pc:sldMk cId="1445928851" sldId="267"/>
            <ac:picMk id="5" creationId="{730187D6-C60A-40FF-88E4-6FBFE65EBE9F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49.888" v="9"/>
        <pc:sldMkLst>
          <pc:docMk/>
          <pc:sldMk cId="3831031015" sldId="268"/>
        </pc:sldMkLst>
        <pc:picChg chg="add">
          <ac:chgData name="Jamie Buchanan-Dunlop" userId="31a8f132-e871-4337-9217-f2dabedf6b76" providerId="ADAL" clId="{22F0F96C-BAAF-48AD-9B41-5C43C1DEF7CC}" dt="2019-06-04T21:56:49.888" v="9"/>
          <ac:picMkLst>
            <pc:docMk/>
            <pc:sldMk cId="3831031015" sldId="268"/>
            <ac:picMk id="11" creationId="{ACFBBA56-2419-43E8-91F7-393C88E34BB6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50.749" v="10"/>
        <pc:sldMkLst>
          <pc:docMk/>
          <pc:sldMk cId="350321723" sldId="269"/>
        </pc:sldMkLst>
        <pc:picChg chg="add">
          <ac:chgData name="Jamie Buchanan-Dunlop" userId="31a8f132-e871-4337-9217-f2dabedf6b76" providerId="ADAL" clId="{22F0F96C-BAAF-48AD-9B41-5C43C1DEF7CC}" dt="2019-06-04T21:56:50.749" v="10"/>
          <ac:picMkLst>
            <pc:docMk/>
            <pc:sldMk cId="350321723" sldId="269"/>
            <ac:picMk id="4" creationId="{1BF8C4D6-95DC-4F6D-820A-DF6E76EAE490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51.842" v="11"/>
        <pc:sldMkLst>
          <pc:docMk/>
          <pc:sldMk cId="1785934930" sldId="270"/>
        </pc:sldMkLst>
        <pc:picChg chg="add">
          <ac:chgData name="Jamie Buchanan-Dunlop" userId="31a8f132-e871-4337-9217-f2dabedf6b76" providerId="ADAL" clId="{22F0F96C-BAAF-48AD-9B41-5C43C1DEF7CC}" dt="2019-06-04T21:56:51.842" v="11"/>
          <ac:picMkLst>
            <pc:docMk/>
            <pc:sldMk cId="1785934930" sldId="270"/>
            <ac:picMk id="6" creationId="{BEE62E75-3F58-4952-941C-81FAEA6B8F12}"/>
          </ac:picMkLst>
        </pc:picChg>
      </pc:sldChg>
      <pc:sldChg chg="addSp modSp">
        <pc:chgData name="Jamie Buchanan-Dunlop" userId="31a8f132-e871-4337-9217-f2dabedf6b76" providerId="ADAL" clId="{22F0F96C-BAAF-48AD-9B41-5C43C1DEF7CC}" dt="2019-06-04T22:40:24.093" v="90" actId="20577"/>
        <pc:sldMkLst>
          <pc:docMk/>
          <pc:sldMk cId="4183263408" sldId="271"/>
        </pc:sldMkLst>
        <pc:spChg chg="mod">
          <ac:chgData name="Jamie Buchanan-Dunlop" userId="31a8f132-e871-4337-9217-f2dabedf6b76" providerId="ADAL" clId="{22F0F96C-BAAF-48AD-9B41-5C43C1DEF7CC}" dt="2019-06-04T22:40:24.093" v="90" actId="20577"/>
          <ac:spMkLst>
            <pc:docMk/>
            <pc:sldMk cId="4183263408" sldId="271"/>
            <ac:spMk id="4" creationId="{46FA3DBB-9779-3748-A68B-AB491D1A9198}"/>
          </ac:spMkLst>
        </pc:spChg>
        <pc:picChg chg="add">
          <ac:chgData name="Jamie Buchanan-Dunlop" userId="31a8f132-e871-4337-9217-f2dabedf6b76" providerId="ADAL" clId="{22F0F96C-BAAF-48AD-9B41-5C43C1DEF7CC}" dt="2019-06-04T21:56:54.128" v="12"/>
          <ac:picMkLst>
            <pc:docMk/>
            <pc:sldMk cId="4183263408" sldId="271"/>
            <ac:picMk id="5" creationId="{DC281135-73F4-4EBE-A852-962AB9CBC5B5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35.838" v="2"/>
        <pc:sldMkLst>
          <pc:docMk/>
          <pc:sldMk cId="2542580505" sldId="272"/>
        </pc:sldMkLst>
        <pc:picChg chg="add">
          <ac:chgData name="Jamie Buchanan-Dunlop" userId="31a8f132-e871-4337-9217-f2dabedf6b76" providerId="ADAL" clId="{22F0F96C-BAAF-48AD-9B41-5C43C1DEF7CC}" dt="2019-06-04T21:56:35.838" v="2"/>
          <ac:picMkLst>
            <pc:docMk/>
            <pc:sldMk cId="2542580505" sldId="272"/>
            <ac:picMk id="7" creationId="{60E732A7-63EC-4753-8B83-F5E8738609FE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36.835" v="3"/>
        <pc:sldMkLst>
          <pc:docMk/>
          <pc:sldMk cId="2581495250" sldId="273"/>
        </pc:sldMkLst>
        <pc:picChg chg="add">
          <ac:chgData name="Jamie Buchanan-Dunlop" userId="31a8f132-e871-4337-9217-f2dabedf6b76" providerId="ADAL" clId="{22F0F96C-BAAF-48AD-9B41-5C43C1DEF7CC}" dt="2019-06-04T21:56:36.835" v="3"/>
          <ac:picMkLst>
            <pc:docMk/>
            <pc:sldMk cId="2581495250" sldId="273"/>
            <ac:picMk id="7" creationId="{36CB0E45-5AFF-4916-BD48-4776C31566A1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39.200" v="4"/>
        <pc:sldMkLst>
          <pc:docMk/>
          <pc:sldMk cId="1949356390" sldId="274"/>
        </pc:sldMkLst>
        <pc:picChg chg="add">
          <ac:chgData name="Jamie Buchanan-Dunlop" userId="31a8f132-e871-4337-9217-f2dabedf6b76" providerId="ADAL" clId="{22F0F96C-BAAF-48AD-9B41-5C43C1DEF7CC}" dt="2019-06-04T21:56:39.200" v="4"/>
          <ac:picMkLst>
            <pc:docMk/>
            <pc:sldMk cId="1949356390" sldId="274"/>
            <ac:picMk id="7" creationId="{8B593BC7-E7D6-4C50-9842-A4809648D738}"/>
          </ac:picMkLst>
        </pc:picChg>
      </pc:sldChg>
      <pc:sldChg chg="addSp">
        <pc:chgData name="Jamie Buchanan-Dunlop" userId="31a8f132-e871-4337-9217-f2dabedf6b76" providerId="ADAL" clId="{22F0F96C-BAAF-48AD-9B41-5C43C1DEF7CC}" dt="2019-06-04T21:56:40.576" v="5"/>
        <pc:sldMkLst>
          <pc:docMk/>
          <pc:sldMk cId="3352787940" sldId="275"/>
        </pc:sldMkLst>
        <pc:picChg chg="add">
          <ac:chgData name="Jamie Buchanan-Dunlop" userId="31a8f132-e871-4337-9217-f2dabedf6b76" providerId="ADAL" clId="{22F0F96C-BAAF-48AD-9B41-5C43C1DEF7CC}" dt="2019-06-04T21:56:40.576" v="5"/>
          <ac:picMkLst>
            <pc:docMk/>
            <pc:sldMk cId="3352787940" sldId="275"/>
            <ac:picMk id="7" creationId="{7545775A-0287-4BCF-8205-2633D8FE900D}"/>
          </ac:picMkLst>
        </pc:picChg>
      </pc:sldChg>
    </pc:docChg>
  </pc:docChgLst>
  <pc:docChgLst>
    <pc:chgData name="Carlton Brady" userId="e7c1079f-9a51-40e6-82db-e44df0d966cb" providerId="ADAL" clId="{F33A8688-21D0-4CC1-AA03-9EA7B019DB45}"/>
    <pc:docChg chg="modSld">
      <pc:chgData name="Carlton Brady" userId="e7c1079f-9a51-40e6-82db-e44df0d966cb" providerId="ADAL" clId="{F33A8688-21D0-4CC1-AA03-9EA7B019DB45}" dt="2020-03-11T17:00:34.694" v="282" actId="20577"/>
      <pc:docMkLst>
        <pc:docMk/>
      </pc:docMkLst>
      <pc:sldChg chg="addSp modSp">
        <pc:chgData name="Carlton Brady" userId="e7c1079f-9a51-40e6-82db-e44df0d966cb" providerId="ADAL" clId="{F33A8688-21D0-4CC1-AA03-9EA7B019DB45}" dt="2020-03-11T17:00:34.694" v="282" actId="20577"/>
        <pc:sldMkLst>
          <pc:docMk/>
          <pc:sldMk cId="1766774462" sldId="265"/>
        </pc:sldMkLst>
        <pc:spChg chg="add mod ord">
          <ac:chgData name="Carlton Brady" userId="e7c1079f-9a51-40e6-82db-e44df0d966cb" providerId="ADAL" clId="{F33A8688-21D0-4CC1-AA03-9EA7B019DB45}" dt="2020-03-11T16:58:09.211" v="6" actId="167"/>
          <ac:spMkLst>
            <pc:docMk/>
            <pc:sldMk cId="1766774462" sldId="265"/>
            <ac:spMk id="7" creationId="{911C35BF-EE0B-43B2-8066-E05F6DAB190F}"/>
          </ac:spMkLst>
        </pc:spChg>
        <pc:spChg chg="add mod">
          <ac:chgData name="Carlton Brady" userId="e7c1079f-9a51-40e6-82db-e44df0d966cb" providerId="ADAL" clId="{F33A8688-21D0-4CC1-AA03-9EA7B019DB45}" dt="2020-03-11T17:00:34.694" v="282" actId="20577"/>
          <ac:spMkLst>
            <pc:docMk/>
            <pc:sldMk cId="1766774462" sldId="265"/>
            <ac:spMk id="8" creationId="{E020C3BB-CF8A-4130-B8F5-FBE10A04A9F5}"/>
          </ac:spMkLst>
        </pc:spChg>
      </pc:sldChg>
      <pc:sldChg chg="modSp">
        <pc:chgData name="Carlton Brady" userId="e7c1079f-9a51-40e6-82db-e44df0d966cb" providerId="ADAL" clId="{F33A8688-21D0-4CC1-AA03-9EA7B019DB45}" dt="2020-03-11T16:25:37.337" v="1" actId="20577"/>
        <pc:sldMkLst>
          <pc:docMk/>
          <pc:sldMk cId="2581495250" sldId="273"/>
        </pc:sldMkLst>
        <pc:spChg chg="mod">
          <ac:chgData name="Carlton Brady" userId="e7c1079f-9a51-40e6-82db-e44df0d966cb" providerId="ADAL" clId="{F33A8688-21D0-4CC1-AA03-9EA7B019DB45}" dt="2020-03-11T16:25:37.337" v="1" actId="20577"/>
          <ac:spMkLst>
            <pc:docMk/>
            <pc:sldMk cId="2581495250" sldId="273"/>
            <ac:spMk id="4" creationId="{4DB5AFFF-1B93-D540-ADA6-2426FC9734E1}"/>
          </ac:spMkLst>
        </pc:spChg>
      </pc:sldChg>
      <pc:sldChg chg="modSp">
        <pc:chgData name="Carlton Brady" userId="e7c1079f-9a51-40e6-82db-e44df0d966cb" providerId="ADAL" clId="{F33A8688-21D0-4CC1-AA03-9EA7B019DB45}" dt="2020-03-11T16:58:01.986" v="3" actId="166"/>
        <pc:sldMkLst>
          <pc:docMk/>
          <pc:sldMk cId="3352787940" sldId="275"/>
        </pc:sldMkLst>
        <pc:picChg chg="ord">
          <ac:chgData name="Carlton Brady" userId="e7c1079f-9a51-40e6-82db-e44df0d966cb" providerId="ADAL" clId="{F33A8688-21D0-4CC1-AA03-9EA7B019DB45}" dt="2020-03-11T16:58:01.986" v="3" actId="166"/>
          <ac:picMkLst>
            <pc:docMk/>
            <pc:sldMk cId="3352787940" sldId="275"/>
            <ac:picMk id="14" creationId="{347AC3ED-AC16-9249-8946-B3B87AB8C9CC}"/>
          </ac:picMkLst>
        </pc:picChg>
      </pc:sldChg>
    </pc:docChg>
  </pc:docChgLst>
  <pc:docChgLst>
    <pc:chgData name="Sim Goodwin" userId="a3252ba9-8331-4298-b584-834c6b76bce2" providerId="ADAL" clId="{8D792F23-28B4-0147-9262-CB43B7DD1078}"/>
    <pc:docChg chg="undo custSel modSld modMainMaster">
      <pc:chgData name="Sim Goodwin" userId="a3252ba9-8331-4298-b584-834c6b76bce2" providerId="ADAL" clId="{8D792F23-28B4-0147-9262-CB43B7DD1078}" dt="2019-11-06T12:20:41.668" v="20"/>
      <pc:docMkLst>
        <pc:docMk/>
      </pc:docMkLst>
      <pc:sldChg chg="addSp delSp">
        <pc:chgData name="Sim Goodwin" userId="a3252ba9-8331-4298-b584-834c6b76bce2" providerId="ADAL" clId="{8D792F23-28B4-0147-9262-CB43B7DD1078}" dt="2019-11-06T12:18:31.184" v="2"/>
        <pc:sldMkLst>
          <pc:docMk/>
          <pc:sldMk cId="1518961573" sldId="258"/>
        </pc:sldMkLst>
        <pc:picChg chg="del">
          <ac:chgData name="Sim Goodwin" userId="a3252ba9-8331-4298-b584-834c6b76bce2" providerId="ADAL" clId="{8D792F23-28B4-0147-9262-CB43B7DD1078}" dt="2019-11-06T12:18:30.246" v="1" actId="478"/>
          <ac:picMkLst>
            <pc:docMk/>
            <pc:sldMk cId="1518961573" sldId="258"/>
            <ac:picMk id="11" creationId="{C17B8D5C-06DB-4244-B1B7-A04EF04D3329}"/>
          </ac:picMkLst>
        </pc:picChg>
        <pc:picChg chg="add">
          <ac:chgData name="Sim Goodwin" userId="a3252ba9-8331-4298-b584-834c6b76bce2" providerId="ADAL" clId="{8D792F23-28B4-0147-9262-CB43B7DD1078}" dt="2019-11-06T12:18:31.184" v="2"/>
          <ac:picMkLst>
            <pc:docMk/>
            <pc:sldMk cId="1518961573" sldId="258"/>
            <ac:picMk id="12" creationId="{4A9CDC1D-35C4-8B47-98CF-14EDC41A46E3}"/>
          </ac:picMkLst>
        </pc:picChg>
        <pc:picChg chg="del">
          <ac:chgData name="Sim Goodwin" userId="a3252ba9-8331-4298-b584-834c6b76bce2" providerId="ADAL" clId="{8D792F23-28B4-0147-9262-CB43B7DD1078}" dt="2019-11-06T12:18:29.419" v="0" actId="478"/>
          <ac:picMkLst>
            <pc:docMk/>
            <pc:sldMk cId="1518961573" sldId="258"/>
            <ac:picMk id="14" creationId="{EA3B002B-D347-9349-BB96-94048D2009FD}"/>
          </ac:picMkLst>
        </pc:picChg>
      </pc:sldChg>
      <pc:sldChg chg="addSp">
        <pc:chgData name="Sim Goodwin" userId="a3252ba9-8331-4298-b584-834c6b76bce2" providerId="ADAL" clId="{8D792F23-28B4-0147-9262-CB43B7DD1078}" dt="2019-11-06T12:20:41.668" v="20"/>
        <pc:sldMkLst>
          <pc:docMk/>
          <pc:sldMk cId="3321899249" sldId="276"/>
        </pc:sldMkLst>
        <pc:picChg chg="add">
          <ac:chgData name="Sim Goodwin" userId="a3252ba9-8331-4298-b584-834c6b76bce2" providerId="ADAL" clId="{8D792F23-28B4-0147-9262-CB43B7DD1078}" dt="2019-11-06T12:20:41.668" v="20"/>
          <ac:picMkLst>
            <pc:docMk/>
            <pc:sldMk cId="3321899249" sldId="276"/>
            <ac:picMk id="7" creationId="{E35775C7-B75F-1945-BDF0-AABA7E68E8C0}"/>
          </ac:picMkLst>
        </pc:picChg>
      </pc:sldChg>
      <pc:sldMasterChg chg="modSldLayout">
        <pc:chgData name="Sim Goodwin" userId="a3252ba9-8331-4298-b584-834c6b76bce2" providerId="ADAL" clId="{8D792F23-28B4-0147-9262-CB43B7DD1078}" dt="2019-11-06T12:20:30.027" v="19" actId="478"/>
        <pc:sldMasterMkLst>
          <pc:docMk/>
          <pc:sldMasterMk cId="0" sldId="2147483648"/>
        </pc:sldMasterMkLst>
        <pc:sldLayoutChg chg="delSp modSp">
          <pc:chgData name="Sim Goodwin" userId="a3252ba9-8331-4298-b584-834c6b76bce2" providerId="ADAL" clId="{8D792F23-28B4-0147-9262-CB43B7DD1078}" dt="2019-11-06T12:19:28.613" v="8" actId="478"/>
          <pc:sldLayoutMkLst>
            <pc:docMk/>
            <pc:sldMasterMk cId="0" sldId="2147483648"/>
            <pc:sldLayoutMk cId="1341297209" sldId="2147483656"/>
          </pc:sldLayoutMkLst>
          <pc:spChg chg="mod">
            <ac:chgData name="Sim Goodwin" userId="a3252ba9-8331-4298-b584-834c6b76bce2" providerId="ADAL" clId="{8D792F23-28B4-0147-9262-CB43B7DD1078}" dt="2019-11-06T12:19:27.462" v="6" actId="207"/>
            <ac:spMkLst>
              <pc:docMk/>
              <pc:sldMasterMk cId="0" sldId="2147483648"/>
              <pc:sldLayoutMk cId="1341297209" sldId="2147483656"/>
              <ac:spMk id="8" creationId="{3AE447CC-AC9D-3D45-8A65-2B6BD6F16228}"/>
            </ac:spMkLst>
          </pc:spChg>
          <pc:picChg chg="del mod">
            <ac:chgData name="Sim Goodwin" userId="a3252ba9-8331-4298-b584-834c6b76bce2" providerId="ADAL" clId="{8D792F23-28B4-0147-9262-CB43B7DD1078}" dt="2019-11-06T12:19:28.613" v="8" actId="478"/>
            <ac:picMkLst>
              <pc:docMk/>
              <pc:sldMasterMk cId="0" sldId="2147483648"/>
              <pc:sldLayoutMk cId="1341297209" sldId="2147483656"/>
              <ac:picMk id="6" creationId="{E0ED11FA-33F8-B64E-9798-ABB1D413C6C5}"/>
            </ac:picMkLst>
          </pc:picChg>
        </pc:sldLayoutChg>
        <pc:sldLayoutChg chg="delSp modSp">
          <pc:chgData name="Sim Goodwin" userId="a3252ba9-8331-4298-b584-834c6b76bce2" providerId="ADAL" clId="{8D792F23-28B4-0147-9262-CB43B7DD1078}" dt="2019-11-06T12:20:09.224" v="17" actId="207"/>
          <pc:sldLayoutMkLst>
            <pc:docMk/>
            <pc:sldMasterMk cId="0" sldId="2147483648"/>
            <pc:sldLayoutMk cId="488194620" sldId="2147483663"/>
          </pc:sldLayoutMkLst>
          <pc:spChg chg="mod">
            <ac:chgData name="Sim Goodwin" userId="a3252ba9-8331-4298-b584-834c6b76bce2" providerId="ADAL" clId="{8D792F23-28B4-0147-9262-CB43B7DD1078}" dt="2019-11-06T12:20:09.224" v="17" actId="207"/>
            <ac:spMkLst>
              <pc:docMk/>
              <pc:sldMasterMk cId="0" sldId="2147483648"/>
              <pc:sldLayoutMk cId="488194620" sldId="2147483663"/>
              <ac:spMk id="8" creationId="{3AE447CC-AC9D-3D45-8A65-2B6BD6F16228}"/>
            </ac:spMkLst>
          </pc:spChg>
          <pc:picChg chg="del">
            <ac:chgData name="Sim Goodwin" userId="a3252ba9-8331-4298-b584-834c6b76bce2" providerId="ADAL" clId="{8D792F23-28B4-0147-9262-CB43B7DD1078}" dt="2019-11-06T12:20:05.460" v="16" actId="478"/>
            <ac:picMkLst>
              <pc:docMk/>
              <pc:sldMasterMk cId="0" sldId="2147483648"/>
              <pc:sldLayoutMk cId="488194620" sldId="2147483663"/>
              <ac:picMk id="6" creationId="{E0ED11FA-33F8-B64E-9798-ABB1D413C6C5}"/>
            </ac:picMkLst>
          </pc:picChg>
        </pc:sldLayoutChg>
        <pc:sldLayoutChg chg="delSp">
          <pc:chgData name="Sim Goodwin" userId="a3252ba9-8331-4298-b584-834c6b76bce2" providerId="ADAL" clId="{8D792F23-28B4-0147-9262-CB43B7DD1078}" dt="2019-11-06T12:18:59.070" v="4" actId="478"/>
          <pc:sldLayoutMkLst>
            <pc:docMk/>
            <pc:sldMasterMk cId="0" sldId="2147483648"/>
            <pc:sldLayoutMk cId="230450756" sldId="2147483664"/>
          </pc:sldLayoutMkLst>
          <pc:picChg chg="del">
            <ac:chgData name="Sim Goodwin" userId="a3252ba9-8331-4298-b584-834c6b76bce2" providerId="ADAL" clId="{8D792F23-28B4-0147-9262-CB43B7DD1078}" dt="2019-11-06T12:18:59.070" v="4" actId="478"/>
            <ac:picMkLst>
              <pc:docMk/>
              <pc:sldMasterMk cId="0" sldId="2147483648"/>
              <pc:sldLayoutMk cId="230450756" sldId="2147483664"/>
              <ac:picMk id="6" creationId="{E0ED11FA-33F8-B64E-9798-ABB1D413C6C5}"/>
            </ac:picMkLst>
          </pc:picChg>
        </pc:sldLayoutChg>
        <pc:sldLayoutChg chg="addSp delSp modSp">
          <pc:chgData name="Sim Goodwin" userId="a3252ba9-8331-4298-b584-834c6b76bce2" providerId="ADAL" clId="{8D792F23-28B4-0147-9262-CB43B7DD1078}" dt="2019-11-06T12:19:49.997" v="14" actId="207"/>
          <pc:sldLayoutMkLst>
            <pc:docMk/>
            <pc:sldMasterMk cId="0" sldId="2147483648"/>
            <pc:sldLayoutMk cId="2912406702" sldId="2147483666"/>
          </pc:sldLayoutMkLst>
          <pc:spChg chg="mod">
            <ac:chgData name="Sim Goodwin" userId="a3252ba9-8331-4298-b584-834c6b76bce2" providerId="ADAL" clId="{8D792F23-28B4-0147-9262-CB43B7DD1078}" dt="2019-11-06T12:19:49.997" v="14" actId="207"/>
            <ac:spMkLst>
              <pc:docMk/>
              <pc:sldMasterMk cId="0" sldId="2147483648"/>
              <pc:sldLayoutMk cId="2912406702" sldId="2147483666"/>
              <ac:spMk id="7" creationId="{CE353BCA-A7C7-E442-98D3-4C790427A845}"/>
            </ac:spMkLst>
          </pc:spChg>
          <pc:spChg chg="add del mod">
            <ac:chgData name="Sim Goodwin" userId="a3252ba9-8331-4298-b584-834c6b76bce2" providerId="ADAL" clId="{8D792F23-28B4-0147-9262-CB43B7DD1078}" dt="2019-11-06T12:19:47.241" v="13" actId="207"/>
            <ac:spMkLst>
              <pc:docMk/>
              <pc:sldMasterMk cId="0" sldId="2147483648"/>
              <pc:sldLayoutMk cId="2912406702" sldId="2147483666"/>
              <ac:spMk id="15" creationId="{C4AC650B-611A-9640-B5D3-C9DB132AEB7E}"/>
            </ac:spMkLst>
          </pc:spChg>
          <pc:spChg chg="mod">
            <ac:chgData name="Sim Goodwin" userId="a3252ba9-8331-4298-b584-834c6b76bce2" providerId="ADAL" clId="{8D792F23-28B4-0147-9262-CB43B7DD1078}" dt="2019-11-06T12:19:49.997" v="14" actId="207"/>
            <ac:spMkLst>
              <pc:docMk/>
              <pc:sldMasterMk cId="0" sldId="2147483648"/>
              <pc:sldLayoutMk cId="2912406702" sldId="2147483666"/>
              <ac:spMk id="16" creationId="{CA1417EB-E2DF-1542-8FBB-C262CE790A4F}"/>
            </ac:spMkLst>
          </pc:spChg>
          <pc:spChg chg="mod">
            <ac:chgData name="Sim Goodwin" userId="a3252ba9-8331-4298-b584-834c6b76bce2" providerId="ADAL" clId="{8D792F23-28B4-0147-9262-CB43B7DD1078}" dt="2019-11-06T12:19:49.997" v="14" actId="207"/>
            <ac:spMkLst>
              <pc:docMk/>
              <pc:sldMasterMk cId="0" sldId="2147483648"/>
              <pc:sldLayoutMk cId="2912406702" sldId="2147483666"/>
              <ac:spMk id="20" creationId="{10633E26-1904-0647-88DB-A6E82E59FBA3}"/>
            </ac:spMkLst>
          </pc:spChg>
          <pc:picChg chg="del">
            <ac:chgData name="Sim Goodwin" userId="a3252ba9-8331-4298-b584-834c6b76bce2" providerId="ADAL" clId="{8D792F23-28B4-0147-9262-CB43B7DD1078}" dt="2019-11-06T12:19:34.429" v="9" actId="478"/>
            <ac:picMkLst>
              <pc:docMk/>
              <pc:sldMasterMk cId="0" sldId="2147483648"/>
              <pc:sldLayoutMk cId="2912406702" sldId="2147483666"/>
              <ac:picMk id="24" creationId="{53CDCF97-D8F3-714B-B0F7-276D6BCC98EB}"/>
            </ac:picMkLst>
          </pc:picChg>
        </pc:sldLayoutChg>
        <pc:sldLayoutChg chg="delSp modSp">
          <pc:chgData name="Sim Goodwin" userId="a3252ba9-8331-4298-b584-834c6b76bce2" providerId="ADAL" clId="{8D792F23-28B4-0147-9262-CB43B7DD1078}" dt="2019-11-06T12:20:30.027" v="19" actId="478"/>
          <pc:sldLayoutMkLst>
            <pc:docMk/>
            <pc:sldMasterMk cId="0" sldId="2147483648"/>
            <pc:sldLayoutMk cId="148997622" sldId="2147483668"/>
          </pc:sldLayoutMkLst>
          <pc:spChg chg="mod">
            <ac:chgData name="Sim Goodwin" userId="a3252ba9-8331-4298-b584-834c6b76bce2" providerId="ADAL" clId="{8D792F23-28B4-0147-9262-CB43B7DD1078}" dt="2019-11-06T12:20:28.765" v="18" actId="207"/>
            <ac:spMkLst>
              <pc:docMk/>
              <pc:sldMasterMk cId="0" sldId="2147483648"/>
              <pc:sldLayoutMk cId="148997622" sldId="2147483668"/>
              <ac:spMk id="8" creationId="{3AE447CC-AC9D-3D45-8A65-2B6BD6F16228}"/>
            </ac:spMkLst>
          </pc:spChg>
          <pc:picChg chg="del">
            <ac:chgData name="Sim Goodwin" userId="a3252ba9-8331-4298-b584-834c6b76bce2" providerId="ADAL" clId="{8D792F23-28B4-0147-9262-CB43B7DD1078}" dt="2019-11-06T12:20:30.027" v="19" actId="478"/>
            <ac:picMkLst>
              <pc:docMk/>
              <pc:sldMasterMk cId="0" sldId="2147483648"/>
              <pc:sldLayoutMk cId="148997622" sldId="2147483668"/>
              <ac:picMk id="6" creationId="{E0ED11FA-33F8-B64E-9798-ABB1D413C6C5}"/>
            </ac:picMkLst>
          </pc:picChg>
        </pc:sldLayoutChg>
        <pc:sldLayoutChg chg="delSp">
          <pc:chgData name="Sim Goodwin" userId="a3252ba9-8331-4298-b584-834c6b76bce2" providerId="ADAL" clId="{8D792F23-28B4-0147-9262-CB43B7DD1078}" dt="2019-11-06T12:19:18.185" v="5" actId="478"/>
          <pc:sldLayoutMkLst>
            <pc:docMk/>
            <pc:sldMasterMk cId="0" sldId="2147483648"/>
            <pc:sldLayoutMk cId="2248009957" sldId="2147483669"/>
          </pc:sldLayoutMkLst>
          <pc:picChg chg="del">
            <ac:chgData name="Sim Goodwin" userId="a3252ba9-8331-4298-b584-834c6b76bce2" providerId="ADAL" clId="{8D792F23-28B4-0147-9262-CB43B7DD1078}" dt="2019-11-06T12:19:18.185" v="5" actId="478"/>
            <ac:picMkLst>
              <pc:docMk/>
              <pc:sldMasterMk cId="0" sldId="2147483648"/>
              <pc:sldLayoutMk cId="2248009957" sldId="2147483669"/>
              <ac:picMk id="6" creationId="{E0ED11FA-33F8-B64E-9798-ABB1D413C6C5}"/>
            </ac:picMkLst>
          </pc:picChg>
        </pc:sldLayoutChg>
        <pc:sldLayoutChg chg="delSp">
          <pc:chgData name="Sim Goodwin" userId="a3252ba9-8331-4298-b584-834c6b76bce2" providerId="ADAL" clId="{8D792F23-28B4-0147-9262-CB43B7DD1078}" dt="2019-11-06T12:18:50.039" v="3" actId="478"/>
          <pc:sldLayoutMkLst>
            <pc:docMk/>
            <pc:sldMasterMk cId="0" sldId="2147483648"/>
            <pc:sldLayoutMk cId="2373093239" sldId="2147483673"/>
          </pc:sldLayoutMkLst>
          <pc:picChg chg="del">
            <ac:chgData name="Sim Goodwin" userId="a3252ba9-8331-4298-b584-834c6b76bce2" providerId="ADAL" clId="{8D792F23-28B4-0147-9262-CB43B7DD1078}" dt="2019-11-06T12:18:50.039" v="3" actId="478"/>
            <ac:picMkLst>
              <pc:docMk/>
              <pc:sldMasterMk cId="0" sldId="2147483648"/>
              <pc:sldLayoutMk cId="2373093239" sldId="2147483673"/>
              <ac:picMk id="6" creationId="{E0ED11FA-33F8-B64E-9798-ABB1D413C6C5}"/>
            </ac:picMkLst>
          </pc:picChg>
        </pc:sldLayoutChg>
        <pc:sldLayoutChg chg="delSp">
          <pc:chgData name="Sim Goodwin" userId="a3252ba9-8331-4298-b584-834c6b76bce2" providerId="ADAL" clId="{8D792F23-28B4-0147-9262-CB43B7DD1078}" dt="2019-11-06T12:19:59.542" v="15" actId="478"/>
          <pc:sldLayoutMkLst>
            <pc:docMk/>
            <pc:sldMasterMk cId="0" sldId="2147483648"/>
            <pc:sldLayoutMk cId="2555190561" sldId="2147483678"/>
          </pc:sldLayoutMkLst>
          <pc:picChg chg="del">
            <ac:chgData name="Sim Goodwin" userId="a3252ba9-8331-4298-b584-834c6b76bce2" providerId="ADAL" clId="{8D792F23-28B4-0147-9262-CB43B7DD1078}" dt="2019-11-06T12:19:59.542" v="15" actId="478"/>
            <ac:picMkLst>
              <pc:docMk/>
              <pc:sldMasterMk cId="0" sldId="2147483648"/>
              <pc:sldLayoutMk cId="2555190561" sldId="2147483678"/>
              <ac:picMk id="6" creationId="{E0ED11FA-33F8-B64E-9798-ABB1D413C6C5}"/>
            </ac:picMkLst>
          </pc:picChg>
        </pc:sldLayoutChg>
      </pc:sldMasterChg>
    </pc:docChg>
  </pc:docChgLst>
  <pc:docChgLst>
    <pc:chgData name="Carlton Brady" userId="e7c1079f-9a51-40e6-82db-e44df0d966cb" providerId="ADAL" clId="{C7CA4867-A489-49A0-A090-5138BA005568}"/>
    <pc:docChg chg="modSld">
      <pc:chgData name="Carlton Brady" userId="e7c1079f-9a51-40e6-82db-e44df0d966cb" providerId="ADAL" clId="{C7CA4867-A489-49A0-A090-5138BA005568}" dt="2020-03-09T16:43:00.686" v="41" actId="20577"/>
      <pc:docMkLst>
        <pc:docMk/>
      </pc:docMkLst>
      <pc:sldChg chg="modSp">
        <pc:chgData name="Carlton Brady" userId="e7c1079f-9a51-40e6-82db-e44df0d966cb" providerId="ADAL" clId="{C7CA4867-A489-49A0-A090-5138BA005568}" dt="2020-03-09T16:43:00.686" v="41" actId="20577"/>
        <pc:sldMkLst>
          <pc:docMk/>
          <pc:sldMk cId="1949356390" sldId="274"/>
        </pc:sldMkLst>
        <pc:spChg chg="mod">
          <ac:chgData name="Carlton Brady" userId="e7c1079f-9a51-40e6-82db-e44df0d966cb" providerId="ADAL" clId="{C7CA4867-A489-49A0-A090-5138BA005568}" dt="2020-03-09T16:43:00.686" v="41" actId="20577"/>
          <ac:spMkLst>
            <pc:docMk/>
            <pc:sldMk cId="1949356390" sldId="274"/>
            <ac:spMk id="4" creationId="{4DB5AFFF-1B93-D540-ADA6-2426FC9734E1}"/>
          </ac:spMkLst>
        </pc:spChg>
      </pc:sldChg>
    </pc:docChg>
  </pc:docChgLst>
  <pc:docChgLst>
    <pc:chgData name="Jamie Buchanan-Dunlop" userId="31a8f132-e871-4337-9217-f2dabedf6b76" providerId="ADAL" clId="{F510210F-4F0B-4363-8457-D5832BE8825B}"/>
    <pc:docChg chg="modSld">
      <pc:chgData name="Jamie Buchanan-Dunlop" userId="31a8f132-e871-4337-9217-f2dabedf6b76" providerId="ADAL" clId="{F510210F-4F0B-4363-8457-D5832BE8825B}" dt="2019-05-22T15:46:08.049" v="65" actId="20577"/>
      <pc:docMkLst>
        <pc:docMk/>
      </pc:docMkLst>
      <pc:sldChg chg="modSp">
        <pc:chgData name="Jamie Buchanan-Dunlop" userId="31a8f132-e871-4337-9217-f2dabedf6b76" providerId="ADAL" clId="{F510210F-4F0B-4363-8457-D5832BE8825B}" dt="2019-05-22T13:19:39.691" v="49" actId="20577"/>
        <pc:sldMkLst>
          <pc:docMk/>
          <pc:sldMk cId="4191540332" sldId="259"/>
        </pc:sldMkLst>
        <pc:spChg chg="mod">
          <ac:chgData name="Jamie Buchanan-Dunlop" userId="31a8f132-e871-4337-9217-f2dabedf6b76" providerId="ADAL" clId="{F510210F-4F0B-4363-8457-D5832BE8825B}" dt="2019-05-22T13:19:39.691" v="49" actId="20577"/>
          <ac:spMkLst>
            <pc:docMk/>
            <pc:sldMk cId="4191540332" sldId="259"/>
            <ac:spMk id="3" creationId="{D045572D-807C-474A-9C65-F3F4F8C2330F}"/>
          </ac:spMkLst>
        </pc:spChg>
      </pc:sldChg>
      <pc:sldChg chg="modSp">
        <pc:chgData name="Jamie Buchanan-Dunlop" userId="31a8f132-e871-4337-9217-f2dabedf6b76" providerId="ADAL" clId="{F510210F-4F0B-4363-8457-D5832BE8825B}" dt="2019-05-22T15:46:08.049" v="65" actId="20577"/>
        <pc:sldMkLst>
          <pc:docMk/>
          <pc:sldMk cId="1445928851" sldId="267"/>
        </pc:sldMkLst>
        <pc:spChg chg="mod">
          <ac:chgData name="Jamie Buchanan-Dunlop" userId="31a8f132-e871-4337-9217-f2dabedf6b76" providerId="ADAL" clId="{F510210F-4F0B-4363-8457-D5832BE8825B}" dt="2019-05-22T15:46:08.049" v="65" actId="20577"/>
          <ac:spMkLst>
            <pc:docMk/>
            <pc:sldMk cId="1445928851" sldId="267"/>
            <ac:spMk id="4" creationId="{AF39BFE1-8F31-BF41-B911-F684D2AA8382}"/>
          </ac:spMkLst>
        </pc:spChg>
      </pc:sldChg>
      <pc:sldChg chg="modSp">
        <pc:chgData name="Jamie Buchanan-Dunlop" userId="31a8f132-e871-4337-9217-f2dabedf6b76" providerId="ADAL" clId="{F510210F-4F0B-4363-8457-D5832BE8825B}" dt="2019-05-22T13:22:18.649" v="51" actId="20577"/>
        <pc:sldMkLst>
          <pc:docMk/>
          <pc:sldMk cId="3321899249" sldId="276"/>
        </pc:sldMkLst>
        <pc:graphicFrameChg chg="modGraphic">
          <ac:chgData name="Jamie Buchanan-Dunlop" userId="31a8f132-e871-4337-9217-f2dabedf6b76" providerId="ADAL" clId="{F510210F-4F0B-4363-8457-D5832BE8825B}" dt="2019-05-22T13:22:18.649" v="51" actId="20577"/>
          <ac:graphicFrameMkLst>
            <pc:docMk/>
            <pc:sldMk cId="3321899249" sldId="276"/>
            <ac:graphicFrameMk id="6" creationId="{0898A0D5-B1F4-BF44-A8C2-7502D5F039F1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4/5/21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02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4096579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91C7E4-D24F-514A-9665-01326A129817}"/>
              </a:ext>
            </a:extLst>
          </p:cNvPr>
          <p:cNvSpPr>
            <a:spLocks noChangeAspect="1"/>
          </p:cNvSpPr>
          <p:nvPr userDrawn="1"/>
        </p:nvSpPr>
        <p:spPr>
          <a:xfrm>
            <a:off x="3971969" y="1952153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363538" y="6407479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61" r:id="rId25"/>
    <p:sldLayoutId id="2147483665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hyperlink" Target="https://encounteredu.com/discover/images/marine-plastic-pollution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8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869F2B0B-762B-6640-B17E-3C829528FC2B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260282-BB25-E048-8C21-439BA9B4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6189" y="3412272"/>
            <a:ext cx="2373455" cy="334690"/>
          </a:xfrm>
        </p:spPr>
        <p:txBody>
          <a:bodyPr/>
          <a:lstStyle/>
          <a:p>
            <a:r>
              <a:rPr lang="el-GR" dirty="0"/>
              <a:t>Μάθημα 6 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CE89-020E-0544-82AC-C3A87C46C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Τι επιπτώσεις μπορεί να έχει το πλαστικό;</a:t>
            </a:r>
            <a:endParaRPr lang="en-GR" dirty="0"/>
          </a:p>
          <a:p>
            <a:r>
              <a:rPr lang="el-GR" dirty="0"/>
              <a:t>Μέρος 2ο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F80E8-311E-0E48-B8F8-676F725DB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09657"/>
            <a:ext cx="2761861" cy="404068"/>
          </a:xfrm>
          <a:solidFill>
            <a:srgbClr val="A0D1DC"/>
          </a:solidFill>
        </p:spPr>
        <p:txBody>
          <a:bodyPr/>
          <a:lstStyle/>
          <a:p>
            <a:r>
              <a:rPr lang="el-GR" dirty="0"/>
              <a:t>Πλαστικά στις θάλασσες</a:t>
            </a:r>
            <a:endParaRPr lang="en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15C24-8487-C44C-921C-84607B65E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13725"/>
            <a:ext cx="1453334" cy="259397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</a:t>
            </a:r>
            <a:r>
              <a:rPr lang="el-GR" dirty="0" err="1"/>
              <a:t>Ηλικ</a:t>
            </a:r>
            <a:r>
              <a:rPr lang="en-US" dirty="0" err="1"/>
              <a:t>ί</a:t>
            </a:r>
            <a:r>
              <a:rPr lang="el-GR" dirty="0" err="1"/>
              <a:t>ες</a:t>
            </a:r>
            <a:r>
              <a:rPr lang="en-US" dirty="0"/>
              <a:t> 7-11</a:t>
            </a:r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22A6BDFE-D7AD-D342-9D03-251C92C950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sp>
        <p:nvSpPr>
          <p:cNvPr id="13" name="Shape 20">
            <a:extLst>
              <a:ext uri="{FF2B5EF4-FFF2-40B4-BE49-F238E27FC236}">
                <a16:creationId xmlns:a16="http://schemas.microsoft.com/office/drawing/2014/main" id="{08791016-2AD7-C84F-9C5D-CFC7CF837B0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4A9CDC1D-35C4-8B47-98CF-14EDC41A46E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52706"/>
            <a:ext cx="1527426" cy="5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157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A8E04-429E-F14C-84B8-19F339A55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100" y="415063"/>
            <a:ext cx="3924300" cy="35990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207908-35D6-CE46-A9FF-9908136FCC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Μελέτες περιπτώσεων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39BFE1-8F31-BF41-B911-F684D2AA83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8567398" cy="2281236"/>
          </a:xfrm>
        </p:spPr>
        <p:txBody>
          <a:bodyPr/>
          <a:lstStyle/>
          <a:p>
            <a:r>
              <a:rPr lang="el-GR" b="1" dirty="0"/>
              <a:t>Μελέτη περίπτωσης 1: </a:t>
            </a:r>
            <a:r>
              <a:rPr lang="el-GR" dirty="0"/>
              <a:t>Ποτήρια μιας χρήσης στο Ηνωμένο Βασίλειο</a:t>
            </a:r>
            <a:endParaRPr lang="en-GR" dirty="0"/>
          </a:p>
          <a:p>
            <a:r>
              <a:rPr lang="el-GR" b="1" dirty="0"/>
              <a:t>Μελέτη περίπτωσης 2: </a:t>
            </a:r>
            <a:r>
              <a:rPr lang="el-GR" dirty="0"/>
              <a:t>10 ποτάμια</a:t>
            </a:r>
            <a:endParaRPr lang="en-GR" dirty="0"/>
          </a:p>
          <a:p>
            <a:r>
              <a:rPr lang="el-GR" b="1" dirty="0"/>
              <a:t>Μελέτη περίπτωσης 3: </a:t>
            </a:r>
            <a:r>
              <a:rPr lang="el-GR" dirty="0" err="1"/>
              <a:t>Καταναλωτισμός,αειφορία</a:t>
            </a:r>
            <a:r>
              <a:rPr lang="el-GR" dirty="0"/>
              <a:t> και ανισότητες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0187D6-C60A-40FF-88E4-6FBFE65EBE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92885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E95F0-6F95-EE4C-ABC2-47C736157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0" y="415063"/>
            <a:ext cx="3962400" cy="440605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7BDE5-91B7-3247-AC9D-09CE98F179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Προφίλ πλαστικού</a:t>
            </a:r>
            <a:endParaRPr lang="en-GR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A267388-DEF0-B149-918E-86F76FD174A7}"/>
              </a:ext>
            </a:extLst>
          </p:cNvPr>
          <p:cNvSpPr/>
          <p:nvPr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6ABB74E-947C-2749-BE9E-A18D07AEBBB6}"/>
              </a:ext>
            </a:extLst>
          </p:cNvPr>
          <p:cNvSpPr/>
          <p:nvPr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1C7298A-3307-8449-BEEC-B7E3438A3277}"/>
              </a:ext>
            </a:extLst>
          </p:cNvPr>
          <p:cNvSpPr/>
          <p:nvPr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A002E6F6-3C94-9E48-9FF5-1D639CFD2F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200" y="1936092"/>
            <a:ext cx="1644170" cy="2344163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3236C1EF-1BD1-A24D-8D77-0ABF8648E7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027" y="2171780"/>
            <a:ext cx="1644170" cy="21108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DDFDAF-3B6D-D343-80F9-6F8F69CCD0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6875" y="1876403"/>
            <a:ext cx="3326323" cy="24038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FBBA56-2419-43E8-91F7-393C88E34B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03101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092F4A99-DA1B-7B45-ADBF-19EFC39BFD4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70" y="376963"/>
            <a:ext cx="8875059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3802828-3DCB-7D4E-B28C-7795D980BEAE}"/>
              </a:ext>
            </a:extLst>
          </p:cNvPr>
          <p:cNvSpPr/>
          <p:nvPr/>
        </p:nvSpPr>
        <p:spPr>
          <a:xfrm>
            <a:off x="1524000" y="1089699"/>
            <a:ext cx="6299200" cy="1083657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F7E541-07B3-6345-A5F7-9E9A25E03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600" y="376963"/>
            <a:ext cx="3987800" cy="35990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F8C4D6-95DC-4F6D-820A-DF6E76EAE4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4208356-E1F1-2446-8B2F-9517E743D6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2184400"/>
            <a:ext cx="8440016" cy="1447800"/>
          </a:xfrm>
          <a:prstGeom prst="rect">
            <a:avLst/>
          </a:prstGeom>
        </p:spPr>
      </p:pic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09A7396-3799-C446-B98A-8A1840223F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49" y="3543300"/>
            <a:ext cx="8415532" cy="14436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2FD02C7-2A08-5E41-B745-2D0F50D93178}"/>
              </a:ext>
            </a:extLst>
          </p:cNvPr>
          <p:cNvSpPr/>
          <p:nvPr/>
        </p:nvSpPr>
        <p:spPr>
          <a:xfrm>
            <a:off x="1192773" y="1078655"/>
            <a:ext cx="1959191" cy="6333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3600" b="1" dirty="0">
                <a:solidFill>
                  <a:srgbClr val="4AADE9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ΣΤΟΧΟΙ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02F8D0-5BF2-1044-8C37-115645E65393}"/>
              </a:ext>
            </a:extLst>
          </p:cNvPr>
          <p:cNvSpPr/>
          <p:nvPr/>
        </p:nvSpPr>
        <p:spPr>
          <a:xfrm>
            <a:off x="1192773" y="1552047"/>
            <a:ext cx="2614818" cy="634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3600" b="1" dirty="0">
                <a:solidFill>
                  <a:srgbClr val="4AADE9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ΑΕΙΦΟΡΟΥ</a:t>
            </a:r>
            <a:endParaRPr lang="en-GR" sz="3600" dirty="0">
              <a:solidFill>
                <a:srgbClr val="4AADE9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32898F-F54E-C34E-8993-28986C11DA2A}"/>
              </a:ext>
            </a:extLst>
          </p:cNvPr>
          <p:cNvSpPr/>
          <p:nvPr/>
        </p:nvSpPr>
        <p:spPr>
          <a:xfrm>
            <a:off x="3763463" y="1083954"/>
            <a:ext cx="4968027" cy="10869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el-GR" sz="6600" b="1" dirty="0">
                <a:solidFill>
                  <a:srgbClr val="5D91C8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ΑΝΑΠΤΥΞΗΣ</a:t>
            </a:r>
            <a:endParaRPr lang="en-GR" sz="6600" dirty="0">
              <a:solidFill>
                <a:srgbClr val="5D91C8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826991C-88B8-DC47-BA70-2EC6EAD19A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32" y="4898979"/>
            <a:ext cx="8415532" cy="1443600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D89E4459-D0AD-3842-AF69-F93301D58A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846" y="5077383"/>
            <a:ext cx="1282064" cy="126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172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C09EA-B08A-384F-967C-D52014A16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5300" y="415063"/>
            <a:ext cx="3975100" cy="35990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FB414-D252-D241-B3A1-B343BC4935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4207847" cy="1369287"/>
          </a:xfrm>
        </p:spPr>
        <p:txBody>
          <a:bodyPr/>
          <a:lstStyle/>
          <a:p>
            <a:r>
              <a:rPr lang="el-GR" dirty="0"/>
              <a:t>Ημερολόγιο Καινοτομίας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C4D548-AAB3-EC43-840D-59DD6B6878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397183"/>
            <a:ext cx="2992221" cy="2418501"/>
          </a:xfrm>
        </p:spPr>
        <p:txBody>
          <a:bodyPr/>
          <a:lstStyle/>
          <a:p>
            <a:r>
              <a:rPr lang="el-GR" dirty="0"/>
              <a:t>Πώς η πλαστική ρύπανση της θάλασσας σχετίζεται άμεσα ή έμμεσα με τους στόχους </a:t>
            </a:r>
            <a:r>
              <a:rPr lang="el-GR"/>
              <a:t>της αειφόρου </a:t>
            </a:r>
            <a:r>
              <a:rPr lang="el-GR" dirty="0"/>
              <a:t>ανάπτυξης;</a:t>
            </a:r>
            <a:endParaRPr lang="en-GR" dirty="0"/>
          </a:p>
          <a:p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6141EC6-F531-A749-BDDB-93D9B1E3BC07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E62E75-3F58-4952-941C-81FAEA6B8F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93493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9E1C1-4C46-AB45-9CEC-62C1C1B8F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0" y="415063"/>
            <a:ext cx="3962400" cy="270737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E152D-52C7-164A-B63C-02AC9728E0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Μάθηση στο σπίτι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FA3DBB-9779-3748-A68B-AB491D1A91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Συντάξτε ένα </a:t>
            </a:r>
            <a:r>
              <a:rPr lang="en-US" dirty="0"/>
              <a:t>tweet</a:t>
            </a:r>
            <a:r>
              <a:rPr lang="el-GR" dirty="0"/>
              <a:t> προς μια από τις μεγάλες αλυσίδες καφέ, εκφράζοντας τις ανησυχίες σας και προτείνοντας λύσεις για το πρόβλημα των ποτηριών μιας χρήσης.</a:t>
            </a:r>
            <a:endParaRPr lang="en-GR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281135-73F4-4EBE-A852-962AB9CBC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6340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AC98E68-6829-5044-BCE4-F250DE3B987C}"/>
              </a:ext>
            </a:extLst>
          </p:cNvPr>
          <p:cNvSpPr/>
          <p:nvPr/>
        </p:nvSpPr>
        <p:spPr>
          <a:xfrm>
            <a:off x="313509" y="6159500"/>
            <a:ext cx="6900091" cy="6985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9EBBCE-76D6-1048-89B7-5C98207B8033}"/>
              </a:ext>
            </a:extLst>
          </p:cNvPr>
          <p:cNvSpPr/>
          <p:nvPr/>
        </p:nvSpPr>
        <p:spPr>
          <a:xfrm>
            <a:off x="313509" y="1172036"/>
            <a:ext cx="3509191" cy="584773"/>
          </a:xfrm>
          <a:prstGeom prst="rect">
            <a:avLst/>
          </a:prstGeom>
          <a:solidFill>
            <a:srgbClr val="DAE6E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DDB602-DE1A-A845-A5B7-E0300C9EB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415063"/>
            <a:ext cx="4089400" cy="311968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C280A8-D525-1142-A66A-AF740708DD13}"/>
              </a:ext>
            </a:extLst>
          </p:cNvPr>
          <p:cNvSpPr txBox="1"/>
          <p:nvPr/>
        </p:nvSpPr>
        <p:spPr>
          <a:xfrm>
            <a:off x="363538" y="1172036"/>
            <a:ext cx="7916862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l-GR" sz="3200" b="1" dirty="0">
                <a:solidFill>
                  <a:schemeClr val="bg1"/>
                </a:solidFill>
              </a:rPr>
              <a:t>Οι φωτογραφίες αποδίδονται στους</a:t>
            </a:r>
            <a:endParaRPr lang="en-GR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09A61E-B39A-D84C-A6CC-543F58B52D9C}"/>
              </a:ext>
            </a:extLst>
          </p:cNvPr>
          <p:cNvSpPr txBox="1"/>
          <p:nvPr/>
        </p:nvSpPr>
        <p:spPr>
          <a:xfrm>
            <a:off x="363538" y="6407479"/>
            <a:ext cx="762362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l-GR" sz="1600" b="1" dirty="0">
                <a:solidFill>
                  <a:schemeClr val="bg1"/>
                </a:solidFill>
              </a:rPr>
              <a:t>Όλες οι υπόλοιπες εικόνες παραχωρήθηκαν από την </a:t>
            </a:r>
            <a:r>
              <a:rPr lang="en-US" sz="1600" b="1" dirty="0">
                <a:solidFill>
                  <a:schemeClr val="bg1"/>
                </a:solidFill>
              </a:rPr>
              <a:t>Encounter Edu</a:t>
            </a:r>
            <a:r>
              <a:rPr lang="el-GR" sz="1600" b="1" dirty="0">
                <a:solidFill>
                  <a:schemeClr val="bg1"/>
                </a:solidFill>
              </a:rPr>
              <a:t>.</a:t>
            </a:r>
            <a:endParaRPr lang="en-GR" sz="16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898A0D5-B1F4-BF44-A8C2-7502D5F039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029948"/>
              </p:ext>
            </p:extLst>
          </p:nvPr>
        </p:nvGraphicFramePr>
        <p:xfrm>
          <a:off x="313509" y="2066608"/>
          <a:ext cx="8428117" cy="38958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7991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4499826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Διαφάνεια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Τίτλος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Απόδοση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l-GR" sz="1100" b="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ΟΗΕ Στόχοι Βιώσιμης Ανάπτυξης</a:t>
                      </a:r>
                      <a:endParaRPr lang="en-GR" sz="1100" b="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Οργανισμός Ηνωμένων Εθνών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35775C7-B75F-1945-BDF0-AABA7E68E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89924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1FA7B-A862-6F41-BD88-2E9220DD0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415063"/>
            <a:ext cx="4241800" cy="35990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45572D-807C-474A-9C65-F3F4F8C233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3" y="1790434"/>
            <a:ext cx="6835637" cy="2281237"/>
          </a:xfrm>
        </p:spPr>
        <p:txBody>
          <a:bodyPr/>
          <a:lstStyle/>
          <a:p>
            <a:pPr lvl="0"/>
            <a:r>
              <a:rPr lang="el-GR" dirty="0"/>
              <a:t>Κατανοούμε πώς το πλαστικό μπαίνει στο θαλάσσιο οικοσύστημα.</a:t>
            </a:r>
            <a:endParaRPr lang="en-GR" dirty="0"/>
          </a:p>
          <a:p>
            <a:pPr lvl="0"/>
            <a:r>
              <a:rPr lang="el-GR" dirty="0"/>
              <a:t>Περιγράφουμε 3 τρόπους με τους οποίους μπορεί να προκύψει η θαλάσσια πλαστική ρύπανση. </a:t>
            </a:r>
            <a:endParaRPr lang="en-GR" dirty="0"/>
          </a:p>
          <a:p>
            <a:pPr lvl="0"/>
            <a:r>
              <a:rPr lang="el-GR" dirty="0"/>
              <a:t>Μαθαίνουμε για μερικά από τα ηθικά και κοινωνικά ζητήματα που σχετίζονται με τη θαλάσσια πλαστική ρύπανση.</a:t>
            </a:r>
            <a:endParaRPr lang="en-GR" dirty="0"/>
          </a:p>
          <a:p>
            <a:pPr lvl="0"/>
            <a:r>
              <a:rPr lang="el-GR" dirty="0"/>
              <a:t>Συζητάμε και περιγράφουμε πώς η πλαστική ρύπανση σχετίζεται με την οικονομία, τα ανθρώπινα δικαιώματα και την </a:t>
            </a:r>
            <a:r>
              <a:rPr lang="el-GR" dirty="0" err="1"/>
              <a:t>αειφορία</a:t>
            </a:r>
            <a:r>
              <a:rPr lang="el-GR" dirty="0"/>
              <a:t>.</a:t>
            </a:r>
            <a:endParaRPr lang="en-GR" dirty="0"/>
          </a:p>
          <a:p>
            <a:pPr lvl="0"/>
            <a:r>
              <a:rPr lang="el-GR" dirty="0"/>
              <a:t>Εξετάζουμε τους στόχους της αειφόρου ανάπτυξης.</a:t>
            </a:r>
            <a:endParaRPr lang="en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0CE243-2E28-40E0-AF37-4BFDBD213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FAB41B1-9BC1-404A-9253-B6A0323F383D}"/>
              </a:ext>
            </a:extLst>
          </p:cNvPr>
          <p:cNvSpPr/>
          <p:nvPr/>
        </p:nvSpPr>
        <p:spPr>
          <a:xfrm>
            <a:off x="364153" y="965200"/>
            <a:ext cx="4207847" cy="6350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D18AB-0FD5-4447-87A0-1D5C8425A5EF}"/>
              </a:ext>
            </a:extLst>
          </p:cNvPr>
          <p:cNvSpPr txBox="1"/>
          <p:nvPr/>
        </p:nvSpPr>
        <p:spPr>
          <a:xfrm>
            <a:off x="364153" y="965200"/>
            <a:ext cx="4460514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l-GR" sz="3200" b="1" dirty="0">
                <a:solidFill>
                  <a:schemeClr val="bg1"/>
                </a:solidFill>
              </a:rPr>
              <a:t>Στόχοι του μαθήματος</a:t>
            </a:r>
            <a:endParaRPr lang="en-G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54033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58DCA21B-3650-784A-BAE9-6A0BD7DC61E3}"/>
              </a:ext>
            </a:extLst>
          </p:cNvPr>
          <p:cNvSpPr/>
          <p:nvPr/>
        </p:nvSpPr>
        <p:spPr>
          <a:xfrm>
            <a:off x="816290" y="2480283"/>
            <a:ext cx="1033558" cy="1033558"/>
          </a:xfrm>
          <a:prstGeom prst="ellipse">
            <a:avLst/>
          </a:prstGeom>
          <a:solidFill>
            <a:srgbClr val="6CD1D4">
              <a:alpha val="52000"/>
            </a:srgb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3" name="Picture 22" descr="A close up of a sign&#10;&#10;Description automatically generated">
            <a:extLst>
              <a:ext uri="{FF2B5EF4-FFF2-40B4-BE49-F238E27FC236}">
                <a16:creationId xmlns:a16="http://schemas.microsoft.com/office/drawing/2014/main" id="{382BE574-C185-8348-BC12-74AE04BE90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75" y="1544084"/>
            <a:ext cx="7162800" cy="2184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03CE52-45AC-E74A-9061-AF1B5617A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0700" y="415063"/>
            <a:ext cx="3949700" cy="35990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A663E-19BC-2140-8F38-AF79683708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7916247" cy="1102949"/>
          </a:xfrm>
        </p:spPr>
        <p:txBody>
          <a:bodyPr/>
          <a:lstStyle/>
          <a:p>
            <a:r>
              <a:rPr lang="el-GR" dirty="0"/>
              <a:t>Πώς επηρεάζει το πλαστικό τις θάλασσες;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B5AFFF-1B93-D540-ADA6-2426FC9734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4032475"/>
            <a:ext cx="7162800" cy="282552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Το πλαστικό φτιάχνεται από ορυκτά καύσιμα.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Η παραγωγή πλαστικού έχει εικοσαπλασιαστεί τα τελευταία 50 χρόνια.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Τα </a:t>
            </a:r>
            <a:r>
              <a:rPr lang="el-GR" dirty="0" err="1"/>
              <a:t>βιοπλαστικά</a:t>
            </a:r>
            <a:r>
              <a:rPr lang="el-GR" dirty="0"/>
              <a:t> βασίζονται σε περιορισμένους εδαφικούς πόρους και στη βιομηχανική γεωργία.</a:t>
            </a:r>
            <a:endParaRPr lang="en-G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3F3E29-0EF7-4483-8131-CDDB07CA8F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73947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B6E338D3-467F-BE40-99A6-D82F2E23C1BE}"/>
              </a:ext>
            </a:extLst>
          </p:cNvPr>
          <p:cNvSpPr/>
          <p:nvPr/>
        </p:nvSpPr>
        <p:spPr>
          <a:xfrm>
            <a:off x="2297669" y="2480283"/>
            <a:ext cx="1033558" cy="1033558"/>
          </a:xfrm>
          <a:prstGeom prst="ellipse">
            <a:avLst/>
          </a:prstGeom>
          <a:solidFill>
            <a:srgbClr val="6CD1D4">
              <a:alpha val="52000"/>
            </a:srgb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3CE52-45AC-E74A-9061-AF1B5617A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100" y="415064"/>
            <a:ext cx="3924300" cy="273556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A663E-19BC-2140-8F38-AF79683708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7916247" cy="1102949"/>
          </a:xfrm>
        </p:spPr>
        <p:txBody>
          <a:bodyPr/>
          <a:lstStyle/>
          <a:p>
            <a:r>
              <a:rPr lang="el-GR" dirty="0"/>
              <a:t>Πώς επηρεάζει το πλαστικό τις θάλασσες;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B5AFFF-1B93-D540-ADA6-2426FC9734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4032475"/>
            <a:ext cx="5934492" cy="282552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Από την παραγωγή πλαστικού προκύπτουν πολλές βλαβερές χημικές ουσίες, οι οποίες μπορεί να καταλήξουν στην ατμόσφαιρα και στη θάλασσα. </a:t>
            </a:r>
            <a:endParaRPr lang="en-GR" dirty="0"/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FCD4C358-AEA1-8640-9B21-9C6B789BBD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75" y="1544084"/>
            <a:ext cx="7162800" cy="2184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E732A7-63EC-4753-8B83-F5E873860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58050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54A6830D-D8AF-B942-9D0E-80C537E1314B}"/>
              </a:ext>
            </a:extLst>
          </p:cNvPr>
          <p:cNvSpPr/>
          <p:nvPr/>
        </p:nvSpPr>
        <p:spPr>
          <a:xfrm>
            <a:off x="3538442" y="2480283"/>
            <a:ext cx="1033558" cy="1033558"/>
          </a:xfrm>
          <a:prstGeom prst="ellipse">
            <a:avLst/>
          </a:prstGeom>
          <a:solidFill>
            <a:srgbClr val="6CD1D4">
              <a:alpha val="52000"/>
            </a:srgb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3CE52-45AC-E74A-9061-AF1B5617A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6100" y="415063"/>
            <a:ext cx="3924300" cy="35990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A663E-19BC-2140-8F38-AF79683708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7916247" cy="1102949"/>
          </a:xfrm>
        </p:spPr>
        <p:txBody>
          <a:bodyPr/>
          <a:lstStyle/>
          <a:p>
            <a:r>
              <a:rPr lang="el-GR" dirty="0"/>
              <a:t>Πώς επηρεάζει το πλαστικό τις θάλασσες;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B5AFFF-1B93-D540-ADA6-2426FC9734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4032475"/>
            <a:ext cx="5934492" cy="282552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Καταναλωτισμός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Κουλτούρα της σπατάλης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Ανισότητες μεταξύ αναπτυγμένων και αναπτυσσόμενων χωρών</a:t>
            </a:r>
            <a:endParaRPr lang="en-GR" dirty="0"/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585D663C-6502-B74D-AE3F-5717C3E607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75" y="1544084"/>
            <a:ext cx="7162800" cy="2184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CB0E45-5AFF-4916-BD48-4776C31566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49525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33F2CEDE-EB39-C14B-BF24-550FD6791EC8}"/>
              </a:ext>
            </a:extLst>
          </p:cNvPr>
          <p:cNvSpPr/>
          <p:nvPr/>
        </p:nvSpPr>
        <p:spPr>
          <a:xfrm>
            <a:off x="4779217" y="2499442"/>
            <a:ext cx="1033558" cy="1033558"/>
          </a:xfrm>
          <a:prstGeom prst="ellipse">
            <a:avLst/>
          </a:prstGeom>
          <a:solidFill>
            <a:srgbClr val="6CD1D4">
              <a:alpha val="52000"/>
            </a:srgb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3CE52-45AC-E74A-9061-AF1B5617A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0700" y="415063"/>
            <a:ext cx="3949700" cy="38206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A663E-19BC-2140-8F38-AF79683708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7916247" cy="1102949"/>
          </a:xfrm>
        </p:spPr>
        <p:txBody>
          <a:bodyPr/>
          <a:lstStyle/>
          <a:p>
            <a:r>
              <a:rPr lang="el-GR" dirty="0"/>
              <a:t>Πώς επηρεάζει το πλαστικό τις θάλασσες;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B5AFFF-1B93-D540-ADA6-2426FC9734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4032475"/>
            <a:ext cx="7417062" cy="282552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Οι πλαστικές </a:t>
            </a:r>
            <a:r>
              <a:rPr lang="el-GR" dirty="0" err="1"/>
              <a:t>μικροΐνες</a:t>
            </a:r>
            <a:r>
              <a:rPr lang="el-GR" dirty="0"/>
              <a:t> των ρούχων καταλήγουν στην αποχέτευση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Μικρόκοκκοι στα καλλυντικά</a:t>
            </a:r>
            <a:endParaRPr lang="en-GR" dirty="0"/>
          </a:p>
        </p:txBody>
      </p:sp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DB1BC254-51AE-5C48-A447-24AD05DCFA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75" y="1544084"/>
            <a:ext cx="7162800" cy="2184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593BC7-E7D6-4C50-9842-A4809648D7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35639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2763E70B-0E00-E548-8AEF-584DD5DC8637}"/>
              </a:ext>
            </a:extLst>
          </p:cNvPr>
          <p:cNvSpPr/>
          <p:nvPr/>
        </p:nvSpPr>
        <p:spPr>
          <a:xfrm>
            <a:off x="5928275" y="2499442"/>
            <a:ext cx="1033558" cy="1033558"/>
          </a:xfrm>
          <a:prstGeom prst="ellipse">
            <a:avLst/>
          </a:prstGeom>
          <a:solidFill>
            <a:srgbClr val="6CD1D4">
              <a:alpha val="52000"/>
            </a:srgb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3CE52-45AC-E74A-9061-AF1B5617A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8800" y="415063"/>
            <a:ext cx="3911600" cy="35990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A663E-19BC-2140-8F38-AF79683708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7916247" cy="1102949"/>
          </a:xfrm>
        </p:spPr>
        <p:txBody>
          <a:bodyPr/>
          <a:lstStyle/>
          <a:p>
            <a:r>
              <a:rPr lang="el-GR" dirty="0"/>
              <a:t>Πώς επηρεάζει το πλαστικό τις θάλασσες;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B5AFFF-1B93-D540-ADA6-2426FC9734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4032475"/>
            <a:ext cx="8037512" cy="282552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Από την καύση του πλαστικού προκύπτουν βλαβερές τοξίνες.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Οι χωματερές απελευθερώνουν βλαβερές τοξίνες, ενώ παράλληλα καταλαμβάνουν μεγάλες εκτάσεις.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Από το 1950 μόνο το 9% των πλαστικών έχει ανακυκλωθεί.</a:t>
            </a:r>
            <a:endParaRPr lang="en-G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45775A-0287-4BCF-8205-2633D8FE9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347AC3ED-AC16-9249-8946-B3B87AB8C9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75" y="1544084"/>
            <a:ext cx="716280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8794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911C35BF-EE0B-43B2-8066-E05F6DAB190F}"/>
              </a:ext>
            </a:extLst>
          </p:cNvPr>
          <p:cNvSpPr/>
          <p:nvPr/>
        </p:nvSpPr>
        <p:spPr>
          <a:xfrm>
            <a:off x="6961833" y="2499442"/>
            <a:ext cx="1033558" cy="1033558"/>
          </a:xfrm>
          <a:prstGeom prst="ellipse">
            <a:avLst/>
          </a:prstGeom>
          <a:solidFill>
            <a:srgbClr val="6CD1D4">
              <a:alpha val="52000"/>
            </a:srgb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3CE52-45AC-E74A-9061-AF1B5617A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400" y="415063"/>
            <a:ext cx="3937000" cy="35990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A663E-19BC-2140-8F38-AF79683708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7916247" cy="1102949"/>
          </a:xfrm>
        </p:spPr>
        <p:txBody>
          <a:bodyPr/>
          <a:lstStyle/>
          <a:p>
            <a:r>
              <a:rPr lang="el-GR" dirty="0"/>
              <a:t>Πώς επηρεάζει το πλαστικό τις θάλασσες;</a:t>
            </a:r>
            <a:endParaRPr lang="en-GR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C43CAC83-E1B0-1A49-9F5C-F70D85407B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75" y="1544084"/>
            <a:ext cx="7162800" cy="2184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D6B6BD-71D5-4B9F-B93A-6269BD79F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020C3BB-CF8A-4130-B8F5-FBE10A04A9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4032475"/>
            <a:ext cx="8359830" cy="28255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Το πλαστικό φτάνει στο τέλος πάντα στις θάλασσες και στους ωκεανούς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80% του πλαστικού που βρίσκουμε στη θάλασσα έρχεται από την ξηρά λόγω του αέρα η των ποταμών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20% του πλαστικού που βρίσκουμε στη θάλασσα παράγεται από θαλάσσιες βιομηχανίες όπως η αλίευση και η ναυτιλία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77446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BB22C-F50F-914D-9CA9-48B290D1A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0700" y="415063"/>
            <a:ext cx="3949700" cy="359903"/>
          </a:xfrm>
        </p:spPr>
        <p:txBody>
          <a:bodyPr/>
          <a:lstStyle/>
          <a:p>
            <a:r>
              <a:rPr lang="el-GR" dirty="0"/>
              <a:t>Μάθημα 6: Τι επιπτώσεις μπορεί να έχει το πλαστικό;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F098A-5106-1742-B8A8-249B401AC0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709747" cy="650074"/>
          </a:xfrm>
        </p:spPr>
        <p:txBody>
          <a:bodyPr/>
          <a:lstStyle/>
          <a:p>
            <a:r>
              <a:rPr lang="el-GR" sz="3200" dirty="0"/>
              <a:t>Θαλάσσια πλαστική ρύπανση</a:t>
            </a:r>
            <a:endParaRPr lang="en-GR" sz="3200" dirty="0"/>
          </a:p>
        </p:txBody>
      </p:sp>
      <p:sp>
        <p:nvSpPr>
          <p:cNvPr id="4" name="Rectangle 3">
            <a:hlinkClick r:id="rId2"/>
            <a:extLst>
              <a:ext uri="{FF2B5EF4-FFF2-40B4-BE49-F238E27FC236}">
                <a16:creationId xmlns:a16="http://schemas.microsoft.com/office/drawing/2014/main" id="{7EB641FD-3113-6644-8F90-596747C97705}"/>
              </a:ext>
            </a:extLst>
          </p:cNvPr>
          <p:cNvSpPr/>
          <p:nvPr/>
        </p:nvSpPr>
        <p:spPr>
          <a:xfrm>
            <a:off x="395288" y="1634593"/>
            <a:ext cx="6458430" cy="43056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C68220F7-3422-754E-9BD9-A752355A4D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9110D9-54CF-1149-8FBA-896F138A2FFC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CA06B9B-48D0-8241-9DD7-0475171751CD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D6EB03B-D859-7A42-B85E-C2D378FEC2DB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A19E8A3-A2CE-624F-AFAF-62AF0920A101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EF47558B-0D3E-A94F-AADA-CBC3C5E4934F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712EE902-191D-4341-AE29-2FB24936C5EC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0B4E5F4-1872-0946-A321-1DF299367F8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0288128-94A1-774E-82F8-B9DF4D47F4B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l-GR" sz="1200" b="1" i="0" u="none" strike="noStrike" cap="none" spc="300" normalizeH="0" baseline="0" dirty="0">
                  <a:ln>
                    <a:noFill/>
                  </a:ln>
                  <a:solidFill>
                    <a:schemeClr val="bg1">
                      <a:lumMod val="50000"/>
                      <a:lumOff val="50000"/>
                    </a:schemeClr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ΔΕΙΤΕ ΤΗ ΣΥΛΛΟΓΗ</a:t>
              </a:r>
              <a:endParaRPr kumimoji="0" lang="en-US" sz="1200" b="1" i="0" u="none" strike="noStrike" cap="none" spc="300" normalizeH="0" baseline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0FFD109-2917-D04D-A440-22B4CA5CAAE5}"/>
              </a:ext>
            </a:extLst>
          </p:cNvPr>
          <p:cNvSpPr/>
          <p:nvPr/>
        </p:nvSpPr>
        <p:spPr>
          <a:xfrm>
            <a:off x="678509" y="6279244"/>
            <a:ext cx="1513211" cy="65555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860ECFC-E85A-45AF-8B52-9AE8CCC672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F83D124-54B4-5A48-96E6-C25D8F023857}"/>
              </a:ext>
            </a:extLst>
          </p:cNvPr>
          <p:cNvGrpSpPr/>
          <p:nvPr/>
        </p:nvGrpSpPr>
        <p:grpSpPr>
          <a:xfrm>
            <a:off x="2630489" y="3644901"/>
            <a:ext cx="1852612" cy="253999"/>
            <a:chOff x="395288" y="6073323"/>
            <a:chExt cx="2079653" cy="28322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792868A-3004-AB41-8761-F130E5FDFB4B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FD3B75B-B694-1140-A601-EEEDB0EE421A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93024CC0-0EEF-D842-9226-2C4D3EA13142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F04310F8-F97A-A74A-8C77-46495609C9B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DDFE42B-1054-4E4A-949C-ACCB368BDB07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CDD09D9-CA02-5C48-9A09-6F892286EF5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l-GR" sz="1000" b="1" i="0" u="none" strike="noStrike" cap="none" spc="30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ΔΕΙΤΕ ΤΗ ΣΥΛΛΟΓΗ</a:t>
              </a:r>
              <a:endParaRPr kumimoji="0" lang="en-US" sz="1000" b="1" i="0" u="none" strike="noStrike" cap="none" spc="30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036791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5D501EF7-FEE8-4FAF-8C8F-A76C191B4BAB}"/>
</file>

<file path=customXml/itemProps2.xml><?xml version="1.0" encoding="utf-8"?>
<ds:datastoreItem xmlns:ds="http://schemas.openxmlformats.org/officeDocument/2006/customXml" ds:itemID="{6F2C40EA-FE91-4F46-9143-2ABF54AB0D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0D8522-88EC-4C76-8F38-620225E79E1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1986</TotalTime>
  <Words>580</Words>
  <Application>Microsoft Macintosh PowerPoint</Application>
  <PresentationFormat>On-screen Show (4:3)</PresentationFormat>
  <Paragraphs>69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  <vt:lpstr>Μάθημα 6: Τι επιπτώσεις μπορεί να έχει το πλαστικό; Μέρος 2ο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Leonidas Kapralos</cp:lastModifiedBy>
  <cp:revision>115</cp:revision>
  <cp:lastPrinted>2018-10-15T11:47:29Z</cp:lastPrinted>
  <dcterms:modified xsi:type="dcterms:W3CDTF">2021-04-05T11:03:58Z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