
<file path=[Content_Types].xml><?xml version="1.0" encoding="utf-8"?>
<Types xmlns="http://schemas.openxmlformats.org/package/2006/content-types">
  <Default Extension="png" ContentType="image/png"/>
  <Default Extension="bmp" ContentType="image/bmp"/>
  <Default Extension="pdf" ContentType="application/pdf"/>
  <Default Extension="rels" ContentType="application/vnd.openxmlformats-package.relationships+xml"/>
  <Default Extension="jpeg" ContentType="image/jpg"/>
  <Default Extension="mov" ContentType="application/movie"/>
  <Default Extension="xml" ContentType="application/xml"/>
  <Default Extension="gif" ContentType="image/gif"/>
  <Default Extension="tif" ContentType="image/tif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00" u="none" kumimoji="0" normalizeH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1pPr>
    <a:lvl2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00" u="none" kumimoji="0" normalizeH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2pPr>
    <a:lvl3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00" u="none" kumimoji="0" normalizeH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3pPr>
    <a:lvl4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00" u="none" kumimoji="0" normalizeH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4pPr>
    <a:lvl5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00" u="none" kumimoji="0" normalizeH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5pPr>
    <a:lvl6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00" u="none" kumimoji="0" normalizeH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6pPr>
    <a:lvl7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00" u="none" kumimoji="0" normalizeH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7pPr>
    <a:lvl8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00" u="none" kumimoji="0" normalizeH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8pPr>
    <a:lvl9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900" u="none" kumimoji="0" normalizeH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D4E8E3"/>
          </a:solidFill>
        </a:fill>
      </a:tcStyle>
    </a:wholeTbl>
    <a:band2H>
      <a:tcTxStyle b="def" i="def"/>
      <a:tcStyle>
        <a:tcBdr/>
        <a:fill>
          <a:solidFill>
            <a:srgbClr val="EAF4F2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381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381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FAEECE"/>
          </a:solidFill>
        </a:fill>
      </a:tcStyle>
    </a:wholeTbl>
    <a:band2H>
      <a:tcTxStyle b="def" i="def"/>
      <a:tcStyle>
        <a:tcBdr/>
        <a:fill>
          <a:solidFill>
            <a:srgbClr val="FCF6E8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381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381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CACECB"/>
          </a:solidFill>
        </a:fill>
      </a:tcStyle>
    </a:wholeTbl>
    <a:band2H>
      <a:tcTxStyle b="def" i="def"/>
      <a:tcStyle>
        <a:tcBdr/>
        <a:fill>
          <a:solidFill>
            <a:srgbClr val="E6E8E7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381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381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091932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91932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381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381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customXml" Target="../customXml/item2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17" Type="http://schemas.openxmlformats.org/officeDocument/2006/relationships/customXml" Target="../customXml/item1.xml"/><Relationship Id="rId2" Type="http://schemas.openxmlformats.org/officeDocument/2006/relationships/viewProps" Target="viewProps.xml"/><Relationship Id="rId16" Type="http://schemas.openxmlformats.org/officeDocument/2006/relationships/slide" Target="slides/slide9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customXml" Target="../customXml/item3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95" name="Shape 49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n-lt"/>
        <a:ea typeface="+mn-ea"/>
        <a:cs typeface="+mn-cs"/>
        <a:sym typeface="Calibri"/>
      </a:defRPr>
    </a:lvl1pPr>
    <a:lvl2pPr indent="228600" defTabSz="914034" latinLnBrk="0">
      <a:defRPr sz="1200">
        <a:latin typeface="+mn-lt"/>
        <a:ea typeface="+mn-ea"/>
        <a:cs typeface="+mn-cs"/>
        <a:sym typeface="Calibri"/>
      </a:defRPr>
    </a:lvl2pPr>
    <a:lvl3pPr indent="457200" defTabSz="914034" latinLnBrk="0">
      <a:defRPr sz="1200">
        <a:latin typeface="+mn-lt"/>
        <a:ea typeface="+mn-ea"/>
        <a:cs typeface="+mn-cs"/>
        <a:sym typeface="Calibri"/>
      </a:defRPr>
    </a:lvl3pPr>
    <a:lvl4pPr indent="685800" defTabSz="914034" latinLnBrk="0">
      <a:defRPr sz="1200">
        <a:latin typeface="+mn-lt"/>
        <a:ea typeface="+mn-ea"/>
        <a:cs typeface="+mn-cs"/>
        <a:sym typeface="Calibri"/>
      </a:defRPr>
    </a:lvl4pPr>
    <a:lvl5pPr indent="914400" defTabSz="914034" latinLnBrk="0">
      <a:defRPr sz="1200">
        <a:latin typeface="+mn-lt"/>
        <a:ea typeface="+mn-ea"/>
        <a:cs typeface="+mn-cs"/>
        <a:sym typeface="Calibri"/>
      </a:defRPr>
    </a:lvl5pPr>
    <a:lvl6pPr indent="1143000" defTabSz="914034" latinLnBrk="0">
      <a:defRPr sz="1200">
        <a:latin typeface="+mn-lt"/>
        <a:ea typeface="+mn-ea"/>
        <a:cs typeface="+mn-cs"/>
        <a:sym typeface="Calibri"/>
      </a:defRPr>
    </a:lvl6pPr>
    <a:lvl7pPr indent="1371600" defTabSz="914034" latinLnBrk="0">
      <a:defRPr sz="1200">
        <a:latin typeface="+mn-lt"/>
        <a:ea typeface="+mn-ea"/>
        <a:cs typeface="+mn-cs"/>
        <a:sym typeface="Calibri"/>
      </a:defRPr>
    </a:lvl7pPr>
    <a:lvl8pPr indent="1600200" defTabSz="914034" latinLnBrk="0">
      <a:defRPr sz="1200">
        <a:latin typeface="+mn-lt"/>
        <a:ea typeface="+mn-ea"/>
        <a:cs typeface="+mn-cs"/>
        <a:sym typeface="Calibri"/>
      </a:defRPr>
    </a:lvl8pPr>
    <a:lvl9pPr indent="1828800" defTabSz="914034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1.jpeg"/><Relationship Id="rId5" Type="http://schemas.openxmlformats.org/officeDocument/2006/relationships/image" Target="../media/image2.jpeg"/><Relationship Id="rId6" Type="http://schemas.openxmlformats.org/officeDocument/2006/relationships/image" Target="../media/image3.jpeg"/><Relationship Id="rId7" Type="http://schemas.openxmlformats.org/officeDocument/2006/relationships/image" Target="../media/image4.jpeg"/><Relationship Id="rId8" Type="http://schemas.openxmlformats.org/officeDocument/2006/relationships/image" Target="../media/image5.jpeg"/><Relationship Id="rId9" Type="http://schemas.openxmlformats.org/officeDocument/2006/relationships/image" Target="../media/image6.jpeg"/><Relationship Id="rId10" Type="http://schemas.openxmlformats.org/officeDocument/2006/relationships/image" Target="../media/image7.jpeg"/><Relationship Id="rId11" Type="http://schemas.openxmlformats.org/officeDocument/2006/relationships/image" Target="../media/image8.jpeg"/><Relationship Id="rId12" Type="http://schemas.openxmlformats.org/officeDocument/2006/relationships/image" Target="../media/image9.jpeg"/><Relationship Id="rId13" Type="http://schemas.openxmlformats.org/officeDocument/2006/relationships/image" Target="../media/image10.jpeg"/><Relationship Id="rId14" Type="http://schemas.openxmlformats.org/officeDocument/2006/relationships/image" Target="../media/image11.jpeg"/><Relationship Id="rId15" Type="http://schemas.openxmlformats.org/officeDocument/2006/relationships/image" Target="../media/image12.jpeg"/><Relationship Id="rId16" Type="http://schemas.openxmlformats.org/officeDocument/2006/relationships/image" Target="../media/image13.jpeg"/><Relationship Id="rId17" Type="http://schemas.openxmlformats.org/officeDocument/2006/relationships/image" Target="../media/image14.jpeg"/><Relationship Id="rId18" Type="http://schemas.openxmlformats.org/officeDocument/2006/relationships/image" Target="../media/image15.jpeg"/><Relationship Id="rId19" Type="http://schemas.openxmlformats.org/officeDocument/2006/relationships/image" Target="../media/image16.jpeg"/><Relationship Id="rId20" Type="http://schemas.openxmlformats.org/officeDocument/2006/relationships/image" Target="../media/image17.jpe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bg>
      <p:bgPr>
        <a:solidFill>
          <a:srgbClr val="09193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"/>
          <p:cNvSpPr/>
          <p:nvPr/>
        </p:nvSpPr>
        <p:spPr>
          <a:xfrm>
            <a:off x="2783231" y="-1718922"/>
            <a:ext cx="7701158" cy="7701158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57200">
              <a:defRPr sz="1800">
                <a:solidFill>
                  <a:srgbClr val="464646"/>
                </a:solidFill>
              </a:defRPr>
            </a:pPr>
          </a:p>
        </p:txBody>
      </p:sp>
      <p:sp>
        <p:nvSpPr>
          <p:cNvPr id="12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13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73368" y="360916"/>
            <a:ext cx="381967" cy="381967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Body Level One…"/>
          <p:cNvSpPr txBox="1"/>
          <p:nvPr>
            <p:ph type="body" sz="quarter" idx="1" hasCustomPrompt="1"/>
          </p:nvPr>
        </p:nvSpPr>
        <p:spPr>
          <a:xfrm>
            <a:off x="336188" y="3551971"/>
            <a:ext cx="2373456" cy="33469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  <a:lvl2pPr>
              <a:buFontTx/>
              <a:defRPr sz="1800">
                <a:solidFill>
                  <a:srgbClr val="FFFFFF"/>
                </a:solidFill>
              </a:defRPr>
            </a:lvl2pPr>
            <a:lvl3pPr>
              <a:buFontTx/>
              <a:defRPr sz="1800">
                <a:solidFill>
                  <a:srgbClr val="FFFFFF"/>
                </a:solidFill>
              </a:defRPr>
            </a:lvl3pPr>
            <a:lvl4pPr>
              <a:buFontTx/>
              <a:defRPr sz="1800">
                <a:solidFill>
                  <a:srgbClr val="FFFFFF"/>
                </a:solidFill>
              </a:defRPr>
            </a:lvl4pPr>
            <a:lvl5pPr>
              <a:buFontTx/>
              <a:defRPr sz="1800">
                <a:solidFill>
                  <a:srgbClr val="FFFFFF"/>
                </a:solidFill>
              </a:defRPr>
            </a:lvl5pPr>
          </a:lstStyle>
          <a:p>
            <a:pPr/>
            <a:r>
              <a:t>Lesson number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5" name="Text Placeholder 19"/>
          <p:cNvSpPr/>
          <p:nvPr>
            <p:ph type="body" sz="quarter" idx="21" hasCustomPrompt="1"/>
          </p:nvPr>
        </p:nvSpPr>
        <p:spPr>
          <a:xfrm>
            <a:off x="318919" y="3748389"/>
            <a:ext cx="3368676" cy="2112962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lnSpc>
                <a:spcPts val="3700"/>
              </a:lnSpc>
              <a:spcBef>
                <a:spcPts val="0"/>
              </a:spcBef>
              <a:buSzTx/>
              <a:buFontTx/>
              <a:buNone/>
              <a:defRPr sz="3400">
                <a:solidFill>
                  <a:srgbClr val="FFFFFF"/>
                </a:solidFill>
              </a:defRPr>
            </a:lvl1pPr>
          </a:lstStyle>
          <a:p>
            <a:pPr/>
            <a:r>
              <a:t>Lesson Title</a:t>
            </a:r>
          </a:p>
        </p:txBody>
      </p:sp>
      <p:sp>
        <p:nvSpPr>
          <p:cNvPr id="16" name="Text Placeholder 23"/>
          <p:cNvSpPr/>
          <p:nvPr>
            <p:ph type="body" sz="quarter" idx="22" hasCustomPrompt="1"/>
          </p:nvPr>
        </p:nvSpPr>
        <p:spPr>
          <a:xfrm>
            <a:off x="400439" y="298556"/>
            <a:ext cx="1477611" cy="292538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rmAutofit fontScale="100000" lnSpcReduction="0"/>
          </a:bodyPr>
          <a:lstStyle>
            <a:lvl1pPr marL="0" indent="0" defTabSz="758951">
              <a:spcBef>
                <a:spcPts val="800"/>
              </a:spcBef>
              <a:buSzTx/>
              <a:buFontTx/>
              <a:buNone/>
              <a:defRPr sz="1328">
                <a:solidFill>
                  <a:srgbClr val="FFFFFF"/>
                </a:solidFill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7" name="Text Placeholder 53"/>
          <p:cNvSpPr/>
          <p:nvPr>
            <p:ph type="body" sz="quarter" idx="23" hasCustomPrompt="1"/>
          </p:nvPr>
        </p:nvSpPr>
        <p:spPr>
          <a:xfrm>
            <a:off x="400867" y="651020"/>
            <a:ext cx="1013970" cy="156984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rmAutofit fontScale="100000" lnSpcReduction="0"/>
          </a:bodyPr>
          <a:lstStyle>
            <a:lvl1pPr marL="0" indent="0" defTabSz="502920">
              <a:spcBef>
                <a:spcPts val="500"/>
              </a:spcBef>
              <a:buSzTx/>
              <a:buFontTx/>
              <a:buNone/>
              <a:defRPr sz="440">
                <a:solidFill>
                  <a:srgbClr val="FFFFFF"/>
                </a:solidFill>
              </a:defRPr>
            </a:lvl1pPr>
          </a:lstStyle>
          <a:p>
            <a:pPr/>
            <a:r>
              <a:t>Subject | Ages</a:t>
            </a:r>
          </a:p>
        </p:txBody>
      </p:sp>
      <p:sp>
        <p:nvSpPr>
          <p:cNvPr id="18" name="Vertical Text Placeholder 10"/>
          <p:cNvSpPr/>
          <p:nvPr>
            <p:ph type="body" sz="quarter" idx="24" hasCustomPrompt="1"/>
          </p:nvPr>
        </p:nvSpPr>
        <p:spPr>
          <a:xfrm>
            <a:off x="7557023" y="6237287"/>
            <a:ext cx="249528" cy="431801"/>
          </a:xfrm>
          <a:prstGeom prst="rect">
            <a:avLst/>
          </a:prstGeom>
        </p:spPr>
        <p:txBody>
          <a:bodyPr vert="eaVert" anchor="ctr">
            <a:normAutofit fontScale="100000" lnSpcReduction="0"/>
          </a:bodyPr>
          <a:lstStyle>
            <a:lvl1pPr marL="0" indent="0" algn="ctr">
              <a:buSzTx/>
              <a:buFontTx/>
              <a:buNone/>
              <a:defRPr sz="800">
                <a:solidFill>
                  <a:srgbClr val="FFFFFF"/>
                </a:solidFill>
              </a:defRPr>
            </a:lvl1pPr>
          </a:lstStyle>
          <a:p>
            <a:pPr/>
            <a:r>
              <a:t>Space</a:t>
            </a:r>
          </a:p>
        </p:txBody>
      </p:sp>
      <p:sp>
        <p:nvSpPr>
          <p:cNvPr id="19" name="Vertical Text Placeholder 10"/>
          <p:cNvSpPr/>
          <p:nvPr>
            <p:ph type="body" sz="quarter" idx="25" hasCustomPrompt="1"/>
          </p:nvPr>
        </p:nvSpPr>
        <p:spPr>
          <a:xfrm>
            <a:off x="6211873" y="6237287"/>
            <a:ext cx="249528" cy="431801"/>
          </a:xfrm>
          <a:prstGeom prst="rect">
            <a:avLst/>
          </a:prstGeom>
        </p:spPr>
        <p:txBody>
          <a:bodyPr vert="eaVert" anchor="ctr">
            <a:normAutofit fontScale="100000" lnSpcReduction="0"/>
          </a:bodyPr>
          <a:lstStyle>
            <a:lvl1pPr marL="0" indent="0" algn="ctr">
              <a:buSzTx/>
              <a:buFontTx/>
              <a:buNone/>
              <a:defRPr sz="800">
                <a:solidFill>
                  <a:srgbClr val="FFFFFF"/>
                </a:solidFill>
              </a:defRPr>
            </a:lvl1pPr>
          </a:lstStyle>
          <a:p>
            <a:pPr/>
            <a:r>
              <a:t>Space</a:t>
            </a:r>
          </a:p>
        </p:txBody>
      </p:sp>
      <p:sp>
        <p:nvSpPr>
          <p:cNvPr id="20" name="Slide Number"/>
          <p:cNvSpPr txBox="1"/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Standard page 3">
    <p:bg>
      <p:bgPr>
        <a:solidFill>
          <a:srgbClr val="09193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28"/>
          <p:cNvSpPr/>
          <p:nvPr/>
        </p:nvSpPr>
        <p:spPr>
          <a:xfrm>
            <a:off x="395288" y="874394"/>
            <a:ext cx="8360048" cy="1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17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2505" y="360916"/>
            <a:ext cx="1108360" cy="381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Picture 13" descr="Picture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73368" y="360916"/>
            <a:ext cx="381967" cy="381967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Title Text"/>
          <p:cNvSpPr txBox="1"/>
          <p:nvPr>
            <p:ph type="title"/>
          </p:nvPr>
        </p:nvSpPr>
        <p:spPr>
          <a:xfrm>
            <a:off x="4572000" y="438820"/>
            <a:ext cx="3708400" cy="24188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6" name="Slide Number"/>
          <p:cNvSpPr txBox="1"/>
          <p:nvPr>
            <p:ph type="sldNum" sz="quarter" idx="2"/>
          </p:nvPr>
        </p:nvSpPr>
        <p:spPr>
          <a:xfrm>
            <a:off x="8520058" y="6479498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37"/>
          <p:cNvSpPr/>
          <p:nvPr/>
        </p:nvSpPr>
        <p:spPr>
          <a:xfrm>
            <a:off x="-1836000" y="-1522678"/>
            <a:ext cx="6488015" cy="6488016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</a:p>
        </p:txBody>
      </p:sp>
      <p:sp>
        <p:nvSpPr>
          <p:cNvPr id="184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85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pic>
        <p:nvPicPr>
          <p:cNvPr id="186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Body Level One…"/>
          <p:cNvSpPr txBox="1"/>
          <p:nvPr>
            <p:ph type="body" sz="quarter" idx="1" hasCustomPrompt="1"/>
          </p:nvPr>
        </p:nvSpPr>
        <p:spPr>
          <a:xfrm>
            <a:off x="364152" y="992609"/>
            <a:ext cx="3187651" cy="136928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pPr/>
            <a:r>
              <a:t>Insert – 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89" name="Oval 10"/>
          <p:cNvSpPr/>
          <p:nvPr/>
        </p:nvSpPr>
        <p:spPr>
          <a:xfrm>
            <a:off x="3219872" y="926937"/>
            <a:ext cx="6329311" cy="632931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90" name="Text Placeholder 6"/>
          <p:cNvSpPr/>
          <p:nvPr>
            <p:ph type="body" sz="quarter" idx="21" hasCustomPrompt="1"/>
          </p:nvPr>
        </p:nvSpPr>
        <p:spPr>
          <a:xfrm>
            <a:off x="363538" y="2397182"/>
            <a:ext cx="2543213" cy="2418502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b="0" sz="2000">
                <a:solidFill>
                  <a:srgbClr val="091932"/>
                </a:solidFill>
              </a:defRPr>
            </a:lvl1pPr>
          </a:lstStyle>
          <a:p>
            <a:pPr/>
            <a:r>
              <a:t>Insert - body</a:t>
            </a:r>
          </a:p>
        </p:txBody>
      </p:sp>
      <p:sp>
        <p:nvSpPr>
          <p:cNvPr id="191" name="Slide Number"/>
          <p:cNvSpPr txBox="1"/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37"/>
          <p:cNvSpPr/>
          <p:nvPr/>
        </p:nvSpPr>
        <p:spPr>
          <a:xfrm>
            <a:off x="-1836000" y="-1522678"/>
            <a:ext cx="6488015" cy="6488016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</a:p>
        </p:txBody>
      </p:sp>
      <p:sp>
        <p:nvSpPr>
          <p:cNvPr id="199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sp>
        <p:nvSpPr>
          <p:cNvPr id="200" name="Body Level One…"/>
          <p:cNvSpPr txBox="1"/>
          <p:nvPr>
            <p:ph type="body" sz="quarter" idx="1" hasCustomPrompt="1"/>
          </p:nvPr>
        </p:nvSpPr>
        <p:spPr>
          <a:xfrm>
            <a:off x="364151" y="992609"/>
            <a:ext cx="5288505" cy="136928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pPr/>
            <a:r>
              <a:t>Insert - 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01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202" name="Picture 22" descr="Picture 2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Picture 23" descr="Picture 2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Oval 6"/>
          <p:cNvSpPr/>
          <p:nvPr/>
        </p:nvSpPr>
        <p:spPr>
          <a:xfrm>
            <a:off x="528991" y="2284003"/>
            <a:ext cx="1847000" cy="1847000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5" name="Oval 15"/>
          <p:cNvSpPr/>
          <p:nvPr/>
        </p:nvSpPr>
        <p:spPr>
          <a:xfrm>
            <a:off x="2605677" y="2291561"/>
            <a:ext cx="1847000" cy="1846999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6" name="Oval 19"/>
          <p:cNvSpPr/>
          <p:nvPr/>
        </p:nvSpPr>
        <p:spPr>
          <a:xfrm>
            <a:off x="4697477" y="2299117"/>
            <a:ext cx="1847000" cy="1847000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7" name="Oval 26"/>
          <p:cNvSpPr/>
          <p:nvPr/>
        </p:nvSpPr>
        <p:spPr>
          <a:xfrm>
            <a:off x="6785709" y="2306675"/>
            <a:ext cx="1846999" cy="1846999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8" name="Oval 29"/>
          <p:cNvSpPr/>
          <p:nvPr/>
        </p:nvSpPr>
        <p:spPr>
          <a:xfrm>
            <a:off x="528991" y="4264973"/>
            <a:ext cx="1847000" cy="1846999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9" name="Oval 32"/>
          <p:cNvSpPr/>
          <p:nvPr/>
        </p:nvSpPr>
        <p:spPr>
          <a:xfrm>
            <a:off x="2605677" y="4272529"/>
            <a:ext cx="1847000" cy="1847000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0" name="Oval 35"/>
          <p:cNvSpPr/>
          <p:nvPr/>
        </p:nvSpPr>
        <p:spPr>
          <a:xfrm>
            <a:off x="4697477" y="4280086"/>
            <a:ext cx="1847000" cy="1846999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1" name="Oval 38"/>
          <p:cNvSpPr/>
          <p:nvPr/>
        </p:nvSpPr>
        <p:spPr>
          <a:xfrm>
            <a:off x="6785709" y="4287644"/>
            <a:ext cx="1846999" cy="1846999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2" name="Text Placeholder 9"/>
          <p:cNvSpPr/>
          <p:nvPr>
            <p:ph type="body" sz="quarter" idx="21" hasCustomPrompt="1"/>
          </p:nvPr>
        </p:nvSpPr>
        <p:spPr>
          <a:xfrm>
            <a:off x="528637" y="2821394"/>
            <a:ext cx="1847851" cy="719138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Insert - text</a:t>
            </a:r>
          </a:p>
        </p:txBody>
      </p:sp>
      <p:sp>
        <p:nvSpPr>
          <p:cNvPr id="213" name="Text Placeholder 9"/>
          <p:cNvSpPr/>
          <p:nvPr>
            <p:ph type="body" sz="quarter" idx="22" hasCustomPrompt="1"/>
          </p:nvPr>
        </p:nvSpPr>
        <p:spPr>
          <a:xfrm>
            <a:off x="2604826" y="2821893"/>
            <a:ext cx="1847851" cy="719138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Insert - text</a:t>
            </a:r>
          </a:p>
        </p:txBody>
      </p:sp>
      <p:sp>
        <p:nvSpPr>
          <p:cNvPr id="214" name="Text Placeholder 9"/>
          <p:cNvSpPr/>
          <p:nvPr>
            <p:ph type="body" sz="quarter" idx="23" hasCustomPrompt="1"/>
          </p:nvPr>
        </p:nvSpPr>
        <p:spPr>
          <a:xfrm>
            <a:off x="4697052" y="2821394"/>
            <a:ext cx="1847851" cy="719138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Insert - text</a:t>
            </a:r>
          </a:p>
        </p:txBody>
      </p:sp>
      <p:sp>
        <p:nvSpPr>
          <p:cNvPr id="215" name="Text Placeholder 9"/>
          <p:cNvSpPr/>
          <p:nvPr>
            <p:ph type="body" sz="quarter" idx="24" hasCustomPrompt="1"/>
          </p:nvPr>
        </p:nvSpPr>
        <p:spPr>
          <a:xfrm>
            <a:off x="6785709" y="2821394"/>
            <a:ext cx="1847851" cy="719138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Insert - text</a:t>
            </a:r>
          </a:p>
        </p:txBody>
      </p:sp>
      <p:sp>
        <p:nvSpPr>
          <p:cNvPr id="216" name="Text Placeholder 9"/>
          <p:cNvSpPr/>
          <p:nvPr>
            <p:ph type="body" sz="quarter" idx="25" hasCustomPrompt="1"/>
          </p:nvPr>
        </p:nvSpPr>
        <p:spPr>
          <a:xfrm>
            <a:off x="527786" y="4870217"/>
            <a:ext cx="1847851" cy="719138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Insert - text</a:t>
            </a:r>
          </a:p>
        </p:txBody>
      </p:sp>
      <p:sp>
        <p:nvSpPr>
          <p:cNvPr id="217" name="Text Placeholder 9"/>
          <p:cNvSpPr/>
          <p:nvPr>
            <p:ph type="body" sz="quarter" idx="26" hasCustomPrompt="1"/>
          </p:nvPr>
        </p:nvSpPr>
        <p:spPr>
          <a:xfrm>
            <a:off x="2603974" y="4870717"/>
            <a:ext cx="1847851" cy="719138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Insert - text</a:t>
            </a:r>
          </a:p>
        </p:txBody>
      </p:sp>
      <p:sp>
        <p:nvSpPr>
          <p:cNvPr id="218" name="Text Placeholder 9"/>
          <p:cNvSpPr/>
          <p:nvPr>
            <p:ph type="body" sz="quarter" idx="27" hasCustomPrompt="1"/>
          </p:nvPr>
        </p:nvSpPr>
        <p:spPr>
          <a:xfrm>
            <a:off x="4696200" y="4870217"/>
            <a:ext cx="1847851" cy="719138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Insert - text</a:t>
            </a:r>
          </a:p>
        </p:txBody>
      </p:sp>
      <p:sp>
        <p:nvSpPr>
          <p:cNvPr id="219" name="Text Placeholder 9"/>
          <p:cNvSpPr/>
          <p:nvPr>
            <p:ph type="body" sz="quarter" idx="28" hasCustomPrompt="1"/>
          </p:nvPr>
        </p:nvSpPr>
        <p:spPr>
          <a:xfrm>
            <a:off x="6784857" y="4870217"/>
            <a:ext cx="1847851" cy="719138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Insert - text</a:t>
            </a:r>
          </a:p>
        </p:txBody>
      </p:sp>
      <p:sp>
        <p:nvSpPr>
          <p:cNvPr id="22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137"/>
          <p:cNvSpPr/>
          <p:nvPr/>
        </p:nvSpPr>
        <p:spPr>
          <a:xfrm>
            <a:off x="-1836000" y="-1522678"/>
            <a:ext cx="6488015" cy="6488016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</a:p>
        </p:txBody>
      </p:sp>
      <p:sp>
        <p:nvSpPr>
          <p:cNvPr id="228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sp>
        <p:nvSpPr>
          <p:cNvPr id="229" name="Body Level One…"/>
          <p:cNvSpPr txBox="1"/>
          <p:nvPr>
            <p:ph type="body" sz="quarter" idx="1" hasCustomPrompt="1"/>
          </p:nvPr>
        </p:nvSpPr>
        <p:spPr>
          <a:xfrm>
            <a:off x="364151" y="984518"/>
            <a:ext cx="5288505" cy="136928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pPr/>
            <a:r>
              <a:t>Insert - 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30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231" name="Picture 22" descr="Picture 2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Picture 23" descr="Picture 2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Oval 6"/>
          <p:cNvSpPr/>
          <p:nvPr/>
        </p:nvSpPr>
        <p:spPr>
          <a:xfrm>
            <a:off x="862474" y="2482655"/>
            <a:ext cx="2167716" cy="2167716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4" name="Oval 15"/>
          <p:cNvSpPr/>
          <p:nvPr/>
        </p:nvSpPr>
        <p:spPr>
          <a:xfrm>
            <a:off x="3492301" y="2462966"/>
            <a:ext cx="2167717" cy="2167717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5" name="Oval 19"/>
          <p:cNvSpPr/>
          <p:nvPr/>
        </p:nvSpPr>
        <p:spPr>
          <a:xfrm>
            <a:off x="6120050" y="2462966"/>
            <a:ext cx="2167717" cy="2167717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6" name="Text Placeholder 9"/>
          <p:cNvSpPr/>
          <p:nvPr>
            <p:ph type="body" sz="quarter" idx="21" hasCustomPrompt="1"/>
          </p:nvPr>
        </p:nvSpPr>
        <p:spPr>
          <a:xfrm>
            <a:off x="862474" y="3124818"/>
            <a:ext cx="2167715" cy="844011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Insert - text</a:t>
            </a:r>
          </a:p>
        </p:txBody>
      </p:sp>
      <p:sp>
        <p:nvSpPr>
          <p:cNvPr id="237" name="Text Placeholder 9"/>
          <p:cNvSpPr/>
          <p:nvPr>
            <p:ph type="body" sz="quarter" idx="22" hasCustomPrompt="1"/>
          </p:nvPr>
        </p:nvSpPr>
        <p:spPr>
          <a:xfrm>
            <a:off x="3491302" y="3124818"/>
            <a:ext cx="2161353" cy="844011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Insert - text</a:t>
            </a:r>
          </a:p>
        </p:txBody>
      </p:sp>
      <p:sp>
        <p:nvSpPr>
          <p:cNvPr id="238" name="Text Placeholder 9"/>
          <p:cNvSpPr/>
          <p:nvPr>
            <p:ph type="body" sz="quarter" idx="23" hasCustomPrompt="1"/>
          </p:nvPr>
        </p:nvSpPr>
        <p:spPr>
          <a:xfrm>
            <a:off x="6120050" y="3124818"/>
            <a:ext cx="2168716" cy="844011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Insert - text</a:t>
            </a:r>
          </a:p>
        </p:txBody>
      </p:sp>
      <p:sp>
        <p:nvSpPr>
          <p:cNvPr id="2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itle Text"/>
          <p:cNvSpPr txBox="1"/>
          <p:nvPr>
            <p:ph type="title"/>
          </p:nvPr>
        </p:nvSpPr>
        <p:spPr>
          <a:xfrm>
            <a:off x="4572000" y="415062"/>
            <a:ext cx="3708399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sp>
        <p:nvSpPr>
          <p:cNvPr id="247" name="Body Level One…"/>
          <p:cNvSpPr txBox="1"/>
          <p:nvPr>
            <p:ph type="body" sz="quarter" idx="1" hasCustomPrompt="1"/>
          </p:nvPr>
        </p:nvSpPr>
        <p:spPr>
          <a:xfrm>
            <a:off x="364152" y="992609"/>
            <a:ext cx="5296062" cy="992982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3400"/>
            </a:lvl1pPr>
            <a:lvl2pPr marL="781050" indent="-323850">
              <a:buFontTx/>
              <a:defRPr sz="3400"/>
            </a:lvl2pPr>
            <a:lvl3pPr marL="1303019" indent="-388619">
              <a:buFontTx/>
              <a:defRPr sz="3400"/>
            </a:lvl3pPr>
            <a:lvl4pPr marL="1803400" indent="-431800">
              <a:buFontTx/>
              <a:defRPr sz="3400"/>
            </a:lvl4pPr>
            <a:lvl5pPr marL="2260600" indent="-431800">
              <a:buFontTx/>
              <a:defRPr sz="3400"/>
            </a:lvl5pPr>
          </a:lstStyle>
          <a:p>
            <a:pPr/>
            <a:r>
              <a:t>Insert - 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8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249" name="Picture 22" descr="Picture 2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Picture 23" descr="Picture 2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251" name="Oval 11"/>
          <p:cNvSpPr/>
          <p:nvPr/>
        </p:nvSpPr>
        <p:spPr>
          <a:xfrm>
            <a:off x="528991" y="2102635"/>
            <a:ext cx="1847000" cy="1847000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2" name="Oval 12"/>
          <p:cNvSpPr/>
          <p:nvPr/>
        </p:nvSpPr>
        <p:spPr>
          <a:xfrm>
            <a:off x="4697477" y="2117749"/>
            <a:ext cx="1847000" cy="1847000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3" name="Oval 13"/>
          <p:cNvSpPr/>
          <p:nvPr/>
        </p:nvSpPr>
        <p:spPr>
          <a:xfrm>
            <a:off x="528991" y="4423669"/>
            <a:ext cx="1847000" cy="1847000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4" name="Oval 14"/>
          <p:cNvSpPr/>
          <p:nvPr/>
        </p:nvSpPr>
        <p:spPr>
          <a:xfrm>
            <a:off x="4697477" y="4438784"/>
            <a:ext cx="1847000" cy="1846999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5" name="Text Placeholder 3"/>
          <p:cNvSpPr/>
          <p:nvPr>
            <p:ph type="body" sz="quarter" idx="21" hasCustomPrompt="1"/>
          </p:nvPr>
        </p:nvSpPr>
        <p:spPr>
          <a:xfrm>
            <a:off x="2484438" y="2117500"/>
            <a:ext cx="2087562" cy="364549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defTabSz="832104">
              <a:spcBef>
                <a:spcPts val="900"/>
              </a:spcBef>
              <a:buSzTx/>
              <a:buFontTx/>
              <a:buNone/>
              <a:defRPr sz="1820">
                <a:solidFill>
                  <a:srgbClr val="6BD1D5"/>
                </a:solidFill>
              </a:defRPr>
            </a:lvl1pPr>
          </a:lstStyle>
          <a:p>
            <a:pPr/>
            <a:r>
              <a:t>Insert - title</a:t>
            </a:r>
          </a:p>
        </p:txBody>
      </p:sp>
      <p:sp>
        <p:nvSpPr>
          <p:cNvPr id="256" name="Text Placeholder 15"/>
          <p:cNvSpPr/>
          <p:nvPr>
            <p:ph type="body" sz="quarter" idx="22" hasCustomPrompt="1"/>
          </p:nvPr>
        </p:nvSpPr>
        <p:spPr>
          <a:xfrm>
            <a:off x="2484439" y="2482049"/>
            <a:ext cx="2087561" cy="146758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b="0" sz="1800"/>
            </a:lvl1pPr>
          </a:lstStyle>
          <a:p>
            <a:pPr/>
            <a:r>
              <a:t>Insert - body</a:t>
            </a:r>
          </a:p>
        </p:txBody>
      </p:sp>
      <p:sp>
        <p:nvSpPr>
          <p:cNvPr id="257" name="Text Placeholder 3"/>
          <p:cNvSpPr/>
          <p:nvPr>
            <p:ph type="body" sz="quarter" idx="23" hasCustomPrompt="1"/>
          </p:nvPr>
        </p:nvSpPr>
        <p:spPr>
          <a:xfrm>
            <a:off x="6659563" y="2117500"/>
            <a:ext cx="2087562" cy="364549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defTabSz="832104">
              <a:spcBef>
                <a:spcPts val="900"/>
              </a:spcBef>
              <a:buSzTx/>
              <a:buFontTx/>
              <a:buNone/>
              <a:defRPr sz="1820">
                <a:solidFill>
                  <a:srgbClr val="6BD1D5"/>
                </a:solidFill>
              </a:defRPr>
            </a:lvl1pPr>
          </a:lstStyle>
          <a:p>
            <a:pPr/>
            <a:r>
              <a:t>Insert - title</a:t>
            </a:r>
          </a:p>
        </p:txBody>
      </p:sp>
      <p:sp>
        <p:nvSpPr>
          <p:cNvPr id="258" name="Text Placeholder 15"/>
          <p:cNvSpPr/>
          <p:nvPr>
            <p:ph type="body" sz="quarter" idx="24" hasCustomPrompt="1"/>
          </p:nvPr>
        </p:nvSpPr>
        <p:spPr>
          <a:xfrm>
            <a:off x="6659564" y="2482049"/>
            <a:ext cx="2087561" cy="146758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b="0" sz="1800"/>
            </a:lvl1pPr>
          </a:lstStyle>
          <a:p>
            <a:pPr/>
            <a:r>
              <a:t>Insert - body</a:t>
            </a:r>
          </a:p>
        </p:txBody>
      </p:sp>
      <p:sp>
        <p:nvSpPr>
          <p:cNvPr id="259" name="Text Placeholder 3"/>
          <p:cNvSpPr/>
          <p:nvPr>
            <p:ph type="body" sz="quarter" idx="25" hasCustomPrompt="1"/>
          </p:nvPr>
        </p:nvSpPr>
        <p:spPr>
          <a:xfrm>
            <a:off x="2492950" y="4446092"/>
            <a:ext cx="2087562" cy="364549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defTabSz="832104">
              <a:spcBef>
                <a:spcPts val="900"/>
              </a:spcBef>
              <a:buSzTx/>
              <a:buFontTx/>
              <a:buNone/>
              <a:defRPr sz="1820">
                <a:solidFill>
                  <a:srgbClr val="6BD1D5"/>
                </a:solidFill>
              </a:defRPr>
            </a:lvl1pPr>
          </a:lstStyle>
          <a:p>
            <a:pPr/>
            <a:r>
              <a:t>Insert - title</a:t>
            </a:r>
          </a:p>
        </p:txBody>
      </p:sp>
      <p:sp>
        <p:nvSpPr>
          <p:cNvPr id="260" name="Text Placeholder 15"/>
          <p:cNvSpPr/>
          <p:nvPr>
            <p:ph type="body" sz="quarter" idx="26" hasCustomPrompt="1"/>
          </p:nvPr>
        </p:nvSpPr>
        <p:spPr>
          <a:xfrm>
            <a:off x="2492952" y="4810640"/>
            <a:ext cx="2087562" cy="146758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b="0" sz="1800"/>
            </a:lvl1pPr>
          </a:lstStyle>
          <a:p>
            <a:pPr/>
            <a:r>
              <a:t>Insert - body</a:t>
            </a:r>
          </a:p>
        </p:txBody>
      </p:sp>
      <p:sp>
        <p:nvSpPr>
          <p:cNvPr id="261" name="Text Placeholder 3"/>
          <p:cNvSpPr/>
          <p:nvPr>
            <p:ph type="body" sz="quarter" idx="27" hasCustomPrompt="1"/>
          </p:nvPr>
        </p:nvSpPr>
        <p:spPr>
          <a:xfrm>
            <a:off x="6661150" y="4438784"/>
            <a:ext cx="2087562" cy="364549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defTabSz="832104">
              <a:spcBef>
                <a:spcPts val="900"/>
              </a:spcBef>
              <a:buSzTx/>
              <a:buFontTx/>
              <a:buNone/>
              <a:defRPr sz="1820">
                <a:solidFill>
                  <a:srgbClr val="6BD1D5"/>
                </a:solidFill>
              </a:defRPr>
            </a:lvl1pPr>
          </a:lstStyle>
          <a:p>
            <a:pPr/>
            <a:r>
              <a:t>Insert - title</a:t>
            </a:r>
          </a:p>
        </p:txBody>
      </p:sp>
      <p:sp>
        <p:nvSpPr>
          <p:cNvPr id="262" name="Text Placeholder 15"/>
          <p:cNvSpPr/>
          <p:nvPr>
            <p:ph type="body" sz="quarter" idx="28" hasCustomPrompt="1"/>
          </p:nvPr>
        </p:nvSpPr>
        <p:spPr>
          <a:xfrm>
            <a:off x="6661152" y="4803332"/>
            <a:ext cx="2087562" cy="146758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b="0" sz="1800"/>
            </a:lvl1pPr>
          </a:lstStyle>
          <a:p>
            <a:pPr/>
            <a:r>
              <a:t>Insert - body</a:t>
            </a:r>
          </a:p>
        </p:txBody>
      </p:sp>
      <p:sp>
        <p:nvSpPr>
          <p:cNvPr id="2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71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pic>
        <p:nvPicPr>
          <p:cNvPr id="272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3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Oval 10"/>
          <p:cNvSpPr/>
          <p:nvPr/>
        </p:nvSpPr>
        <p:spPr>
          <a:xfrm>
            <a:off x="702546" y="2802172"/>
            <a:ext cx="1553961" cy="1553961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5" name="Oval 11"/>
          <p:cNvSpPr/>
          <p:nvPr/>
        </p:nvSpPr>
        <p:spPr>
          <a:xfrm>
            <a:off x="2753804" y="1831312"/>
            <a:ext cx="3662086" cy="3662086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6" name="Oval 12"/>
          <p:cNvSpPr/>
          <p:nvPr/>
        </p:nvSpPr>
        <p:spPr>
          <a:xfrm>
            <a:off x="6890419" y="2792984"/>
            <a:ext cx="1553961" cy="1553961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7" name="Body Level One…"/>
          <p:cNvSpPr txBox="1"/>
          <p:nvPr>
            <p:ph type="body" sz="quarter" idx="1" hasCustomPrompt="1"/>
          </p:nvPr>
        </p:nvSpPr>
        <p:spPr>
          <a:xfrm>
            <a:off x="395668" y="3147959"/>
            <a:ext cx="2167716" cy="844011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algn="ctr">
              <a:buSzTx/>
              <a:buFontTx/>
              <a:buNone/>
              <a:defRPr spc="300" sz="1800">
                <a:solidFill>
                  <a:srgbClr val="091932"/>
                </a:solidFill>
              </a:defRPr>
            </a:lvl1pPr>
            <a:lvl2pPr marL="628650" indent="-171450" algn="ctr">
              <a:buFontTx/>
              <a:defRPr spc="300" sz="1800">
                <a:solidFill>
                  <a:srgbClr val="091932"/>
                </a:solidFill>
              </a:defRPr>
            </a:lvl2pPr>
            <a:lvl3pPr marL="1120139" indent="-205739" algn="ctr">
              <a:buFontTx/>
              <a:defRPr spc="300" sz="1800">
                <a:solidFill>
                  <a:srgbClr val="091932"/>
                </a:solidFill>
              </a:defRPr>
            </a:lvl3pPr>
            <a:lvl4pPr marL="1600200" indent="-228600" algn="ctr">
              <a:buFontTx/>
              <a:defRPr spc="300" sz="1800">
                <a:solidFill>
                  <a:srgbClr val="091932"/>
                </a:solidFill>
              </a:defRPr>
            </a:lvl4pPr>
            <a:lvl5pPr marL="2057400" indent="-228600" algn="ctr">
              <a:buFontTx/>
              <a:defRPr spc="300" sz="1800">
                <a:solidFill>
                  <a:srgbClr val="091932"/>
                </a:solidFill>
              </a:defRPr>
            </a:lvl5pPr>
          </a:lstStyle>
          <a:p>
            <a:pPr/>
            <a:r>
              <a:t>LESS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78" name="Text Placeholder 9"/>
          <p:cNvSpPr txBox="1"/>
          <p:nvPr/>
        </p:nvSpPr>
        <p:spPr>
          <a:xfrm>
            <a:off x="6628762" y="3384545"/>
            <a:ext cx="207727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 defTabSz="914400">
              <a:lnSpc>
                <a:spcPct val="90000"/>
              </a:lnSpc>
              <a:spcBef>
                <a:spcPts val="1000"/>
              </a:spcBef>
              <a:defRPr b="1" spc="300" sz="1800">
                <a:solidFill>
                  <a:srgbClr val="091932"/>
                </a:solidFill>
              </a:defRPr>
            </a:lvl1pPr>
          </a:lstStyle>
          <a:p>
            <a:pPr/>
            <a:r>
              <a:t>MORE</a:t>
            </a:r>
          </a:p>
        </p:txBody>
      </p:sp>
      <p:sp>
        <p:nvSpPr>
          <p:cNvPr id="279" name="Text Placeholder 16"/>
          <p:cNvSpPr/>
          <p:nvPr>
            <p:ph type="body" sz="quarter" idx="21" hasCustomPrompt="1"/>
          </p:nvPr>
        </p:nvSpPr>
        <p:spPr>
          <a:xfrm>
            <a:off x="2946720" y="2558588"/>
            <a:ext cx="3272301" cy="110295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 algn="ctr">
              <a:buSzTx/>
              <a:buFontTx/>
              <a:buNone/>
              <a:defRPr sz="2400">
                <a:solidFill>
                  <a:srgbClr val="091932"/>
                </a:solidFill>
              </a:defRPr>
            </a:lvl1pPr>
          </a:lstStyle>
          <a:p>
            <a:pPr/>
            <a:r>
              <a:t>Insert - question</a:t>
            </a:r>
          </a:p>
        </p:txBody>
      </p:sp>
      <p:sp>
        <p:nvSpPr>
          <p:cNvPr id="280" name="Text Placeholder 16"/>
          <p:cNvSpPr/>
          <p:nvPr>
            <p:ph type="body" sz="quarter" idx="22" hasCustomPrompt="1"/>
          </p:nvPr>
        </p:nvSpPr>
        <p:spPr>
          <a:xfrm>
            <a:off x="2943942" y="4217663"/>
            <a:ext cx="3272300" cy="110295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 algn="ctr">
              <a:buSzTx/>
              <a:buFontTx/>
              <a:buNone/>
              <a:defRPr sz="6000">
                <a:solidFill>
                  <a:srgbClr val="091932"/>
                </a:solidFill>
              </a:defRPr>
            </a:lvl1pPr>
          </a:lstStyle>
          <a:p>
            <a:pPr/>
            <a:r>
              <a:t>##</a:t>
            </a:r>
          </a:p>
        </p:txBody>
      </p:sp>
      <p:sp>
        <p:nvSpPr>
          <p:cNvPr id="281" name="TextBox 23"/>
          <p:cNvSpPr txBox="1"/>
          <p:nvPr/>
        </p:nvSpPr>
        <p:spPr>
          <a:xfrm>
            <a:off x="329782" y="934432"/>
            <a:ext cx="5299025" cy="612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b="1" sz="3400">
                <a:solidFill>
                  <a:srgbClr val="091932"/>
                </a:solidFill>
              </a:defRPr>
            </a:lvl1pPr>
          </a:lstStyle>
          <a:p>
            <a:pPr/>
            <a:r>
              <a:t>Less or more</a:t>
            </a:r>
          </a:p>
        </p:txBody>
      </p:sp>
      <p:sp>
        <p:nvSpPr>
          <p:cNvPr id="282" name="Slide Number"/>
          <p:cNvSpPr txBox="1"/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90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pic>
        <p:nvPicPr>
          <p:cNvPr id="291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2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Oval 11"/>
          <p:cNvSpPr/>
          <p:nvPr/>
        </p:nvSpPr>
        <p:spPr>
          <a:xfrm>
            <a:off x="6583043" y="2856508"/>
            <a:ext cx="2167717" cy="2167716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94" name="Text Placeholder 9"/>
          <p:cNvSpPr txBox="1"/>
          <p:nvPr/>
        </p:nvSpPr>
        <p:spPr>
          <a:xfrm>
            <a:off x="6628762" y="3384545"/>
            <a:ext cx="207727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 defTabSz="914400">
              <a:lnSpc>
                <a:spcPct val="90000"/>
              </a:lnSpc>
              <a:spcBef>
                <a:spcPts val="1000"/>
              </a:spcBef>
              <a:defRPr b="1" spc="300" sz="1800">
                <a:solidFill>
                  <a:srgbClr val="091932"/>
                </a:solidFill>
              </a:defRPr>
            </a:lvl1pPr>
          </a:lstStyle>
          <a:p>
            <a:pPr/>
            <a:r>
              <a:t>MORE</a:t>
            </a:r>
          </a:p>
        </p:txBody>
      </p:sp>
      <p:sp>
        <p:nvSpPr>
          <p:cNvPr id="295" name="TextBox 14"/>
          <p:cNvSpPr txBox="1"/>
          <p:nvPr/>
        </p:nvSpPr>
        <p:spPr>
          <a:xfrm>
            <a:off x="329782" y="934432"/>
            <a:ext cx="5299025" cy="612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b="1" sz="3400">
                <a:solidFill>
                  <a:srgbClr val="091932"/>
                </a:solidFill>
              </a:defRPr>
            </a:lvl1pPr>
          </a:lstStyle>
          <a:p>
            <a:pPr/>
            <a:r>
              <a:t>Less or more</a:t>
            </a:r>
          </a:p>
        </p:txBody>
      </p:sp>
      <p:sp>
        <p:nvSpPr>
          <p:cNvPr id="296" name="Oval 15"/>
          <p:cNvSpPr/>
          <p:nvPr/>
        </p:nvSpPr>
        <p:spPr>
          <a:xfrm>
            <a:off x="2753804" y="1831312"/>
            <a:ext cx="3662086" cy="3662086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97" name="Body Level One…"/>
          <p:cNvSpPr txBox="1"/>
          <p:nvPr>
            <p:ph type="body" sz="quarter" idx="1" hasCustomPrompt="1"/>
          </p:nvPr>
        </p:nvSpPr>
        <p:spPr>
          <a:xfrm>
            <a:off x="6696465" y="3705785"/>
            <a:ext cx="1924685" cy="110294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 algn="ctr">
              <a:buSzTx/>
              <a:buFontTx/>
              <a:buNone/>
              <a:defRPr sz="4800">
                <a:solidFill>
                  <a:srgbClr val="FFFFFF"/>
                </a:solidFill>
              </a:defRPr>
            </a:lvl1pPr>
            <a:lvl2pPr marL="914400" indent="-457200" algn="ctr">
              <a:buFontTx/>
              <a:defRPr sz="4800">
                <a:solidFill>
                  <a:srgbClr val="FFFFFF"/>
                </a:solidFill>
              </a:defRPr>
            </a:lvl2pPr>
            <a:lvl3pPr marL="1463039" indent="-548639" algn="ctr">
              <a:buFontTx/>
              <a:defRPr sz="4800">
                <a:solidFill>
                  <a:srgbClr val="FFFFFF"/>
                </a:solidFill>
              </a:defRPr>
            </a:lvl3pPr>
            <a:lvl4pPr marL="1981200" indent="-609600" algn="ctr">
              <a:buFontTx/>
              <a:defRPr sz="4800">
                <a:solidFill>
                  <a:srgbClr val="FFFFFF"/>
                </a:solidFill>
              </a:defRPr>
            </a:lvl4pPr>
            <a:lvl5pPr marL="2438400" indent="-609600" algn="ctr">
              <a:buFontTx/>
              <a:defRPr sz="4800">
                <a:solidFill>
                  <a:srgbClr val="FFFFFF"/>
                </a:solidFill>
              </a:defRPr>
            </a:lvl5pPr>
          </a:lstStyle>
          <a:p>
            <a:pPr/>
            <a:r>
              <a:t>##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98" name="Text Placeholder 16"/>
          <p:cNvSpPr/>
          <p:nvPr>
            <p:ph type="body" sz="quarter" idx="21" hasCustomPrompt="1"/>
          </p:nvPr>
        </p:nvSpPr>
        <p:spPr>
          <a:xfrm>
            <a:off x="2946720" y="2558588"/>
            <a:ext cx="3272301" cy="110295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 algn="ctr">
              <a:buSzTx/>
              <a:buFontTx/>
              <a:buNone/>
              <a:defRPr sz="2400">
                <a:solidFill>
                  <a:srgbClr val="091932"/>
                </a:solidFill>
              </a:defRPr>
            </a:lvl1pPr>
          </a:lstStyle>
          <a:p>
            <a:pPr/>
            <a:r>
              <a:t>Insert - question</a:t>
            </a:r>
          </a:p>
        </p:txBody>
      </p:sp>
      <p:sp>
        <p:nvSpPr>
          <p:cNvPr id="299" name="Text Placeholder 16"/>
          <p:cNvSpPr/>
          <p:nvPr>
            <p:ph type="body" sz="quarter" idx="22" hasCustomPrompt="1"/>
          </p:nvPr>
        </p:nvSpPr>
        <p:spPr>
          <a:xfrm>
            <a:off x="2943942" y="4217663"/>
            <a:ext cx="3272300" cy="110295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 algn="ctr">
              <a:buSzTx/>
              <a:buFontTx/>
              <a:buNone/>
              <a:defRPr sz="6000">
                <a:solidFill>
                  <a:srgbClr val="091932"/>
                </a:solidFill>
              </a:defRPr>
            </a:lvl1pPr>
          </a:lstStyle>
          <a:p>
            <a:pPr/>
            <a:r>
              <a:t>##</a:t>
            </a:r>
          </a:p>
        </p:txBody>
      </p:sp>
      <p:sp>
        <p:nvSpPr>
          <p:cNvPr id="300" name="Slide Number"/>
          <p:cNvSpPr txBox="1"/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08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pic>
        <p:nvPicPr>
          <p:cNvPr id="309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0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11" name="Oval 10"/>
          <p:cNvSpPr/>
          <p:nvPr/>
        </p:nvSpPr>
        <p:spPr>
          <a:xfrm>
            <a:off x="395669" y="2876195"/>
            <a:ext cx="2167716" cy="2167717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2" name="Body Level One…"/>
          <p:cNvSpPr txBox="1"/>
          <p:nvPr>
            <p:ph type="body" sz="quarter" idx="1" hasCustomPrompt="1"/>
          </p:nvPr>
        </p:nvSpPr>
        <p:spPr>
          <a:xfrm>
            <a:off x="395668" y="3147959"/>
            <a:ext cx="2167716" cy="844011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>
            <a:lvl1pPr marL="0" indent="0" algn="ctr">
              <a:buSzTx/>
              <a:buFontTx/>
              <a:buNone/>
              <a:defRPr spc="300" sz="1800">
                <a:solidFill>
                  <a:srgbClr val="091932"/>
                </a:solidFill>
              </a:defRPr>
            </a:lvl1pPr>
            <a:lvl2pPr marL="628650" indent="-171450" algn="ctr">
              <a:buFontTx/>
              <a:defRPr spc="300" sz="1800">
                <a:solidFill>
                  <a:srgbClr val="091932"/>
                </a:solidFill>
              </a:defRPr>
            </a:lvl2pPr>
            <a:lvl3pPr marL="1120139" indent="-205739" algn="ctr">
              <a:buFontTx/>
              <a:defRPr spc="300" sz="1800">
                <a:solidFill>
                  <a:srgbClr val="091932"/>
                </a:solidFill>
              </a:defRPr>
            </a:lvl3pPr>
            <a:lvl4pPr marL="1600200" indent="-228600" algn="ctr">
              <a:buFontTx/>
              <a:defRPr spc="300" sz="1800">
                <a:solidFill>
                  <a:srgbClr val="091932"/>
                </a:solidFill>
              </a:defRPr>
            </a:lvl4pPr>
            <a:lvl5pPr marL="2057400" indent="-228600" algn="ctr">
              <a:buFontTx/>
              <a:defRPr spc="300" sz="1800">
                <a:solidFill>
                  <a:srgbClr val="091932"/>
                </a:solidFill>
              </a:defRPr>
            </a:lvl5pPr>
          </a:lstStyle>
          <a:p>
            <a:pPr/>
            <a:r>
              <a:t>LESS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13" name="TextBox 14"/>
          <p:cNvSpPr txBox="1"/>
          <p:nvPr/>
        </p:nvSpPr>
        <p:spPr>
          <a:xfrm>
            <a:off x="329782" y="934432"/>
            <a:ext cx="5299025" cy="612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b="1" sz="3400">
                <a:solidFill>
                  <a:srgbClr val="091932"/>
                </a:solidFill>
              </a:defRPr>
            </a:lvl1pPr>
          </a:lstStyle>
          <a:p>
            <a:pPr/>
            <a:r>
              <a:t>Less or more</a:t>
            </a:r>
          </a:p>
        </p:txBody>
      </p:sp>
      <p:sp>
        <p:nvSpPr>
          <p:cNvPr id="314" name="Oval 15"/>
          <p:cNvSpPr/>
          <p:nvPr/>
        </p:nvSpPr>
        <p:spPr>
          <a:xfrm>
            <a:off x="2753804" y="1831312"/>
            <a:ext cx="3662086" cy="3662086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5" name="Text Placeholder 16"/>
          <p:cNvSpPr/>
          <p:nvPr>
            <p:ph type="body" sz="quarter" idx="21" hasCustomPrompt="1"/>
          </p:nvPr>
        </p:nvSpPr>
        <p:spPr>
          <a:xfrm>
            <a:off x="508817" y="3728442"/>
            <a:ext cx="1924686" cy="110295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 algn="ctr">
              <a:buSzTx/>
              <a:buFontTx/>
              <a:buNone/>
              <a:defRPr sz="4800">
                <a:solidFill>
                  <a:srgbClr val="FFFFFF"/>
                </a:solidFill>
              </a:defRPr>
            </a:lvl1pPr>
          </a:lstStyle>
          <a:p>
            <a:pPr/>
            <a:r>
              <a:t>##</a:t>
            </a:r>
          </a:p>
        </p:txBody>
      </p:sp>
      <p:sp>
        <p:nvSpPr>
          <p:cNvPr id="316" name="Text Placeholder 16"/>
          <p:cNvSpPr/>
          <p:nvPr>
            <p:ph type="body" sz="quarter" idx="22" hasCustomPrompt="1"/>
          </p:nvPr>
        </p:nvSpPr>
        <p:spPr>
          <a:xfrm>
            <a:off x="2946720" y="2558588"/>
            <a:ext cx="3272301" cy="110295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 algn="ctr">
              <a:buSzTx/>
              <a:buFontTx/>
              <a:buNone/>
              <a:defRPr sz="2400">
                <a:solidFill>
                  <a:srgbClr val="091932"/>
                </a:solidFill>
              </a:defRPr>
            </a:lvl1pPr>
          </a:lstStyle>
          <a:p>
            <a:pPr/>
            <a:r>
              <a:t>Insert - question</a:t>
            </a:r>
          </a:p>
        </p:txBody>
      </p:sp>
      <p:sp>
        <p:nvSpPr>
          <p:cNvPr id="317" name="Text Placeholder 16"/>
          <p:cNvSpPr/>
          <p:nvPr>
            <p:ph type="body" sz="quarter" idx="23" hasCustomPrompt="1"/>
          </p:nvPr>
        </p:nvSpPr>
        <p:spPr>
          <a:xfrm>
            <a:off x="2943942" y="4217663"/>
            <a:ext cx="3272300" cy="110295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 algn="ctr">
              <a:buSzTx/>
              <a:buFontTx/>
              <a:buNone/>
              <a:defRPr sz="6000">
                <a:solidFill>
                  <a:srgbClr val="091932"/>
                </a:solidFill>
              </a:defRPr>
            </a:lvl1pPr>
          </a:lstStyle>
          <a:p>
            <a:pPr/>
            <a:r>
              <a:t>##</a:t>
            </a:r>
          </a:p>
        </p:txBody>
      </p:sp>
      <p:sp>
        <p:nvSpPr>
          <p:cNvPr id="318" name="Slide Number"/>
          <p:cNvSpPr txBox="1"/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26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pic>
        <p:nvPicPr>
          <p:cNvPr id="327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8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29" name="Body Level One…"/>
          <p:cNvSpPr txBox="1"/>
          <p:nvPr>
            <p:ph type="body" sz="quarter" idx="1" hasCustomPrompt="1"/>
          </p:nvPr>
        </p:nvSpPr>
        <p:spPr>
          <a:xfrm>
            <a:off x="364152" y="992611"/>
            <a:ext cx="5296062" cy="650075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pPr/>
            <a:r>
              <a:t>Insert – gallery 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30" name="Rectangle 2"/>
          <p:cNvSpPr/>
          <p:nvPr/>
        </p:nvSpPr>
        <p:spPr>
          <a:xfrm>
            <a:off x="395287" y="1634593"/>
            <a:ext cx="6458432" cy="43056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331" name="Picture 23" descr="Picture 2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482462" y="1095802"/>
            <a:ext cx="369409" cy="369409"/>
          </a:xfrm>
          <a:prstGeom prst="rect">
            <a:avLst/>
          </a:prstGeom>
          <a:ln w="12700">
            <a:miter lim="400000"/>
          </a:ln>
        </p:spPr>
      </p:pic>
      <p:sp>
        <p:nvSpPr>
          <p:cNvPr id="332" name="Rectangle 25"/>
          <p:cNvSpPr/>
          <p:nvPr/>
        </p:nvSpPr>
        <p:spPr>
          <a:xfrm>
            <a:off x="533644" y="6288671"/>
            <a:ext cx="1802940" cy="6671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grpSp>
        <p:nvGrpSpPr>
          <p:cNvPr id="339" name="Group 7"/>
          <p:cNvGrpSpPr/>
          <p:nvPr/>
        </p:nvGrpSpPr>
        <p:grpSpPr>
          <a:xfrm>
            <a:off x="395288" y="6073323"/>
            <a:ext cx="2079654" cy="285845"/>
            <a:chOff x="0" y="0"/>
            <a:chExt cx="2079653" cy="285844"/>
          </a:xfrm>
        </p:grpSpPr>
        <p:grpSp>
          <p:nvGrpSpPr>
            <p:cNvPr id="337" name="Group 6"/>
            <p:cNvGrpSpPr/>
            <p:nvPr/>
          </p:nvGrpSpPr>
          <p:grpSpPr>
            <a:xfrm>
              <a:off x="0" y="0"/>
              <a:ext cx="2079654" cy="283223"/>
              <a:chOff x="0" y="0"/>
              <a:chExt cx="2079653" cy="283222"/>
            </a:xfrm>
          </p:grpSpPr>
          <p:grpSp>
            <p:nvGrpSpPr>
              <p:cNvPr id="335" name="Group 17"/>
              <p:cNvGrpSpPr/>
              <p:nvPr/>
            </p:nvGrpSpPr>
            <p:grpSpPr>
              <a:xfrm>
                <a:off x="0" y="-1"/>
                <a:ext cx="2079654" cy="283224"/>
                <a:chOff x="0" y="0"/>
                <a:chExt cx="2079653" cy="283222"/>
              </a:xfrm>
            </p:grpSpPr>
            <p:sp>
              <p:nvSpPr>
                <p:cNvPr id="333" name="Oval 21"/>
                <p:cNvSpPr/>
                <p:nvPr/>
              </p:nvSpPr>
              <p:spPr>
                <a:xfrm>
                  <a:off x="0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34" name="Oval 24"/>
                <p:cNvSpPr/>
                <p:nvPr/>
              </p:nvSpPr>
              <p:spPr>
                <a:xfrm>
                  <a:off x="1796431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</p:grpSp>
          <p:sp>
            <p:nvSpPr>
              <p:cNvPr id="336" name="Rectangle 4"/>
              <p:cNvSpPr/>
              <p:nvPr/>
            </p:nvSpPr>
            <p:spPr>
              <a:xfrm>
                <a:off x="122603" y="2317"/>
                <a:ext cx="1836891" cy="280905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338" name="TextBox 28"/>
            <p:cNvSpPr txBox="1"/>
            <p:nvPr/>
          </p:nvSpPr>
          <p:spPr>
            <a:xfrm>
              <a:off x="0" y="3906"/>
              <a:ext cx="2079652" cy="281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 defTabSz="457200">
                <a:defRPr b="1" spc="300" sz="1200"/>
              </a:lvl1pPr>
            </a:lstStyle>
            <a:p>
              <a:pPr/>
              <a:r>
                <a:t>VIEW GALLERY</a:t>
              </a:r>
            </a:p>
          </p:txBody>
        </p:sp>
      </p:grpSp>
      <p:sp>
        <p:nvSpPr>
          <p:cNvPr id="340" name="Slide Number"/>
          <p:cNvSpPr txBox="1"/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Picture 10" descr="Pictur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72833" y="1092240"/>
            <a:ext cx="374318" cy="374318"/>
          </a:xfrm>
          <a:prstGeom prst="rect">
            <a:avLst/>
          </a:prstGeom>
          <a:ln w="12700">
            <a:miter lim="400000"/>
          </a:ln>
        </p:spPr>
      </p:pic>
      <p:sp>
        <p:nvSpPr>
          <p:cNvPr id="348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49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pic>
        <p:nvPicPr>
          <p:cNvPr id="350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1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52" name="Body Level One…"/>
          <p:cNvSpPr txBox="1"/>
          <p:nvPr>
            <p:ph type="body" sz="quarter" idx="1" hasCustomPrompt="1"/>
          </p:nvPr>
        </p:nvSpPr>
        <p:spPr>
          <a:xfrm>
            <a:off x="364152" y="992611"/>
            <a:ext cx="5296062" cy="650075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pPr/>
            <a:r>
              <a:t>Insert – video 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3" name="Rectangle 2"/>
          <p:cNvSpPr/>
          <p:nvPr/>
        </p:nvSpPr>
        <p:spPr>
          <a:xfrm>
            <a:off x="395286" y="1634592"/>
            <a:ext cx="7451864" cy="41916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grpSp>
        <p:nvGrpSpPr>
          <p:cNvPr id="360" name="Group 4"/>
          <p:cNvGrpSpPr/>
          <p:nvPr/>
        </p:nvGrpSpPr>
        <p:grpSpPr>
          <a:xfrm>
            <a:off x="395288" y="6073323"/>
            <a:ext cx="2079654" cy="285845"/>
            <a:chOff x="0" y="0"/>
            <a:chExt cx="2079653" cy="285844"/>
          </a:xfrm>
        </p:grpSpPr>
        <p:grpSp>
          <p:nvGrpSpPr>
            <p:cNvPr id="358" name="Group 18"/>
            <p:cNvGrpSpPr/>
            <p:nvPr/>
          </p:nvGrpSpPr>
          <p:grpSpPr>
            <a:xfrm>
              <a:off x="0" y="0"/>
              <a:ext cx="2079654" cy="283223"/>
              <a:chOff x="0" y="0"/>
              <a:chExt cx="2079653" cy="283222"/>
            </a:xfrm>
          </p:grpSpPr>
          <p:grpSp>
            <p:nvGrpSpPr>
              <p:cNvPr id="356" name="Group 21"/>
              <p:cNvGrpSpPr/>
              <p:nvPr/>
            </p:nvGrpSpPr>
            <p:grpSpPr>
              <a:xfrm>
                <a:off x="0" y="-1"/>
                <a:ext cx="2079654" cy="283224"/>
                <a:chOff x="0" y="0"/>
                <a:chExt cx="2079653" cy="283222"/>
              </a:xfrm>
            </p:grpSpPr>
            <p:sp>
              <p:nvSpPr>
                <p:cNvPr id="354" name="Oval 23"/>
                <p:cNvSpPr/>
                <p:nvPr/>
              </p:nvSpPr>
              <p:spPr>
                <a:xfrm>
                  <a:off x="0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55" name="Oval 24"/>
                <p:cNvSpPr/>
                <p:nvPr/>
              </p:nvSpPr>
              <p:spPr>
                <a:xfrm>
                  <a:off x="1796431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</p:grpSp>
          <p:sp>
            <p:nvSpPr>
              <p:cNvPr id="357" name="Rectangle 22"/>
              <p:cNvSpPr/>
              <p:nvPr/>
            </p:nvSpPr>
            <p:spPr>
              <a:xfrm>
                <a:off x="122603" y="2317"/>
                <a:ext cx="1836891" cy="280905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359" name="TextBox 25"/>
            <p:cNvSpPr txBox="1"/>
            <p:nvPr/>
          </p:nvSpPr>
          <p:spPr>
            <a:xfrm>
              <a:off x="0" y="3906"/>
              <a:ext cx="2079652" cy="281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 defTabSz="457200">
                <a:defRPr b="1" spc="300" sz="1200"/>
              </a:lvl1pPr>
            </a:lstStyle>
            <a:p>
              <a:pPr/>
              <a:r>
                <a:t>VIEW VIDEO</a:t>
              </a:r>
            </a:p>
          </p:txBody>
        </p:sp>
      </p:grpSp>
      <p:sp>
        <p:nvSpPr>
          <p:cNvPr id="361" name="Rectangle 26"/>
          <p:cNvSpPr/>
          <p:nvPr/>
        </p:nvSpPr>
        <p:spPr>
          <a:xfrm>
            <a:off x="533644" y="6288671"/>
            <a:ext cx="1802940" cy="6671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62" name="Slide Number"/>
          <p:cNvSpPr txBox="1"/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137"/>
          <p:cNvSpPr/>
          <p:nvPr/>
        </p:nvSpPr>
        <p:spPr>
          <a:xfrm>
            <a:off x="-1767808" y="-1263732"/>
            <a:ext cx="6488016" cy="6488016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</a:p>
        </p:txBody>
      </p:sp>
      <p:sp>
        <p:nvSpPr>
          <p:cNvPr id="28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9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pic>
        <p:nvPicPr>
          <p:cNvPr id="30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Body Level One…"/>
          <p:cNvSpPr txBox="1"/>
          <p:nvPr>
            <p:ph type="body" sz="quarter" idx="1" hasCustomPrompt="1"/>
          </p:nvPr>
        </p:nvSpPr>
        <p:spPr>
          <a:xfrm>
            <a:off x="349946" y="1026912"/>
            <a:ext cx="2801937" cy="359904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2000">
                <a:solidFill>
                  <a:srgbClr val="091932"/>
                </a:solidFill>
              </a:defRPr>
            </a:lvl1pPr>
            <a:lvl2pPr marL="647700" indent="-190500">
              <a:buFontTx/>
              <a:defRPr sz="2000">
                <a:solidFill>
                  <a:srgbClr val="091932"/>
                </a:solidFill>
              </a:defRPr>
            </a:lvl2pPr>
            <a:lvl3pPr marL="1143000" indent="-228600">
              <a:buFontTx/>
              <a:defRPr sz="2000">
                <a:solidFill>
                  <a:srgbClr val="091932"/>
                </a:solidFill>
              </a:defRPr>
            </a:lvl3pPr>
            <a:lvl4pPr marL="1625600" indent="-254000">
              <a:buFontTx/>
              <a:defRPr sz="2000">
                <a:solidFill>
                  <a:srgbClr val="091932"/>
                </a:solidFill>
              </a:defRPr>
            </a:lvl4pPr>
            <a:lvl5pPr marL="2082800" indent="-254000">
              <a:buFontTx/>
              <a:defRPr sz="2000">
                <a:solidFill>
                  <a:srgbClr val="091932"/>
                </a:solidFill>
              </a:defRPr>
            </a:lvl5pPr>
          </a:lstStyle>
          <a:p>
            <a:pPr/>
            <a:r>
              <a:t>Insert - Main Enquiry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3" name="Text Placeholder 12"/>
          <p:cNvSpPr/>
          <p:nvPr>
            <p:ph type="body" sz="quarter" idx="21" hasCustomPrompt="1"/>
          </p:nvPr>
        </p:nvSpPr>
        <p:spPr>
          <a:xfrm>
            <a:off x="349945" y="1276845"/>
            <a:ext cx="5290498" cy="159519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</a:lstStyle>
          <a:p>
            <a:pPr/>
            <a:r>
              <a:t>Insert - title Insert - title  Insert - title</a:t>
            </a:r>
          </a:p>
        </p:txBody>
      </p:sp>
      <p:sp>
        <p:nvSpPr>
          <p:cNvPr id="34" name="Text Placeholder 14"/>
          <p:cNvSpPr/>
          <p:nvPr>
            <p:ph type="body" sz="quarter" idx="22" hasCustomPrompt="1"/>
          </p:nvPr>
        </p:nvSpPr>
        <p:spPr>
          <a:xfrm>
            <a:off x="349946" y="2850835"/>
            <a:ext cx="3542323" cy="3548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 defTabSz="786384">
              <a:spcBef>
                <a:spcPts val="800"/>
              </a:spcBef>
              <a:buSzTx/>
              <a:buFontTx/>
              <a:buNone/>
              <a:defRPr sz="1720">
                <a:solidFill>
                  <a:srgbClr val="091932"/>
                </a:solidFill>
              </a:defRPr>
            </a:lvl1pPr>
          </a:lstStyle>
          <a:p>
            <a:pPr/>
            <a:r>
              <a:t>Insert - Learning Outcomes</a:t>
            </a:r>
          </a:p>
        </p:txBody>
      </p:sp>
      <p:grpSp>
        <p:nvGrpSpPr>
          <p:cNvPr id="37" name="Group 162"/>
          <p:cNvGrpSpPr/>
          <p:nvPr/>
        </p:nvGrpSpPr>
        <p:grpSpPr>
          <a:xfrm>
            <a:off x="155577" y="3447047"/>
            <a:ext cx="1903131" cy="1921049"/>
            <a:chOff x="0" y="0"/>
            <a:chExt cx="1903130" cy="1921047"/>
          </a:xfrm>
        </p:grpSpPr>
        <p:sp>
          <p:nvSpPr>
            <p:cNvPr id="35" name="Shape 159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fill="norm" stroke="1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100">
                  <a:solidFill>
                    <a:srgbClr val="464646"/>
                  </a:solidFill>
                </a:defRPr>
              </a:pPr>
            </a:p>
          </p:txBody>
        </p:sp>
        <p:sp>
          <p:nvSpPr>
            <p:cNvPr id="36" name="Shape 161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b="1" sz="1300">
                  <a:solidFill>
                    <a:srgbClr val="091932"/>
                  </a:solidFill>
                </a:defRPr>
              </a:lvl1pPr>
            </a:lstStyle>
            <a:p>
              <a:pPr/>
              <a:r>
                <a:t>01</a:t>
              </a:r>
            </a:p>
          </p:txBody>
        </p:sp>
      </p:grpSp>
      <p:grpSp>
        <p:nvGrpSpPr>
          <p:cNvPr id="40" name="Group 166"/>
          <p:cNvGrpSpPr/>
          <p:nvPr/>
        </p:nvGrpSpPr>
        <p:grpSpPr>
          <a:xfrm>
            <a:off x="2898164" y="3397960"/>
            <a:ext cx="1903132" cy="1921049"/>
            <a:chOff x="0" y="0"/>
            <a:chExt cx="1903130" cy="1921047"/>
          </a:xfrm>
        </p:grpSpPr>
        <p:sp>
          <p:nvSpPr>
            <p:cNvPr id="38" name="Shape 163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fill="norm" stroke="1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</a:p>
          </p:txBody>
        </p:sp>
        <p:sp>
          <p:nvSpPr>
            <p:cNvPr id="39" name="Shape 165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b="1" sz="1300">
                  <a:solidFill>
                    <a:srgbClr val="091932"/>
                  </a:solidFill>
                </a:defRPr>
              </a:lvl1pPr>
            </a:lstStyle>
            <a:p>
              <a:pPr/>
              <a:r>
                <a:t>02</a:t>
              </a:r>
            </a:p>
          </p:txBody>
        </p:sp>
      </p:grpSp>
      <p:grpSp>
        <p:nvGrpSpPr>
          <p:cNvPr id="43" name="Group 170"/>
          <p:cNvGrpSpPr/>
          <p:nvPr/>
        </p:nvGrpSpPr>
        <p:grpSpPr>
          <a:xfrm>
            <a:off x="5652851" y="3397960"/>
            <a:ext cx="1903131" cy="1921049"/>
            <a:chOff x="0" y="0"/>
            <a:chExt cx="1903130" cy="1921047"/>
          </a:xfrm>
        </p:grpSpPr>
        <p:sp>
          <p:nvSpPr>
            <p:cNvPr id="41" name="Shape 167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fill="norm" stroke="1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</a:p>
          </p:txBody>
        </p:sp>
        <p:sp>
          <p:nvSpPr>
            <p:cNvPr id="42" name="Shape 169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b="1" sz="1300">
                  <a:solidFill>
                    <a:srgbClr val="091932"/>
                  </a:solidFill>
                </a:defRPr>
              </a:lvl1pPr>
            </a:lstStyle>
            <a:p>
              <a:pPr/>
              <a:r>
                <a:t>03</a:t>
              </a:r>
            </a:p>
          </p:txBody>
        </p:sp>
      </p:grpSp>
      <p:sp>
        <p:nvSpPr>
          <p:cNvPr id="44" name="Text Placeholder 6"/>
          <p:cNvSpPr/>
          <p:nvPr>
            <p:ph type="body" sz="quarter" idx="23" hasCustomPrompt="1"/>
          </p:nvPr>
        </p:nvSpPr>
        <p:spPr>
          <a:xfrm>
            <a:off x="668137" y="3825466"/>
            <a:ext cx="2265362" cy="89693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pPr/>
            <a:r>
              <a:t>Insert - learning outcomes</a:t>
            </a:r>
          </a:p>
        </p:txBody>
      </p:sp>
      <p:sp>
        <p:nvSpPr>
          <p:cNvPr id="45" name="Text Placeholder 6"/>
          <p:cNvSpPr/>
          <p:nvPr>
            <p:ph type="body" sz="quarter" idx="24" hasCustomPrompt="1"/>
          </p:nvPr>
        </p:nvSpPr>
        <p:spPr>
          <a:xfrm>
            <a:off x="3375080" y="3825466"/>
            <a:ext cx="2265362" cy="89693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pPr/>
            <a:r>
              <a:t>Insert - learning outcomes</a:t>
            </a:r>
          </a:p>
        </p:txBody>
      </p:sp>
      <p:sp>
        <p:nvSpPr>
          <p:cNvPr id="46" name="Text Placeholder 6"/>
          <p:cNvSpPr/>
          <p:nvPr>
            <p:ph type="body" sz="quarter" idx="25" hasCustomPrompt="1"/>
          </p:nvPr>
        </p:nvSpPr>
        <p:spPr>
          <a:xfrm>
            <a:off x="6126745" y="3819178"/>
            <a:ext cx="2265362" cy="89693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pPr/>
            <a:r>
              <a:t>Insert - learning outcomes</a:t>
            </a:r>
          </a:p>
        </p:txBody>
      </p:sp>
      <p:sp>
        <p:nvSpPr>
          <p:cNvPr id="47" name="Slide Number"/>
          <p:cNvSpPr txBox="1"/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Picture 10" descr="Pictur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82462" y="1095802"/>
            <a:ext cx="369409" cy="369409"/>
          </a:xfrm>
          <a:prstGeom prst="rect">
            <a:avLst/>
          </a:prstGeom>
          <a:ln w="12700">
            <a:miter lim="400000"/>
          </a:ln>
        </p:spPr>
      </p:pic>
      <p:sp>
        <p:nvSpPr>
          <p:cNvPr id="370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71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pic>
        <p:nvPicPr>
          <p:cNvPr id="372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73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74" name="Body Level One…"/>
          <p:cNvSpPr txBox="1"/>
          <p:nvPr>
            <p:ph type="body" sz="quarter" idx="1" hasCustomPrompt="1"/>
          </p:nvPr>
        </p:nvSpPr>
        <p:spPr>
          <a:xfrm>
            <a:off x="364152" y="992611"/>
            <a:ext cx="5296062" cy="650075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pPr/>
            <a:r>
              <a:t>Insert – activity 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75" name="Rectangle 2"/>
          <p:cNvSpPr/>
          <p:nvPr/>
        </p:nvSpPr>
        <p:spPr>
          <a:xfrm>
            <a:off x="395287" y="1634593"/>
            <a:ext cx="6458432" cy="43056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grpSp>
        <p:nvGrpSpPr>
          <p:cNvPr id="382" name="Group 6"/>
          <p:cNvGrpSpPr/>
          <p:nvPr/>
        </p:nvGrpSpPr>
        <p:grpSpPr>
          <a:xfrm>
            <a:off x="395288" y="6073323"/>
            <a:ext cx="2079654" cy="285845"/>
            <a:chOff x="0" y="0"/>
            <a:chExt cx="2079653" cy="285844"/>
          </a:xfrm>
        </p:grpSpPr>
        <p:grpSp>
          <p:nvGrpSpPr>
            <p:cNvPr id="380" name="Group 25"/>
            <p:cNvGrpSpPr/>
            <p:nvPr/>
          </p:nvGrpSpPr>
          <p:grpSpPr>
            <a:xfrm>
              <a:off x="0" y="0"/>
              <a:ext cx="2079654" cy="283223"/>
              <a:chOff x="0" y="0"/>
              <a:chExt cx="2079653" cy="283222"/>
            </a:xfrm>
          </p:grpSpPr>
          <p:grpSp>
            <p:nvGrpSpPr>
              <p:cNvPr id="378" name="Group 26"/>
              <p:cNvGrpSpPr/>
              <p:nvPr/>
            </p:nvGrpSpPr>
            <p:grpSpPr>
              <a:xfrm>
                <a:off x="0" y="-1"/>
                <a:ext cx="2079654" cy="283224"/>
                <a:chOff x="0" y="0"/>
                <a:chExt cx="2079653" cy="283222"/>
              </a:xfrm>
            </p:grpSpPr>
            <p:sp>
              <p:nvSpPr>
                <p:cNvPr id="376" name="Oval 28"/>
                <p:cNvSpPr/>
                <p:nvPr/>
              </p:nvSpPr>
              <p:spPr>
                <a:xfrm>
                  <a:off x="0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77" name="Oval 29"/>
                <p:cNvSpPr/>
                <p:nvPr/>
              </p:nvSpPr>
              <p:spPr>
                <a:xfrm>
                  <a:off x="1796431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</p:grpSp>
          <p:sp>
            <p:nvSpPr>
              <p:cNvPr id="379" name="Rectangle 27"/>
              <p:cNvSpPr/>
              <p:nvPr/>
            </p:nvSpPr>
            <p:spPr>
              <a:xfrm>
                <a:off x="122603" y="2317"/>
                <a:ext cx="1836891" cy="280905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381" name="TextBox 30"/>
            <p:cNvSpPr txBox="1"/>
            <p:nvPr/>
          </p:nvSpPr>
          <p:spPr>
            <a:xfrm>
              <a:off x="0" y="3906"/>
              <a:ext cx="2079652" cy="281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 defTabSz="457200">
                <a:defRPr b="1" spc="300" sz="1200"/>
              </a:lvl1pPr>
            </a:lstStyle>
            <a:p>
              <a:pPr/>
              <a:r>
                <a:t>VIEW ACTIVITY</a:t>
              </a:r>
            </a:p>
          </p:txBody>
        </p:sp>
      </p:grpSp>
      <p:sp>
        <p:nvSpPr>
          <p:cNvPr id="383" name="Rectangle 31"/>
          <p:cNvSpPr/>
          <p:nvPr/>
        </p:nvSpPr>
        <p:spPr>
          <a:xfrm>
            <a:off x="533644" y="6288671"/>
            <a:ext cx="1802940" cy="6671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84" name="Slide Number"/>
          <p:cNvSpPr txBox="1"/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137"/>
          <p:cNvSpPr/>
          <p:nvPr/>
        </p:nvSpPr>
        <p:spPr>
          <a:xfrm>
            <a:off x="-1836000" y="-1460903"/>
            <a:ext cx="6488015" cy="6488016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</a:p>
        </p:txBody>
      </p:sp>
      <p:sp>
        <p:nvSpPr>
          <p:cNvPr id="392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93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pic>
        <p:nvPicPr>
          <p:cNvPr id="394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95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96" name="Body Level One…"/>
          <p:cNvSpPr txBox="1"/>
          <p:nvPr>
            <p:ph type="body" sz="quarter" idx="1" hasCustomPrompt="1"/>
          </p:nvPr>
        </p:nvSpPr>
        <p:spPr>
          <a:xfrm>
            <a:off x="364152" y="1000701"/>
            <a:ext cx="5296062" cy="94336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pPr/>
            <a:r>
              <a:t>Student/activity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97" name="Rectangle 2"/>
          <p:cNvSpPr/>
          <p:nvPr/>
        </p:nvSpPr>
        <p:spPr>
          <a:xfrm>
            <a:off x="395289" y="1944060"/>
            <a:ext cx="3066870" cy="433743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254000" dist="0" dir="8460000">
              <a:srgbClr val="000000">
                <a:alpha val="0"/>
              </a:srgbClr>
            </a:outerShdw>
          </a:effectLst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98" name="Rectangle 12"/>
          <p:cNvSpPr/>
          <p:nvPr/>
        </p:nvSpPr>
        <p:spPr>
          <a:xfrm>
            <a:off x="3971969" y="1952152"/>
            <a:ext cx="3066871" cy="433743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254000" dist="0" dir="8460000">
              <a:srgbClr val="000000">
                <a:alpha val="0"/>
              </a:srgbClr>
            </a:outerShdw>
          </a:effectLst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99" name="Slide Number"/>
          <p:cNvSpPr txBox="1"/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210"/>
          <p:cNvSpPr/>
          <p:nvPr/>
        </p:nvSpPr>
        <p:spPr>
          <a:xfrm>
            <a:off x="-2462998" y="-2587280"/>
            <a:ext cx="8459608" cy="8459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1589" fill="norm" stroke="1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07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08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pic>
        <p:nvPicPr>
          <p:cNvPr id="409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0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411" name="Body Level One…"/>
          <p:cNvSpPr txBox="1"/>
          <p:nvPr>
            <p:ph type="body" sz="quarter" idx="1" hasCustomPrompt="1"/>
          </p:nvPr>
        </p:nvSpPr>
        <p:spPr>
          <a:xfrm>
            <a:off x="364152" y="992611"/>
            <a:ext cx="5296062" cy="650075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pPr/>
            <a:r>
              <a:t>Insert 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12" name="Text Placeholder 16"/>
          <p:cNvSpPr/>
          <p:nvPr>
            <p:ph type="body" sz="quarter" idx="21" hasCustomPrompt="1"/>
          </p:nvPr>
        </p:nvSpPr>
        <p:spPr>
          <a:xfrm>
            <a:off x="364152" y="2421933"/>
            <a:ext cx="5296062" cy="650075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</a:lstStyle>
          <a:p>
            <a:pPr/>
            <a:r>
              <a:t>Insert</a:t>
            </a:r>
          </a:p>
        </p:txBody>
      </p:sp>
      <p:sp>
        <p:nvSpPr>
          <p:cNvPr id="413" name="Slide Number"/>
          <p:cNvSpPr txBox="1"/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137"/>
          <p:cNvSpPr/>
          <p:nvPr/>
        </p:nvSpPr>
        <p:spPr>
          <a:xfrm>
            <a:off x="-1836000" y="-1473842"/>
            <a:ext cx="6488015" cy="6488016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</a:p>
        </p:txBody>
      </p:sp>
      <p:sp>
        <p:nvSpPr>
          <p:cNvPr id="421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22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pic>
        <p:nvPicPr>
          <p:cNvPr id="423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4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425" name="TextBox 10"/>
          <p:cNvSpPr txBox="1"/>
          <p:nvPr/>
        </p:nvSpPr>
        <p:spPr>
          <a:xfrm>
            <a:off x="363537" y="1172036"/>
            <a:ext cx="8070159" cy="1132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b="1" sz="3400">
                <a:solidFill>
                  <a:srgbClr val="25233F"/>
                </a:solidFill>
              </a:defRPr>
            </a:lvl1pPr>
          </a:lstStyle>
          <a:p>
            <a:pPr/>
            <a:r>
              <a:t>Οι φωτογραφίες αποδίδονται στους</a:t>
            </a:r>
          </a:p>
        </p:txBody>
      </p:sp>
      <p:sp>
        <p:nvSpPr>
          <p:cNvPr id="426" name="TextBox 11"/>
          <p:cNvSpPr txBox="1"/>
          <p:nvPr/>
        </p:nvSpPr>
        <p:spPr>
          <a:xfrm>
            <a:off x="363538" y="6407479"/>
            <a:ext cx="7623622" cy="2257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defTabSz="457200">
              <a:lnSpc>
                <a:spcPct val="107916"/>
              </a:lnSpc>
              <a:spcBef>
                <a:spcPts val="800"/>
              </a:spcBef>
              <a:defRPr sz="1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Calibri"/>
              </a:defRPr>
            </a:pPr>
            <a:r>
              <a:t>Όλες οι υπόλοιπες εικόνες παραχωρήθηκαν από την </a:t>
            </a:r>
            <a:r>
              <a:t>Encounter</a:t>
            </a:r>
            <a:r>
              <a:t> </a:t>
            </a:r>
            <a:r>
              <a:t>Edu</a:t>
            </a:r>
            <a:r>
              <a:t>.</a:t>
            </a:r>
          </a:p>
        </p:txBody>
      </p:sp>
      <p:sp>
        <p:nvSpPr>
          <p:cNvPr id="427" name="Slide Number"/>
          <p:cNvSpPr txBox="1"/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210"/>
          <p:cNvSpPr/>
          <p:nvPr/>
        </p:nvSpPr>
        <p:spPr>
          <a:xfrm>
            <a:off x="924247" y="2139396"/>
            <a:ext cx="2545739" cy="2545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1589" fill="norm" stroke="1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2" name="TextBox 5"/>
          <p:cNvSpPr txBox="1"/>
          <p:nvPr/>
        </p:nvSpPr>
        <p:spPr>
          <a:xfrm>
            <a:off x="4035450" y="3089211"/>
            <a:ext cx="4487278" cy="650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b="1" sz="1800">
                <a:solidFill>
                  <a:schemeClr val="accent4"/>
                </a:solidFill>
              </a:defRPr>
            </a:lvl1pPr>
          </a:lstStyle>
          <a:p>
            <a:pPr/>
            <a:r>
              <a:t>Click through to master slide, to copy and paste element.</a:t>
            </a:r>
          </a:p>
        </p:txBody>
      </p:sp>
      <p:sp>
        <p:nvSpPr>
          <p:cNvPr id="4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451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2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pic>
        <p:nvPicPr>
          <p:cNvPr id="453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5288" y="1083601"/>
            <a:ext cx="1370147" cy="10276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pic>
        <p:nvPicPr>
          <p:cNvPr id="454" name="Picture 8" descr="Picture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979341" y="1111724"/>
            <a:ext cx="1370147" cy="10276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pic>
        <p:nvPicPr>
          <p:cNvPr id="455" name="Picture 9" descr="Picture 9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563394" y="1083601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pic>
        <p:nvPicPr>
          <p:cNvPr id="456" name="Picture 10" descr="Picture 10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147447" y="1111724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pic>
        <p:nvPicPr>
          <p:cNvPr id="457" name="Picture 11" descr="Picture 11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731499" y="1111724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pic>
        <p:nvPicPr>
          <p:cNvPr id="458" name="Picture 12" descr="Picture 12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95288" y="2522507"/>
            <a:ext cx="1370147" cy="10276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pic>
        <p:nvPicPr>
          <p:cNvPr id="459" name="Picture 13" descr="Picture 13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979340" y="2522507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pic>
        <p:nvPicPr>
          <p:cNvPr id="460" name="Picture 14" descr="Picture 14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3563394" y="2522505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pic>
        <p:nvPicPr>
          <p:cNvPr id="461" name="Picture 15" descr="Picture 15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5147447" y="2522504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pic>
        <p:nvPicPr>
          <p:cNvPr id="462" name="Picture 16" descr="Picture 16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6731499" y="2522504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pic>
        <p:nvPicPr>
          <p:cNvPr id="463" name="Picture 17" descr="Picture 17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395288" y="3934052"/>
            <a:ext cx="1370147" cy="10276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pic>
        <p:nvPicPr>
          <p:cNvPr id="464" name="Picture 18" descr="Picture 18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1982652" y="3933287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pic>
        <p:nvPicPr>
          <p:cNvPr id="465" name="Picture 20" descr="Picture 20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3560083" y="3933285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pic>
        <p:nvPicPr>
          <p:cNvPr id="466" name="Picture 21" descr="Picture 21"/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5157380" y="3933285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pic>
        <p:nvPicPr>
          <p:cNvPr id="467" name="Picture 22" descr="Picture 22"/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6754676" y="3933285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sp>
        <p:nvSpPr>
          <p:cNvPr id="468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sp>
        <p:nvSpPr>
          <p:cNvPr id="469" name="TextBox 1"/>
          <p:cNvSpPr txBox="1"/>
          <p:nvPr/>
        </p:nvSpPr>
        <p:spPr>
          <a:xfrm>
            <a:off x="395288" y="2153786"/>
            <a:ext cx="1370147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Title page</a:t>
            </a:r>
          </a:p>
        </p:txBody>
      </p:sp>
      <p:sp>
        <p:nvSpPr>
          <p:cNvPr id="470" name="TextBox 25"/>
          <p:cNvSpPr txBox="1"/>
          <p:nvPr/>
        </p:nvSpPr>
        <p:spPr>
          <a:xfrm>
            <a:off x="1979339" y="2153786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Learning outcomes 1</a:t>
            </a:r>
          </a:p>
        </p:txBody>
      </p:sp>
      <p:sp>
        <p:nvSpPr>
          <p:cNvPr id="471" name="TextBox 26"/>
          <p:cNvSpPr txBox="1"/>
          <p:nvPr/>
        </p:nvSpPr>
        <p:spPr>
          <a:xfrm>
            <a:off x="3535807" y="2153786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Learning outcomes 2</a:t>
            </a:r>
          </a:p>
        </p:txBody>
      </p:sp>
      <p:sp>
        <p:nvSpPr>
          <p:cNvPr id="472" name="TextBox 27"/>
          <p:cNvSpPr txBox="1"/>
          <p:nvPr/>
        </p:nvSpPr>
        <p:spPr>
          <a:xfrm>
            <a:off x="5147445" y="2153786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Learning objectives 1</a:t>
            </a:r>
          </a:p>
        </p:txBody>
      </p:sp>
      <p:sp>
        <p:nvSpPr>
          <p:cNvPr id="473" name="TextBox 28"/>
          <p:cNvSpPr txBox="1"/>
          <p:nvPr/>
        </p:nvSpPr>
        <p:spPr>
          <a:xfrm>
            <a:off x="6731497" y="2153786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Lesson brief 1</a:t>
            </a:r>
          </a:p>
        </p:txBody>
      </p:sp>
      <p:sp>
        <p:nvSpPr>
          <p:cNvPr id="474" name="TextBox 29"/>
          <p:cNvSpPr txBox="1"/>
          <p:nvPr/>
        </p:nvSpPr>
        <p:spPr>
          <a:xfrm>
            <a:off x="395288" y="3590640"/>
            <a:ext cx="1370147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Standard page 1 </a:t>
            </a:r>
          </a:p>
        </p:txBody>
      </p:sp>
      <p:sp>
        <p:nvSpPr>
          <p:cNvPr id="475" name="TextBox 30"/>
          <p:cNvSpPr txBox="1"/>
          <p:nvPr/>
        </p:nvSpPr>
        <p:spPr>
          <a:xfrm>
            <a:off x="1979339" y="3590640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Standard page 2</a:t>
            </a:r>
          </a:p>
        </p:txBody>
      </p:sp>
      <p:sp>
        <p:nvSpPr>
          <p:cNvPr id="476" name="TextBox 31"/>
          <p:cNvSpPr txBox="1"/>
          <p:nvPr/>
        </p:nvSpPr>
        <p:spPr>
          <a:xfrm>
            <a:off x="3535807" y="3590640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Standard page 3</a:t>
            </a:r>
          </a:p>
        </p:txBody>
      </p:sp>
      <p:sp>
        <p:nvSpPr>
          <p:cNvPr id="477" name="TextBox 32"/>
          <p:cNvSpPr txBox="1"/>
          <p:nvPr/>
        </p:nvSpPr>
        <p:spPr>
          <a:xfrm>
            <a:off x="5147445" y="3590640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Standard page 4</a:t>
            </a:r>
          </a:p>
        </p:txBody>
      </p:sp>
      <p:sp>
        <p:nvSpPr>
          <p:cNvPr id="478" name="TextBox 33"/>
          <p:cNvSpPr txBox="1"/>
          <p:nvPr/>
        </p:nvSpPr>
        <p:spPr>
          <a:xfrm>
            <a:off x="6731497" y="3590640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Points page 1</a:t>
            </a:r>
          </a:p>
        </p:txBody>
      </p:sp>
      <p:sp>
        <p:nvSpPr>
          <p:cNvPr id="479" name="TextBox 34"/>
          <p:cNvSpPr txBox="1"/>
          <p:nvPr/>
        </p:nvSpPr>
        <p:spPr>
          <a:xfrm>
            <a:off x="358573" y="5006452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Points page 2</a:t>
            </a:r>
          </a:p>
        </p:txBody>
      </p:sp>
      <p:sp>
        <p:nvSpPr>
          <p:cNvPr id="480" name="TextBox 35"/>
          <p:cNvSpPr txBox="1"/>
          <p:nvPr/>
        </p:nvSpPr>
        <p:spPr>
          <a:xfrm>
            <a:off x="1942625" y="5006452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Points page 3</a:t>
            </a:r>
          </a:p>
        </p:txBody>
      </p:sp>
      <p:sp>
        <p:nvSpPr>
          <p:cNvPr id="481" name="TextBox 36"/>
          <p:cNvSpPr txBox="1"/>
          <p:nvPr/>
        </p:nvSpPr>
        <p:spPr>
          <a:xfrm>
            <a:off x="3499093" y="5006452"/>
            <a:ext cx="1370147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Encounter gallery link</a:t>
            </a:r>
          </a:p>
        </p:txBody>
      </p:sp>
      <p:sp>
        <p:nvSpPr>
          <p:cNvPr id="482" name="TextBox 37"/>
          <p:cNvSpPr txBox="1"/>
          <p:nvPr/>
        </p:nvSpPr>
        <p:spPr>
          <a:xfrm>
            <a:off x="5110731" y="5006452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Encounter video link</a:t>
            </a:r>
          </a:p>
        </p:txBody>
      </p:sp>
      <p:sp>
        <p:nvSpPr>
          <p:cNvPr id="483" name="TextBox 38"/>
          <p:cNvSpPr txBox="1"/>
          <p:nvPr/>
        </p:nvSpPr>
        <p:spPr>
          <a:xfrm>
            <a:off x="6694784" y="5006452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Encounter activity link</a:t>
            </a:r>
          </a:p>
        </p:txBody>
      </p:sp>
      <p:pic>
        <p:nvPicPr>
          <p:cNvPr id="484" name="Picture 39" descr="Picture 39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395288" y="5369421"/>
            <a:ext cx="1376975" cy="103273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pic>
        <p:nvPicPr>
          <p:cNvPr id="485" name="Picture 41" descr="Picture 41"/>
          <p:cNvPicPr>
            <a:picLocks noChangeAspect="1"/>
          </p:cNvPicPr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1979339" y="5369421"/>
            <a:ext cx="1376975" cy="103273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" dist="50800" dir="5400000">
              <a:srgbClr val="000000">
                <a:alpha val="3000"/>
              </a:srgbClr>
            </a:outerShdw>
          </a:effectLst>
        </p:spPr>
      </p:pic>
      <p:sp>
        <p:nvSpPr>
          <p:cNvPr id="486" name="TextBox 43"/>
          <p:cNvSpPr txBox="1"/>
          <p:nvPr/>
        </p:nvSpPr>
        <p:spPr>
          <a:xfrm>
            <a:off x="395288" y="6453645"/>
            <a:ext cx="1370147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Student/activity sheets 1</a:t>
            </a:r>
          </a:p>
        </p:txBody>
      </p:sp>
      <p:sp>
        <p:nvSpPr>
          <p:cNvPr id="487" name="TextBox 44"/>
          <p:cNvSpPr txBox="1"/>
          <p:nvPr/>
        </p:nvSpPr>
        <p:spPr>
          <a:xfrm>
            <a:off x="1979339" y="6453645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pPr/>
            <a:r>
              <a:t>Credit page 1</a:t>
            </a:r>
          </a:p>
        </p:txBody>
      </p:sp>
      <p:sp>
        <p:nvSpPr>
          <p:cNvPr id="488" name="Slide Number"/>
          <p:cNvSpPr txBox="1"/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137"/>
          <p:cNvSpPr/>
          <p:nvPr/>
        </p:nvSpPr>
        <p:spPr>
          <a:xfrm>
            <a:off x="-1840889" y="-1528792"/>
            <a:ext cx="6488016" cy="6488015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</a:p>
        </p:txBody>
      </p:sp>
      <p:sp>
        <p:nvSpPr>
          <p:cNvPr id="55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6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pic>
        <p:nvPicPr>
          <p:cNvPr id="57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Body Level One…"/>
          <p:cNvSpPr txBox="1"/>
          <p:nvPr>
            <p:ph type="body" sz="quarter" idx="1" hasCustomPrompt="1"/>
          </p:nvPr>
        </p:nvSpPr>
        <p:spPr>
          <a:xfrm>
            <a:off x="349946" y="1026912"/>
            <a:ext cx="2801937" cy="359904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2000">
                <a:solidFill>
                  <a:srgbClr val="091932"/>
                </a:solidFill>
              </a:defRPr>
            </a:lvl1pPr>
            <a:lvl2pPr marL="647700" indent="-190500">
              <a:buFontTx/>
              <a:defRPr sz="2000">
                <a:solidFill>
                  <a:srgbClr val="091932"/>
                </a:solidFill>
              </a:defRPr>
            </a:lvl2pPr>
            <a:lvl3pPr marL="1143000" indent="-228600">
              <a:buFontTx/>
              <a:defRPr sz="2000">
                <a:solidFill>
                  <a:srgbClr val="091932"/>
                </a:solidFill>
              </a:defRPr>
            </a:lvl3pPr>
            <a:lvl4pPr marL="1625600" indent="-254000">
              <a:buFontTx/>
              <a:defRPr sz="2000">
                <a:solidFill>
                  <a:srgbClr val="091932"/>
                </a:solidFill>
              </a:defRPr>
            </a:lvl4pPr>
            <a:lvl5pPr marL="2082800" indent="-254000">
              <a:buFontTx/>
              <a:defRPr sz="2000">
                <a:solidFill>
                  <a:srgbClr val="091932"/>
                </a:solidFill>
              </a:defRPr>
            </a:lvl5pPr>
          </a:lstStyle>
          <a:p>
            <a:pPr/>
            <a:r>
              <a:t>Insert - Main Enquiry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0" name="Text Placeholder 12"/>
          <p:cNvSpPr/>
          <p:nvPr>
            <p:ph type="body" sz="quarter" idx="21" hasCustomPrompt="1"/>
          </p:nvPr>
        </p:nvSpPr>
        <p:spPr>
          <a:xfrm>
            <a:off x="349945" y="1276845"/>
            <a:ext cx="4086030" cy="128527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</a:lstStyle>
          <a:p>
            <a:pPr/>
            <a:r>
              <a:t>Insert – title</a:t>
            </a:r>
          </a:p>
        </p:txBody>
      </p:sp>
      <p:grpSp>
        <p:nvGrpSpPr>
          <p:cNvPr id="63" name="Group 166"/>
          <p:cNvGrpSpPr/>
          <p:nvPr/>
        </p:nvGrpSpPr>
        <p:grpSpPr>
          <a:xfrm>
            <a:off x="2973735" y="2391319"/>
            <a:ext cx="1903131" cy="1921048"/>
            <a:chOff x="0" y="0"/>
            <a:chExt cx="1903130" cy="1921047"/>
          </a:xfrm>
        </p:grpSpPr>
        <p:sp>
          <p:nvSpPr>
            <p:cNvPr id="61" name="Shape 163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fill="norm" stroke="1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</a:p>
          </p:txBody>
        </p:sp>
        <p:sp>
          <p:nvSpPr>
            <p:cNvPr id="62" name="Shape 165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b="1" sz="1300">
                  <a:solidFill>
                    <a:srgbClr val="091932"/>
                  </a:solidFill>
                </a:defRPr>
              </a:lvl1pPr>
            </a:lstStyle>
            <a:p>
              <a:pPr/>
              <a:r>
                <a:t>02</a:t>
              </a:r>
            </a:p>
          </p:txBody>
        </p:sp>
      </p:grpSp>
      <p:grpSp>
        <p:nvGrpSpPr>
          <p:cNvPr id="66" name="Group 170"/>
          <p:cNvGrpSpPr/>
          <p:nvPr/>
        </p:nvGrpSpPr>
        <p:grpSpPr>
          <a:xfrm>
            <a:off x="5728422" y="2391319"/>
            <a:ext cx="1903131" cy="1921048"/>
            <a:chOff x="0" y="0"/>
            <a:chExt cx="1903130" cy="1921047"/>
          </a:xfrm>
        </p:grpSpPr>
        <p:sp>
          <p:nvSpPr>
            <p:cNvPr id="64" name="Shape 167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fill="norm" stroke="1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</a:p>
          </p:txBody>
        </p:sp>
        <p:sp>
          <p:nvSpPr>
            <p:cNvPr id="65" name="Shape 169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b="1" sz="1300">
                  <a:solidFill>
                    <a:srgbClr val="091932"/>
                  </a:solidFill>
                </a:defRPr>
              </a:lvl1pPr>
            </a:lstStyle>
            <a:p>
              <a:pPr/>
              <a:r>
                <a:t>03</a:t>
              </a:r>
            </a:p>
          </p:txBody>
        </p:sp>
      </p:grpSp>
      <p:grpSp>
        <p:nvGrpSpPr>
          <p:cNvPr id="69" name="Group 174"/>
          <p:cNvGrpSpPr/>
          <p:nvPr/>
        </p:nvGrpSpPr>
        <p:grpSpPr>
          <a:xfrm>
            <a:off x="301274" y="4436326"/>
            <a:ext cx="1903131" cy="1921049"/>
            <a:chOff x="0" y="0"/>
            <a:chExt cx="1903130" cy="1921047"/>
          </a:xfrm>
        </p:grpSpPr>
        <p:sp>
          <p:nvSpPr>
            <p:cNvPr id="67" name="Shape 171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fill="norm" stroke="1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100">
                  <a:solidFill>
                    <a:srgbClr val="464646"/>
                  </a:solidFill>
                </a:defRPr>
              </a:pPr>
            </a:p>
          </p:txBody>
        </p:sp>
        <p:sp>
          <p:nvSpPr>
            <p:cNvPr id="68" name="Shape 173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b="1" sz="1300">
                  <a:solidFill>
                    <a:srgbClr val="091932"/>
                  </a:solidFill>
                </a:defRPr>
              </a:lvl1pPr>
            </a:lstStyle>
            <a:p>
              <a:pPr/>
              <a:r>
                <a:t>04</a:t>
              </a:r>
            </a:p>
          </p:txBody>
        </p:sp>
      </p:grpSp>
      <p:grpSp>
        <p:nvGrpSpPr>
          <p:cNvPr id="72" name="Group 178"/>
          <p:cNvGrpSpPr/>
          <p:nvPr/>
        </p:nvGrpSpPr>
        <p:grpSpPr>
          <a:xfrm>
            <a:off x="2973735" y="4338151"/>
            <a:ext cx="1903131" cy="1921049"/>
            <a:chOff x="0" y="0"/>
            <a:chExt cx="1903130" cy="1921047"/>
          </a:xfrm>
        </p:grpSpPr>
        <p:sp>
          <p:nvSpPr>
            <p:cNvPr id="70" name="Shape 175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fill="norm" stroke="1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</a:p>
          </p:txBody>
        </p:sp>
        <p:sp>
          <p:nvSpPr>
            <p:cNvPr id="71" name="Shape 177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b="1" sz="1300">
                  <a:solidFill>
                    <a:srgbClr val="091932"/>
                  </a:solidFill>
                </a:defRPr>
              </a:lvl1pPr>
            </a:lstStyle>
            <a:p>
              <a:pPr/>
              <a:r>
                <a:t>05</a:t>
              </a:r>
            </a:p>
          </p:txBody>
        </p:sp>
      </p:grpSp>
      <p:grpSp>
        <p:nvGrpSpPr>
          <p:cNvPr id="75" name="Group 182"/>
          <p:cNvGrpSpPr/>
          <p:nvPr/>
        </p:nvGrpSpPr>
        <p:grpSpPr>
          <a:xfrm>
            <a:off x="5728422" y="4338151"/>
            <a:ext cx="1903131" cy="1921049"/>
            <a:chOff x="0" y="0"/>
            <a:chExt cx="1903130" cy="1921047"/>
          </a:xfrm>
        </p:grpSpPr>
        <p:sp>
          <p:nvSpPr>
            <p:cNvPr id="73" name="Shape 179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fill="norm" stroke="1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</a:p>
          </p:txBody>
        </p:sp>
        <p:sp>
          <p:nvSpPr>
            <p:cNvPr id="74" name="Shape 181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b="1" sz="1300">
                  <a:solidFill>
                    <a:srgbClr val="091932"/>
                  </a:solidFill>
                </a:defRPr>
              </a:lvl1pPr>
            </a:lstStyle>
            <a:p>
              <a:pPr/>
              <a:r>
                <a:t>06</a:t>
              </a:r>
            </a:p>
          </p:txBody>
        </p:sp>
      </p:grpSp>
      <p:sp>
        <p:nvSpPr>
          <p:cNvPr id="76" name="Text Placeholder 77"/>
          <p:cNvSpPr/>
          <p:nvPr>
            <p:ph type="body" sz="quarter" idx="22" hasCustomPrompt="1"/>
          </p:nvPr>
        </p:nvSpPr>
        <p:spPr>
          <a:xfrm>
            <a:off x="745809" y="2820461"/>
            <a:ext cx="2278654" cy="105338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pPr/>
            <a:r>
              <a:t>Insert - learning outcomes</a:t>
            </a:r>
          </a:p>
        </p:txBody>
      </p:sp>
      <p:grpSp>
        <p:nvGrpSpPr>
          <p:cNvPr id="79" name="Group 162"/>
          <p:cNvGrpSpPr/>
          <p:nvPr/>
        </p:nvGrpSpPr>
        <p:grpSpPr>
          <a:xfrm>
            <a:off x="230442" y="2440406"/>
            <a:ext cx="1903131" cy="1921048"/>
            <a:chOff x="0" y="0"/>
            <a:chExt cx="1903130" cy="1921047"/>
          </a:xfrm>
        </p:grpSpPr>
        <p:sp>
          <p:nvSpPr>
            <p:cNvPr id="77" name="Shape 159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fill="norm" stroke="1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100">
                  <a:solidFill>
                    <a:srgbClr val="464646"/>
                  </a:solidFill>
                </a:defRPr>
              </a:pPr>
            </a:p>
          </p:txBody>
        </p:sp>
        <p:sp>
          <p:nvSpPr>
            <p:cNvPr id="78" name="Shape 161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b="1" sz="1300">
                  <a:solidFill>
                    <a:srgbClr val="091932"/>
                  </a:solidFill>
                </a:defRPr>
              </a:lvl1pPr>
            </a:lstStyle>
            <a:p>
              <a:pPr/>
              <a:r>
                <a:t>01</a:t>
              </a:r>
            </a:p>
          </p:txBody>
        </p:sp>
      </p:grpSp>
      <p:sp>
        <p:nvSpPr>
          <p:cNvPr id="80" name="Text Placeholder 77"/>
          <p:cNvSpPr/>
          <p:nvPr>
            <p:ph type="body" sz="quarter" idx="23" hasCustomPrompt="1"/>
          </p:nvPr>
        </p:nvSpPr>
        <p:spPr>
          <a:xfrm>
            <a:off x="3467918" y="2816324"/>
            <a:ext cx="2278654" cy="105338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pPr/>
            <a:r>
              <a:t>Insert - learning outcomes</a:t>
            </a:r>
          </a:p>
        </p:txBody>
      </p:sp>
      <p:sp>
        <p:nvSpPr>
          <p:cNvPr id="81" name="Text Placeholder 77"/>
          <p:cNvSpPr/>
          <p:nvPr>
            <p:ph type="body" sz="quarter" idx="24" hasCustomPrompt="1"/>
          </p:nvPr>
        </p:nvSpPr>
        <p:spPr>
          <a:xfrm>
            <a:off x="748615" y="4861331"/>
            <a:ext cx="2278653" cy="105338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pPr/>
            <a:r>
              <a:t>Insert - learning outcomes</a:t>
            </a:r>
          </a:p>
        </p:txBody>
      </p:sp>
      <p:sp>
        <p:nvSpPr>
          <p:cNvPr id="82" name="Text Placeholder 77"/>
          <p:cNvSpPr/>
          <p:nvPr>
            <p:ph type="body" sz="quarter" idx="25" hasCustomPrompt="1"/>
          </p:nvPr>
        </p:nvSpPr>
        <p:spPr>
          <a:xfrm>
            <a:off x="3455296" y="4861330"/>
            <a:ext cx="2278654" cy="105338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pPr/>
            <a:r>
              <a:t>Insert - learning outcomes</a:t>
            </a:r>
          </a:p>
        </p:txBody>
      </p:sp>
      <p:sp>
        <p:nvSpPr>
          <p:cNvPr id="83" name="Text Placeholder 77"/>
          <p:cNvSpPr/>
          <p:nvPr>
            <p:ph type="body" sz="quarter" idx="26" hasCustomPrompt="1"/>
          </p:nvPr>
        </p:nvSpPr>
        <p:spPr>
          <a:xfrm>
            <a:off x="6159732" y="4861328"/>
            <a:ext cx="2278654" cy="105338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pPr/>
            <a:r>
              <a:t>Insert - learning outcomes</a:t>
            </a:r>
          </a:p>
        </p:txBody>
      </p:sp>
      <p:sp>
        <p:nvSpPr>
          <p:cNvPr id="84" name="Text Placeholder 77"/>
          <p:cNvSpPr/>
          <p:nvPr>
            <p:ph type="body" sz="quarter" idx="27" hasCustomPrompt="1"/>
          </p:nvPr>
        </p:nvSpPr>
        <p:spPr>
          <a:xfrm>
            <a:off x="6163738" y="2820460"/>
            <a:ext cx="2278654" cy="105338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pPr/>
            <a:r>
              <a:t>Insert - learning outcomes</a:t>
            </a:r>
          </a:p>
        </p:txBody>
      </p:sp>
      <p:sp>
        <p:nvSpPr>
          <p:cNvPr id="85" name="Text Placeholder 12"/>
          <p:cNvSpPr/>
          <p:nvPr>
            <p:ph type="body" sz="quarter" idx="28" hasCustomPrompt="1"/>
          </p:nvPr>
        </p:nvSpPr>
        <p:spPr>
          <a:xfrm>
            <a:off x="4572000" y="1274915"/>
            <a:ext cx="4080794" cy="128720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</a:lstStyle>
          <a:p>
            <a:pPr/>
            <a:r>
              <a:t>Insert - title</a:t>
            </a:r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94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pic>
        <p:nvPicPr>
          <p:cNvPr id="95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97" name="Body Level One…"/>
          <p:cNvSpPr txBox="1"/>
          <p:nvPr>
            <p:ph type="body" sz="half" idx="1" hasCustomPrompt="1"/>
          </p:nvPr>
        </p:nvSpPr>
        <p:spPr>
          <a:xfrm>
            <a:off x="364152" y="2149370"/>
            <a:ext cx="8286849" cy="228123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342900">
              <a:lnSpc>
                <a:spcPct val="120000"/>
              </a:lnSpc>
              <a:buFontTx/>
              <a:buAutoNum type="arabicPeriod" startAt="1"/>
              <a:defRPr b="0" sz="2000">
                <a:solidFill>
                  <a:srgbClr val="091932"/>
                </a:solidFill>
              </a:defRPr>
            </a:lvl1pPr>
            <a:lvl2pPr marL="753533" indent="-296333">
              <a:lnSpc>
                <a:spcPct val="120000"/>
              </a:lnSpc>
              <a:buFontTx/>
              <a:defRPr b="0" sz="2000">
                <a:solidFill>
                  <a:srgbClr val="091932"/>
                </a:solidFill>
              </a:defRPr>
            </a:lvl2pPr>
            <a:lvl3pPr marL="1270000" indent="-355600">
              <a:lnSpc>
                <a:spcPct val="120000"/>
              </a:lnSpc>
              <a:buFontTx/>
              <a:defRPr b="0" sz="2000">
                <a:solidFill>
                  <a:srgbClr val="091932"/>
                </a:solidFill>
              </a:defRPr>
            </a:lvl3pPr>
            <a:lvl4pPr marL="1766711" indent="-395111">
              <a:lnSpc>
                <a:spcPct val="120000"/>
              </a:lnSpc>
              <a:buFontTx/>
              <a:defRPr b="0" sz="2000">
                <a:solidFill>
                  <a:srgbClr val="091932"/>
                </a:solidFill>
              </a:defRPr>
            </a:lvl4pPr>
            <a:lvl5pPr marL="2223911" indent="-395111">
              <a:lnSpc>
                <a:spcPct val="120000"/>
              </a:lnSpc>
              <a:buFontTx/>
              <a:defRPr b="0" sz="2000">
                <a:solidFill>
                  <a:srgbClr val="091932"/>
                </a:solidFill>
              </a:defRPr>
            </a:lvl5pPr>
          </a:lstStyle>
          <a:p>
            <a:pPr/>
            <a:r>
              <a:t>Todays learning, point number 1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8" name="TextBox 2"/>
          <p:cNvSpPr txBox="1"/>
          <p:nvPr/>
        </p:nvSpPr>
        <p:spPr>
          <a:xfrm>
            <a:off x="329782" y="934432"/>
            <a:ext cx="5299025" cy="542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b="1" sz="3400">
                <a:solidFill>
                  <a:srgbClr val="091932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Στόχοι του μαθήματος</a:t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sson brief 1">
    <p:bg>
      <p:bgPr>
        <a:solidFill>
          <a:srgbClr val="09193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28"/>
          <p:cNvSpPr/>
          <p:nvPr/>
        </p:nvSpPr>
        <p:spPr>
          <a:xfrm>
            <a:off x="395288" y="874394"/>
            <a:ext cx="8360048" cy="1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10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2505" y="360916"/>
            <a:ext cx="1108360" cy="381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13" descr="Picture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73368" y="360916"/>
            <a:ext cx="381967" cy="381967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/>
          <p:nvPr>
            <p:ph type="title"/>
          </p:nvPr>
        </p:nvSpPr>
        <p:spPr>
          <a:xfrm>
            <a:off x="4572000" y="438820"/>
            <a:ext cx="3708400" cy="24188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0" name="Body Level One…"/>
          <p:cNvSpPr txBox="1"/>
          <p:nvPr>
            <p:ph type="body" sz="half" idx="1" hasCustomPrompt="1"/>
          </p:nvPr>
        </p:nvSpPr>
        <p:spPr>
          <a:xfrm>
            <a:off x="4572000" y="1823659"/>
            <a:ext cx="4183063" cy="361315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b="0" sz="2000">
                <a:solidFill>
                  <a:srgbClr val="FFFFFF"/>
                </a:solidFill>
              </a:defRPr>
            </a:lvl1pPr>
            <a:lvl2pPr marL="647700" indent="-190500">
              <a:lnSpc>
                <a:spcPct val="120000"/>
              </a:lnSpc>
              <a:buFontTx/>
              <a:defRPr b="0" sz="2000">
                <a:solidFill>
                  <a:srgbClr val="FFFFFF"/>
                </a:solidFill>
              </a:defRPr>
            </a:lvl2pPr>
            <a:lvl3pPr marL="1143000" indent="-228600">
              <a:lnSpc>
                <a:spcPct val="120000"/>
              </a:lnSpc>
              <a:buFontTx/>
              <a:defRPr b="0" sz="2000">
                <a:solidFill>
                  <a:srgbClr val="FFFFFF"/>
                </a:solidFill>
              </a:defRPr>
            </a:lvl3pPr>
            <a:lvl4pPr marL="1625600" indent="-254000">
              <a:lnSpc>
                <a:spcPct val="120000"/>
              </a:lnSpc>
              <a:buFontTx/>
              <a:defRPr b="0" sz="2000">
                <a:solidFill>
                  <a:srgbClr val="FFFFFF"/>
                </a:solidFill>
              </a:defRPr>
            </a:lvl4pPr>
            <a:lvl5pPr marL="2082800" indent="-254000">
              <a:lnSpc>
                <a:spcPct val="120000"/>
              </a:lnSpc>
              <a:buFontTx/>
              <a:defRPr b="0" sz="2000">
                <a:solidFill>
                  <a:srgbClr val="FFFFFF"/>
                </a:solidFill>
              </a:defRPr>
            </a:lvl5pPr>
          </a:lstStyle>
          <a:p>
            <a:pPr/>
            <a:r>
              <a:t>Insert - body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1" name="Text Placeholder 18"/>
          <p:cNvSpPr/>
          <p:nvPr>
            <p:ph type="body" sz="quarter" idx="21" hasCustomPrompt="1"/>
          </p:nvPr>
        </p:nvSpPr>
        <p:spPr>
          <a:xfrm>
            <a:off x="1420409" y="5156432"/>
            <a:ext cx="2138364" cy="30321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 algn="ctr" defTabSz="658368">
              <a:spcBef>
                <a:spcPts val="700"/>
              </a:spcBef>
              <a:buSzTx/>
              <a:buFontTx/>
              <a:buNone/>
              <a:defRPr sz="1440">
                <a:solidFill>
                  <a:schemeClr val="accent2"/>
                </a:solidFill>
              </a:defRPr>
            </a:lvl1pPr>
          </a:lstStyle>
          <a:p>
            <a:pPr/>
            <a:r>
              <a:t>Insert - text</a:t>
            </a:r>
          </a:p>
        </p:txBody>
      </p:sp>
      <p:sp>
        <p:nvSpPr>
          <p:cNvPr id="112" name="Oval 23"/>
          <p:cNvSpPr/>
          <p:nvPr/>
        </p:nvSpPr>
        <p:spPr>
          <a:xfrm>
            <a:off x="876783" y="1823659"/>
            <a:ext cx="3234802" cy="32348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3" name="Text Placeholder 16"/>
          <p:cNvSpPr/>
          <p:nvPr>
            <p:ph type="body" sz="quarter" idx="22" hasCustomPrompt="1"/>
          </p:nvPr>
        </p:nvSpPr>
        <p:spPr>
          <a:xfrm>
            <a:off x="364153" y="984518"/>
            <a:ext cx="7426832" cy="70889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3400">
                <a:solidFill>
                  <a:srgbClr val="FFFFFF"/>
                </a:solidFill>
              </a:defRPr>
            </a:lvl1pPr>
          </a:lstStyle>
          <a:p>
            <a:pPr/>
            <a:r>
              <a:t>Insert - title</a:t>
            </a:r>
          </a:p>
        </p:txBody>
      </p:sp>
      <p:sp>
        <p:nvSpPr>
          <p:cNvPr id="114" name="Slide Number"/>
          <p:cNvSpPr txBox="1"/>
          <p:nvPr>
            <p:ph type="sldNum" sz="quarter" idx="2"/>
          </p:nvPr>
        </p:nvSpPr>
        <p:spPr>
          <a:xfrm>
            <a:off x="8520058" y="6479498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37"/>
          <p:cNvSpPr/>
          <p:nvPr/>
        </p:nvSpPr>
        <p:spPr>
          <a:xfrm>
            <a:off x="-1836000" y="-1460903"/>
            <a:ext cx="6488015" cy="6488016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</a:p>
        </p:txBody>
      </p:sp>
      <p:sp>
        <p:nvSpPr>
          <p:cNvPr id="122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3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pic>
        <p:nvPicPr>
          <p:cNvPr id="124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Body Level One…"/>
          <p:cNvSpPr txBox="1"/>
          <p:nvPr>
            <p:ph type="body" sz="quarter" idx="1" hasCustomPrompt="1"/>
          </p:nvPr>
        </p:nvSpPr>
        <p:spPr>
          <a:xfrm>
            <a:off x="364152" y="992609"/>
            <a:ext cx="5296062" cy="110295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pPr/>
            <a:r>
              <a:t>Insert - 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Text Placeholder 6"/>
          <p:cNvSpPr/>
          <p:nvPr>
            <p:ph type="body" sz="half" idx="21" hasCustomPrompt="1"/>
          </p:nvPr>
        </p:nvSpPr>
        <p:spPr>
          <a:xfrm>
            <a:off x="363537" y="2149371"/>
            <a:ext cx="6224589" cy="228123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b="0" sz="2000">
                <a:solidFill>
                  <a:srgbClr val="091932"/>
                </a:solidFill>
              </a:defRPr>
            </a:lvl1pPr>
          </a:lstStyle>
          <a:p>
            <a:pPr/>
            <a:r>
              <a:t>Insert - body</a:t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6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pic>
        <p:nvPicPr>
          <p:cNvPr id="137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Body Level One…"/>
          <p:cNvSpPr txBox="1"/>
          <p:nvPr>
            <p:ph type="body" sz="quarter" idx="1" hasCustomPrompt="1"/>
          </p:nvPr>
        </p:nvSpPr>
        <p:spPr>
          <a:xfrm>
            <a:off x="364152" y="992609"/>
            <a:ext cx="5296062" cy="110295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pPr/>
            <a:r>
              <a:t>Insert - 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0" name="Text Placeholder 6"/>
          <p:cNvSpPr/>
          <p:nvPr>
            <p:ph type="body" sz="half" idx="21" hasCustomPrompt="1"/>
          </p:nvPr>
        </p:nvSpPr>
        <p:spPr>
          <a:xfrm>
            <a:off x="363537" y="2149371"/>
            <a:ext cx="6224589" cy="228123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b="0" sz="2000">
                <a:solidFill>
                  <a:srgbClr val="091932"/>
                </a:solidFill>
              </a:defRPr>
            </a:lvl1pPr>
          </a:lstStyle>
          <a:p>
            <a:pPr/>
            <a:r>
              <a:t>Insert - body</a:t>
            </a:r>
          </a:p>
        </p:txBody>
      </p:sp>
      <p:sp>
        <p:nvSpPr>
          <p:cNvPr id="141" name="Slide Number"/>
          <p:cNvSpPr txBox="1"/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49" name="Title Text"/>
          <p:cNvSpPr txBox="1"/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/>
            </a:lvl1pPr>
          </a:lstStyle>
          <a:p>
            <a:pPr/>
            <a:r>
              <a:t>Title Text</a:t>
            </a:r>
          </a:p>
        </p:txBody>
      </p:sp>
      <p:pic>
        <p:nvPicPr>
          <p:cNvPr id="150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Slide Number"/>
          <p:cNvSpPr txBox="1"/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ndard page 3">
    <p:bg>
      <p:bgPr>
        <a:solidFill>
          <a:srgbClr val="09193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28"/>
          <p:cNvSpPr/>
          <p:nvPr/>
        </p:nvSpPr>
        <p:spPr>
          <a:xfrm>
            <a:off x="395288" y="874394"/>
            <a:ext cx="8360048" cy="1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160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2505" y="360916"/>
            <a:ext cx="1108360" cy="381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Picture 13" descr="Picture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73368" y="360916"/>
            <a:ext cx="381967" cy="381967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Title Text"/>
          <p:cNvSpPr txBox="1"/>
          <p:nvPr>
            <p:ph type="title"/>
          </p:nvPr>
        </p:nvSpPr>
        <p:spPr>
          <a:xfrm>
            <a:off x="4572000" y="438820"/>
            <a:ext cx="3708400" cy="24188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3" name="Body Level One…"/>
          <p:cNvSpPr txBox="1"/>
          <p:nvPr>
            <p:ph type="body" sz="quarter" idx="1" hasCustomPrompt="1"/>
          </p:nvPr>
        </p:nvSpPr>
        <p:spPr>
          <a:xfrm>
            <a:off x="364152" y="992609"/>
            <a:ext cx="5296062" cy="110295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sz="3400">
                <a:solidFill>
                  <a:srgbClr val="FFFFFF"/>
                </a:solidFill>
              </a:defRPr>
            </a:lvl1pPr>
            <a:lvl2pPr marL="781050" indent="-323850">
              <a:buFontTx/>
              <a:defRPr sz="3400">
                <a:solidFill>
                  <a:srgbClr val="FFFFFF"/>
                </a:solidFill>
              </a:defRPr>
            </a:lvl2pPr>
            <a:lvl3pPr marL="1303019" indent="-388619">
              <a:buFontTx/>
              <a:defRPr sz="3400">
                <a:solidFill>
                  <a:srgbClr val="FFFFFF"/>
                </a:solidFill>
              </a:defRPr>
            </a:lvl3pPr>
            <a:lvl4pPr marL="1803400" indent="-431800">
              <a:buFontTx/>
              <a:defRPr sz="3400">
                <a:solidFill>
                  <a:srgbClr val="FFFFFF"/>
                </a:solidFill>
              </a:defRPr>
            </a:lvl4pPr>
            <a:lvl5pPr marL="2260600" indent="-431800">
              <a:buFontTx/>
              <a:defRPr sz="3400">
                <a:solidFill>
                  <a:srgbClr val="FFFFFF"/>
                </a:solidFill>
              </a:defRPr>
            </a:lvl5pPr>
          </a:lstStyle>
          <a:p>
            <a:pPr/>
            <a:r>
              <a:t>Insert - 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64" name="Text Placeholder 6"/>
          <p:cNvSpPr/>
          <p:nvPr>
            <p:ph type="body" sz="half" idx="21" hasCustomPrompt="1"/>
          </p:nvPr>
        </p:nvSpPr>
        <p:spPr>
          <a:xfrm>
            <a:off x="363537" y="2149371"/>
            <a:ext cx="6224589" cy="2281237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b="0" sz="2000">
                <a:solidFill>
                  <a:srgbClr val="FFFFFF"/>
                </a:solidFill>
              </a:defRPr>
            </a:lvl1pPr>
          </a:lstStyle>
          <a:p>
            <a:pPr/>
            <a:r>
              <a:t>Insert - body</a:t>
            </a:r>
          </a:p>
        </p:txBody>
      </p:sp>
      <p:sp>
        <p:nvSpPr>
          <p:cNvPr id="165" name="Slide Number"/>
          <p:cNvSpPr txBox="1"/>
          <p:nvPr>
            <p:ph type="sldNum" sz="quarter" idx="2"/>
          </p:nvPr>
        </p:nvSpPr>
        <p:spPr>
          <a:xfrm>
            <a:off x="8520058" y="6479498"/>
            <a:ext cx="188599" cy="18033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2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0F0F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/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8516228" y="6486586"/>
            <a:ext cx="188599" cy="1803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600">
                <a:solidFill>
                  <a:srgbClr val="464646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1" baseline="0" cap="none" i="0" spc="0" strike="noStrike" sz="28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1" baseline="0" cap="none" i="0" spc="0" strike="noStrike" sz="28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1" baseline="0" cap="none" i="0" spc="0" strike="noStrike" sz="28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1" baseline="0" cap="none" i="0" spc="0" strike="noStrike" sz="28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1" baseline="0" cap="none" i="0" spc="0" strike="noStrike" sz="28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1" baseline="0" cap="none" i="0" spc="0" strike="noStrike" sz="28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1" baseline="0" cap="none" i="0" spc="0" strike="noStrike" sz="28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1" baseline="0" cap="none" i="0" spc="0" strike="noStrike" sz="28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1" baseline="0" cap="none" i="0" spc="0" strike="noStrike" sz="2800" u="none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" u="none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1pPr>
      <a:lvl2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" u="none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2pPr>
      <a:lvl3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" u="none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3pPr>
      <a:lvl4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" u="none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4pPr>
      <a:lvl5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" u="none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5pPr>
      <a:lvl6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" u="none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6pPr>
      <a:lvl7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" u="none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7pPr>
      <a:lvl8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" u="none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8pPr>
      <a:lvl9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" u="none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e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9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0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Oval 14"/>
          <p:cNvSpPr/>
          <p:nvPr/>
        </p:nvSpPr>
        <p:spPr>
          <a:xfrm>
            <a:off x="2783231" y="-1718922"/>
            <a:ext cx="7701158" cy="770115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57200">
              <a:defRPr sz="1800">
                <a:solidFill>
                  <a:srgbClr val="464646"/>
                </a:solidFill>
              </a:defRPr>
            </a:pPr>
          </a:p>
        </p:txBody>
      </p:sp>
      <p:sp>
        <p:nvSpPr>
          <p:cNvPr id="498" name="Text Placeholder 1"/>
          <p:cNvSpPr txBox="1"/>
          <p:nvPr>
            <p:ph type="body" sz="quarter" idx="1"/>
          </p:nvPr>
        </p:nvSpPr>
        <p:spPr>
          <a:xfrm>
            <a:off x="336188" y="3551971"/>
            <a:ext cx="2373457" cy="334691"/>
          </a:xfrm>
          <a:prstGeom prst="rect">
            <a:avLst/>
          </a:prstGeom>
        </p:spPr>
        <p:txBody>
          <a:bodyPr/>
          <a:lstStyle>
            <a:lvl1pPr defTabSz="804672">
              <a:spcBef>
                <a:spcPts val="800"/>
              </a:spcBef>
              <a:defRPr sz="1584"/>
            </a:lvl1pPr>
          </a:lstStyle>
          <a:p>
            <a:pPr/>
            <a:r>
              <a:t>Μάθημα 8</a:t>
            </a:r>
          </a:p>
        </p:txBody>
      </p:sp>
      <p:sp>
        <p:nvSpPr>
          <p:cNvPr id="499" name="Text Placeholder 2"/>
          <p:cNvSpPr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defTabSz="813816">
              <a:lnSpc>
                <a:spcPts val="3200"/>
              </a:lnSpc>
              <a:defRPr sz="3026"/>
            </a:pPr>
            <a:r>
              <a:t>Τι μπορώ να κάνω;</a:t>
            </a:r>
          </a:p>
          <a:p>
            <a:pPr defTabSz="813816">
              <a:lnSpc>
                <a:spcPct val="150000"/>
              </a:lnSpc>
              <a:defRPr sz="3026"/>
            </a:pPr>
            <a:r>
              <a:t>Μέρος 2ο</a:t>
            </a:r>
          </a:p>
        </p:txBody>
      </p:sp>
      <p:sp>
        <p:nvSpPr>
          <p:cNvPr id="500" name="Text Placeholder 3"/>
          <p:cNvSpPr/>
          <p:nvPr>
            <p:ph type="body" idx="22"/>
          </p:nvPr>
        </p:nvSpPr>
        <p:spPr>
          <a:xfrm>
            <a:off x="400439" y="298556"/>
            <a:ext cx="1676937" cy="292538"/>
          </a:xfrm>
          <a:prstGeom prst="rect">
            <a:avLst/>
          </a:prstGeom>
          <a:solidFill>
            <a:srgbClr val="A0D1DC"/>
          </a:solidFill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585215">
              <a:spcBef>
                <a:spcPts val="600"/>
              </a:spcBef>
              <a:defRPr sz="1024"/>
            </a:lvl1pPr>
          </a:lstStyle>
          <a:p>
            <a:pPr/>
            <a:r>
              <a:t>Πλαστικά στις θάλασσες</a:t>
            </a:r>
          </a:p>
        </p:txBody>
      </p:sp>
      <p:sp>
        <p:nvSpPr>
          <p:cNvPr id="501" name="Text Placeholder 4"/>
          <p:cNvSpPr/>
          <p:nvPr>
            <p:ph type="body" idx="23"/>
          </p:nvPr>
        </p:nvSpPr>
        <p:spPr>
          <a:xfrm>
            <a:off x="400866" y="651020"/>
            <a:ext cx="1243484" cy="156984"/>
          </a:xfrm>
          <a:prstGeom prst="rect">
            <a:avLst/>
          </a:prstGeom>
          <a:solidFill>
            <a:srgbClr val="A0D1DC"/>
          </a:solidFill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365760">
              <a:spcBef>
                <a:spcPts val="400"/>
              </a:spcBef>
              <a:defRPr sz="520"/>
            </a:lvl1pPr>
          </a:lstStyle>
          <a:p>
            <a:pPr/>
            <a:r>
              <a:t>Ηλικίες 7-11</a:t>
            </a:r>
          </a:p>
        </p:txBody>
      </p:sp>
      <p:pic>
        <p:nvPicPr>
          <p:cNvPr id="502" name="Picture 8" descr="Pictur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87463" y="6232525"/>
            <a:ext cx="1299350" cy="448337"/>
          </a:xfrm>
          <a:prstGeom prst="rect">
            <a:avLst/>
          </a:prstGeom>
          <a:ln w="12700">
            <a:miter lim="400000"/>
          </a:ln>
        </p:spPr>
      </p:pic>
      <p:sp>
        <p:nvSpPr>
          <p:cNvPr id="503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504" name="Picture 15" descr="Picture 1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703691" y="6152705"/>
            <a:ext cx="1527426" cy="5663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68095">
              <a:defRPr sz="839"/>
            </a:pPr>
            <a:r>
              <a:t>	                             </a:t>
            </a:r>
            <a:r>
              <a:rPr>
                <a:latin typeface="+mn-lt"/>
                <a:ea typeface="+mn-ea"/>
                <a:cs typeface="+mn-cs"/>
                <a:sym typeface="Calibri"/>
              </a:rPr>
              <a:t>Μάθημα 8: Τι μπορώ να κάνω; Μέρος 2ο</a:t>
            </a:r>
          </a:p>
        </p:txBody>
      </p:sp>
      <p:sp>
        <p:nvSpPr>
          <p:cNvPr id="507" name="Text Placeholder 2"/>
          <p:cNvSpPr txBox="1"/>
          <p:nvPr>
            <p:ph type="body" sz="half" idx="1"/>
          </p:nvPr>
        </p:nvSpPr>
        <p:spPr>
          <a:xfrm>
            <a:off x="364153" y="2149370"/>
            <a:ext cx="8286847" cy="2281238"/>
          </a:xfrm>
          <a:prstGeom prst="rect">
            <a:avLst/>
          </a:prstGeom>
        </p:spPr>
        <p:txBody>
          <a:bodyPr/>
          <a:lstStyle/>
          <a:p>
            <a:pPr/>
            <a:r>
              <a:t>Αξιολογούμε τα αποτελέσματα της εκστρατείας.</a:t>
            </a:r>
          </a:p>
          <a:p>
            <a:pPr/>
            <a:r>
              <a:t>Αναλογιζόμαστε τα επιτεύγματα και τις προκλήσεις.</a:t>
            </a:r>
          </a:p>
          <a:p>
            <a:pPr/>
            <a:r>
              <a:t>Μοιραζόμαστε τα ευρήματα και τα αποτελέσματα με ένα ευρύτερο κοινό.</a:t>
            </a:r>
          </a:p>
          <a:p>
            <a:pPr/>
            <a:r>
              <a:t>Συζητάμε τι μπορούμε να κάνουμε απο δώ και πέρα.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68095">
              <a:defRPr sz="839"/>
            </a:pPr>
            <a:r>
              <a:t>	                             </a:t>
            </a:r>
            <a:r>
              <a:rPr>
                <a:latin typeface="+mn-lt"/>
                <a:ea typeface="+mn-ea"/>
                <a:cs typeface="+mn-cs"/>
                <a:sym typeface="Calibri"/>
              </a:rPr>
              <a:t>Μάθημα 8: Τι μπορώ να κάνω; Μέρος 2ο</a:t>
            </a:r>
          </a:p>
        </p:txBody>
      </p:sp>
      <p:sp>
        <p:nvSpPr>
          <p:cNvPr id="510" name="Text Placeholder 2"/>
          <p:cNvSpPr txBox="1"/>
          <p:nvPr>
            <p:ph type="body" sz="quarter" idx="1"/>
          </p:nvPr>
        </p:nvSpPr>
        <p:spPr>
          <a:xfrm>
            <a:off x="364152" y="992609"/>
            <a:ext cx="6223973" cy="1102950"/>
          </a:xfrm>
          <a:prstGeom prst="rect">
            <a:avLst/>
          </a:prstGeom>
        </p:spPr>
        <p:txBody>
          <a:bodyPr/>
          <a:lstStyle>
            <a:lvl1pPr defTabSz="905255">
              <a:spcBef>
                <a:spcPts val="900"/>
              </a:spcBef>
              <a:defRPr sz="3366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Σκέψεις για την εκστρατεία σας</a:t>
            </a:r>
            <a:endParaRPr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11" name="Text Placeholder 3"/>
          <p:cNvSpPr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marL="285750" indent="-285750">
              <a:buSzPct val="100000"/>
              <a:buFont typeface="Arial"/>
              <a:buChar char="•"/>
            </a:pPr>
            <a:r>
              <a:t>Τι έγινε;</a:t>
            </a:r>
          </a:p>
          <a:p>
            <a:pPr marL="285750" indent="-285750">
              <a:buSzPct val="100000"/>
              <a:buFont typeface="Arial"/>
              <a:buChar char="•"/>
            </a:pPr>
            <a:r>
              <a:t>Τι πήγε καλά;</a:t>
            </a:r>
          </a:p>
          <a:p>
            <a:pPr marL="285750" indent="-285750">
              <a:buSzPct val="100000"/>
              <a:buFont typeface="Arial"/>
              <a:buChar char="•"/>
            </a:pPr>
            <a:r>
              <a:t>Τι σας προκάλεσε έκπληξη;</a:t>
            </a:r>
          </a:p>
          <a:p>
            <a:pPr marL="285750" indent="-285750">
              <a:buSzPct val="100000"/>
              <a:buFont typeface="Arial"/>
              <a:buChar char="•"/>
            </a:pPr>
            <a:r>
              <a:t>Τι καταφέρατε;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68095">
              <a:defRPr sz="839"/>
            </a:pPr>
            <a:r>
              <a:t>	                             </a:t>
            </a:r>
            <a:r>
              <a:rPr>
                <a:latin typeface="+mn-lt"/>
                <a:ea typeface="+mn-ea"/>
                <a:cs typeface="+mn-cs"/>
                <a:sym typeface="Calibri"/>
              </a:rPr>
              <a:t>Μάθημα 8: Τι μπορώ να κάνω; Μέρος 2ο</a:t>
            </a:r>
          </a:p>
        </p:txBody>
      </p:sp>
      <p:sp>
        <p:nvSpPr>
          <p:cNvPr id="514" name="Text Placeholder 2"/>
          <p:cNvSpPr txBox="1"/>
          <p:nvPr>
            <p:ph type="body" sz="quarter" idx="1"/>
          </p:nvPr>
        </p:nvSpPr>
        <p:spPr>
          <a:xfrm>
            <a:off x="364152" y="992609"/>
            <a:ext cx="6223973" cy="1102950"/>
          </a:xfrm>
          <a:prstGeom prst="rect">
            <a:avLst/>
          </a:prstGeom>
        </p:spPr>
        <p:txBody>
          <a:bodyPr/>
          <a:lstStyle>
            <a:lvl1pPr defTabSz="905255">
              <a:spcBef>
                <a:spcPts val="900"/>
              </a:spcBef>
              <a:defRPr sz="3366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Σκέψεις για την εκστρατεία σας</a:t>
            </a:r>
            <a:endParaRPr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15" name="Text Placeholder 3"/>
          <p:cNvSpPr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marL="285750" indent="-285750">
              <a:buSzPct val="100000"/>
              <a:buFont typeface="Arial"/>
              <a:buChar char="•"/>
            </a:pPr>
            <a:r>
              <a:t>Τι προκλήσεις αντιμετωπίσατε;</a:t>
            </a:r>
          </a:p>
          <a:p>
            <a:pPr marL="285750" indent="-285750">
              <a:buSzPct val="100000"/>
              <a:buFont typeface="Arial"/>
              <a:buChar char="•"/>
            </a:pPr>
            <a:r>
              <a:t>Τι εμπόδια συναντήσατε;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68095">
              <a:defRPr sz="839"/>
            </a:pPr>
            <a:r>
              <a:t>	                             </a:t>
            </a:r>
            <a:r>
              <a:rPr>
                <a:latin typeface="+mn-lt"/>
                <a:ea typeface="+mn-ea"/>
                <a:cs typeface="+mn-cs"/>
                <a:sym typeface="Calibri"/>
              </a:rPr>
              <a:t>Μάθημα 8: Τι μπορώ να κάνω; Μέρος 2ο</a:t>
            </a:r>
          </a:p>
        </p:txBody>
      </p:sp>
      <p:sp>
        <p:nvSpPr>
          <p:cNvPr id="518" name="Text Placeholder 2"/>
          <p:cNvSpPr txBox="1"/>
          <p:nvPr>
            <p:ph type="body" sz="quarter" idx="1"/>
          </p:nvPr>
        </p:nvSpPr>
        <p:spPr>
          <a:xfrm>
            <a:off x="364152" y="992609"/>
            <a:ext cx="6223973" cy="1102950"/>
          </a:xfrm>
          <a:prstGeom prst="rect">
            <a:avLst/>
          </a:prstGeom>
        </p:spPr>
        <p:txBody>
          <a:bodyPr/>
          <a:lstStyle>
            <a:lvl1pPr defTabSz="905255">
              <a:spcBef>
                <a:spcPts val="900"/>
              </a:spcBef>
              <a:defRPr sz="3366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Σκέψεις για την εκστρατεία σας</a:t>
            </a:r>
            <a:endParaRPr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19" name="Text Placeholder 3"/>
          <p:cNvSpPr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defTabSz="621791">
              <a:spcBef>
                <a:spcPts val="600"/>
              </a:spcBef>
              <a:defRPr sz="1360"/>
            </a:pPr>
            <a:r>
              <a:t>Με την ομάδα σας, ετοιμάστε μια σύντομη παρουσίαση που να συνοψίζει:</a:t>
            </a:r>
          </a:p>
          <a:p>
            <a:pPr marL="310895" indent="-310895" defTabSz="621791">
              <a:spcBef>
                <a:spcPts val="600"/>
              </a:spcBef>
              <a:buSzPct val="100000"/>
              <a:buFont typeface="Arial"/>
              <a:buChar char="•"/>
              <a:defRPr sz="1360"/>
            </a:pPr>
            <a:r>
              <a:t>τι σχεδιάζατε να κάνετε</a:t>
            </a:r>
          </a:p>
          <a:p>
            <a:pPr marL="310895" indent="-310895" defTabSz="621791">
              <a:spcBef>
                <a:spcPts val="600"/>
              </a:spcBef>
              <a:buSzPct val="100000"/>
              <a:buFont typeface="Arial"/>
              <a:buChar char="•"/>
              <a:defRPr sz="1360"/>
            </a:pPr>
            <a:r>
              <a:t>τι έγινε κατά τη διάρκεια της εκστρατείας</a:t>
            </a:r>
          </a:p>
          <a:p>
            <a:pPr marL="310895" indent="-310895" defTabSz="621791">
              <a:spcBef>
                <a:spcPts val="600"/>
              </a:spcBef>
              <a:buSzPct val="100000"/>
              <a:buFont typeface="Arial"/>
              <a:buChar char="•"/>
              <a:defRPr sz="1360"/>
            </a:pPr>
            <a:r>
              <a:t>τι σας προκάλεσε έκπληξη</a:t>
            </a:r>
          </a:p>
          <a:p>
            <a:pPr marL="310895" indent="-310895" defTabSz="621791">
              <a:spcBef>
                <a:spcPts val="600"/>
              </a:spcBef>
              <a:buSzPct val="100000"/>
              <a:buFont typeface="Arial"/>
              <a:buChar char="•"/>
              <a:defRPr sz="1360"/>
            </a:pPr>
            <a:r>
              <a:t>τι προκλήσεις αντιμετωπίσατε</a:t>
            </a:r>
          </a:p>
          <a:p>
            <a:pPr marL="310895" indent="-310895" defTabSz="621791">
              <a:spcBef>
                <a:spcPts val="600"/>
              </a:spcBef>
              <a:buSzPct val="100000"/>
              <a:buFont typeface="Arial"/>
              <a:buChar char="•"/>
              <a:defRPr sz="1360"/>
            </a:pPr>
            <a:r>
              <a:t>τι καταφέρατε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68095">
              <a:defRPr sz="839"/>
            </a:pPr>
            <a:r>
              <a:t>	                             </a:t>
            </a:r>
            <a:r>
              <a:rPr>
                <a:latin typeface="+mn-lt"/>
                <a:ea typeface="+mn-ea"/>
                <a:cs typeface="+mn-cs"/>
                <a:sym typeface="Calibri"/>
              </a:rPr>
              <a:t>Μάθημα 8: Τι μπορώ να κάνω; Μέρος 2ο</a:t>
            </a:r>
          </a:p>
        </p:txBody>
      </p:sp>
      <p:sp>
        <p:nvSpPr>
          <p:cNvPr id="522" name="Text Placeholder 2"/>
          <p:cNvSpPr txBox="1"/>
          <p:nvPr>
            <p:ph type="body" sz="quarter" idx="1"/>
          </p:nvPr>
        </p:nvSpPr>
        <p:spPr>
          <a:xfrm>
            <a:off x="364152" y="992609"/>
            <a:ext cx="6223973" cy="1102950"/>
          </a:xfrm>
          <a:prstGeom prst="rect">
            <a:avLst/>
          </a:prstGeom>
        </p:spPr>
        <p:txBody>
          <a:bodyPr/>
          <a:lstStyle>
            <a:lvl1pPr defTabSz="905255">
              <a:spcBef>
                <a:spcPts val="900"/>
              </a:spcBef>
              <a:defRPr sz="3366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Σκέψεις για την εκστρατεία σας</a:t>
            </a:r>
            <a:endParaRPr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23" name="Text Placeholder 3"/>
          <p:cNvSpPr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defTabSz="722376">
              <a:spcBef>
                <a:spcPts val="700"/>
              </a:spcBef>
              <a:defRPr sz="1580"/>
            </a:pPr>
            <a:r>
              <a:t>Πώς θα μπορούσατε να συνεχίσετε το έργο σας στο μέλλον;</a:t>
            </a:r>
          </a:p>
          <a:p>
            <a:pPr defTabSz="722376">
              <a:spcBef>
                <a:spcPts val="700"/>
              </a:spcBef>
              <a:defRPr sz="1580"/>
            </a:pPr>
          </a:p>
          <a:p>
            <a:pPr defTabSz="722376">
              <a:spcBef>
                <a:spcPts val="700"/>
              </a:spcBef>
              <a:defRPr sz="1580"/>
            </a:pPr>
            <a:r>
              <a:t>Τι μάθατε σ’ αυτή την ενότητα;</a:t>
            </a:r>
          </a:p>
          <a:p>
            <a:pPr defTabSz="722376">
              <a:spcBef>
                <a:spcPts val="700"/>
              </a:spcBef>
              <a:defRPr sz="1580"/>
            </a:pPr>
          </a:p>
          <a:p>
            <a:pPr defTabSz="722376">
              <a:spcBef>
                <a:spcPts val="700"/>
              </a:spcBef>
              <a:defRPr sz="1580"/>
            </a:pPr>
            <a:r>
              <a:t>Άλλαξαν ο τρόπος σκέψης σας ή/και οι συνήθειές σας;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68095">
              <a:defRPr sz="839"/>
            </a:pPr>
            <a:r>
              <a:t>	                             </a:t>
            </a:r>
            <a:r>
              <a:rPr>
                <a:latin typeface="+mn-lt"/>
                <a:ea typeface="+mn-ea"/>
                <a:cs typeface="+mn-cs"/>
                <a:sym typeface="Calibri"/>
              </a:rPr>
              <a:t>Μάθημα 8: Τι μπορώ να κάνω; Μέρος 2ο</a:t>
            </a:r>
          </a:p>
        </p:txBody>
      </p:sp>
      <p:sp>
        <p:nvSpPr>
          <p:cNvPr id="526" name="Text Placeholder 2"/>
          <p:cNvSpPr txBox="1"/>
          <p:nvPr>
            <p:ph type="body" sz="quarter" idx="1"/>
          </p:nvPr>
        </p:nvSpPr>
        <p:spPr>
          <a:xfrm>
            <a:off x="364152" y="992609"/>
            <a:ext cx="3187651" cy="1369289"/>
          </a:xfrm>
          <a:prstGeom prst="rect">
            <a:avLst/>
          </a:prstGeom>
        </p:spPr>
        <p:txBody>
          <a:bodyPr/>
          <a:lstStyle>
            <a:lvl1pPr defTabSz="667512">
              <a:spcBef>
                <a:spcPts val="700"/>
              </a:spcBef>
              <a:defRPr sz="2482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Τι πιστεύετε ότι επιφυλάσσει το μέλλον στις θάλασσές μας;</a:t>
            </a:r>
          </a:p>
        </p:txBody>
      </p:sp>
      <p:sp>
        <p:nvSpPr>
          <p:cNvPr id="527" name="Oval 4"/>
          <p:cNvSpPr/>
          <p:nvPr/>
        </p:nvSpPr>
        <p:spPr>
          <a:xfrm>
            <a:off x="3219872" y="926937"/>
            <a:ext cx="6329311" cy="632931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68095">
              <a:defRPr sz="839"/>
            </a:pPr>
            <a:r>
              <a:t>	                             </a:t>
            </a:r>
            <a:r>
              <a:rPr>
                <a:latin typeface="+mn-lt"/>
                <a:ea typeface="+mn-ea"/>
                <a:cs typeface="+mn-cs"/>
                <a:sym typeface="Calibri"/>
              </a:rPr>
              <a:t>Μάθημα 8: Τι μπορώ να κάνω; Μέρος 2ο</a:t>
            </a:r>
          </a:p>
        </p:txBody>
      </p:sp>
      <p:sp>
        <p:nvSpPr>
          <p:cNvPr id="530" name="Text Placeholder 2"/>
          <p:cNvSpPr txBox="1"/>
          <p:nvPr>
            <p:ph type="body" sz="quarter" idx="1"/>
          </p:nvPr>
        </p:nvSpPr>
        <p:spPr>
          <a:xfrm>
            <a:off x="364152" y="992609"/>
            <a:ext cx="3187651" cy="1369289"/>
          </a:xfrm>
          <a:prstGeom prst="rect">
            <a:avLst/>
          </a:prstGeom>
        </p:spPr>
        <p:txBody>
          <a:bodyPr/>
          <a:lstStyle>
            <a:lvl1pPr defTabSz="850391">
              <a:spcBef>
                <a:spcPts val="900"/>
              </a:spcBef>
              <a:defRPr sz="3162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Μάθηση στο σπίτι</a:t>
            </a:r>
            <a:endParaRPr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31" name="Text Placeholder 3"/>
          <p:cNvSpPr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786384">
              <a:spcBef>
                <a:spcPts val="800"/>
              </a:spcBef>
              <a:defRPr sz="1720"/>
            </a:lvl1pPr>
          </a:lstStyle>
          <a:p>
            <a:pPr/>
            <a:r>
              <a:t>Κάντε μια σύντομη καταχώριση στο Ημερολόγιο Καινοτομίας σας, συνοψίζοντας όσα πετύχατε.</a:t>
            </a:r>
          </a:p>
        </p:txBody>
      </p:sp>
      <p:sp>
        <p:nvSpPr>
          <p:cNvPr id="532" name="Oval 4"/>
          <p:cNvSpPr/>
          <p:nvPr/>
        </p:nvSpPr>
        <p:spPr>
          <a:xfrm>
            <a:off x="3219872" y="926937"/>
            <a:ext cx="6329311" cy="632931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768095">
              <a:defRPr sz="839"/>
            </a:pPr>
            <a:r>
              <a:t>	                             </a:t>
            </a:r>
            <a:r>
              <a:rPr>
                <a:latin typeface="+mn-lt"/>
                <a:ea typeface="+mn-ea"/>
                <a:cs typeface="+mn-cs"/>
                <a:sym typeface="Calibri"/>
              </a:rPr>
              <a:t>Μάθημα 8: Τι μπορώ να κάνω; Μέρος 2ο</a:t>
            </a:r>
          </a:p>
        </p:txBody>
      </p:sp>
      <p:graphicFrame>
        <p:nvGraphicFramePr>
          <p:cNvPr id="535" name="Table 2"/>
          <p:cNvGraphicFramePr/>
          <p:nvPr/>
        </p:nvGraphicFramePr>
        <p:xfrm>
          <a:off x="313508" y="2066607"/>
          <a:ext cx="8428118" cy="405016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013585"/>
                <a:gridCol w="2192941"/>
                <a:gridCol w="5221591"/>
              </a:tblGrid>
              <a:tr h="309252">
                <a:tc>
                  <a:txBody>
                    <a:bodyPr/>
                    <a:lstStyle/>
                    <a:p>
                      <a:pPr algn="l">
                        <a:defRPr b="1" sz="1400">
                          <a:solidFill>
                            <a:srgbClr val="091932"/>
                          </a:solidFill>
                        </a:defRPr>
                      </a:pPr>
                      <a:r>
                        <a:rPr>
                          <a:latin typeface="+mn-lt"/>
                          <a:ea typeface="+mn-ea"/>
                          <a:cs typeface="+mn-cs"/>
                          <a:sym typeface="Calibri"/>
                        </a:rPr>
                        <a:t>Διαφάνεια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b="1" sz="1400">
                          <a:solidFill>
                            <a:srgbClr val="091932"/>
                          </a:solidFill>
                        </a:defRPr>
                      </a:pPr>
                      <a:r>
                        <a:rPr>
                          <a:latin typeface="+mn-lt"/>
                          <a:ea typeface="+mn-ea"/>
                          <a:cs typeface="+mn-cs"/>
                          <a:sym typeface="Calibri"/>
                        </a:rPr>
                        <a:t>Τίτλος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b="1" sz="1400">
                          <a:solidFill>
                            <a:srgbClr val="091932"/>
                          </a:solidFill>
                        </a:defRPr>
                      </a:pPr>
                      <a:r>
                        <a:rPr>
                          <a:latin typeface="+mn-lt"/>
                          <a:ea typeface="+mn-ea"/>
                          <a:cs typeface="+mn-cs"/>
                          <a:sym typeface="Calibri"/>
                        </a:rPr>
                        <a:t>Απόδοση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281138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1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r>
                        <a:t>Ομαδικό</a:t>
                      </a:r>
                      <a:r>
                        <a:t> </a:t>
                      </a:r>
                      <a:r>
                        <a:t>άλμα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r>
                        <a:t>Belle Co </a:t>
                      </a:r>
                      <a:r>
                        <a:t>μέσω</a:t>
                      </a:r>
                      <a:r>
                        <a:t> Pexels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281138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7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Κοπάδι ψαριών   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r>
                        <a:t>RobpSF</a:t>
                      </a:r>
                      <a:r>
                        <a:t> μέσω </a:t>
                      </a:r>
                      <a:r>
                        <a:t>Pixabay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281138"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281138"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</a:p>
                  </a:txBody>
                  <a:tcPr marL="45720" marR="45720" marT="45720" marB="45720" anchor="t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F0F0F0"/>
      </a:dk1>
      <a:lt1>
        <a:srgbClr val="FFFFFF"/>
      </a:lt1>
      <a:dk2>
        <a:srgbClr val="A7A7A7"/>
      </a:dk2>
      <a:lt2>
        <a:srgbClr val="535353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1932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25400" tIns="25400" rIns="25400" bIns="25400" numCol="1" spcCol="38100" rtlCol="0" anchor="ctr" upright="0">
        <a:spAutoFit/>
      </a:bodyPr>
      <a:lstStyle>
        <a:defPPr marL="0" marR="0" indent="0" algn="l" defTabSz="228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9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228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9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1932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25400" tIns="25400" rIns="25400" bIns="25400" numCol="1" spcCol="38100" rtlCol="0" anchor="ctr" upright="0">
        <a:spAutoFit/>
      </a:bodyPr>
      <a:lstStyle>
        <a:defPPr marL="0" marR="0" indent="0" algn="l" defTabSz="228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9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228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9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4" ma:contentTypeDescription="Create a new document." ma:contentTypeScope="" ma:versionID="24c81d447bc6b5ac67cf067a27a97405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8a54389f68091cd9c711130033bfa7a4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64ce334-4dea-4cda-96fd-5a46cc3154a2" xsi:nil="true"/>
  </documentManagement>
</p:properties>
</file>

<file path=customXml/itemProps1.xml><?xml version="1.0" encoding="utf-8"?>
<ds:datastoreItem xmlns:ds="http://schemas.openxmlformats.org/officeDocument/2006/customXml" ds:itemID="{62B0C52D-7BC0-4252-B1C7-67ECD171275A}"/>
</file>

<file path=customXml/itemProps2.xml><?xml version="1.0" encoding="utf-8"?>
<ds:datastoreItem xmlns:ds="http://schemas.openxmlformats.org/officeDocument/2006/customXml" ds:itemID="{868C6D13-2515-4AA6-80E1-AAD2A9471D5A}"/>
</file>

<file path=customXml/itemProps3.xml><?xml version="1.0" encoding="utf-8"?>
<ds:datastoreItem xmlns:ds="http://schemas.openxmlformats.org/officeDocument/2006/customXml" ds:itemID="{CDDE150D-DAAC-4C24-A119-BEAA4273B20B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</Properties>
</file>