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6"/>
  </p:notesMasterIdLst>
  <p:handoutMasterIdLst>
    <p:handoutMasterId r:id="rId27"/>
  </p:handoutMasterIdLst>
  <p:sldIdLst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3" r:id="rId19"/>
    <p:sldId id="274" r:id="rId20"/>
    <p:sldId id="275" r:id="rId21"/>
    <p:sldId id="276" r:id="rId22"/>
    <p:sldId id="277" r:id="rId23"/>
    <p:sldId id="278" r:id="rId24"/>
    <p:sldId id="279" r:id="rId25"/>
  </p:sldIdLst>
  <p:sldSz cx="9144000" cy="6858000" type="screen4x3"/>
  <p:notesSz cx="6858000" cy="9144000"/>
  <p:defaultTextStyle>
    <a:defPPr marL="0" marR="0" indent="0" algn="l" defTabSz="4572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1pPr>
    <a:lvl2pPr marL="0" marR="0" indent="2286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2pPr>
    <a:lvl3pPr marL="0" marR="0" indent="4572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3pPr>
    <a:lvl4pPr marL="0" marR="0" indent="6858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4pPr>
    <a:lvl5pPr marL="0" marR="0" indent="9144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5pPr>
    <a:lvl6pPr marL="0" marR="0" indent="11430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6pPr>
    <a:lvl7pPr marL="0" marR="0" indent="13716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7pPr>
    <a:lvl8pPr marL="0" marR="0" indent="16002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8pPr>
    <a:lvl9pPr marL="0" marR="0" indent="18288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amie Buchanan-Dunlop" initials="JB" lastIdx="3" clrIdx="0">
    <p:extLst>
      <p:ext uri="{19B8F6BF-5375-455C-9EA6-DF929625EA0E}">
        <p15:presenceInfo xmlns:p15="http://schemas.microsoft.com/office/powerpoint/2012/main" userId="S::jamie@encounteredu.com::31a8f132-e871-4337-9217-f2dabedf6b76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00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AE6E3"/>
    <a:srgbClr val="091932"/>
    <a:srgbClr val="6CD1D4"/>
    <a:srgbClr val="A0D1DC"/>
    <a:srgbClr val="EF3C53"/>
    <a:srgbClr val="4EB7A0"/>
    <a:srgbClr val="25233F"/>
    <a:srgbClr val="6EBEAF"/>
    <a:srgbClr val="7AC1A3"/>
    <a:srgbClr val="03462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464646"/>
        </a:fontRef>
        <a:srgbClr val="464646"/>
      </a:tcTxStyle>
      <a:tcStyle>
        <a:tcBdr>
          <a:left>
            <a:ln w="6350" cap="flat">
              <a:solidFill>
                <a:schemeClr val="accent1"/>
              </a:solidFill>
              <a:prstDash val="solid"/>
              <a:miter lim="800000"/>
            </a:ln>
          </a:left>
          <a:right>
            <a:ln w="6350" cap="flat">
              <a:solidFill>
                <a:schemeClr val="accent1"/>
              </a:solidFill>
              <a:prstDash val="solid"/>
              <a:miter lim="8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Col>
    <a:lastRow>
      <a:tcTxStyle b="on" i="off">
        <a:fontRef idx="major">
          <a:srgbClr val="464646"/>
        </a:fontRef>
        <a:srgbClr val="46464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chemeClr val="accent1"/>
              </a:solidFill>
              <a:prstDash val="solid"/>
              <a:round/>
            </a:ln>
          </a:top>
          <a:bottom>
            <a:ln w="6350" cap="flat">
              <a:solidFill>
                <a:schemeClr val="accent1"/>
              </a:solidFill>
              <a:prstDash val="solid"/>
              <a:miter lim="8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6350" cap="flat">
              <a:solidFill>
                <a:schemeClr val="accent1"/>
              </a:solidFill>
              <a:prstDash val="solid"/>
              <a:miter lim="800000"/>
            </a:ln>
          </a:top>
          <a:bottom>
            <a:ln w="6350" cap="flat">
              <a:solidFill>
                <a:schemeClr val="accent1"/>
              </a:solidFill>
              <a:prstDash val="solid"/>
              <a:miter lim="8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D0DEEF"/>
          </a:solidFill>
        </a:fill>
      </a:tcStyle>
    </a:wholeTbl>
    <a:band2H>
      <a:tcTxStyle/>
      <a:tcStyle>
        <a:tcBdr/>
        <a:fill>
          <a:solidFill>
            <a:srgbClr val="E9EFF7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EEE7283C-3CF3-47DC-8721-378D4A62B228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E0E0E0"/>
          </a:solidFill>
        </a:fill>
      </a:tcStyle>
    </a:wholeTbl>
    <a:band2H>
      <a:tcTxStyle/>
      <a:tcStyle>
        <a:tcBdr/>
        <a:fill>
          <a:solidFill>
            <a:srgbClr val="F0F0F0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D4E2CE"/>
          </a:solidFill>
        </a:fill>
      </a:tcStyle>
    </a:wholeTbl>
    <a:band2H>
      <a:tcTxStyle/>
      <a:tcStyle>
        <a:tcBdr/>
        <a:fill>
          <a:solidFill>
            <a:srgbClr val="EBF1E8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8E8E8"/>
          </a:solidFill>
        </a:fill>
      </a:tcStyle>
    </a:wholeTbl>
    <a:band2H>
      <a:tcTxStyle/>
      <a:tcStyle>
        <a:tcBdr/>
        <a:fill>
          <a:solidFill>
            <a:srgbClr val="F0F0F0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464646"/>
        </a:fontRef>
        <a:srgbClr val="46464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464646"/>
              </a:solidFill>
              <a:prstDash val="solid"/>
              <a:round/>
            </a:ln>
          </a:top>
          <a:bottom>
            <a:ln w="25400" cap="flat">
              <a:solidFill>
                <a:srgbClr val="464646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0F0F0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464646"/>
              </a:solidFill>
              <a:prstDash val="solid"/>
              <a:round/>
            </a:ln>
          </a:top>
          <a:bottom>
            <a:ln w="25400" cap="flat">
              <a:solidFill>
                <a:srgbClr val="464646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CECECE"/>
          </a:solidFill>
        </a:fill>
      </a:tcStyle>
    </a:wholeTbl>
    <a:band2H>
      <a:tcTxStyle/>
      <a:tcStyle>
        <a:tcBdr/>
        <a:fill>
          <a:solidFill>
            <a:srgbClr val="E8E8E8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464646"/>
          </a:solidFill>
        </a:fill>
      </a:tcStyle>
    </a:firstCol>
    <a:la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464646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464646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730"/>
    <p:restoredTop sz="94694"/>
  </p:normalViewPr>
  <p:slideViewPr>
    <p:cSldViewPr snapToGrid="0" snapToObjects="1">
      <p:cViewPr varScale="1">
        <p:scale>
          <a:sx n="121" d="100"/>
          <a:sy n="121" d="100"/>
        </p:scale>
        <p:origin x="202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commentAuthors" Target="commentAuthor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37FA3F9-E21F-1A46-BF05-C0D8930505D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AD55B74-C61E-FD46-8CB0-3FAA9E8B23D4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CBBF6C-C6BF-8344-8129-F194AA1EC127}" type="datetimeFigureOut">
              <a:rPr lang="en-US" smtClean="0"/>
              <a:t>3/18/21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05C96FE-0BA9-2047-A3C3-0347999F4FC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F63BB2E-B973-6E4F-910D-5CD30FB18F3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912625-B210-B74D-8B83-C5C4C4344E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633778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56" name="Shape 56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914034" latinLnBrk="0">
      <a:defRPr sz="1200">
        <a:latin typeface="+mj-lt"/>
        <a:ea typeface="+mj-ea"/>
        <a:cs typeface="+mj-cs"/>
        <a:sym typeface="Calibri"/>
      </a:defRPr>
    </a:lvl1pPr>
    <a:lvl2pPr indent="114300" defTabSz="914034" latinLnBrk="0">
      <a:defRPr sz="1200">
        <a:latin typeface="+mj-lt"/>
        <a:ea typeface="+mj-ea"/>
        <a:cs typeface="+mj-cs"/>
        <a:sym typeface="Calibri"/>
      </a:defRPr>
    </a:lvl2pPr>
    <a:lvl3pPr indent="228600" defTabSz="914034" latinLnBrk="0">
      <a:defRPr sz="1200">
        <a:latin typeface="+mj-lt"/>
        <a:ea typeface="+mj-ea"/>
        <a:cs typeface="+mj-cs"/>
        <a:sym typeface="Calibri"/>
      </a:defRPr>
    </a:lvl3pPr>
    <a:lvl4pPr indent="342900" defTabSz="914034" latinLnBrk="0">
      <a:defRPr sz="1200">
        <a:latin typeface="+mj-lt"/>
        <a:ea typeface="+mj-ea"/>
        <a:cs typeface="+mj-cs"/>
        <a:sym typeface="Calibri"/>
      </a:defRPr>
    </a:lvl4pPr>
    <a:lvl5pPr indent="457200" defTabSz="914034" latinLnBrk="0">
      <a:defRPr sz="1200">
        <a:latin typeface="+mj-lt"/>
        <a:ea typeface="+mj-ea"/>
        <a:cs typeface="+mj-cs"/>
        <a:sym typeface="Calibri"/>
      </a:defRPr>
    </a:lvl5pPr>
    <a:lvl6pPr indent="571500" defTabSz="914034" latinLnBrk="0">
      <a:defRPr sz="1200">
        <a:latin typeface="+mj-lt"/>
        <a:ea typeface="+mj-ea"/>
        <a:cs typeface="+mj-cs"/>
        <a:sym typeface="Calibri"/>
      </a:defRPr>
    </a:lvl6pPr>
    <a:lvl7pPr indent="685800" defTabSz="914034" latinLnBrk="0">
      <a:defRPr sz="1200">
        <a:latin typeface="+mj-lt"/>
        <a:ea typeface="+mj-ea"/>
        <a:cs typeface="+mj-cs"/>
        <a:sym typeface="Calibri"/>
      </a:defRPr>
    </a:lvl7pPr>
    <a:lvl8pPr indent="800100" defTabSz="914034" latinLnBrk="0">
      <a:defRPr sz="1200">
        <a:latin typeface="+mj-lt"/>
        <a:ea typeface="+mj-ea"/>
        <a:cs typeface="+mj-cs"/>
        <a:sym typeface="Calibri"/>
      </a:defRPr>
    </a:lvl8pPr>
    <a:lvl9pPr indent="914400" defTabSz="914034" latinLnBrk="0">
      <a:defRPr sz="1200">
        <a:latin typeface="+mj-lt"/>
        <a:ea typeface="+mj-ea"/>
        <a:cs typeface="+mj-cs"/>
        <a:sym typeface="Calibri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31298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13" Type="http://schemas.openxmlformats.org/officeDocument/2006/relationships/image" Target="../media/image16.jpeg"/><Relationship Id="rId18" Type="http://schemas.openxmlformats.org/officeDocument/2006/relationships/image" Target="../media/image21.jpeg"/><Relationship Id="rId3" Type="http://schemas.openxmlformats.org/officeDocument/2006/relationships/image" Target="../media/image3.png"/><Relationship Id="rId7" Type="http://schemas.openxmlformats.org/officeDocument/2006/relationships/image" Target="../media/image10.jpeg"/><Relationship Id="rId12" Type="http://schemas.openxmlformats.org/officeDocument/2006/relationships/image" Target="../media/image15.jpeg"/><Relationship Id="rId17" Type="http://schemas.openxmlformats.org/officeDocument/2006/relationships/image" Target="../media/image20.jpeg"/><Relationship Id="rId2" Type="http://schemas.openxmlformats.org/officeDocument/2006/relationships/image" Target="../media/image2.png"/><Relationship Id="rId16" Type="http://schemas.openxmlformats.org/officeDocument/2006/relationships/image" Target="../media/image19.jpeg"/><Relationship Id="rId20" Type="http://schemas.openxmlformats.org/officeDocument/2006/relationships/image" Target="../media/image23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9.jpeg"/><Relationship Id="rId11" Type="http://schemas.openxmlformats.org/officeDocument/2006/relationships/image" Target="../media/image14.jpeg"/><Relationship Id="rId5" Type="http://schemas.openxmlformats.org/officeDocument/2006/relationships/image" Target="../media/image8.jpeg"/><Relationship Id="rId15" Type="http://schemas.openxmlformats.org/officeDocument/2006/relationships/image" Target="../media/image18.jpeg"/><Relationship Id="rId10" Type="http://schemas.openxmlformats.org/officeDocument/2006/relationships/image" Target="../media/image13.jpeg"/><Relationship Id="rId19" Type="http://schemas.openxmlformats.org/officeDocument/2006/relationships/image" Target="../media/image22.jpeg"/><Relationship Id="rId4" Type="http://schemas.openxmlformats.org/officeDocument/2006/relationships/image" Target="../media/image7.jpeg"/><Relationship Id="rId9" Type="http://schemas.openxmlformats.org/officeDocument/2006/relationships/image" Target="../media/image12.jpeg"/><Relationship Id="rId14" Type="http://schemas.openxmlformats.org/officeDocument/2006/relationships/image" Target="../media/image17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rgbClr val="0919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4AA9C6DB-A566-044B-996E-EC130FF2CEB5}"/>
              </a:ext>
            </a:extLst>
          </p:cNvPr>
          <p:cNvSpPr/>
          <p:nvPr userDrawn="1"/>
        </p:nvSpPr>
        <p:spPr>
          <a:xfrm>
            <a:off x="2783232" y="-1718921"/>
            <a:ext cx="7701156" cy="7701156"/>
          </a:xfrm>
          <a:prstGeom prst="ellipse">
            <a:avLst/>
          </a:prstGeom>
          <a:solidFill>
            <a:schemeClr val="tx1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14" name="Shape 20">
            <a:extLst>
              <a:ext uri="{FF2B5EF4-FFF2-40B4-BE49-F238E27FC236}">
                <a16:creationId xmlns:a16="http://schemas.microsoft.com/office/drawing/2014/main" id="{B42E2006-8473-4941-B46B-BA51C16141EF}"/>
              </a:ext>
            </a:extLst>
          </p:cNvPr>
          <p:cNvSpPr/>
          <p:nvPr userDrawn="1"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2BCF57D8-A05C-7649-9E51-B321EB46362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E1F52E7-1747-9E41-B97D-F50FADA4A4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36189" y="3551972"/>
            <a:ext cx="2373455" cy="334690"/>
          </a:xfrm>
        </p:spPr>
        <p:txBody>
          <a:bodyPr/>
          <a:lstStyle>
            <a:lvl1pPr marL="0" indent="0">
              <a:buFontTx/>
              <a:buNone/>
              <a:defRPr sz="1800" b="1">
                <a:solidFill>
                  <a:schemeClr val="tx1"/>
                </a:solidFill>
              </a:defRPr>
            </a:lvl1pPr>
            <a:lvl2pPr>
              <a:defRPr sz="1800" b="1"/>
            </a:lvl2pPr>
            <a:lvl3pPr>
              <a:defRPr sz="1800" b="1"/>
            </a:lvl3pPr>
            <a:lvl4pPr>
              <a:defRPr sz="1800" b="1"/>
            </a:lvl4pPr>
            <a:lvl5pPr>
              <a:defRPr sz="1800" b="1"/>
            </a:lvl5pPr>
          </a:lstStyle>
          <a:p>
            <a:pPr lvl="0"/>
            <a:r>
              <a:rPr lang="en-US" dirty="0"/>
              <a:t>Lesson number</a:t>
            </a:r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C1BC7AA7-98CB-AF44-94A3-89F960D16C0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18919" y="3748389"/>
            <a:ext cx="3368675" cy="2112962"/>
          </a:xfrm>
        </p:spPr>
        <p:txBody>
          <a:bodyPr/>
          <a:lstStyle>
            <a:lvl1pPr marL="0" indent="0">
              <a:lnSpc>
                <a:spcPts val="3740"/>
              </a:lnSpc>
              <a:spcBef>
                <a:spcPts val="0"/>
              </a:spcBef>
              <a:buFontTx/>
              <a:buNone/>
              <a:defRPr sz="3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4572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2pPr>
            <a:lvl3pPr marL="9144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3pPr>
            <a:lvl4pPr marL="13716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4pPr>
            <a:lvl5pPr marL="18288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n-US" dirty="0"/>
              <a:t>Lesson Title</a:t>
            </a:r>
          </a:p>
        </p:txBody>
      </p:sp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7D20BC59-E3FA-B641-90D4-F1FD83F9356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00439" y="298557"/>
            <a:ext cx="1477610" cy="292537"/>
          </a:xfrm>
          <a:solidFill>
            <a:schemeClr val="accent1"/>
          </a:solidFill>
        </p:spPr>
        <p:txBody>
          <a:bodyPr lIns="90000" anchor="ctr"/>
          <a:lstStyle>
            <a:lvl1pPr marL="0" indent="0">
              <a:buNone/>
              <a:defRPr sz="165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54" name="Text Placeholder 53">
            <a:extLst>
              <a:ext uri="{FF2B5EF4-FFF2-40B4-BE49-F238E27FC236}">
                <a16:creationId xmlns:a16="http://schemas.microsoft.com/office/drawing/2014/main" id="{B52CF542-81A7-8849-B747-E439ED428F1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00867" y="651020"/>
            <a:ext cx="1013970" cy="156984"/>
          </a:xfrm>
          <a:solidFill>
            <a:schemeClr val="accent1"/>
          </a:solidFill>
        </p:spPr>
        <p:txBody>
          <a:bodyPr lIns="90000" anchor="ctr"/>
          <a:lstStyle>
            <a:lvl1pPr marL="0" indent="0">
              <a:buNone/>
              <a:defRPr sz="85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>
              <a:defRPr sz="850">
                <a:solidFill>
                  <a:schemeClr val="bg1"/>
                </a:solidFill>
              </a:defRPr>
            </a:lvl2pPr>
            <a:lvl3pPr>
              <a:defRPr sz="850">
                <a:solidFill>
                  <a:schemeClr val="bg1"/>
                </a:solidFill>
              </a:defRPr>
            </a:lvl3pPr>
            <a:lvl4pPr>
              <a:defRPr sz="850">
                <a:solidFill>
                  <a:schemeClr val="bg1"/>
                </a:solidFill>
              </a:defRPr>
            </a:lvl4pPr>
            <a:lvl5pPr>
              <a:defRPr sz="85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Subject | Ages</a:t>
            </a:r>
          </a:p>
        </p:txBody>
      </p:sp>
      <p:sp>
        <p:nvSpPr>
          <p:cNvPr id="11" name="Vertical Text Placeholder 10">
            <a:extLst>
              <a:ext uri="{FF2B5EF4-FFF2-40B4-BE49-F238E27FC236}">
                <a16:creationId xmlns:a16="http://schemas.microsoft.com/office/drawing/2014/main" id="{BE8FA57C-B239-A84D-989D-EFBC6BD96206}"/>
              </a:ext>
            </a:extLst>
          </p:cNvPr>
          <p:cNvSpPr>
            <a:spLocks noGrp="1"/>
          </p:cNvSpPr>
          <p:nvPr>
            <p:ph type="body" orient="vert" sz="quarter" idx="15" hasCustomPrompt="1"/>
          </p:nvPr>
        </p:nvSpPr>
        <p:spPr>
          <a:xfrm>
            <a:off x="7557024" y="6237288"/>
            <a:ext cx="249527" cy="431800"/>
          </a:xfrm>
          <a:noFill/>
        </p:spPr>
        <p:txBody>
          <a:bodyPr vert="eaVert" anchor="ctr"/>
          <a:lstStyle>
            <a:lvl1pPr marL="0" indent="0" algn="ctr">
              <a:buNone/>
              <a:defRPr sz="8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sz="800" dirty="0"/>
              <a:t>Space</a:t>
            </a:r>
            <a:endParaRPr lang="en-US" dirty="0"/>
          </a:p>
        </p:txBody>
      </p:sp>
      <p:sp>
        <p:nvSpPr>
          <p:cNvPr id="49" name="Vertical Text Placeholder 10">
            <a:extLst>
              <a:ext uri="{FF2B5EF4-FFF2-40B4-BE49-F238E27FC236}">
                <a16:creationId xmlns:a16="http://schemas.microsoft.com/office/drawing/2014/main" id="{7990D58F-F47A-4849-8B6D-C576002841FB}"/>
              </a:ext>
            </a:extLst>
          </p:cNvPr>
          <p:cNvSpPr>
            <a:spLocks noGrp="1"/>
          </p:cNvSpPr>
          <p:nvPr>
            <p:ph type="body" orient="vert" sz="quarter" idx="16" hasCustomPrompt="1"/>
          </p:nvPr>
        </p:nvSpPr>
        <p:spPr>
          <a:xfrm>
            <a:off x="6211873" y="6237288"/>
            <a:ext cx="249527" cy="431800"/>
          </a:xfrm>
          <a:noFill/>
        </p:spPr>
        <p:txBody>
          <a:bodyPr vert="eaVert" anchor="ctr"/>
          <a:lstStyle>
            <a:lvl1pPr marL="0" indent="0" algn="ctr">
              <a:buNone/>
              <a:defRPr sz="8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sz="800" dirty="0"/>
              <a:t>Space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313882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1" orient="horz" pos="4201" userDrawn="1">
          <p15:clr>
            <a:srgbClr val="FBAE40"/>
          </p15:clr>
        </p15:guide>
        <p15:guide id="2" orient="horz" pos="3929" userDrawn="1">
          <p15:clr>
            <a:srgbClr val="FBAE40"/>
          </p15:clr>
        </p15:guide>
        <p15:guide id="3" orient="horz" pos="550" userDrawn="1">
          <p15:clr>
            <a:srgbClr val="FBAE40"/>
          </p15:clr>
        </p15:guide>
        <p15:guide id="4" pos="249" userDrawn="1">
          <p15:clr>
            <a:srgbClr val="FBAE40"/>
          </p15:clr>
        </p15:guide>
        <p15:guide id="5" pos="5511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tandard page 3">
    <p:bg>
      <p:bgPr>
        <a:solidFill>
          <a:srgbClr val="0919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30" name="Shape 30"/>
          <p:cNvSpPr>
            <a:spLocks noGrp="1"/>
          </p:cNvSpPr>
          <p:nvPr>
            <p:ph type="sldNum" sz="quarter" idx="2"/>
          </p:nvPr>
        </p:nvSpPr>
        <p:spPr>
          <a:xfrm>
            <a:off x="8526557" y="6477334"/>
            <a:ext cx="182099" cy="1846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074F560-9965-FD44-8392-56ACD2F813E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8600020-B932-844C-830C-6D548E8C8C3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15" name="Title 14">
            <a:extLst>
              <a:ext uri="{FF2B5EF4-FFF2-40B4-BE49-F238E27FC236}">
                <a16:creationId xmlns:a16="http://schemas.microsoft.com/office/drawing/2014/main" id="{F045F05D-9884-E742-8B6C-7E2A4C3029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38820"/>
            <a:ext cx="3708400" cy="241880"/>
          </a:xfrm>
        </p:spPr>
        <p:txBody>
          <a:bodyPr/>
          <a:lstStyle>
            <a:lvl1pPr algn="r">
              <a:defRPr sz="1000" b="1" i="0">
                <a:solidFill>
                  <a:srgbClr val="FFFFF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2900155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3" pos="249">
          <p15:clr>
            <a:srgbClr val="FFFFFF"/>
          </p15:clr>
        </p15:guide>
        <p15:guide id="4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9" orient="horz" pos="686">
          <p15:clr>
            <a:srgbClr val="FFFFFF"/>
          </p15:clr>
        </p15:guide>
        <p15:guide id="10" pos="2880">
          <p15:clr>
            <a:srgbClr val="FFFFFF"/>
          </p15:clr>
        </p15:guide>
        <p15:guide id="11" pos="1565">
          <p15:clr>
            <a:srgbClr val="FFFFFF"/>
          </p15:clr>
        </p15:guide>
        <p15:guide id="12" pos="4195">
          <p15:clr>
            <a:srgbClr val="FFFFFF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pag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hape 137">
            <a:extLst>
              <a:ext uri="{FF2B5EF4-FFF2-40B4-BE49-F238E27FC236}">
                <a16:creationId xmlns:a16="http://schemas.microsoft.com/office/drawing/2014/main" id="{139576AA-C261-074B-9CFB-8ABB01D8A131}"/>
              </a:ext>
            </a:extLst>
          </p:cNvPr>
          <p:cNvSpPr>
            <a:spLocks noChangeAspect="1"/>
          </p:cNvSpPr>
          <p:nvPr userDrawn="1"/>
        </p:nvSpPr>
        <p:spPr>
          <a:xfrm>
            <a:off x="-1836000" y="-1460902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2860" rIns="22860" anchor="ctr"/>
          <a:lstStyle/>
          <a:p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8559526" y="6484422"/>
            <a:ext cx="182099" cy="1846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3187649" cy="1369287"/>
          </a:xfrm>
        </p:spPr>
        <p:txBody>
          <a:bodyPr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– title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2FF6DA7B-AA74-F348-AADA-26B358FA15EB}"/>
              </a:ext>
            </a:extLst>
          </p:cNvPr>
          <p:cNvSpPr/>
          <p:nvPr userDrawn="1"/>
        </p:nvSpPr>
        <p:spPr>
          <a:xfrm>
            <a:off x="3219872" y="926938"/>
            <a:ext cx="6329309" cy="6329309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5BBE8992-D4AB-BA49-99A8-E2BF8AA8163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3538" y="2397183"/>
            <a:ext cx="2543213" cy="2418501"/>
          </a:xfrm>
        </p:spPr>
        <p:txBody>
          <a:bodyPr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488194620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tandard pag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8559526" y="6484422"/>
            <a:ext cx="182099" cy="1846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3187649" cy="1369287"/>
          </a:xfrm>
        </p:spPr>
        <p:txBody>
          <a:bodyPr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– title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2FF6DA7B-AA74-F348-AADA-26B358FA15EB}"/>
              </a:ext>
            </a:extLst>
          </p:cNvPr>
          <p:cNvSpPr/>
          <p:nvPr userDrawn="1"/>
        </p:nvSpPr>
        <p:spPr>
          <a:xfrm>
            <a:off x="3219872" y="926938"/>
            <a:ext cx="6329309" cy="6329309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5BBE8992-D4AB-BA49-99A8-E2BF8AA8163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3538" y="2397183"/>
            <a:ext cx="2543213" cy="2418501"/>
          </a:xfrm>
        </p:spPr>
        <p:txBody>
          <a:bodyPr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1567612948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ints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137">
            <a:extLst>
              <a:ext uri="{FF2B5EF4-FFF2-40B4-BE49-F238E27FC236}">
                <a16:creationId xmlns:a16="http://schemas.microsoft.com/office/drawing/2014/main" id="{347F327C-78A1-A84F-B49C-0F0F1270C7C1}"/>
              </a:ext>
            </a:extLst>
          </p:cNvPr>
          <p:cNvSpPr>
            <a:spLocks noChangeAspect="1"/>
          </p:cNvSpPr>
          <p:nvPr userDrawn="1"/>
        </p:nvSpPr>
        <p:spPr>
          <a:xfrm>
            <a:off x="-1836000" y="-1522677"/>
            <a:ext cx="6488014" cy="6488014"/>
          </a:xfrm>
          <a:prstGeom prst="ellipse">
            <a:avLst/>
          </a:prstGeom>
          <a:solidFill>
            <a:srgbClr val="38D4D6">
              <a:alpha val="19773"/>
            </a:srgb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anchor="ctr"/>
          <a:lstStyle/>
          <a:p>
            <a:endParaRPr sz="450" dirty="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8522727" y="6484422"/>
            <a:ext cx="182099" cy="1846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2" y="992610"/>
            <a:ext cx="5288503" cy="1369287"/>
          </a:xfrm>
        </p:spPr>
        <p:txBody>
          <a:bodyPr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title</a:t>
            </a:r>
          </a:p>
        </p:txBody>
      </p:sp>
      <p:sp>
        <p:nvSpPr>
          <p:cNvPr id="22" name="Shape 20">
            <a:extLst>
              <a:ext uri="{FF2B5EF4-FFF2-40B4-BE49-F238E27FC236}">
                <a16:creationId xmlns:a16="http://schemas.microsoft.com/office/drawing/2014/main" id="{3B8AACE1-775F-F043-BA57-E12A7120F57C}"/>
              </a:ext>
            </a:extLst>
          </p:cNvPr>
          <p:cNvSpPr/>
          <p:nvPr userDrawn="1"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6BE35126-A702-2D46-8CE4-5ED93FA1971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53CDCF97-D8F3-714B-B0F7-276D6BCC98E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CE353BCA-A7C7-E442-98D3-4C790427A845}"/>
              </a:ext>
            </a:extLst>
          </p:cNvPr>
          <p:cNvSpPr/>
          <p:nvPr userDrawn="1"/>
        </p:nvSpPr>
        <p:spPr>
          <a:xfrm>
            <a:off x="528992" y="2284004"/>
            <a:ext cx="1846998" cy="1846998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CA1417EB-E2DF-1542-8FBB-C262CE790A4F}"/>
              </a:ext>
            </a:extLst>
          </p:cNvPr>
          <p:cNvSpPr/>
          <p:nvPr userDrawn="1"/>
        </p:nvSpPr>
        <p:spPr>
          <a:xfrm>
            <a:off x="2605678" y="2291561"/>
            <a:ext cx="1846998" cy="1846998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10633E26-1904-0647-88DB-A6E82E59FBA3}"/>
              </a:ext>
            </a:extLst>
          </p:cNvPr>
          <p:cNvSpPr/>
          <p:nvPr userDrawn="1"/>
        </p:nvSpPr>
        <p:spPr>
          <a:xfrm>
            <a:off x="4697478" y="2299118"/>
            <a:ext cx="1846998" cy="1846998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D01227A4-CD46-B44C-A20F-14FA82BF7757}"/>
              </a:ext>
            </a:extLst>
          </p:cNvPr>
          <p:cNvSpPr/>
          <p:nvPr userDrawn="1"/>
        </p:nvSpPr>
        <p:spPr>
          <a:xfrm>
            <a:off x="6785710" y="2306675"/>
            <a:ext cx="1846998" cy="1846998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F4AC4524-43C7-1846-BC6C-9DE97A9F25E2}"/>
              </a:ext>
            </a:extLst>
          </p:cNvPr>
          <p:cNvSpPr/>
          <p:nvPr userDrawn="1"/>
        </p:nvSpPr>
        <p:spPr>
          <a:xfrm>
            <a:off x="528992" y="4264973"/>
            <a:ext cx="1846998" cy="1846998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F14AE743-01E9-C64D-9ED8-A4704C173F87}"/>
              </a:ext>
            </a:extLst>
          </p:cNvPr>
          <p:cNvSpPr/>
          <p:nvPr userDrawn="1"/>
        </p:nvSpPr>
        <p:spPr>
          <a:xfrm>
            <a:off x="2605678" y="4272530"/>
            <a:ext cx="1846998" cy="1846998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18402105-8288-0B4D-8FB9-BB2B7425DFA8}"/>
              </a:ext>
            </a:extLst>
          </p:cNvPr>
          <p:cNvSpPr/>
          <p:nvPr userDrawn="1"/>
        </p:nvSpPr>
        <p:spPr>
          <a:xfrm>
            <a:off x="4697478" y="4280087"/>
            <a:ext cx="1846998" cy="1846998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EE13A953-E341-B64A-8EAC-98AF9EE7C33E}"/>
              </a:ext>
            </a:extLst>
          </p:cNvPr>
          <p:cNvSpPr/>
          <p:nvPr userDrawn="1"/>
        </p:nvSpPr>
        <p:spPr>
          <a:xfrm>
            <a:off x="6785710" y="4287644"/>
            <a:ext cx="1846998" cy="1846998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748FF5A-216F-E340-9D3C-3E0A94402F6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28638" y="2821394"/>
            <a:ext cx="1847850" cy="719137"/>
          </a:xfrm>
        </p:spPr>
        <p:txBody>
          <a:bodyPr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text</a:t>
            </a:r>
          </a:p>
        </p:txBody>
      </p:sp>
      <p:sp>
        <p:nvSpPr>
          <p:cNvPr id="42" name="Text Placeholder 9">
            <a:extLst>
              <a:ext uri="{FF2B5EF4-FFF2-40B4-BE49-F238E27FC236}">
                <a16:creationId xmlns:a16="http://schemas.microsoft.com/office/drawing/2014/main" id="{010D0C0A-B8DB-0841-8F26-49EC7AF5F5F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604826" y="2821893"/>
            <a:ext cx="1847850" cy="719137"/>
          </a:xfrm>
        </p:spPr>
        <p:txBody>
          <a:bodyPr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text</a:t>
            </a:r>
          </a:p>
        </p:txBody>
      </p:sp>
      <p:sp>
        <p:nvSpPr>
          <p:cNvPr id="43" name="Text Placeholder 9">
            <a:extLst>
              <a:ext uri="{FF2B5EF4-FFF2-40B4-BE49-F238E27FC236}">
                <a16:creationId xmlns:a16="http://schemas.microsoft.com/office/drawing/2014/main" id="{4CAFABE6-FE05-5043-9F6C-9F8A19FB33A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97052" y="2821394"/>
            <a:ext cx="1847850" cy="719137"/>
          </a:xfrm>
        </p:spPr>
        <p:txBody>
          <a:bodyPr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text</a:t>
            </a:r>
          </a:p>
        </p:txBody>
      </p:sp>
      <p:sp>
        <p:nvSpPr>
          <p:cNvPr id="44" name="Text Placeholder 9">
            <a:extLst>
              <a:ext uri="{FF2B5EF4-FFF2-40B4-BE49-F238E27FC236}">
                <a16:creationId xmlns:a16="http://schemas.microsoft.com/office/drawing/2014/main" id="{75AE5270-06D1-174F-B337-C9B5235B8D3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785710" y="2821394"/>
            <a:ext cx="1847850" cy="719137"/>
          </a:xfrm>
        </p:spPr>
        <p:txBody>
          <a:bodyPr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text</a:t>
            </a:r>
          </a:p>
        </p:txBody>
      </p:sp>
      <p:sp>
        <p:nvSpPr>
          <p:cNvPr id="45" name="Text Placeholder 9">
            <a:extLst>
              <a:ext uri="{FF2B5EF4-FFF2-40B4-BE49-F238E27FC236}">
                <a16:creationId xmlns:a16="http://schemas.microsoft.com/office/drawing/2014/main" id="{2A8AB2DE-F178-5346-B4A2-2C8990CFB4D7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27786" y="4870218"/>
            <a:ext cx="1847850" cy="719137"/>
          </a:xfrm>
        </p:spPr>
        <p:txBody>
          <a:bodyPr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text</a:t>
            </a:r>
          </a:p>
        </p:txBody>
      </p:sp>
      <p:sp>
        <p:nvSpPr>
          <p:cNvPr id="46" name="Text Placeholder 9">
            <a:extLst>
              <a:ext uri="{FF2B5EF4-FFF2-40B4-BE49-F238E27FC236}">
                <a16:creationId xmlns:a16="http://schemas.microsoft.com/office/drawing/2014/main" id="{C466ACBD-ECC2-8846-91AA-D3936CA1CFD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603974" y="4870717"/>
            <a:ext cx="1847850" cy="719137"/>
          </a:xfrm>
        </p:spPr>
        <p:txBody>
          <a:bodyPr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text</a:t>
            </a:r>
          </a:p>
        </p:txBody>
      </p:sp>
      <p:sp>
        <p:nvSpPr>
          <p:cNvPr id="47" name="Text Placeholder 9">
            <a:extLst>
              <a:ext uri="{FF2B5EF4-FFF2-40B4-BE49-F238E27FC236}">
                <a16:creationId xmlns:a16="http://schemas.microsoft.com/office/drawing/2014/main" id="{8DCDA5A1-6B45-B443-A0EB-743BB03B3D2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696200" y="4870218"/>
            <a:ext cx="1847850" cy="719137"/>
          </a:xfrm>
        </p:spPr>
        <p:txBody>
          <a:bodyPr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text</a:t>
            </a:r>
          </a:p>
        </p:txBody>
      </p:sp>
      <p:sp>
        <p:nvSpPr>
          <p:cNvPr id="48" name="Text Placeholder 9">
            <a:extLst>
              <a:ext uri="{FF2B5EF4-FFF2-40B4-BE49-F238E27FC236}">
                <a16:creationId xmlns:a16="http://schemas.microsoft.com/office/drawing/2014/main" id="{D1F3E494-C5D7-F64D-9D8A-DB36A8AB1B24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784858" y="4870218"/>
            <a:ext cx="1847850" cy="719137"/>
          </a:xfrm>
        </p:spPr>
        <p:txBody>
          <a:bodyPr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text</a:t>
            </a:r>
          </a:p>
        </p:txBody>
      </p:sp>
    </p:spTree>
    <p:extLst>
      <p:ext uri="{BB962C8B-B14F-4D97-AF65-F5344CB8AC3E}">
        <p14:creationId xmlns:p14="http://schemas.microsoft.com/office/powerpoint/2010/main" val="1977218948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1565">
          <p15:clr>
            <a:srgbClr val="FFFFFF"/>
          </p15:clr>
        </p15:guide>
        <p15:guide id="13" pos="4195" userDrawn="1">
          <p15:clr>
            <a:srgbClr val="FFFFFF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ints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hape 137">
            <a:extLst>
              <a:ext uri="{FF2B5EF4-FFF2-40B4-BE49-F238E27FC236}">
                <a16:creationId xmlns:a16="http://schemas.microsoft.com/office/drawing/2014/main" id="{C4AC650B-611A-9640-B5D3-C9DB132AEB7E}"/>
              </a:ext>
            </a:extLst>
          </p:cNvPr>
          <p:cNvSpPr>
            <a:spLocks noChangeAspect="1"/>
          </p:cNvSpPr>
          <p:nvPr userDrawn="1"/>
        </p:nvSpPr>
        <p:spPr>
          <a:xfrm>
            <a:off x="-1836000" y="-1522677"/>
            <a:ext cx="6488014" cy="6488014"/>
          </a:xfrm>
          <a:prstGeom prst="ellipse">
            <a:avLst/>
          </a:prstGeom>
          <a:solidFill>
            <a:srgbClr val="38D4D6">
              <a:alpha val="19773"/>
            </a:srgb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anchor="ctr"/>
          <a:lstStyle/>
          <a:p>
            <a:endParaRPr sz="450" dirty="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8522727" y="6484422"/>
            <a:ext cx="182099" cy="1846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2" y="984518"/>
            <a:ext cx="5288503" cy="1369287"/>
          </a:xfrm>
        </p:spPr>
        <p:txBody>
          <a:bodyPr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title</a:t>
            </a:r>
          </a:p>
        </p:txBody>
      </p:sp>
      <p:sp>
        <p:nvSpPr>
          <p:cNvPr id="22" name="Shape 20">
            <a:extLst>
              <a:ext uri="{FF2B5EF4-FFF2-40B4-BE49-F238E27FC236}">
                <a16:creationId xmlns:a16="http://schemas.microsoft.com/office/drawing/2014/main" id="{3B8AACE1-775F-F043-BA57-E12A7120F57C}"/>
              </a:ext>
            </a:extLst>
          </p:cNvPr>
          <p:cNvSpPr/>
          <p:nvPr userDrawn="1"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6BE35126-A702-2D46-8CE4-5ED93FA1971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53CDCF97-D8F3-714B-B0F7-276D6BCC98E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CE353BCA-A7C7-E442-98D3-4C790427A845}"/>
              </a:ext>
            </a:extLst>
          </p:cNvPr>
          <p:cNvSpPr/>
          <p:nvPr userDrawn="1"/>
        </p:nvSpPr>
        <p:spPr>
          <a:xfrm>
            <a:off x="862474" y="2482655"/>
            <a:ext cx="2167715" cy="2167715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CA1417EB-E2DF-1542-8FBB-C262CE790A4F}"/>
              </a:ext>
            </a:extLst>
          </p:cNvPr>
          <p:cNvSpPr/>
          <p:nvPr userDrawn="1"/>
        </p:nvSpPr>
        <p:spPr>
          <a:xfrm>
            <a:off x="3492302" y="2462967"/>
            <a:ext cx="2167715" cy="2167715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10633E26-1904-0647-88DB-A6E82E59FBA3}"/>
              </a:ext>
            </a:extLst>
          </p:cNvPr>
          <p:cNvSpPr/>
          <p:nvPr userDrawn="1"/>
        </p:nvSpPr>
        <p:spPr>
          <a:xfrm>
            <a:off x="6120051" y="2462967"/>
            <a:ext cx="2167715" cy="2167715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748FF5A-216F-E340-9D3C-3E0A94402F6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62474" y="3124819"/>
            <a:ext cx="2167715" cy="844010"/>
          </a:xfrm>
        </p:spPr>
        <p:txBody>
          <a:bodyPr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text</a:t>
            </a:r>
          </a:p>
        </p:txBody>
      </p:sp>
      <p:sp>
        <p:nvSpPr>
          <p:cNvPr id="42" name="Text Placeholder 9">
            <a:extLst>
              <a:ext uri="{FF2B5EF4-FFF2-40B4-BE49-F238E27FC236}">
                <a16:creationId xmlns:a16="http://schemas.microsoft.com/office/drawing/2014/main" id="{010D0C0A-B8DB-0841-8F26-49EC7AF5F5F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491302" y="3124819"/>
            <a:ext cx="2161353" cy="844010"/>
          </a:xfrm>
        </p:spPr>
        <p:txBody>
          <a:bodyPr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text</a:t>
            </a:r>
          </a:p>
        </p:txBody>
      </p:sp>
      <p:sp>
        <p:nvSpPr>
          <p:cNvPr id="43" name="Text Placeholder 9">
            <a:extLst>
              <a:ext uri="{FF2B5EF4-FFF2-40B4-BE49-F238E27FC236}">
                <a16:creationId xmlns:a16="http://schemas.microsoft.com/office/drawing/2014/main" id="{4CAFABE6-FE05-5043-9F6C-9F8A19FB33A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120051" y="3124819"/>
            <a:ext cx="2168715" cy="844010"/>
          </a:xfrm>
        </p:spPr>
        <p:txBody>
          <a:bodyPr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text</a:t>
            </a:r>
          </a:p>
        </p:txBody>
      </p:sp>
    </p:spTree>
    <p:extLst>
      <p:ext uri="{BB962C8B-B14F-4D97-AF65-F5344CB8AC3E}">
        <p14:creationId xmlns:p14="http://schemas.microsoft.com/office/powerpoint/2010/main" val="291240670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1565">
          <p15:clr>
            <a:srgbClr val="FFFFFF"/>
          </p15:clr>
        </p15:guide>
        <p15:guide id="13" pos="4195">
          <p15:clr>
            <a:srgbClr val="FFFFFF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ints pag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8522727" y="6484422"/>
            <a:ext cx="182099" cy="1846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399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5296060" cy="992981"/>
          </a:xfrm>
        </p:spPr>
        <p:txBody>
          <a:bodyPr/>
          <a:lstStyle>
            <a:lvl1pPr marL="0" indent="0">
              <a:buFontTx/>
              <a:buNone/>
              <a:defRPr sz="34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title</a:t>
            </a:r>
          </a:p>
        </p:txBody>
      </p:sp>
      <p:sp>
        <p:nvSpPr>
          <p:cNvPr id="22" name="Shape 20">
            <a:extLst>
              <a:ext uri="{FF2B5EF4-FFF2-40B4-BE49-F238E27FC236}">
                <a16:creationId xmlns:a16="http://schemas.microsoft.com/office/drawing/2014/main" id="{3B8AACE1-775F-F043-BA57-E12A7120F57C}"/>
              </a:ext>
            </a:extLst>
          </p:cNvPr>
          <p:cNvSpPr/>
          <p:nvPr userDrawn="1"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6BE35126-A702-2D46-8CE4-5ED93FA1971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53CDCF97-D8F3-714B-B0F7-276D6BCC98E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6EB16C26-1B54-B94B-8521-1347379F2D49}"/>
              </a:ext>
            </a:extLst>
          </p:cNvPr>
          <p:cNvSpPr/>
          <p:nvPr userDrawn="1"/>
        </p:nvSpPr>
        <p:spPr>
          <a:xfrm>
            <a:off x="528992" y="2102636"/>
            <a:ext cx="1846998" cy="1846998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tx1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8D30B9C6-576B-CC47-A54A-82F6EAFC9C45}"/>
              </a:ext>
            </a:extLst>
          </p:cNvPr>
          <p:cNvSpPr/>
          <p:nvPr userDrawn="1"/>
        </p:nvSpPr>
        <p:spPr>
          <a:xfrm>
            <a:off x="4697478" y="2117750"/>
            <a:ext cx="1846998" cy="1846998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tx1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8C71D688-D381-8943-A6D8-B8066555AEAF}"/>
              </a:ext>
            </a:extLst>
          </p:cNvPr>
          <p:cNvSpPr/>
          <p:nvPr userDrawn="1"/>
        </p:nvSpPr>
        <p:spPr>
          <a:xfrm>
            <a:off x="528992" y="4423670"/>
            <a:ext cx="1846998" cy="1846998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tx1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C50D203A-C753-AC4D-9FE1-780644D34781}"/>
              </a:ext>
            </a:extLst>
          </p:cNvPr>
          <p:cNvSpPr/>
          <p:nvPr userDrawn="1"/>
        </p:nvSpPr>
        <p:spPr>
          <a:xfrm>
            <a:off x="4697478" y="4438784"/>
            <a:ext cx="1846998" cy="1846998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tx1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A89750A-EDDF-C247-A94E-74796EA9619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484438" y="2117501"/>
            <a:ext cx="2087562" cy="364548"/>
          </a:xfrm>
        </p:spPr>
        <p:txBody>
          <a:bodyPr anchor="ctr"/>
          <a:lstStyle>
            <a:lvl1pPr marL="0" indent="0">
              <a:buNone/>
              <a:defRPr sz="2000">
                <a:solidFill>
                  <a:srgbClr val="6BD1D5"/>
                </a:solidFill>
              </a:defRPr>
            </a:lvl1pPr>
          </a:lstStyle>
          <a:p>
            <a:pPr lvl="0"/>
            <a:r>
              <a:rPr lang="en-US" dirty="0"/>
              <a:t>Insert - title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DDD96253-0C63-1B42-AF15-28AC6CDC6C2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484439" y="2482049"/>
            <a:ext cx="2087562" cy="1467585"/>
          </a:xfrm>
        </p:spPr>
        <p:txBody>
          <a:bodyPr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/>
            <a:r>
              <a:rPr lang="en-US" dirty="0"/>
              <a:t>Insert - body</a:t>
            </a:r>
          </a:p>
        </p:txBody>
      </p:sp>
      <p:sp>
        <p:nvSpPr>
          <p:cNvPr id="25" name="Text Placeholder 3">
            <a:extLst>
              <a:ext uri="{FF2B5EF4-FFF2-40B4-BE49-F238E27FC236}">
                <a16:creationId xmlns:a16="http://schemas.microsoft.com/office/drawing/2014/main" id="{14E2B5E3-B277-5449-A5D7-E125F7550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659563" y="2117501"/>
            <a:ext cx="2087562" cy="364548"/>
          </a:xfrm>
        </p:spPr>
        <p:txBody>
          <a:bodyPr anchor="ctr"/>
          <a:lstStyle>
            <a:lvl1pPr marL="0" indent="0">
              <a:buNone/>
              <a:defRPr sz="2000">
                <a:solidFill>
                  <a:srgbClr val="6BD1D5"/>
                </a:solidFill>
              </a:defRPr>
            </a:lvl1pPr>
          </a:lstStyle>
          <a:p>
            <a:pPr lvl="0"/>
            <a:r>
              <a:rPr lang="en-US" dirty="0"/>
              <a:t>Insert - title</a:t>
            </a:r>
          </a:p>
        </p:txBody>
      </p:sp>
      <p:sp>
        <p:nvSpPr>
          <p:cNvPr id="26" name="Text Placeholder 15">
            <a:extLst>
              <a:ext uri="{FF2B5EF4-FFF2-40B4-BE49-F238E27FC236}">
                <a16:creationId xmlns:a16="http://schemas.microsoft.com/office/drawing/2014/main" id="{5B79B34E-19E2-FA49-82D1-F36CCA07F17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659564" y="2482049"/>
            <a:ext cx="2087562" cy="1467585"/>
          </a:xfrm>
        </p:spPr>
        <p:txBody>
          <a:bodyPr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/>
            <a:r>
              <a:rPr lang="en-US" dirty="0"/>
              <a:t>Insert - body</a:t>
            </a:r>
          </a:p>
        </p:txBody>
      </p:sp>
      <p:sp>
        <p:nvSpPr>
          <p:cNvPr id="27" name="Text Placeholder 3">
            <a:extLst>
              <a:ext uri="{FF2B5EF4-FFF2-40B4-BE49-F238E27FC236}">
                <a16:creationId xmlns:a16="http://schemas.microsoft.com/office/drawing/2014/main" id="{875678E7-9868-AE41-8249-50500F74EAB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492951" y="4446092"/>
            <a:ext cx="2087562" cy="364548"/>
          </a:xfrm>
        </p:spPr>
        <p:txBody>
          <a:bodyPr anchor="ctr"/>
          <a:lstStyle>
            <a:lvl1pPr marL="0" indent="0">
              <a:buNone/>
              <a:defRPr sz="2000">
                <a:solidFill>
                  <a:srgbClr val="6BD1D5"/>
                </a:solidFill>
              </a:defRPr>
            </a:lvl1pPr>
          </a:lstStyle>
          <a:p>
            <a:pPr lvl="0"/>
            <a:r>
              <a:rPr lang="en-US" dirty="0"/>
              <a:t>Insert - title</a:t>
            </a:r>
          </a:p>
        </p:txBody>
      </p:sp>
      <p:sp>
        <p:nvSpPr>
          <p:cNvPr id="28" name="Text Placeholder 15">
            <a:extLst>
              <a:ext uri="{FF2B5EF4-FFF2-40B4-BE49-F238E27FC236}">
                <a16:creationId xmlns:a16="http://schemas.microsoft.com/office/drawing/2014/main" id="{3EBCC029-E0AB-3E49-BEC7-DF4F7F50C4B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492952" y="4810640"/>
            <a:ext cx="2087562" cy="1467585"/>
          </a:xfrm>
        </p:spPr>
        <p:txBody>
          <a:bodyPr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/>
            <a:r>
              <a:rPr lang="en-US" dirty="0"/>
              <a:t>Insert - body</a:t>
            </a:r>
          </a:p>
        </p:txBody>
      </p:sp>
      <p:sp>
        <p:nvSpPr>
          <p:cNvPr id="29" name="Text Placeholder 3">
            <a:extLst>
              <a:ext uri="{FF2B5EF4-FFF2-40B4-BE49-F238E27FC236}">
                <a16:creationId xmlns:a16="http://schemas.microsoft.com/office/drawing/2014/main" id="{91ABD544-2403-2F4D-8563-28C376AD79F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661151" y="4438784"/>
            <a:ext cx="2087562" cy="364548"/>
          </a:xfrm>
        </p:spPr>
        <p:txBody>
          <a:bodyPr anchor="ctr"/>
          <a:lstStyle>
            <a:lvl1pPr marL="0" indent="0">
              <a:buNone/>
              <a:defRPr sz="2000">
                <a:solidFill>
                  <a:srgbClr val="6BD1D5"/>
                </a:solidFill>
              </a:defRPr>
            </a:lvl1pPr>
          </a:lstStyle>
          <a:p>
            <a:pPr lvl="0"/>
            <a:r>
              <a:rPr lang="en-US" dirty="0"/>
              <a:t>Insert - title</a:t>
            </a:r>
          </a:p>
        </p:txBody>
      </p:sp>
      <p:sp>
        <p:nvSpPr>
          <p:cNvPr id="30" name="Text Placeholder 15">
            <a:extLst>
              <a:ext uri="{FF2B5EF4-FFF2-40B4-BE49-F238E27FC236}">
                <a16:creationId xmlns:a16="http://schemas.microsoft.com/office/drawing/2014/main" id="{84CA3FB0-445D-C746-AD53-0B7CFD7C2DE9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661152" y="4803332"/>
            <a:ext cx="2087562" cy="1467585"/>
          </a:xfrm>
        </p:spPr>
        <p:txBody>
          <a:bodyPr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/>
            <a:r>
              <a:rPr lang="en-US" dirty="0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838834976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1565">
          <p15:clr>
            <a:srgbClr val="FFFFFF"/>
          </p15:clr>
        </p15:guide>
        <p15:guide id="13" pos="4195">
          <p15:clr>
            <a:srgbClr val="FFFFFF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8559526" y="6484422"/>
            <a:ext cx="182099" cy="1846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1" name="Oval 10">
            <a:extLst>
              <a:ext uri="{FF2B5EF4-FFF2-40B4-BE49-F238E27FC236}">
                <a16:creationId xmlns:a16="http://schemas.microsoft.com/office/drawing/2014/main" id="{25C63791-DD6A-6248-95BA-0F627C7959C0}"/>
              </a:ext>
            </a:extLst>
          </p:cNvPr>
          <p:cNvSpPr/>
          <p:nvPr userDrawn="1"/>
        </p:nvSpPr>
        <p:spPr>
          <a:xfrm>
            <a:off x="702546" y="2802173"/>
            <a:ext cx="1553960" cy="1553960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E08F78AB-6A8F-2742-A3CC-34CABB5CC20F}"/>
              </a:ext>
            </a:extLst>
          </p:cNvPr>
          <p:cNvSpPr/>
          <p:nvPr userDrawn="1"/>
        </p:nvSpPr>
        <p:spPr>
          <a:xfrm>
            <a:off x="2753805" y="1831313"/>
            <a:ext cx="3662084" cy="3662084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F2CB7D00-42E3-BF41-B959-B1447C31D1D1}"/>
              </a:ext>
            </a:extLst>
          </p:cNvPr>
          <p:cNvSpPr/>
          <p:nvPr userDrawn="1"/>
        </p:nvSpPr>
        <p:spPr>
          <a:xfrm>
            <a:off x="6890420" y="2792985"/>
            <a:ext cx="1553960" cy="1553960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D08C2C58-E630-F348-8353-B9EFC9A85E2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95669" y="3147960"/>
            <a:ext cx="2167715" cy="844010"/>
          </a:xfrm>
        </p:spPr>
        <p:txBody>
          <a:bodyPr anchor="ctr"/>
          <a:lstStyle>
            <a:lvl1pPr marL="0" indent="0" algn="ctr">
              <a:buNone/>
              <a:defRPr sz="18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spc="300" dirty="0"/>
              <a:t>LESS</a:t>
            </a:r>
          </a:p>
        </p:txBody>
      </p:sp>
      <p:sp>
        <p:nvSpPr>
          <p:cNvPr id="15" name="Text Placeholder 9">
            <a:extLst>
              <a:ext uri="{FF2B5EF4-FFF2-40B4-BE49-F238E27FC236}">
                <a16:creationId xmlns:a16="http://schemas.microsoft.com/office/drawing/2014/main" id="{DAEC5A1A-1635-0A42-AF2F-84C991D53EFD}"/>
              </a:ext>
            </a:extLst>
          </p:cNvPr>
          <p:cNvSpPr txBox="1">
            <a:spLocks/>
          </p:cNvSpPr>
          <p:nvPr userDrawn="1"/>
        </p:nvSpPr>
        <p:spPr>
          <a:xfrm>
            <a:off x="6583043" y="3147960"/>
            <a:ext cx="2168715" cy="844010"/>
          </a:xfrm>
          <a:prstGeom prst="rect">
            <a:avLst/>
          </a:prstGeom>
        </p:spPr>
        <p:txBody>
          <a:bodyPr anchor="ctr"/>
          <a:lstStyle>
            <a:lvl1pPr marL="0" marR="0" indent="0" algn="ctr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1800" b="1" i="0" u="none" strike="noStrike" cap="none" spc="0" baseline="0">
                <a:ln>
                  <a:noFill/>
                </a:ln>
                <a:solidFill>
                  <a:schemeClr val="bg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7239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2pPr>
            <a:lvl3pPr marL="1234440" marR="0" indent="-32004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3pPr>
            <a:lvl4pPr marL="1727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4pPr>
            <a:lvl5pPr marL="21844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hangingPunct="1"/>
            <a:r>
              <a:rPr lang="en-US" spc="300" dirty="0"/>
              <a:t>MORE</a:t>
            </a:r>
          </a:p>
        </p:txBody>
      </p:sp>
      <p:sp>
        <p:nvSpPr>
          <p:cNvPr id="19" name="Text Placeholder 16">
            <a:extLst>
              <a:ext uri="{FF2B5EF4-FFF2-40B4-BE49-F238E27FC236}">
                <a16:creationId xmlns:a16="http://schemas.microsoft.com/office/drawing/2014/main" id="{D9E005A7-A152-E94D-8146-9BC40E6B4DD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946721" y="2558589"/>
            <a:ext cx="3272300" cy="1102949"/>
          </a:xfrm>
        </p:spPr>
        <p:txBody>
          <a:bodyPr/>
          <a:lstStyle>
            <a:lvl1pPr marL="0" indent="0" algn="ctr">
              <a:buFontTx/>
              <a:buNone/>
              <a:defRPr sz="2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question</a:t>
            </a:r>
          </a:p>
        </p:txBody>
      </p:sp>
      <p:sp>
        <p:nvSpPr>
          <p:cNvPr id="23" name="Text Placeholder 16">
            <a:extLst>
              <a:ext uri="{FF2B5EF4-FFF2-40B4-BE49-F238E27FC236}">
                <a16:creationId xmlns:a16="http://schemas.microsoft.com/office/drawing/2014/main" id="{3A01B35B-3F26-7641-89AA-760B1719EC4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943942" y="4217663"/>
            <a:ext cx="3272300" cy="1102949"/>
          </a:xfrm>
        </p:spPr>
        <p:txBody>
          <a:bodyPr/>
          <a:lstStyle>
            <a:lvl1pPr marL="0" indent="0" algn="ctr">
              <a:buFontTx/>
              <a:buNone/>
              <a:defRPr sz="6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##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0ECB6A0-DA0E-F64A-848E-28B88D566D32}"/>
              </a:ext>
            </a:extLst>
          </p:cNvPr>
          <p:cNvSpPr txBox="1"/>
          <p:nvPr userDrawn="1"/>
        </p:nvSpPr>
        <p:spPr>
          <a:xfrm>
            <a:off x="329783" y="934433"/>
            <a:ext cx="5299023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400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Less or more</a:t>
            </a:r>
          </a:p>
        </p:txBody>
      </p:sp>
    </p:spTree>
    <p:extLst>
      <p:ext uri="{BB962C8B-B14F-4D97-AF65-F5344CB8AC3E}">
        <p14:creationId xmlns:p14="http://schemas.microsoft.com/office/powerpoint/2010/main" val="167727590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8559526" y="6484422"/>
            <a:ext cx="182099" cy="1846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906BE840-FDFA-D549-99D9-5B513854ECE3}"/>
              </a:ext>
            </a:extLst>
          </p:cNvPr>
          <p:cNvSpPr/>
          <p:nvPr userDrawn="1"/>
        </p:nvSpPr>
        <p:spPr>
          <a:xfrm>
            <a:off x="6583043" y="2856508"/>
            <a:ext cx="2167715" cy="2167715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553F85EB-DBE7-2E49-89CD-A68822D9C9A9}"/>
              </a:ext>
            </a:extLst>
          </p:cNvPr>
          <p:cNvSpPr txBox="1">
            <a:spLocks/>
          </p:cNvSpPr>
          <p:nvPr userDrawn="1"/>
        </p:nvSpPr>
        <p:spPr>
          <a:xfrm>
            <a:off x="6583043" y="3147960"/>
            <a:ext cx="2168715" cy="844010"/>
          </a:xfrm>
          <a:prstGeom prst="rect">
            <a:avLst/>
          </a:prstGeom>
        </p:spPr>
        <p:txBody>
          <a:bodyPr anchor="ctr"/>
          <a:lstStyle>
            <a:lvl1pPr marL="0" marR="0" indent="0" algn="ctr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1800" b="1" i="0" u="none" strike="noStrike" cap="none" spc="0" baseline="0">
                <a:ln>
                  <a:noFill/>
                </a:ln>
                <a:solidFill>
                  <a:schemeClr val="bg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7239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2pPr>
            <a:lvl3pPr marL="1234440" marR="0" indent="-32004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3pPr>
            <a:lvl4pPr marL="1727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4pPr>
            <a:lvl5pPr marL="21844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hangingPunct="1"/>
            <a:r>
              <a:rPr lang="en-US" spc="300" dirty="0"/>
              <a:t>MORE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642CC32-B9E9-144B-8B20-4EDD9EE7F2B8}"/>
              </a:ext>
            </a:extLst>
          </p:cNvPr>
          <p:cNvSpPr txBox="1"/>
          <p:nvPr userDrawn="1"/>
        </p:nvSpPr>
        <p:spPr>
          <a:xfrm>
            <a:off x="329783" y="934433"/>
            <a:ext cx="5299023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400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Less or more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1FBAAC42-1093-6E42-A703-390FEB94CBEE}"/>
              </a:ext>
            </a:extLst>
          </p:cNvPr>
          <p:cNvSpPr/>
          <p:nvPr userDrawn="1"/>
        </p:nvSpPr>
        <p:spPr>
          <a:xfrm>
            <a:off x="2753805" y="1831313"/>
            <a:ext cx="3662084" cy="3662084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6" name="Text Placeholder 16">
            <a:extLst>
              <a:ext uri="{FF2B5EF4-FFF2-40B4-BE49-F238E27FC236}">
                <a16:creationId xmlns:a16="http://schemas.microsoft.com/office/drawing/2014/main" id="{B25463AC-7B01-094D-BDA1-DC1BFF16A977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696466" y="3705785"/>
            <a:ext cx="1924684" cy="1102949"/>
          </a:xfrm>
        </p:spPr>
        <p:txBody>
          <a:bodyPr/>
          <a:lstStyle>
            <a:lvl1pPr marL="0" indent="0" algn="ctr">
              <a:buFontTx/>
              <a:buNone/>
              <a:defRPr sz="4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##</a:t>
            </a:r>
          </a:p>
        </p:txBody>
      </p:sp>
      <p:sp>
        <p:nvSpPr>
          <p:cNvPr id="19" name="Text Placeholder 16">
            <a:extLst>
              <a:ext uri="{FF2B5EF4-FFF2-40B4-BE49-F238E27FC236}">
                <a16:creationId xmlns:a16="http://schemas.microsoft.com/office/drawing/2014/main" id="{03B76C55-A93D-E94D-952E-90B60E53595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946721" y="2558589"/>
            <a:ext cx="3272300" cy="1102949"/>
          </a:xfrm>
        </p:spPr>
        <p:txBody>
          <a:bodyPr/>
          <a:lstStyle>
            <a:lvl1pPr marL="0" indent="0" algn="ctr">
              <a:buFontTx/>
              <a:buNone/>
              <a:defRPr sz="2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question</a:t>
            </a:r>
          </a:p>
        </p:txBody>
      </p:sp>
      <p:sp>
        <p:nvSpPr>
          <p:cNvPr id="22" name="Text Placeholder 16">
            <a:extLst>
              <a:ext uri="{FF2B5EF4-FFF2-40B4-BE49-F238E27FC236}">
                <a16:creationId xmlns:a16="http://schemas.microsoft.com/office/drawing/2014/main" id="{69DDEBE8-69CB-684D-8843-AC589F7F8BD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943942" y="4217663"/>
            <a:ext cx="3272300" cy="1102949"/>
          </a:xfrm>
        </p:spPr>
        <p:txBody>
          <a:bodyPr/>
          <a:lstStyle>
            <a:lvl1pPr marL="0" indent="0" algn="ctr">
              <a:buFontTx/>
              <a:buNone/>
              <a:defRPr sz="6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##</a:t>
            </a:r>
          </a:p>
        </p:txBody>
      </p:sp>
    </p:spTree>
    <p:extLst>
      <p:ext uri="{BB962C8B-B14F-4D97-AF65-F5344CB8AC3E}">
        <p14:creationId xmlns:p14="http://schemas.microsoft.com/office/powerpoint/2010/main" val="4039361813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8559526" y="6484422"/>
            <a:ext cx="182099" cy="1846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1" name="Oval 10">
            <a:extLst>
              <a:ext uri="{FF2B5EF4-FFF2-40B4-BE49-F238E27FC236}">
                <a16:creationId xmlns:a16="http://schemas.microsoft.com/office/drawing/2014/main" id="{E4862014-EB08-1A4F-9BF3-D9AD5594CEC6}"/>
              </a:ext>
            </a:extLst>
          </p:cNvPr>
          <p:cNvSpPr/>
          <p:nvPr userDrawn="1"/>
        </p:nvSpPr>
        <p:spPr>
          <a:xfrm>
            <a:off x="395669" y="2876196"/>
            <a:ext cx="2167715" cy="2167715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F3E6F2F3-8AE9-8F44-ADBC-70FEE55EAC6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95669" y="3147960"/>
            <a:ext cx="2167715" cy="844010"/>
          </a:xfrm>
        </p:spPr>
        <p:txBody>
          <a:bodyPr anchor="ctr"/>
          <a:lstStyle>
            <a:lvl1pPr marL="0" indent="0" algn="ctr">
              <a:buNone/>
              <a:defRPr sz="18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spc="300" dirty="0"/>
              <a:t>LESS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07F3BE7-159D-C945-BEA5-7E33B55F5A99}"/>
              </a:ext>
            </a:extLst>
          </p:cNvPr>
          <p:cNvSpPr txBox="1"/>
          <p:nvPr userDrawn="1"/>
        </p:nvSpPr>
        <p:spPr>
          <a:xfrm>
            <a:off x="329783" y="934433"/>
            <a:ext cx="5299023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400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Less or more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18669D9A-0893-0443-9158-A5D90B7E782E}"/>
              </a:ext>
            </a:extLst>
          </p:cNvPr>
          <p:cNvSpPr/>
          <p:nvPr userDrawn="1"/>
        </p:nvSpPr>
        <p:spPr>
          <a:xfrm>
            <a:off x="2753805" y="1831313"/>
            <a:ext cx="3662084" cy="3662084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9" name="Text Placeholder 16">
            <a:extLst>
              <a:ext uri="{FF2B5EF4-FFF2-40B4-BE49-F238E27FC236}">
                <a16:creationId xmlns:a16="http://schemas.microsoft.com/office/drawing/2014/main" id="{B8D2B5F7-8ECD-6441-9470-BFE49B42D58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08818" y="3728443"/>
            <a:ext cx="1924684" cy="1102949"/>
          </a:xfrm>
        </p:spPr>
        <p:txBody>
          <a:bodyPr/>
          <a:lstStyle>
            <a:lvl1pPr marL="0" indent="0" algn="ctr">
              <a:buFontTx/>
              <a:buNone/>
              <a:defRPr sz="4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##</a:t>
            </a:r>
          </a:p>
        </p:txBody>
      </p:sp>
      <p:sp>
        <p:nvSpPr>
          <p:cNvPr id="14" name="Text Placeholder 16">
            <a:extLst>
              <a:ext uri="{FF2B5EF4-FFF2-40B4-BE49-F238E27FC236}">
                <a16:creationId xmlns:a16="http://schemas.microsoft.com/office/drawing/2014/main" id="{07FAD99E-491B-EF40-94B0-BC27CED1773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946721" y="2558589"/>
            <a:ext cx="3272300" cy="1102949"/>
          </a:xfrm>
        </p:spPr>
        <p:txBody>
          <a:bodyPr/>
          <a:lstStyle>
            <a:lvl1pPr marL="0" indent="0" algn="ctr">
              <a:buFontTx/>
              <a:buNone/>
              <a:defRPr sz="2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question</a:t>
            </a:r>
          </a:p>
        </p:txBody>
      </p:sp>
      <p:sp>
        <p:nvSpPr>
          <p:cNvPr id="22" name="Text Placeholder 16">
            <a:extLst>
              <a:ext uri="{FF2B5EF4-FFF2-40B4-BE49-F238E27FC236}">
                <a16:creationId xmlns:a16="http://schemas.microsoft.com/office/drawing/2014/main" id="{66B8386A-6642-8C4D-9AD1-6E0736CC36F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943942" y="4217663"/>
            <a:ext cx="3272300" cy="1102949"/>
          </a:xfrm>
        </p:spPr>
        <p:txBody>
          <a:bodyPr/>
          <a:lstStyle>
            <a:lvl1pPr marL="0" indent="0" algn="ctr">
              <a:buFontTx/>
              <a:buNone/>
              <a:defRPr sz="6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##</a:t>
            </a:r>
          </a:p>
        </p:txBody>
      </p:sp>
    </p:spTree>
    <p:extLst>
      <p:ext uri="{BB962C8B-B14F-4D97-AF65-F5344CB8AC3E}">
        <p14:creationId xmlns:p14="http://schemas.microsoft.com/office/powerpoint/2010/main" val="409637889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ounter gallery l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8559526" y="6484422"/>
            <a:ext cx="182099" cy="1846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1"/>
            <a:ext cx="5296060" cy="650074"/>
          </a:xfrm>
        </p:spPr>
        <p:txBody>
          <a:bodyPr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– gallery title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56DBC01-C9EF-9648-B503-2BBEC17C47DB}"/>
              </a:ext>
            </a:extLst>
          </p:cNvPr>
          <p:cNvSpPr/>
          <p:nvPr userDrawn="1"/>
        </p:nvSpPr>
        <p:spPr>
          <a:xfrm>
            <a:off x="395288" y="1634593"/>
            <a:ext cx="6458430" cy="4305620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678E4BAF-E705-4C47-B292-44C7A04D6551}"/>
              </a:ext>
            </a:extLst>
          </p:cNvPr>
          <p:cNvSpPr/>
          <p:nvPr userDrawn="1"/>
        </p:nvSpPr>
        <p:spPr>
          <a:xfrm>
            <a:off x="533644" y="6288671"/>
            <a:ext cx="1802941" cy="66714"/>
          </a:xfrm>
          <a:prstGeom prst="rect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274839DC-6902-8743-9455-C62D8BDA04F9}"/>
              </a:ext>
            </a:extLst>
          </p:cNvPr>
          <p:cNvGrpSpPr/>
          <p:nvPr userDrawn="1"/>
        </p:nvGrpSpPr>
        <p:grpSpPr>
          <a:xfrm>
            <a:off x="395288" y="6073323"/>
            <a:ext cx="2079653" cy="283221"/>
            <a:chOff x="395288" y="6073323"/>
            <a:chExt cx="2079653" cy="283221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F5B1DAE0-FDCE-864B-B997-C489EFF330A2}"/>
                </a:ext>
              </a:extLst>
            </p:cNvPr>
            <p:cNvGrpSpPr/>
            <p:nvPr userDrawn="1"/>
          </p:nvGrpSpPr>
          <p:grpSpPr>
            <a:xfrm>
              <a:off x="395288" y="6073323"/>
              <a:ext cx="2079653" cy="283221"/>
              <a:chOff x="395288" y="6073323"/>
              <a:chExt cx="2079653" cy="283221"/>
            </a:xfrm>
          </p:grpSpPr>
          <p:grpSp>
            <p:nvGrpSpPr>
              <p:cNvPr id="18" name="Group 17">
                <a:extLst>
                  <a:ext uri="{FF2B5EF4-FFF2-40B4-BE49-F238E27FC236}">
                    <a16:creationId xmlns:a16="http://schemas.microsoft.com/office/drawing/2014/main" id="{7FA644F5-2EAF-6140-9C3B-CC70A41403A6}"/>
                  </a:ext>
                </a:extLst>
              </p:cNvPr>
              <p:cNvGrpSpPr/>
              <p:nvPr userDrawn="1"/>
            </p:nvGrpSpPr>
            <p:grpSpPr>
              <a:xfrm>
                <a:off x="395288" y="6073323"/>
                <a:ext cx="2079653" cy="283221"/>
                <a:chOff x="2506068" y="6091812"/>
                <a:chExt cx="2079653" cy="283221"/>
              </a:xfrm>
              <a:solidFill>
                <a:srgbClr val="4EB7A0"/>
              </a:solidFill>
            </p:grpSpPr>
            <p:sp>
              <p:nvSpPr>
                <p:cNvPr id="22" name="Oval 21">
                  <a:extLst>
                    <a:ext uri="{FF2B5EF4-FFF2-40B4-BE49-F238E27FC236}">
                      <a16:creationId xmlns:a16="http://schemas.microsoft.com/office/drawing/2014/main" id="{606F9666-B683-D848-9733-FCFA1B3E5850}"/>
                    </a:ext>
                  </a:extLst>
                </p:cNvPr>
                <p:cNvSpPr/>
                <p:nvPr userDrawn="1"/>
              </p:nvSpPr>
              <p:spPr>
                <a:xfrm>
                  <a:off x="2506068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  <p:sp>
              <p:nvSpPr>
                <p:cNvPr id="25" name="Oval 24">
                  <a:extLst>
                    <a:ext uri="{FF2B5EF4-FFF2-40B4-BE49-F238E27FC236}">
                      <a16:creationId xmlns:a16="http://schemas.microsoft.com/office/drawing/2014/main" id="{101234A7-A515-B743-B026-44AF89813BA9}"/>
                    </a:ext>
                  </a:extLst>
                </p:cNvPr>
                <p:cNvSpPr/>
                <p:nvPr userDrawn="1"/>
              </p:nvSpPr>
              <p:spPr>
                <a:xfrm>
                  <a:off x="4302500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</p:grpSp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FACDD884-47A8-394E-AEFF-A2EBE6ADCF03}"/>
                  </a:ext>
                </a:extLst>
              </p:cNvPr>
              <p:cNvSpPr/>
              <p:nvPr userDrawn="1"/>
            </p:nvSpPr>
            <p:spPr>
              <a:xfrm>
                <a:off x="517891" y="6075641"/>
                <a:ext cx="1836891" cy="280903"/>
              </a:xfrm>
              <a:prstGeom prst="rect">
                <a:avLst/>
              </a:pr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25400" tIns="25400" rIns="25400" bIns="25400" numCol="1" rtlCol="0" anchor="ctr">
                <a:noAutofit/>
              </a:bodyPr>
              <a:lstStyle/>
              <a:p>
                <a:pPr algn="ctr" defTabSz="292100"/>
                <a:endParaRPr lang="en-US" sz="11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</p:grp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B74D8BCF-D937-774F-A648-E5ADDCF4D0B3}"/>
                </a:ext>
              </a:extLst>
            </p:cNvPr>
            <p:cNvSpPr txBox="1"/>
            <p:nvPr userDrawn="1"/>
          </p:nvSpPr>
          <p:spPr>
            <a:xfrm>
              <a:off x="395288" y="6077229"/>
              <a:ext cx="2079653" cy="276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spc="300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uFillTx/>
                  <a:latin typeface="Century Gothic" panose="020B0502020202020204" pitchFamily="34" charset="0"/>
                  <a:ea typeface="+mj-ea"/>
                  <a:cs typeface="+mj-cs"/>
                  <a:sym typeface="Calibri"/>
                </a:rPr>
                <a:t>VIEW GALLERY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48009957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  <p15:guide id="14" orient="horz" pos="686" userDrawn="1">
          <p15:clr>
            <a:srgbClr val="FFFFFF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arning outcome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137">
            <a:extLst>
              <a:ext uri="{FF2B5EF4-FFF2-40B4-BE49-F238E27FC236}">
                <a16:creationId xmlns:a16="http://schemas.microsoft.com/office/drawing/2014/main" id="{CC1D60DB-C367-6F4F-A854-03F9E3109783}"/>
              </a:ext>
            </a:extLst>
          </p:cNvPr>
          <p:cNvSpPr>
            <a:spLocks noChangeAspect="1"/>
          </p:cNvSpPr>
          <p:nvPr userDrawn="1"/>
        </p:nvSpPr>
        <p:spPr>
          <a:xfrm>
            <a:off x="-1767807" y="-1263731"/>
            <a:ext cx="6488014" cy="6488014"/>
          </a:xfrm>
          <a:prstGeom prst="ellipse">
            <a:avLst/>
          </a:prstGeom>
          <a:solidFill>
            <a:srgbClr val="38D4D6">
              <a:alpha val="19773"/>
            </a:srgb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anchor="ctr"/>
          <a:lstStyle/>
          <a:p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8559526" y="6484422"/>
            <a:ext cx="182099" cy="1846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11B462A-E057-0C4F-8169-A69EB10E7AB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49946" y="1026912"/>
            <a:ext cx="2801937" cy="359903"/>
          </a:xfrm>
        </p:spPr>
        <p:txBody>
          <a:bodyPr/>
          <a:lstStyle>
            <a:lvl1pPr marL="0" indent="0">
              <a:buNone/>
              <a:defRPr sz="2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Main Enquiry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9CE1321D-AFC7-6849-BEE7-BE17FEA621F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49946" y="1276845"/>
            <a:ext cx="5290496" cy="1595198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title</a:t>
            </a:r>
            <a:br>
              <a:rPr lang="en-US" dirty="0"/>
            </a:br>
            <a:r>
              <a:rPr lang="en-US" dirty="0"/>
              <a:t>Insert - title </a:t>
            </a:r>
            <a:br>
              <a:rPr lang="en-US" dirty="0"/>
            </a:br>
            <a:r>
              <a:rPr lang="en-US" dirty="0"/>
              <a:t>Insert - title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7E047AF0-A8F5-344A-B079-2D79F8A345B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49946" y="2850835"/>
            <a:ext cx="3542323" cy="354852"/>
          </a:xfrm>
        </p:spPr>
        <p:txBody>
          <a:bodyPr/>
          <a:lstStyle>
            <a:lvl1pPr marL="0" indent="0">
              <a:buNone/>
              <a:defRPr sz="2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Learning Outcomes</a:t>
            </a:r>
          </a:p>
        </p:txBody>
      </p:sp>
      <p:grpSp>
        <p:nvGrpSpPr>
          <p:cNvPr id="26" name="Group 162" descr="Gruppieren 2">
            <a:extLst>
              <a:ext uri="{FF2B5EF4-FFF2-40B4-BE49-F238E27FC236}">
                <a16:creationId xmlns:a16="http://schemas.microsoft.com/office/drawing/2014/main" id="{F695091D-C94E-BB4C-AADD-11B8D32AC5CF}"/>
              </a:ext>
            </a:extLst>
          </p:cNvPr>
          <p:cNvGrpSpPr/>
          <p:nvPr userDrawn="1"/>
        </p:nvGrpSpPr>
        <p:grpSpPr>
          <a:xfrm>
            <a:off x="277041" y="3573435"/>
            <a:ext cx="1501076" cy="1539185"/>
            <a:chOff x="939242" y="252757"/>
            <a:chExt cx="3002151" cy="3078367"/>
          </a:xfrm>
        </p:grpSpPr>
        <p:sp>
          <p:nvSpPr>
            <p:cNvPr id="27" name="Shape 159" descr="Bogen 22">
              <a:extLst>
                <a:ext uri="{FF2B5EF4-FFF2-40B4-BE49-F238E27FC236}">
                  <a16:creationId xmlns:a16="http://schemas.microsoft.com/office/drawing/2014/main" id="{04107593-A4B7-8742-A726-3D6F0BB61F30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rgbClr val="38D4D6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anchor="ctr">
              <a:noAutofit/>
            </a:bodyPr>
            <a:lstStyle/>
            <a:p>
              <a:pPr algn="ctr">
                <a:defRPr sz="100"/>
              </a:pPr>
              <a:endParaRPr sz="100" dirty="0"/>
            </a:p>
          </p:txBody>
        </p:sp>
        <p:sp>
          <p:nvSpPr>
            <p:cNvPr id="29" name="Shape 161" descr="Textfeld 25">
              <a:extLst>
                <a:ext uri="{FF2B5EF4-FFF2-40B4-BE49-F238E27FC236}">
                  <a16:creationId xmlns:a16="http://schemas.microsoft.com/office/drawing/2014/main" id="{C4590EA0-2AE7-4646-ABEB-A0A9B795C7F2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r>
                <a:rPr sz="1300" dirty="0">
                  <a:solidFill>
                    <a:schemeClr val="bg1"/>
                  </a:solidFill>
                </a:rPr>
                <a:t>01</a:t>
              </a:r>
            </a:p>
          </p:txBody>
        </p:sp>
      </p:grpSp>
      <p:grpSp>
        <p:nvGrpSpPr>
          <p:cNvPr id="30" name="Group 166" descr="Gruppieren 2">
            <a:extLst>
              <a:ext uri="{FF2B5EF4-FFF2-40B4-BE49-F238E27FC236}">
                <a16:creationId xmlns:a16="http://schemas.microsoft.com/office/drawing/2014/main" id="{9C5A99C5-AB29-224C-B896-72947DF121F1}"/>
              </a:ext>
            </a:extLst>
          </p:cNvPr>
          <p:cNvGrpSpPr/>
          <p:nvPr userDrawn="1"/>
        </p:nvGrpSpPr>
        <p:grpSpPr>
          <a:xfrm>
            <a:off x="3019628" y="3524348"/>
            <a:ext cx="1501076" cy="1539185"/>
            <a:chOff x="939242" y="252757"/>
            <a:chExt cx="3002151" cy="3078367"/>
          </a:xfrm>
        </p:grpSpPr>
        <p:sp>
          <p:nvSpPr>
            <p:cNvPr id="31" name="Shape 163" descr="Bogen 22">
              <a:extLst>
                <a:ext uri="{FF2B5EF4-FFF2-40B4-BE49-F238E27FC236}">
                  <a16:creationId xmlns:a16="http://schemas.microsoft.com/office/drawing/2014/main" id="{35F9703A-8393-BF43-95F9-31839D62A84A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rgbClr val="38D4D6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anchor="ctr">
              <a:noAutofit/>
            </a:bodyPr>
            <a:lstStyle/>
            <a:p>
              <a:pPr algn="ctr">
                <a:defRPr sz="1300"/>
              </a:pPr>
              <a:endParaRPr sz="650"/>
            </a:p>
          </p:txBody>
        </p:sp>
        <p:sp>
          <p:nvSpPr>
            <p:cNvPr id="33" name="Shape 165" descr="Textfeld 25">
              <a:extLst>
                <a:ext uri="{FF2B5EF4-FFF2-40B4-BE49-F238E27FC236}">
                  <a16:creationId xmlns:a16="http://schemas.microsoft.com/office/drawing/2014/main" id="{7BBDC170-74B7-5442-AC83-6E8039A82501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r>
                <a:rPr sz="1300" dirty="0">
                  <a:solidFill>
                    <a:schemeClr val="bg1"/>
                  </a:solidFill>
                </a:rPr>
                <a:t>02</a:t>
              </a:r>
            </a:p>
          </p:txBody>
        </p:sp>
      </p:grpSp>
      <p:grpSp>
        <p:nvGrpSpPr>
          <p:cNvPr id="34" name="Group 170" descr="Gruppieren 2">
            <a:extLst>
              <a:ext uri="{FF2B5EF4-FFF2-40B4-BE49-F238E27FC236}">
                <a16:creationId xmlns:a16="http://schemas.microsoft.com/office/drawing/2014/main" id="{C910D854-E955-3F43-B13A-B6E0FB045150}"/>
              </a:ext>
            </a:extLst>
          </p:cNvPr>
          <p:cNvGrpSpPr/>
          <p:nvPr userDrawn="1"/>
        </p:nvGrpSpPr>
        <p:grpSpPr>
          <a:xfrm>
            <a:off x="5774315" y="3524348"/>
            <a:ext cx="1501076" cy="1539185"/>
            <a:chOff x="939242" y="252757"/>
            <a:chExt cx="3002151" cy="3078367"/>
          </a:xfrm>
        </p:grpSpPr>
        <p:sp>
          <p:nvSpPr>
            <p:cNvPr id="35" name="Shape 167" descr="Bogen 22">
              <a:extLst>
                <a:ext uri="{FF2B5EF4-FFF2-40B4-BE49-F238E27FC236}">
                  <a16:creationId xmlns:a16="http://schemas.microsoft.com/office/drawing/2014/main" id="{8A26A8DD-AB09-9E44-8016-F1B0E7CC1585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rgbClr val="38D4D6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anchor="ctr">
              <a:noAutofit/>
            </a:bodyPr>
            <a:lstStyle/>
            <a:p>
              <a:pPr algn="ctr">
                <a:defRPr sz="1300"/>
              </a:pPr>
              <a:endParaRPr sz="650"/>
            </a:p>
          </p:txBody>
        </p:sp>
        <p:sp>
          <p:nvSpPr>
            <p:cNvPr id="37" name="Shape 169" descr="Textfeld 25">
              <a:extLst>
                <a:ext uri="{FF2B5EF4-FFF2-40B4-BE49-F238E27FC236}">
                  <a16:creationId xmlns:a16="http://schemas.microsoft.com/office/drawing/2014/main" id="{82A4558E-836E-ED44-ACC4-0A253863F830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r>
                <a:rPr sz="1300" dirty="0">
                  <a:solidFill>
                    <a:schemeClr val="bg1"/>
                  </a:solidFill>
                </a:rPr>
                <a:t>03</a:t>
              </a:r>
            </a:p>
          </p:txBody>
        </p:sp>
      </p:grpSp>
      <p:sp>
        <p:nvSpPr>
          <p:cNvPr id="54" name="Text Placeholder 6">
            <a:extLst>
              <a:ext uri="{FF2B5EF4-FFF2-40B4-BE49-F238E27FC236}">
                <a16:creationId xmlns:a16="http://schemas.microsoft.com/office/drawing/2014/main" id="{E9BF9D71-92B7-8F44-B087-A2B5E137250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68137" y="3825466"/>
            <a:ext cx="2265362" cy="896938"/>
          </a:xfrm>
        </p:spPr>
        <p:txBody>
          <a:bodyPr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learning outcomes</a:t>
            </a:r>
          </a:p>
        </p:txBody>
      </p:sp>
      <p:sp>
        <p:nvSpPr>
          <p:cNvPr id="55" name="Text Placeholder 6">
            <a:extLst>
              <a:ext uri="{FF2B5EF4-FFF2-40B4-BE49-F238E27FC236}">
                <a16:creationId xmlns:a16="http://schemas.microsoft.com/office/drawing/2014/main" id="{31DDC06D-C17D-F740-88A3-DFC765EEADC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375080" y="3825466"/>
            <a:ext cx="2265362" cy="896938"/>
          </a:xfrm>
        </p:spPr>
        <p:txBody>
          <a:bodyPr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learning outcomes</a:t>
            </a:r>
          </a:p>
        </p:txBody>
      </p:sp>
      <p:sp>
        <p:nvSpPr>
          <p:cNvPr id="56" name="Text Placeholder 6">
            <a:extLst>
              <a:ext uri="{FF2B5EF4-FFF2-40B4-BE49-F238E27FC236}">
                <a16:creationId xmlns:a16="http://schemas.microsoft.com/office/drawing/2014/main" id="{9AB475DC-1DD7-7C46-8AB4-F3FDC42E0B3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126745" y="3819178"/>
            <a:ext cx="2265362" cy="896938"/>
          </a:xfrm>
        </p:spPr>
        <p:txBody>
          <a:bodyPr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learning outcomes</a:t>
            </a:r>
          </a:p>
        </p:txBody>
      </p:sp>
    </p:spTree>
    <p:extLst>
      <p:ext uri="{BB962C8B-B14F-4D97-AF65-F5344CB8AC3E}">
        <p14:creationId xmlns:p14="http://schemas.microsoft.com/office/powerpoint/2010/main" val="77121464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ounter video l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5863318A-3A14-A749-A782-3677CFD8B6D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72833" y="1092241"/>
            <a:ext cx="374317" cy="374317"/>
          </a:xfrm>
          <a:prstGeom prst="rect">
            <a:avLst/>
          </a:prstGeom>
        </p:spPr>
      </p:pic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8559526" y="6484422"/>
            <a:ext cx="182099" cy="1846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1"/>
            <a:ext cx="5296060" cy="650074"/>
          </a:xfrm>
        </p:spPr>
        <p:txBody>
          <a:bodyPr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– video title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56DBC01-C9EF-9648-B503-2BBEC17C47DB}"/>
              </a:ext>
            </a:extLst>
          </p:cNvPr>
          <p:cNvSpPr/>
          <p:nvPr userDrawn="1"/>
        </p:nvSpPr>
        <p:spPr>
          <a:xfrm>
            <a:off x="395287" y="1634592"/>
            <a:ext cx="7451863" cy="4191673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71D5EAFA-CE16-8F48-B836-34A7407763C5}"/>
              </a:ext>
            </a:extLst>
          </p:cNvPr>
          <p:cNvGrpSpPr/>
          <p:nvPr userDrawn="1"/>
        </p:nvGrpSpPr>
        <p:grpSpPr>
          <a:xfrm>
            <a:off x="395288" y="6073323"/>
            <a:ext cx="2079653" cy="283221"/>
            <a:chOff x="395288" y="6073323"/>
            <a:chExt cx="2079653" cy="283221"/>
          </a:xfrm>
        </p:grpSpPr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56B59F56-2A52-9E4B-9F27-69B2D8416B0D}"/>
                </a:ext>
              </a:extLst>
            </p:cNvPr>
            <p:cNvGrpSpPr/>
            <p:nvPr userDrawn="1"/>
          </p:nvGrpSpPr>
          <p:grpSpPr>
            <a:xfrm>
              <a:off x="395288" y="6073323"/>
              <a:ext cx="2079653" cy="283221"/>
              <a:chOff x="395288" y="6073323"/>
              <a:chExt cx="2079653" cy="283221"/>
            </a:xfrm>
          </p:grpSpPr>
          <p:grpSp>
            <p:nvGrpSpPr>
              <p:cNvPr id="22" name="Group 21">
                <a:extLst>
                  <a:ext uri="{FF2B5EF4-FFF2-40B4-BE49-F238E27FC236}">
                    <a16:creationId xmlns:a16="http://schemas.microsoft.com/office/drawing/2014/main" id="{E263EAB8-01E5-B245-9F56-F705EF989EF2}"/>
                  </a:ext>
                </a:extLst>
              </p:cNvPr>
              <p:cNvGrpSpPr/>
              <p:nvPr userDrawn="1"/>
            </p:nvGrpSpPr>
            <p:grpSpPr>
              <a:xfrm>
                <a:off x="395288" y="6073323"/>
                <a:ext cx="2079653" cy="283221"/>
                <a:chOff x="2506068" y="6091812"/>
                <a:chExt cx="2079653" cy="283221"/>
              </a:xfrm>
              <a:solidFill>
                <a:srgbClr val="4EB7A0"/>
              </a:solidFill>
            </p:grpSpPr>
            <p:sp>
              <p:nvSpPr>
                <p:cNvPr id="24" name="Oval 23">
                  <a:extLst>
                    <a:ext uri="{FF2B5EF4-FFF2-40B4-BE49-F238E27FC236}">
                      <a16:creationId xmlns:a16="http://schemas.microsoft.com/office/drawing/2014/main" id="{AFD9B71C-9E17-B84A-8EC6-FCC2EA6B6956}"/>
                    </a:ext>
                  </a:extLst>
                </p:cNvPr>
                <p:cNvSpPr/>
                <p:nvPr userDrawn="1"/>
              </p:nvSpPr>
              <p:spPr>
                <a:xfrm>
                  <a:off x="2506068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  <p:sp>
              <p:nvSpPr>
                <p:cNvPr id="25" name="Oval 24">
                  <a:extLst>
                    <a:ext uri="{FF2B5EF4-FFF2-40B4-BE49-F238E27FC236}">
                      <a16:creationId xmlns:a16="http://schemas.microsoft.com/office/drawing/2014/main" id="{B5EB7512-B44F-9C4F-ADFF-5F85E34EC3CE}"/>
                    </a:ext>
                  </a:extLst>
                </p:cNvPr>
                <p:cNvSpPr/>
                <p:nvPr userDrawn="1"/>
              </p:nvSpPr>
              <p:spPr>
                <a:xfrm>
                  <a:off x="4302500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</p:grpSp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EFDD4B94-A939-E84E-8F51-95CABDA74085}"/>
                  </a:ext>
                </a:extLst>
              </p:cNvPr>
              <p:cNvSpPr/>
              <p:nvPr userDrawn="1"/>
            </p:nvSpPr>
            <p:spPr>
              <a:xfrm>
                <a:off x="517891" y="6075641"/>
                <a:ext cx="1836891" cy="280903"/>
              </a:xfrm>
              <a:prstGeom prst="rect">
                <a:avLst/>
              </a:pr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25400" tIns="25400" rIns="25400" bIns="25400" numCol="1" rtlCol="0" anchor="ctr">
                <a:noAutofit/>
              </a:bodyPr>
              <a:lstStyle/>
              <a:p>
                <a:pPr algn="ctr" defTabSz="292100"/>
                <a:endParaRPr lang="en-US" sz="11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</p:grp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F37EA116-D508-BC4D-A097-6197E1575DC2}"/>
                </a:ext>
              </a:extLst>
            </p:cNvPr>
            <p:cNvSpPr txBox="1"/>
            <p:nvPr userDrawn="1"/>
          </p:nvSpPr>
          <p:spPr>
            <a:xfrm>
              <a:off x="395288" y="6077229"/>
              <a:ext cx="2079653" cy="276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spc="300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uFillTx/>
                  <a:latin typeface="Century Gothic" panose="020B0502020202020204" pitchFamily="34" charset="0"/>
                  <a:ea typeface="+mj-ea"/>
                  <a:cs typeface="+mj-cs"/>
                  <a:sym typeface="Calibri"/>
                </a:rPr>
                <a:t>VIEW VIDEO</a:t>
              </a:r>
            </a:p>
          </p:txBody>
        </p:sp>
      </p:grpSp>
      <p:sp>
        <p:nvSpPr>
          <p:cNvPr id="27" name="Rectangle 26">
            <a:extLst>
              <a:ext uri="{FF2B5EF4-FFF2-40B4-BE49-F238E27FC236}">
                <a16:creationId xmlns:a16="http://schemas.microsoft.com/office/drawing/2014/main" id="{491B02E9-2FCF-864E-9E95-8FF42D203985}"/>
              </a:ext>
            </a:extLst>
          </p:cNvPr>
          <p:cNvSpPr/>
          <p:nvPr userDrawn="1"/>
        </p:nvSpPr>
        <p:spPr>
          <a:xfrm>
            <a:off x="533644" y="6288671"/>
            <a:ext cx="1802941" cy="66714"/>
          </a:xfrm>
          <a:prstGeom prst="rect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2473669835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  <p15:guide id="14" orient="horz" pos="686" userDrawn="1">
          <p15:clr>
            <a:srgbClr val="FFFFFF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ounter activity l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AA526E88-591A-5A48-9608-6CF55CA8A26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82463" y="1095802"/>
            <a:ext cx="369408" cy="369408"/>
          </a:xfrm>
          <a:prstGeom prst="rect">
            <a:avLst/>
          </a:prstGeom>
        </p:spPr>
      </p:pic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8559526" y="6484422"/>
            <a:ext cx="182099" cy="1846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1"/>
            <a:ext cx="5296060" cy="650074"/>
          </a:xfrm>
        </p:spPr>
        <p:txBody>
          <a:bodyPr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– activity title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56DBC01-C9EF-9648-B503-2BBEC17C47DB}"/>
              </a:ext>
            </a:extLst>
          </p:cNvPr>
          <p:cNvSpPr/>
          <p:nvPr userDrawn="1"/>
        </p:nvSpPr>
        <p:spPr>
          <a:xfrm>
            <a:off x="395288" y="1634593"/>
            <a:ext cx="6458430" cy="4305620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0746165B-FD5E-D142-B209-0F421515942D}"/>
              </a:ext>
            </a:extLst>
          </p:cNvPr>
          <p:cNvGrpSpPr/>
          <p:nvPr userDrawn="1"/>
        </p:nvGrpSpPr>
        <p:grpSpPr>
          <a:xfrm>
            <a:off x="395288" y="6073323"/>
            <a:ext cx="2079653" cy="283221"/>
            <a:chOff x="395288" y="6073323"/>
            <a:chExt cx="2079653" cy="283221"/>
          </a:xfrm>
        </p:grpSpPr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1A07B9E0-7E2D-E542-8AA9-D66E50376C42}"/>
                </a:ext>
              </a:extLst>
            </p:cNvPr>
            <p:cNvGrpSpPr/>
            <p:nvPr userDrawn="1"/>
          </p:nvGrpSpPr>
          <p:grpSpPr>
            <a:xfrm>
              <a:off x="395288" y="6073323"/>
              <a:ext cx="2079653" cy="283221"/>
              <a:chOff x="395288" y="6073323"/>
              <a:chExt cx="2079653" cy="283221"/>
            </a:xfrm>
          </p:grpSpPr>
          <p:grpSp>
            <p:nvGrpSpPr>
              <p:cNvPr id="27" name="Group 26">
                <a:extLst>
                  <a:ext uri="{FF2B5EF4-FFF2-40B4-BE49-F238E27FC236}">
                    <a16:creationId xmlns:a16="http://schemas.microsoft.com/office/drawing/2014/main" id="{E3154BD2-E823-AE40-8A78-1FB9A1E8DC56}"/>
                  </a:ext>
                </a:extLst>
              </p:cNvPr>
              <p:cNvGrpSpPr/>
              <p:nvPr userDrawn="1"/>
            </p:nvGrpSpPr>
            <p:grpSpPr>
              <a:xfrm>
                <a:off x="395288" y="6073323"/>
                <a:ext cx="2079653" cy="283221"/>
                <a:chOff x="2506068" y="6091812"/>
                <a:chExt cx="2079653" cy="283221"/>
              </a:xfrm>
              <a:solidFill>
                <a:srgbClr val="4EB7A0"/>
              </a:solidFill>
            </p:grpSpPr>
            <p:sp>
              <p:nvSpPr>
                <p:cNvPr id="29" name="Oval 28">
                  <a:extLst>
                    <a:ext uri="{FF2B5EF4-FFF2-40B4-BE49-F238E27FC236}">
                      <a16:creationId xmlns:a16="http://schemas.microsoft.com/office/drawing/2014/main" id="{C2E7A077-99F2-3F45-BA4A-9E2BF4963469}"/>
                    </a:ext>
                  </a:extLst>
                </p:cNvPr>
                <p:cNvSpPr/>
                <p:nvPr userDrawn="1"/>
              </p:nvSpPr>
              <p:spPr>
                <a:xfrm>
                  <a:off x="2506068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  <p:sp>
              <p:nvSpPr>
                <p:cNvPr id="30" name="Oval 29">
                  <a:extLst>
                    <a:ext uri="{FF2B5EF4-FFF2-40B4-BE49-F238E27FC236}">
                      <a16:creationId xmlns:a16="http://schemas.microsoft.com/office/drawing/2014/main" id="{AA1850DF-4484-9842-B4AA-47277E070CE2}"/>
                    </a:ext>
                  </a:extLst>
                </p:cNvPr>
                <p:cNvSpPr/>
                <p:nvPr userDrawn="1"/>
              </p:nvSpPr>
              <p:spPr>
                <a:xfrm>
                  <a:off x="4302500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</p:grpSp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F0CAAFDE-C1C2-0F4E-A140-8DA2DBEDADF8}"/>
                  </a:ext>
                </a:extLst>
              </p:cNvPr>
              <p:cNvSpPr/>
              <p:nvPr userDrawn="1"/>
            </p:nvSpPr>
            <p:spPr>
              <a:xfrm>
                <a:off x="517891" y="6075641"/>
                <a:ext cx="1836891" cy="280903"/>
              </a:xfrm>
              <a:prstGeom prst="rect">
                <a:avLst/>
              </a:pr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25400" tIns="25400" rIns="25400" bIns="25400" numCol="1" rtlCol="0" anchor="ctr">
                <a:noAutofit/>
              </a:bodyPr>
              <a:lstStyle/>
              <a:p>
                <a:pPr algn="ctr" defTabSz="292100"/>
                <a:endParaRPr lang="en-US" sz="11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</p:grp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AE89B730-CC01-F24D-AFF6-2AC3322A6300}"/>
                </a:ext>
              </a:extLst>
            </p:cNvPr>
            <p:cNvSpPr txBox="1"/>
            <p:nvPr userDrawn="1"/>
          </p:nvSpPr>
          <p:spPr>
            <a:xfrm>
              <a:off x="395288" y="6077229"/>
              <a:ext cx="2079653" cy="276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spc="300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uFillTx/>
                  <a:latin typeface="Century Gothic" panose="020B0502020202020204" pitchFamily="34" charset="0"/>
                  <a:ea typeface="+mj-ea"/>
                  <a:cs typeface="+mj-cs"/>
                  <a:sym typeface="Calibri"/>
                </a:rPr>
                <a:t>VIEW ACTIVITY</a:t>
              </a:r>
            </a:p>
          </p:txBody>
        </p:sp>
      </p:grpSp>
      <p:sp>
        <p:nvSpPr>
          <p:cNvPr id="32" name="Rectangle 31">
            <a:extLst>
              <a:ext uri="{FF2B5EF4-FFF2-40B4-BE49-F238E27FC236}">
                <a16:creationId xmlns:a16="http://schemas.microsoft.com/office/drawing/2014/main" id="{C0E8D520-8FC3-1543-AD2D-9201B53F2EAE}"/>
              </a:ext>
            </a:extLst>
          </p:cNvPr>
          <p:cNvSpPr/>
          <p:nvPr userDrawn="1"/>
        </p:nvSpPr>
        <p:spPr>
          <a:xfrm>
            <a:off x="533644" y="6288671"/>
            <a:ext cx="1802941" cy="66714"/>
          </a:xfrm>
          <a:prstGeom prst="rect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1380251050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  <p15:guide id="14" orient="horz" pos="686" userDrawn="1">
          <p15:clr>
            <a:srgbClr val="FFFFFF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udent/activity sheet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137">
            <a:extLst>
              <a:ext uri="{FF2B5EF4-FFF2-40B4-BE49-F238E27FC236}">
                <a16:creationId xmlns:a16="http://schemas.microsoft.com/office/drawing/2014/main" id="{3AE447CC-AC9D-3D45-8A65-2B6BD6F16228}"/>
              </a:ext>
            </a:extLst>
          </p:cNvPr>
          <p:cNvSpPr>
            <a:spLocks noChangeAspect="1"/>
          </p:cNvSpPr>
          <p:nvPr userDrawn="1"/>
        </p:nvSpPr>
        <p:spPr>
          <a:xfrm>
            <a:off x="-1836000" y="-1460902"/>
            <a:ext cx="6488014" cy="6488014"/>
          </a:xfrm>
          <a:prstGeom prst="ellipse">
            <a:avLst/>
          </a:prstGeom>
          <a:solidFill>
            <a:srgbClr val="38D4D6">
              <a:alpha val="19773"/>
            </a:srgb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anchor="ctr"/>
          <a:lstStyle/>
          <a:p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8559526" y="6484422"/>
            <a:ext cx="182099" cy="1846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1000702"/>
            <a:ext cx="5296060" cy="943359"/>
          </a:xfrm>
        </p:spPr>
        <p:txBody>
          <a:bodyPr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Student/activity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2CB7DDE-D470-2E4A-B1D5-7BDEF625B5A6}"/>
              </a:ext>
            </a:extLst>
          </p:cNvPr>
          <p:cNvSpPr>
            <a:spLocks noChangeAspect="1"/>
          </p:cNvSpPr>
          <p:nvPr userDrawn="1"/>
        </p:nvSpPr>
        <p:spPr>
          <a:xfrm>
            <a:off x="395289" y="1944061"/>
            <a:ext cx="3066870" cy="4337431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>
            <a:outerShdw blurRad="254000" dir="8460000" sx="105000" sy="105000" algn="ctr" rotWithShape="0">
              <a:srgbClr val="000000">
                <a:alpha val="0"/>
              </a:srgbClr>
            </a:outerShdw>
          </a:effectLst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591C7E4-D24F-514A-9665-01326A129817}"/>
              </a:ext>
            </a:extLst>
          </p:cNvPr>
          <p:cNvSpPr>
            <a:spLocks noChangeAspect="1"/>
          </p:cNvSpPr>
          <p:nvPr userDrawn="1"/>
        </p:nvSpPr>
        <p:spPr>
          <a:xfrm>
            <a:off x="3971969" y="1952153"/>
            <a:ext cx="3066870" cy="4337431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>
            <a:outerShdw blurRad="254000" dir="8460000" sx="105000" sy="105000" algn="ctr" rotWithShape="0">
              <a:srgbClr val="000000">
                <a:alpha val="0"/>
              </a:srgbClr>
            </a:outerShdw>
          </a:effectLst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97579741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210">
            <a:extLst>
              <a:ext uri="{FF2B5EF4-FFF2-40B4-BE49-F238E27FC236}">
                <a16:creationId xmlns:a16="http://schemas.microsoft.com/office/drawing/2014/main" id="{3DADD7AA-5163-B64F-8069-915E52548D8B}"/>
              </a:ext>
            </a:extLst>
          </p:cNvPr>
          <p:cNvSpPr/>
          <p:nvPr userDrawn="1"/>
        </p:nvSpPr>
        <p:spPr>
          <a:xfrm>
            <a:off x="-2462890" y="-2587279"/>
            <a:ext cx="8459929" cy="845992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80" h="21589" extrusionOk="0">
                <a:moveTo>
                  <a:pt x="9841" y="0"/>
                </a:moveTo>
                <a:cubicBezTo>
                  <a:pt x="7322" y="0"/>
                  <a:pt x="4803" y="1055"/>
                  <a:pt x="2882" y="3163"/>
                </a:cubicBezTo>
                <a:cubicBezTo>
                  <a:pt x="-961" y="7378"/>
                  <a:pt x="-961" y="14210"/>
                  <a:pt x="2882" y="18426"/>
                </a:cubicBezTo>
                <a:cubicBezTo>
                  <a:pt x="4817" y="20548"/>
                  <a:pt x="7357" y="21600"/>
                  <a:pt x="9893" y="21585"/>
                </a:cubicBezTo>
                <a:lnTo>
                  <a:pt x="9893" y="21589"/>
                </a:lnTo>
                <a:lnTo>
                  <a:pt x="19679" y="21589"/>
                </a:lnTo>
                <a:lnTo>
                  <a:pt x="16802" y="18419"/>
                </a:lnTo>
                <a:cubicBezTo>
                  <a:pt x="20639" y="14203"/>
                  <a:pt x="20637" y="7376"/>
                  <a:pt x="16796" y="3163"/>
                </a:cubicBezTo>
                <a:cubicBezTo>
                  <a:pt x="14875" y="1055"/>
                  <a:pt x="12359" y="0"/>
                  <a:pt x="9841" y="0"/>
                </a:cubicBezTo>
                <a:close/>
              </a:path>
            </a:pathLst>
          </a:cu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anchor="ctr">
            <a:noAutofit/>
          </a:bodyPr>
          <a:lstStyle/>
          <a:p>
            <a:pPr algn="ctr" defTabSz="29210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10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8559526" y="6484422"/>
            <a:ext cx="182099" cy="1846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sp>
        <p:nvSpPr>
          <p:cNvPr id="11" name="Text Placeholder 16">
            <a:extLst>
              <a:ext uri="{FF2B5EF4-FFF2-40B4-BE49-F238E27FC236}">
                <a16:creationId xmlns:a16="http://schemas.microsoft.com/office/drawing/2014/main" id="{21FECE8D-0AC1-F842-96D6-5247CA0175B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1"/>
            <a:ext cx="5296060" cy="650074"/>
          </a:xfrm>
        </p:spPr>
        <p:txBody>
          <a:bodyPr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title</a:t>
            </a:r>
          </a:p>
        </p:txBody>
      </p:sp>
      <p:sp>
        <p:nvSpPr>
          <p:cNvPr id="12" name="Text Placeholder 16">
            <a:extLst>
              <a:ext uri="{FF2B5EF4-FFF2-40B4-BE49-F238E27FC236}">
                <a16:creationId xmlns:a16="http://schemas.microsoft.com/office/drawing/2014/main" id="{27FCF3A7-5046-D948-882C-53D96DD40AE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4153" y="2421934"/>
            <a:ext cx="5296060" cy="650074"/>
          </a:xfrm>
        </p:spPr>
        <p:txBody>
          <a:bodyPr/>
          <a:lstStyle>
            <a:lvl1pPr marL="0" indent="0">
              <a:buFontTx/>
              <a:buNone/>
              <a:defRPr sz="2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</a:t>
            </a:r>
          </a:p>
        </p:txBody>
      </p:sp>
    </p:spTree>
    <p:extLst>
      <p:ext uri="{BB962C8B-B14F-4D97-AF65-F5344CB8AC3E}">
        <p14:creationId xmlns:p14="http://schemas.microsoft.com/office/powerpoint/2010/main" val="2552533529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redit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37">
            <a:extLst>
              <a:ext uri="{FF2B5EF4-FFF2-40B4-BE49-F238E27FC236}">
                <a16:creationId xmlns:a16="http://schemas.microsoft.com/office/drawing/2014/main" id="{D169D606-C98F-864F-AB2E-888CB30F2E84}"/>
              </a:ext>
            </a:extLst>
          </p:cNvPr>
          <p:cNvSpPr>
            <a:spLocks noChangeAspect="1"/>
          </p:cNvSpPr>
          <p:nvPr userDrawn="1"/>
        </p:nvSpPr>
        <p:spPr>
          <a:xfrm>
            <a:off x="-1836000" y="-1460902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2860" rIns="22860" anchor="ctr"/>
          <a:lstStyle/>
          <a:p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8559526" y="6484422"/>
            <a:ext cx="182099" cy="1846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FC0BE9DA-46D1-6F40-A5AF-8DDB397B75FC}"/>
              </a:ext>
            </a:extLst>
          </p:cNvPr>
          <p:cNvSpPr txBox="1"/>
          <p:nvPr userDrawn="1"/>
        </p:nvSpPr>
        <p:spPr>
          <a:xfrm>
            <a:off x="363538" y="1172036"/>
            <a:ext cx="5114911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400" b="1" i="0" u="none" strike="noStrike" cap="none" spc="0" normalizeH="0" baseline="0" dirty="0">
                <a:ln>
                  <a:noFill/>
                </a:ln>
                <a:solidFill>
                  <a:srgbClr val="25233F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Image credits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423B2E7-9F84-BD4D-BC02-8D01B255175F}"/>
              </a:ext>
            </a:extLst>
          </p:cNvPr>
          <p:cNvSpPr txBox="1"/>
          <p:nvPr userDrawn="1"/>
        </p:nvSpPr>
        <p:spPr>
          <a:xfrm>
            <a:off x="363538" y="6407479"/>
            <a:ext cx="7623622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All other images are courtesy of Encounter Edu</a:t>
            </a:r>
          </a:p>
        </p:txBody>
      </p:sp>
    </p:spTree>
    <p:extLst>
      <p:ext uri="{BB962C8B-B14F-4D97-AF65-F5344CB8AC3E}">
        <p14:creationId xmlns:p14="http://schemas.microsoft.com/office/powerpoint/2010/main" val="14899762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799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8522727" y="6484422"/>
            <a:ext cx="182099" cy="1846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791481209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799">
          <p15:clr>
            <a:srgbClr val="FFFFFF"/>
          </p15:clr>
        </p15:guide>
        <p15:guide id="11" pos="2880">
          <p15:clr>
            <a:srgbClr val="FFFFFF"/>
          </p15:clr>
        </p15:guide>
        <p15:guide id="12" pos="1565">
          <p15:clr>
            <a:srgbClr val="FFFFFF"/>
          </p15:clr>
        </p15:guide>
        <p15:guide id="13" pos="4195">
          <p15:clr>
            <a:srgbClr val="FFFFFF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peech bub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8522727" y="6484422"/>
            <a:ext cx="182099" cy="1846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8" name="Shape 210">
            <a:extLst>
              <a:ext uri="{FF2B5EF4-FFF2-40B4-BE49-F238E27FC236}">
                <a16:creationId xmlns:a16="http://schemas.microsoft.com/office/drawing/2014/main" id="{B7C66D5F-8250-4641-A405-C4E53849B313}"/>
              </a:ext>
            </a:extLst>
          </p:cNvPr>
          <p:cNvSpPr/>
          <p:nvPr userDrawn="1"/>
        </p:nvSpPr>
        <p:spPr>
          <a:xfrm>
            <a:off x="924280" y="2139397"/>
            <a:ext cx="2545835" cy="254595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80" h="21589" extrusionOk="0">
                <a:moveTo>
                  <a:pt x="9841" y="0"/>
                </a:moveTo>
                <a:cubicBezTo>
                  <a:pt x="7322" y="0"/>
                  <a:pt x="4803" y="1055"/>
                  <a:pt x="2882" y="3163"/>
                </a:cubicBezTo>
                <a:cubicBezTo>
                  <a:pt x="-961" y="7378"/>
                  <a:pt x="-961" y="14210"/>
                  <a:pt x="2882" y="18426"/>
                </a:cubicBezTo>
                <a:cubicBezTo>
                  <a:pt x="4817" y="20548"/>
                  <a:pt x="7357" y="21600"/>
                  <a:pt x="9893" y="21585"/>
                </a:cubicBezTo>
                <a:lnTo>
                  <a:pt x="9893" y="21589"/>
                </a:lnTo>
                <a:lnTo>
                  <a:pt x="19679" y="21589"/>
                </a:lnTo>
                <a:lnTo>
                  <a:pt x="16802" y="18419"/>
                </a:lnTo>
                <a:cubicBezTo>
                  <a:pt x="20639" y="14203"/>
                  <a:pt x="20637" y="7376"/>
                  <a:pt x="16796" y="3163"/>
                </a:cubicBezTo>
                <a:cubicBezTo>
                  <a:pt x="14875" y="1055"/>
                  <a:pt x="12359" y="0"/>
                  <a:pt x="9841" y="0"/>
                </a:cubicBezTo>
                <a:close/>
              </a:path>
            </a:pathLst>
          </a:cu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anchor="ctr">
            <a:noAutofit/>
          </a:bodyPr>
          <a:lstStyle/>
          <a:p>
            <a:pPr algn="ctr" defTabSz="29210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10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069CA30-9EB4-1F4C-B41C-2236F19BEAC1}"/>
              </a:ext>
            </a:extLst>
          </p:cNvPr>
          <p:cNvSpPr txBox="1"/>
          <p:nvPr userDrawn="1"/>
        </p:nvSpPr>
        <p:spPr>
          <a:xfrm>
            <a:off x="4035451" y="3089211"/>
            <a:ext cx="4487276" cy="64632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spc="0" normalizeH="0" baseline="0" dirty="0">
                <a:ln>
                  <a:noFill/>
                </a:ln>
                <a:solidFill>
                  <a:schemeClr val="accent4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Click through to master slide, to copy and paste element.</a:t>
            </a:r>
          </a:p>
        </p:txBody>
      </p:sp>
    </p:spTree>
    <p:extLst>
      <p:ext uri="{BB962C8B-B14F-4D97-AF65-F5344CB8AC3E}">
        <p14:creationId xmlns:p14="http://schemas.microsoft.com/office/powerpoint/2010/main" val="375538420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799">
          <p15:clr>
            <a:srgbClr val="FFFFFF"/>
          </p15:clr>
        </p15:guide>
        <p15:guide id="11" pos="2880">
          <p15:clr>
            <a:srgbClr val="FFFFFF"/>
          </p15:clr>
        </p15:guide>
        <p15:guide id="12" pos="1565">
          <p15:clr>
            <a:srgbClr val="FFFFFF"/>
          </p15:clr>
        </p15:guide>
        <p15:guide id="13" pos="4195">
          <p15:clr>
            <a:srgbClr val="FFFFFF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st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5E5E74D-9B54-F24F-BDC0-FE0E87D36379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288" y="1083601"/>
            <a:ext cx="1370147" cy="102761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88AADD9-4D5F-CB42-AB44-CD66A31D2C86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9341" y="1111724"/>
            <a:ext cx="1370147" cy="102761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680D870-6A34-4242-9CD8-CD791B630DED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63394" y="1083601"/>
            <a:ext cx="1370147" cy="102761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4ACAD37-691F-CB45-AB51-5B3D69012C32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7447" y="1111724"/>
            <a:ext cx="1370147" cy="102761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764F4E6-F3FF-054E-8E7C-FCDF6E8CF2C7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31500" y="1111724"/>
            <a:ext cx="1370147" cy="102761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B49C0A1E-EA38-2A40-966B-AE1AB6EF8278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288" y="2522507"/>
            <a:ext cx="1370147" cy="102761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375DBBE6-B942-764A-BEE1-23645974183A}"/>
              </a:ext>
            </a:extLst>
          </p:cNvPr>
          <p:cNvPicPr>
            <a:picLocks noChangeAspect="1"/>
          </p:cNvPicPr>
          <p:nvPr userDrawn="1"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9340" y="2522507"/>
            <a:ext cx="1370147" cy="102761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81265C50-A7C2-A545-A647-234D93229E03}"/>
              </a:ext>
            </a:extLst>
          </p:cNvPr>
          <p:cNvPicPr>
            <a:picLocks noChangeAspect="1"/>
          </p:cNvPicPr>
          <p:nvPr userDrawn="1"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63394" y="2522506"/>
            <a:ext cx="1370147" cy="102761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73B116A-80A6-DA44-8193-0CE064FA3FD4}"/>
              </a:ext>
            </a:extLst>
          </p:cNvPr>
          <p:cNvPicPr>
            <a:picLocks noChangeAspect="1"/>
          </p:cNvPicPr>
          <p:nvPr userDrawn="1"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7447" y="2522505"/>
            <a:ext cx="1370147" cy="102761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917348F9-CD58-3D4E-9308-204CAF4A6311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31499" y="2522505"/>
            <a:ext cx="1370147" cy="102761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015AA43A-3285-C74D-9522-6A9109621A3C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288" y="3934052"/>
            <a:ext cx="1370147" cy="102761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922C63F5-0DB1-9B43-9AEA-AD937802B5B0}"/>
              </a:ext>
            </a:extLst>
          </p:cNvPr>
          <p:cNvPicPr>
            <a:picLocks noChangeAspect="1"/>
          </p:cNvPicPr>
          <p:nvPr userDrawn="1"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82652" y="3933287"/>
            <a:ext cx="1370147" cy="102761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DECA83D2-F03C-C242-852B-DBB809C8980B}"/>
              </a:ext>
            </a:extLst>
          </p:cNvPr>
          <p:cNvPicPr>
            <a:picLocks noChangeAspect="1"/>
          </p:cNvPicPr>
          <p:nvPr userDrawn="1"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60083" y="3933286"/>
            <a:ext cx="1370147" cy="102761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4DA371E9-FC67-7D43-B103-E8C29063A66E}"/>
              </a:ext>
            </a:extLst>
          </p:cNvPr>
          <p:cNvPicPr>
            <a:picLocks noChangeAspect="1"/>
          </p:cNvPicPr>
          <p:nvPr userDrawn="1"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7380" y="3933286"/>
            <a:ext cx="1370147" cy="102761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9B723428-4AE7-EB4A-AFF9-7D26C91FD4A1}"/>
              </a:ext>
            </a:extLst>
          </p:cNvPr>
          <p:cNvPicPr>
            <a:picLocks noChangeAspect="1"/>
          </p:cNvPicPr>
          <p:nvPr userDrawn="1"/>
        </p:nvPicPr>
        <p:blipFill>
          <a:blip r:embed="rId1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54677" y="3933286"/>
            <a:ext cx="1370147" cy="102761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sp>
        <p:nvSpPr>
          <p:cNvPr id="25" name="Title 1">
            <a:extLst>
              <a:ext uri="{FF2B5EF4-FFF2-40B4-BE49-F238E27FC236}">
                <a16:creationId xmlns:a16="http://schemas.microsoft.com/office/drawing/2014/main" id="{32CBA17A-6831-EB4C-B831-1DD5377D29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A62D2F5-7565-0C4C-B57F-625789053360}"/>
              </a:ext>
            </a:extLst>
          </p:cNvPr>
          <p:cNvSpPr txBox="1"/>
          <p:nvPr userDrawn="1"/>
        </p:nvSpPr>
        <p:spPr>
          <a:xfrm>
            <a:off x="395288" y="2153787"/>
            <a:ext cx="1370147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 dirty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Title page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56650AE-AD64-1A4C-AC2E-408CD14D0762}"/>
              </a:ext>
            </a:extLst>
          </p:cNvPr>
          <p:cNvSpPr txBox="1"/>
          <p:nvPr userDrawn="1"/>
        </p:nvSpPr>
        <p:spPr>
          <a:xfrm>
            <a:off x="1979339" y="2153787"/>
            <a:ext cx="1370147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 dirty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Learning outcomes 1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B6FD24C-EABA-7D46-99BB-7E6CDB65D7B1}"/>
              </a:ext>
            </a:extLst>
          </p:cNvPr>
          <p:cNvSpPr txBox="1"/>
          <p:nvPr userDrawn="1"/>
        </p:nvSpPr>
        <p:spPr>
          <a:xfrm>
            <a:off x="3535807" y="2153787"/>
            <a:ext cx="1370147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 dirty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Learning outcomes 2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F943E21-6E5A-C348-9741-0F34CA82B230}"/>
              </a:ext>
            </a:extLst>
          </p:cNvPr>
          <p:cNvSpPr txBox="1"/>
          <p:nvPr userDrawn="1"/>
        </p:nvSpPr>
        <p:spPr>
          <a:xfrm>
            <a:off x="5147446" y="2153787"/>
            <a:ext cx="1370147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 dirty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Learning objectives 1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346E5B1-8802-3D40-AAEE-7A42C76785CC}"/>
              </a:ext>
            </a:extLst>
          </p:cNvPr>
          <p:cNvSpPr txBox="1"/>
          <p:nvPr userDrawn="1"/>
        </p:nvSpPr>
        <p:spPr>
          <a:xfrm>
            <a:off x="6731498" y="2153787"/>
            <a:ext cx="1370147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 dirty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Lesson brief 1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C6F4FA6-B703-884E-AF90-73A4BE34B7CE}"/>
              </a:ext>
            </a:extLst>
          </p:cNvPr>
          <p:cNvSpPr txBox="1"/>
          <p:nvPr userDrawn="1"/>
        </p:nvSpPr>
        <p:spPr>
          <a:xfrm>
            <a:off x="395288" y="3590641"/>
            <a:ext cx="1370147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 dirty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Standard page 1 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4BB842F8-1867-B648-BFE0-EB13EA2D1AED}"/>
              </a:ext>
            </a:extLst>
          </p:cNvPr>
          <p:cNvSpPr txBox="1"/>
          <p:nvPr userDrawn="1"/>
        </p:nvSpPr>
        <p:spPr>
          <a:xfrm>
            <a:off x="1979339" y="3590641"/>
            <a:ext cx="1370147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 dirty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Standard page 2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FB35A11-5A80-D040-9634-C54E188568E8}"/>
              </a:ext>
            </a:extLst>
          </p:cNvPr>
          <p:cNvSpPr txBox="1"/>
          <p:nvPr userDrawn="1"/>
        </p:nvSpPr>
        <p:spPr>
          <a:xfrm>
            <a:off x="3535807" y="3590641"/>
            <a:ext cx="1370147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 dirty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Standard page 3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4B83495A-FC64-5348-B2CD-8F51E32C4F4B}"/>
              </a:ext>
            </a:extLst>
          </p:cNvPr>
          <p:cNvSpPr txBox="1"/>
          <p:nvPr userDrawn="1"/>
        </p:nvSpPr>
        <p:spPr>
          <a:xfrm>
            <a:off x="5147446" y="3590641"/>
            <a:ext cx="1370147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 dirty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Standard page 4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76F7B569-63F7-0C4E-9481-5E1BD2FF34D0}"/>
              </a:ext>
            </a:extLst>
          </p:cNvPr>
          <p:cNvSpPr txBox="1"/>
          <p:nvPr userDrawn="1"/>
        </p:nvSpPr>
        <p:spPr>
          <a:xfrm>
            <a:off x="6731498" y="3590641"/>
            <a:ext cx="1370147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 dirty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Points page 1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4F2EF091-5118-E948-BF51-2D2F702428D0}"/>
              </a:ext>
            </a:extLst>
          </p:cNvPr>
          <p:cNvSpPr txBox="1"/>
          <p:nvPr userDrawn="1"/>
        </p:nvSpPr>
        <p:spPr>
          <a:xfrm>
            <a:off x="358574" y="5006452"/>
            <a:ext cx="1370147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 dirty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Points page 2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AAFB0D7-A2DF-7D4C-BD3B-8F9BA9D477B3}"/>
              </a:ext>
            </a:extLst>
          </p:cNvPr>
          <p:cNvSpPr txBox="1"/>
          <p:nvPr userDrawn="1"/>
        </p:nvSpPr>
        <p:spPr>
          <a:xfrm>
            <a:off x="1942625" y="5006452"/>
            <a:ext cx="1370147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 dirty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Points page 3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553E9F97-E47C-4447-B622-4AC61A8932C0}"/>
              </a:ext>
            </a:extLst>
          </p:cNvPr>
          <p:cNvSpPr txBox="1"/>
          <p:nvPr userDrawn="1"/>
        </p:nvSpPr>
        <p:spPr>
          <a:xfrm>
            <a:off x="3499093" y="5006452"/>
            <a:ext cx="1370147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 dirty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Encounter gallery link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2C17771C-3BF1-F643-A32E-7CEA64CF2E07}"/>
              </a:ext>
            </a:extLst>
          </p:cNvPr>
          <p:cNvSpPr txBox="1"/>
          <p:nvPr userDrawn="1"/>
        </p:nvSpPr>
        <p:spPr>
          <a:xfrm>
            <a:off x="5110732" y="5006452"/>
            <a:ext cx="1370147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 dirty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Encounter video link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82320F3E-194F-634E-A657-97C390C6D57B}"/>
              </a:ext>
            </a:extLst>
          </p:cNvPr>
          <p:cNvSpPr txBox="1"/>
          <p:nvPr userDrawn="1"/>
        </p:nvSpPr>
        <p:spPr>
          <a:xfrm>
            <a:off x="6694784" y="5006452"/>
            <a:ext cx="1370147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 dirty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Encounter activity link</a:t>
            </a:r>
          </a:p>
        </p:txBody>
      </p:sp>
      <p:pic>
        <p:nvPicPr>
          <p:cNvPr id="40" name="Picture 39">
            <a:extLst>
              <a:ext uri="{FF2B5EF4-FFF2-40B4-BE49-F238E27FC236}">
                <a16:creationId xmlns:a16="http://schemas.microsoft.com/office/drawing/2014/main" id="{4C762D49-AD12-3B4B-866C-9F7803A3DF4B}"/>
              </a:ext>
            </a:extLst>
          </p:cNvPr>
          <p:cNvPicPr>
            <a:picLocks noChangeAspect="1"/>
          </p:cNvPicPr>
          <p:nvPr userDrawn="1"/>
        </p:nvPicPr>
        <p:blipFill>
          <a:blip r:embed="rId1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288" y="5369422"/>
            <a:ext cx="1376974" cy="103273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id="{9D9EFD7F-A1B5-6145-9F39-51DDA6EF7A01}"/>
              </a:ext>
            </a:extLst>
          </p:cNvPr>
          <p:cNvPicPr>
            <a:picLocks noChangeAspect="1"/>
          </p:cNvPicPr>
          <p:nvPr userDrawn="1"/>
        </p:nvPicPr>
        <p:blipFill>
          <a:blip r:embed="rId2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9339" y="5369422"/>
            <a:ext cx="1376974" cy="103273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sp>
        <p:nvSpPr>
          <p:cNvPr id="44" name="TextBox 43">
            <a:extLst>
              <a:ext uri="{FF2B5EF4-FFF2-40B4-BE49-F238E27FC236}">
                <a16:creationId xmlns:a16="http://schemas.microsoft.com/office/drawing/2014/main" id="{77EF068D-9417-C74F-B245-D4B584BA9552}"/>
              </a:ext>
            </a:extLst>
          </p:cNvPr>
          <p:cNvSpPr txBox="1"/>
          <p:nvPr userDrawn="1"/>
        </p:nvSpPr>
        <p:spPr>
          <a:xfrm>
            <a:off x="395288" y="6453646"/>
            <a:ext cx="1370147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 dirty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Student/activity sheets 1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C9735FCD-8CFD-0E44-8694-C741894B70FC}"/>
              </a:ext>
            </a:extLst>
          </p:cNvPr>
          <p:cNvSpPr txBox="1"/>
          <p:nvPr userDrawn="1"/>
        </p:nvSpPr>
        <p:spPr>
          <a:xfrm>
            <a:off x="1979339" y="6453646"/>
            <a:ext cx="1370147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 dirty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Credit page 1</a:t>
            </a:r>
          </a:p>
        </p:txBody>
      </p:sp>
    </p:spTree>
    <p:extLst>
      <p:ext uri="{BB962C8B-B14F-4D97-AF65-F5344CB8AC3E}">
        <p14:creationId xmlns:p14="http://schemas.microsoft.com/office/powerpoint/2010/main" val="2295124286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799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arning Outcome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137">
            <a:extLst>
              <a:ext uri="{FF2B5EF4-FFF2-40B4-BE49-F238E27FC236}">
                <a16:creationId xmlns:a16="http://schemas.microsoft.com/office/drawing/2014/main" id="{3AE447CC-AC9D-3D45-8A65-2B6BD6F16228}"/>
              </a:ext>
            </a:extLst>
          </p:cNvPr>
          <p:cNvSpPr>
            <a:spLocks noChangeAspect="1"/>
          </p:cNvSpPr>
          <p:nvPr userDrawn="1"/>
        </p:nvSpPr>
        <p:spPr>
          <a:xfrm>
            <a:off x="-1840888" y="-1528792"/>
            <a:ext cx="6488014" cy="6488014"/>
          </a:xfrm>
          <a:prstGeom prst="ellipse">
            <a:avLst/>
          </a:prstGeom>
          <a:solidFill>
            <a:srgbClr val="38D4D6">
              <a:alpha val="19773"/>
            </a:srgb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anchor="ctr"/>
          <a:lstStyle/>
          <a:p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8559526" y="6484422"/>
            <a:ext cx="182099" cy="1846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11B462A-E057-0C4F-8169-A69EB10E7AB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49946" y="1026912"/>
            <a:ext cx="2801937" cy="359903"/>
          </a:xfrm>
        </p:spPr>
        <p:txBody>
          <a:bodyPr/>
          <a:lstStyle>
            <a:lvl1pPr marL="0" indent="0">
              <a:buNone/>
              <a:defRPr sz="2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Main Enquiry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9CE1321D-AFC7-6849-BEE7-BE17FEA621F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49946" y="1276845"/>
            <a:ext cx="4086028" cy="1285277"/>
          </a:xfrm>
        </p:spPr>
        <p:txBody>
          <a:bodyPr/>
          <a:lstStyle>
            <a:lvl1pPr marL="0" indent="0"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– title</a:t>
            </a:r>
          </a:p>
        </p:txBody>
      </p:sp>
      <p:grpSp>
        <p:nvGrpSpPr>
          <p:cNvPr id="54" name="Group 166" descr="Gruppieren 2">
            <a:extLst>
              <a:ext uri="{FF2B5EF4-FFF2-40B4-BE49-F238E27FC236}">
                <a16:creationId xmlns:a16="http://schemas.microsoft.com/office/drawing/2014/main" id="{7927F03D-B990-A945-BF4E-1600F83F2273}"/>
              </a:ext>
            </a:extLst>
          </p:cNvPr>
          <p:cNvGrpSpPr/>
          <p:nvPr userDrawn="1"/>
        </p:nvGrpSpPr>
        <p:grpSpPr>
          <a:xfrm>
            <a:off x="3095199" y="2517707"/>
            <a:ext cx="1501076" cy="1539185"/>
            <a:chOff x="939242" y="252757"/>
            <a:chExt cx="3002151" cy="3078367"/>
          </a:xfrm>
        </p:grpSpPr>
        <p:sp>
          <p:nvSpPr>
            <p:cNvPr id="55" name="Shape 163" descr="Bogen 22">
              <a:extLst>
                <a:ext uri="{FF2B5EF4-FFF2-40B4-BE49-F238E27FC236}">
                  <a16:creationId xmlns:a16="http://schemas.microsoft.com/office/drawing/2014/main" id="{9CB09473-233C-9B46-B806-0C0C4139383B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rgbClr val="38D4D6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anchor="ctr">
              <a:noAutofit/>
            </a:bodyPr>
            <a:lstStyle/>
            <a:p>
              <a:pPr algn="ctr">
                <a:defRPr sz="1300"/>
              </a:pPr>
              <a:endParaRPr sz="650"/>
            </a:p>
          </p:txBody>
        </p:sp>
        <p:sp>
          <p:nvSpPr>
            <p:cNvPr id="57" name="Shape 165" descr="Textfeld 25">
              <a:extLst>
                <a:ext uri="{FF2B5EF4-FFF2-40B4-BE49-F238E27FC236}">
                  <a16:creationId xmlns:a16="http://schemas.microsoft.com/office/drawing/2014/main" id="{28C66F6B-1EC1-4143-8548-F21F45A19058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r>
                <a:rPr sz="1300" dirty="0">
                  <a:solidFill>
                    <a:schemeClr val="bg1"/>
                  </a:solidFill>
                </a:rPr>
                <a:t>02</a:t>
              </a:r>
            </a:p>
          </p:txBody>
        </p:sp>
      </p:grpSp>
      <p:grpSp>
        <p:nvGrpSpPr>
          <p:cNvPr id="58" name="Group 170" descr="Gruppieren 2">
            <a:extLst>
              <a:ext uri="{FF2B5EF4-FFF2-40B4-BE49-F238E27FC236}">
                <a16:creationId xmlns:a16="http://schemas.microsoft.com/office/drawing/2014/main" id="{A3546537-95AC-3B4F-AAC9-14414225CEE7}"/>
              </a:ext>
            </a:extLst>
          </p:cNvPr>
          <p:cNvGrpSpPr/>
          <p:nvPr userDrawn="1"/>
        </p:nvGrpSpPr>
        <p:grpSpPr>
          <a:xfrm>
            <a:off x="5849886" y="2517707"/>
            <a:ext cx="1501076" cy="1539185"/>
            <a:chOff x="939242" y="252757"/>
            <a:chExt cx="3002151" cy="3078367"/>
          </a:xfrm>
        </p:grpSpPr>
        <p:sp>
          <p:nvSpPr>
            <p:cNvPr id="59" name="Shape 167" descr="Bogen 22">
              <a:extLst>
                <a:ext uri="{FF2B5EF4-FFF2-40B4-BE49-F238E27FC236}">
                  <a16:creationId xmlns:a16="http://schemas.microsoft.com/office/drawing/2014/main" id="{AC853973-87C9-344A-98BB-0BF93DB3F4D8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rgbClr val="38D4D6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anchor="ctr">
              <a:noAutofit/>
            </a:bodyPr>
            <a:lstStyle/>
            <a:p>
              <a:pPr algn="ctr">
                <a:defRPr sz="1300"/>
              </a:pPr>
              <a:endParaRPr sz="650"/>
            </a:p>
          </p:txBody>
        </p:sp>
        <p:sp>
          <p:nvSpPr>
            <p:cNvPr id="61" name="Shape 169" descr="Textfeld 25">
              <a:extLst>
                <a:ext uri="{FF2B5EF4-FFF2-40B4-BE49-F238E27FC236}">
                  <a16:creationId xmlns:a16="http://schemas.microsoft.com/office/drawing/2014/main" id="{D3D3B237-935B-FB48-8DA3-A6F8B7293586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r>
                <a:rPr sz="1300" dirty="0">
                  <a:solidFill>
                    <a:schemeClr val="bg1"/>
                  </a:solidFill>
                </a:rPr>
                <a:t>03</a:t>
              </a:r>
            </a:p>
          </p:txBody>
        </p:sp>
      </p:grpSp>
      <p:grpSp>
        <p:nvGrpSpPr>
          <p:cNvPr id="62" name="Group 174" descr="Gruppieren 2">
            <a:extLst>
              <a:ext uri="{FF2B5EF4-FFF2-40B4-BE49-F238E27FC236}">
                <a16:creationId xmlns:a16="http://schemas.microsoft.com/office/drawing/2014/main" id="{F856CCB6-EBEB-B04C-A44B-2D772A558AB0}"/>
              </a:ext>
            </a:extLst>
          </p:cNvPr>
          <p:cNvGrpSpPr/>
          <p:nvPr userDrawn="1"/>
        </p:nvGrpSpPr>
        <p:grpSpPr>
          <a:xfrm>
            <a:off x="422738" y="4562714"/>
            <a:ext cx="1501076" cy="1539185"/>
            <a:chOff x="939242" y="252757"/>
            <a:chExt cx="3002151" cy="3078367"/>
          </a:xfrm>
        </p:grpSpPr>
        <p:sp>
          <p:nvSpPr>
            <p:cNvPr id="63" name="Shape 171" descr="Bogen 22">
              <a:extLst>
                <a:ext uri="{FF2B5EF4-FFF2-40B4-BE49-F238E27FC236}">
                  <a16:creationId xmlns:a16="http://schemas.microsoft.com/office/drawing/2014/main" id="{FE329192-0C3C-C24B-A051-289BF2F221CF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rgbClr val="38D4D6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anchor="ctr">
              <a:noAutofit/>
            </a:bodyPr>
            <a:lstStyle/>
            <a:p>
              <a:pPr algn="ctr">
                <a:defRPr sz="100"/>
              </a:pPr>
              <a:endParaRPr sz="100"/>
            </a:p>
          </p:txBody>
        </p:sp>
        <p:sp>
          <p:nvSpPr>
            <p:cNvPr id="65" name="Shape 173" descr="Textfeld 25">
              <a:extLst>
                <a:ext uri="{FF2B5EF4-FFF2-40B4-BE49-F238E27FC236}">
                  <a16:creationId xmlns:a16="http://schemas.microsoft.com/office/drawing/2014/main" id="{2D4D065E-01D0-BF46-B29B-DEF6FB33FD6E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r>
                <a:rPr sz="1300" dirty="0">
                  <a:solidFill>
                    <a:schemeClr val="bg1"/>
                  </a:solidFill>
                </a:rPr>
                <a:t>04</a:t>
              </a:r>
            </a:p>
          </p:txBody>
        </p:sp>
      </p:grpSp>
      <p:grpSp>
        <p:nvGrpSpPr>
          <p:cNvPr id="66" name="Group 178" descr="Gruppieren 2">
            <a:extLst>
              <a:ext uri="{FF2B5EF4-FFF2-40B4-BE49-F238E27FC236}">
                <a16:creationId xmlns:a16="http://schemas.microsoft.com/office/drawing/2014/main" id="{821905F2-8063-184A-BB2F-3975AA45F68A}"/>
              </a:ext>
            </a:extLst>
          </p:cNvPr>
          <p:cNvGrpSpPr/>
          <p:nvPr userDrawn="1"/>
        </p:nvGrpSpPr>
        <p:grpSpPr>
          <a:xfrm>
            <a:off x="3095199" y="4464539"/>
            <a:ext cx="1501076" cy="1539185"/>
            <a:chOff x="939242" y="252757"/>
            <a:chExt cx="3002151" cy="3078367"/>
          </a:xfrm>
        </p:grpSpPr>
        <p:sp>
          <p:nvSpPr>
            <p:cNvPr id="67" name="Shape 175" descr="Bogen 22">
              <a:extLst>
                <a:ext uri="{FF2B5EF4-FFF2-40B4-BE49-F238E27FC236}">
                  <a16:creationId xmlns:a16="http://schemas.microsoft.com/office/drawing/2014/main" id="{CC99759B-160F-E94E-ADD8-B47AC542EA6D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rgbClr val="38D4D6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anchor="ctr">
              <a:noAutofit/>
            </a:bodyPr>
            <a:lstStyle/>
            <a:p>
              <a:pPr algn="ctr">
                <a:defRPr sz="1300"/>
              </a:pPr>
              <a:endParaRPr sz="650"/>
            </a:p>
          </p:txBody>
        </p:sp>
        <p:sp>
          <p:nvSpPr>
            <p:cNvPr id="69" name="Shape 177" descr="Textfeld 25">
              <a:extLst>
                <a:ext uri="{FF2B5EF4-FFF2-40B4-BE49-F238E27FC236}">
                  <a16:creationId xmlns:a16="http://schemas.microsoft.com/office/drawing/2014/main" id="{3AF17078-ABC4-B342-88E0-CCBAD96C3982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r>
                <a:rPr sz="1300" dirty="0">
                  <a:solidFill>
                    <a:schemeClr val="bg1"/>
                  </a:solidFill>
                </a:rPr>
                <a:t>05</a:t>
              </a:r>
            </a:p>
          </p:txBody>
        </p:sp>
      </p:grpSp>
      <p:grpSp>
        <p:nvGrpSpPr>
          <p:cNvPr id="70" name="Group 182" descr="Gruppieren 2">
            <a:extLst>
              <a:ext uri="{FF2B5EF4-FFF2-40B4-BE49-F238E27FC236}">
                <a16:creationId xmlns:a16="http://schemas.microsoft.com/office/drawing/2014/main" id="{137E5A9A-20DB-4143-8393-8F591172A443}"/>
              </a:ext>
            </a:extLst>
          </p:cNvPr>
          <p:cNvGrpSpPr/>
          <p:nvPr userDrawn="1"/>
        </p:nvGrpSpPr>
        <p:grpSpPr>
          <a:xfrm>
            <a:off x="5849886" y="4464539"/>
            <a:ext cx="1501076" cy="1539185"/>
            <a:chOff x="939242" y="252757"/>
            <a:chExt cx="3002151" cy="3078367"/>
          </a:xfrm>
        </p:grpSpPr>
        <p:sp>
          <p:nvSpPr>
            <p:cNvPr id="71" name="Shape 179" descr="Bogen 22">
              <a:extLst>
                <a:ext uri="{FF2B5EF4-FFF2-40B4-BE49-F238E27FC236}">
                  <a16:creationId xmlns:a16="http://schemas.microsoft.com/office/drawing/2014/main" id="{E83C446F-CAF6-F249-829C-5FBF4A84B89C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rgbClr val="38D4D6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anchor="ctr">
              <a:noAutofit/>
            </a:bodyPr>
            <a:lstStyle/>
            <a:p>
              <a:pPr algn="ctr">
                <a:defRPr sz="1300"/>
              </a:pPr>
              <a:endParaRPr sz="650"/>
            </a:p>
          </p:txBody>
        </p:sp>
        <p:sp>
          <p:nvSpPr>
            <p:cNvPr id="73" name="Shape 181" descr="Textfeld 25">
              <a:extLst>
                <a:ext uri="{FF2B5EF4-FFF2-40B4-BE49-F238E27FC236}">
                  <a16:creationId xmlns:a16="http://schemas.microsoft.com/office/drawing/2014/main" id="{E5C4E78A-E055-3743-82E7-1B0DFD1B694D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r>
                <a:rPr sz="1300" dirty="0">
                  <a:solidFill>
                    <a:schemeClr val="bg1"/>
                  </a:solidFill>
                </a:rPr>
                <a:t>06</a:t>
              </a:r>
            </a:p>
          </p:txBody>
        </p:sp>
      </p:grpSp>
      <p:sp>
        <p:nvSpPr>
          <p:cNvPr id="78" name="Text Placeholder 77">
            <a:extLst>
              <a:ext uri="{FF2B5EF4-FFF2-40B4-BE49-F238E27FC236}">
                <a16:creationId xmlns:a16="http://schemas.microsoft.com/office/drawing/2014/main" id="{DE15FC4E-8282-9E49-8171-0166CA9DBED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45810" y="2820462"/>
            <a:ext cx="2278653" cy="1053385"/>
          </a:xfrm>
        </p:spPr>
        <p:txBody>
          <a:bodyPr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n-US" dirty="0"/>
              <a:t>Insert - learning outcomes</a:t>
            </a:r>
          </a:p>
        </p:txBody>
      </p:sp>
      <p:grpSp>
        <p:nvGrpSpPr>
          <p:cNvPr id="79" name="Group 162" descr="Gruppieren 2">
            <a:extLst>
              <a:ext uri="{FF2B5EF4-FFF2-40B4-BE49-F238E27FC236}">
                <a16:creationId xmlns:a16="http://schemas.microsoft.com/office/drawing/2014/main" id="{243A3D33-158A-D64C-8B81-2D187BB55288}"/>
              </a:ext>
            </a:extLst>
          </p:cNvPr>
          <p:cNvGrpSpPr/>
          <p:nvPr userDrawn="1"/>
        </p:nvGrpSpPr>
        <p:grpSpPr>
          <a:xfrm>
            <a:off x="351906" y="2566794"/>
            <a:ext cx="1501076" cy="1539185"/>
            <a:chOff x="939242" y="252757"/>
            <a:chExt cx="3002151" cy="3078367"/>
          </a:xfrm>
        </p:grpSpPr>
        <p:sp>
          <p:nvSpPr>
            <p:cNvPr id="80" name="Shape 159" descr="Bogen 22">
              <a:extLst>
                <a:ext uri="{FF2B5EF4-FFF2-40B4-BE49-F238E27FC236}">
                  <a16:creationId xmlns:a16="http://schemas.microsoft.com/office/drawing/2014/main" id="{21C03BAE-F420-E047-9432-AC79FA0D3F42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rgbClr val="38D4D6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anchor="ctr">
              <a:noAutofit/>
            </a:bodyPr>
            <a:lstStyle/>
            <a:p>
              <a:pPr algn="ctr">
                <a:defRPr sz="100"/>
              </a:pPr>
              <a:endParaRPr sz="100" dirty="0"/>
            </a:p>
          </p:txBody>
        </p:sp>
        <p:sp>
          <p:nvSpPr>
            <p:cNvPr id="81" name="Shape 161" descr="Textfeld 25">
              <a:extLst>
                <a:ext uri="{FF2B5EF4-FFF2-40B4-BE49-F238E27FC236}">
                  <a16:creationId xmlns:a16="http://schemas.microsoft.com/office/drawing/2014/main" id="{85F1C650-2247-DE4B-B53B-524CF3CA673E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r>
                <a:rPr sz="1300" dirty="0">
                  <a:solidFill>
                    <a:schemeClr val="bg1"/>
                  </a:solidFill>
                </a:rPr>
                <a:t>01</a:t>
              </a:r>
            </a:p>
          </p:txBody>
        </p:sp>
      </p:grpSp>
      <p:sp>
        <p:nvSpPr>
          <p:cNvPr id="83" name="Text Placeholder 77">
            <a:extLst>
              <a:ext uri="{FF2B5EF4-FFF2-40B4-BE49-F238E27FC236}">
                <a16:creationId xmlns:a16="http://schemas.microsoft.com/office/drawing/2014/main" id="{6B97205C-BFD1-6242-9274-825F963EC10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467919" y="2816324"/>
            <a:ext cx="2278653" cy="1053385"/>
          </a:xfrm>
        </p:spPr>
        <p:txBody>
          <a:bodyPr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n-US" dirty="0"/>
              <a:t>Insert - learning outcomes</a:t>
            </a:r>
          </a:p>
        </p:txBody>
      </p:sp>
      <p:sp>
        <p:nvSpPr>
          <p:cNvPr id="84" name="Text Placeholder 77">
            <a:extLst>
              <a:ext uri="{FF2B5EF4-FFF2-40B4-BE49-F238E27FC236}">
                <a16:creationId xmlns:a16="http://schemas.microsoft.com/office/drawing/2014/main" id="{621D2D71-8A09-5C48-B5CB-DEAE23D26E2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48615" y="4861331"/>
            <a:ext cx="2278653" cy="1053385"/>
          </a:xfrm>
        </p:spPr>
        <p:txBody>
          <a:bodyPr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n-US" dirty="0"/>
              <a:t>Insert - learning outcomes</a:t>
            </a:r>
          </a:p>
        </p:txBody>
      </p:sp>
      <p:sp>
        <p:nvSpPr>
          <p:cNvPr id="85" name="Text Placeholder 77">
            <a:extLst>
              <a:ext uri="{FF2B5EF4-FFF2-40B4-BE49-F238E27FC236}">
                <a16:creationId xmlns:a16="http://schemas.microsoft.com/office/drawing/2014/main" id="{7264281C-9317-164E-92FC-CB2D2D7EDFC0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455297" y="4861330"/>
            <a:ext cx="2278653" cy="1053385"/>
          </a:xfrm>
        </p:spPr>
        <p:txBody>
          <a:bodyPr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n-US" dirty="0"/>
              <a:t>Insert - learning outcomes</a:t>
            </a:r>
          </a:p>
        </p:txBody>
      </p:sp>
      <p:sp>
        <p:nvSpPr>
          <p:cNvPr id="86" name="Text Placeholder 77">
            <a:extLst>
              <a:ext uri="{FF2B5EF4-FFF2-40B4-BE49-F238E27FC236}">
                <a16:creationId xmlns:a16="http://schemas.microsoft.com/office/drawing/2014/main" id="{5038E63C-59E0-A243-81CE-B8AD04D28CE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159733" y="4861329"/>
            <a:ext cx="2278653" cy="1053385"/>
          </a:xfrm>
        </p:spPr>
        <p:txBody>
          <a:bodyPr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n-US" dirty="0"/>
              <a:t>Insert - learning outcomes</a:t>
            </a:r>
          </a:p>
        </p:txBody>
      </p:sp>
      <p:sp>
        <p:nvSpPr>
          <p:cNvPr id="87" name="Text Placeholder 77">
            <a:extLst>
              <a:ext uri="{FF2B5EF4-FFF2-40B4-BE49-F238E27FC236}">
                <a16:creationId xmlns:a16="http://schemas.microsoft.com/office/drawing/2014/main" id="{295AD10F-D7CC-FF41-B381-AE628F8D15CA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163739" y="2820461"/>
            <a:ext cx="2278653" cy="1053385"/>
          </a:xfrm>
        </p:spPr>
        <p:txBody>
          <a:bodyPr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n-US" dirty="0"/>
              <a:t>Insert - learning outcomes</a:t>
            </a:r>
          </a:p>
        </p:txBody>
      </p:sp>
      <p:sp>
        <p:nvSpPr>
          <p:cNvPr id="88" name="Text Placeholder 12">
            <a:extLst>
              <a:ext uri="{FF2B5EF4-FFF2-40B4-BE49-F238E27FC236}">
                <a16:creationId xmlns:a16="http://schemas.microsoft.com/office/drawing/2014/main" id="{29E6576E-E7CC-9041-93C6-476A8EDA5EB1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572000" y="1274915"/>
            <a:ext cx="4080793" cy="1287207"/>
          </a:xfrm>
        </p:spPr>
        <p:txBody>
          <a:bodyPr/>
          <a:lstStyle>
            <a:lvl1pPr marL="0" indent="0"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title</a:t>
            </a:r>
          </a:p>
        </p:txBody>
      </p:sp>
    </p:spTree>
    <p:extLst>
      <p:ext uri="{BB962C8B-B14F-4D97-AF65-F5344CB8AC3E}">
        <p14:creationId xmlns:p14="http://schemas.microsoft.com/office/powerpoint/2010/main" val="47915443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arning objective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8559526" y="6484422"/>
            <a:ext cx="182099" cy="1846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606D3A9E-396E-8844-92FE-17440105DCD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4153" y="2149371"/>
            <a:ext cx="8286848" cy="2281237"/>
          </a:xfrm>
        </p:spPr>
        <p:txBody>
          <a:bodyPr/>
          <a:lstStyle>
            <a:lvl1pPr marL="342900" indent="-342900">
              <a:lnSpc>
                <a:spcPct val="120000"/>
              </a:lnSpc>
              <a:buFont typeface="+mj-lt"/>
              <a:buAutoNum type="arabicPeriod"/>
              <a:defRPr sz="2000" b="0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Todays learning, point number 1</a:t>
            </a:r>
          </a:p>
          <a:p>
            <a:pPr lvl="0"/>
            <a:r>
              <a:rPr lang="en-US" dirty="0"/>
              <a:t>Todays learning, point number 2</a:t>
            </a:r>
          </a:p>
          <a:p>
            <a:pPr lvl="0"/>
            <a:r>
              <a:rPr lang="en-US" dirty="0"/>
              <a:t>Todays learning, point number 3</a:t>
            </a:r>
          </a:p>
          <a:p>
            <a:pPr lvl="0"/>
            <a:r>
              <a:rPr lang="en-US" dirty="0"/>
              <a:t>Todays learning, point number 4</a:t>
            </a:r>
          </a:p>
          <a:p>
            <a:pPr lvl="0"/>
            <a:r>
              <a:rPr lang="en-US" dirty="0"/>
              <a:t>Todays learning, point number 5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8B6831A-8E28-9B47-8661-BD7402B4E20A}"/>
              </a:ext>
            </a:extLst>
          </p:cNvPr>
          <p:cNvSpPr txBox="1"/>
          <p:nvPr userDrawn="1"/>
        </p:nvSpPr>
        <p:spPr>
          <a:xfrm>
            <a:off x="329783" y="934433"/>
            <a:ext cx="5299023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400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Learning objectives</a:t>
            </a:r>
          </a:p>
        </p:txBody>
      </p:sp>
    </p:spTree>
    <p:extLst>
      <p:ext uri="{BB962C8B-B14F-4D97-AF65-F5344CB8AC3E}">
        <p14:creationId xmlns:p14="http://schemas.microsoft.com/office/powerpoint/2010/main" val="2373093239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sson brief 1">
    <p:bg>
      <p:bgPr>
        <a:solidFill>
          <a:srgbClr val="0919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30" name="Shape 30"/>
          <p:cNvSpPr>
            <a:spLocks noGrp="1"/>
          </p:cNvSpPr>
          <p:nvPr>
            <p:ph type="sldNum" sz="quarter" idx="2"/>
          </p:nvPr>
        </p:nvSpPr>
        <p:spPr>
          <a:xfrm>
            <a:off x="8526557" y="6477334"/>
            <a:ext cx="182099" cy="1846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074F560-9965-FD44-8392-56ACD2F813E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8600020-B932-844C-830C-6D548E8C8C3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15" name="Title 14">
            <a:extLst>
              <a:ext uri="{FF2B5EF4-FFF2-40B4-BE49-F238E27FC236}">
                <a16:creationId xmlns:a16="http://schemas.microsoft.com/office/drawing/2014/main" id="{F045F05D-9884-E742-8B6C-7E2A4C3029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38820"/>
            <a:ext cx="3708400" cy="241880"/>
          </a:xfrm>
        </p:spPr>
        <p:txBody>
          <a:bodyPr/>
          <a:lstStyle>
            <a:lvl1pPr algn="r">
              <a:defRPr sz="1000" b="1" i="0">
                <a:solidFill>
                  <a:srgbClr val="FFFFF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E9C08E28-4FBA-A447-BB6A-0B434A31EC4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1823659"/>
            <a:ext cx="4183063" cy="3613150"/>
          </a:xfrm>
        </p:spPr>
        <p:txBody>
          <a:bodyPr/>
          <a:lstStyle>
            <a:lvl1pPr marL="0" indent="0">
              <a:lnSpc>
                <a:spcPct val="120000"/>
              </a:lnSpc>
              <a:buNone/>
              <a:defRPr sz="2000" b="0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body</a:t>
            </a: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6735A2E2-D566-E842-BAF4-702880C789B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420409" y="5156433"/>
            <a:ext cx="2138363" cy="303212"/>
          </a:xfrm>
        </p:spPr>
        <p:txBody>
          <a:bodyPr/>
          <a:lstStyle>
            <a:lvl1pPr marL="0" indent="0" algn="ctr">
              <a:buNone/>
              <a:defRPr sz="2000" b="1" i="0">
                <a:solidFill>
                  <a:schemeClr val="accent2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text</a:t>
            </a: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5395F891-9C10-974B-B620-09FB3ED1C352}"/>
              </a:ext>
            </a:extLst>
          </p:cNvPr>
          <p:cNvSpPr/>
          <p:nvPr userDrawn="1"/>
        </p:nvSpPr>
        <p:spPr>
          <a:xfrm>
            <a:off x="876784" y="1823659"/>
            <a:ext cx="3234800" cy="3234800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1" name="Text Placeholder 16">
            <a:extLst>
              <a:ext uri="{FF2B5EF4-FFF2-40B4-BE49-F238E27FC236}">
                <a16:creationId xmlns:a16="http://schemas.microsoft.com/office/drawing/2014/main" id="{72E5193C-2054-1F4C-A085-EC574A6B1F2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84518"/>
            <a:ext cx="7426832" cy="708897"/>
          </a:xfrm>
        </p:spPr>
        <p:txBody>
          <a:bodyPr/>
          <a:lstStyle>
            <a:lvl1pPr marL="0" indent="0">
              <a:buFontTx/>
              <a:buNone/>
              <a:defRPr sz="3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title</a:t>
            </a:r>
          </a:p>
        </p:txBody>
      </p:sp>
    </p:spTree>
    <p:extLst>
      <p:ext uri="{BB962C8B-B14F-4D97-AF65-F5344CB8AC3E}">
        <p14:creationId xmlns:p14="http://schemas.microsoft.com/office/powerpoint/2010/main" val="3539582803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3" pos="249">
          <p15:clr>
            <a:srgbClr val="FFFFFF"/>
          </p15:clr>
        </p15:guide>
        <p15:guide id="4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9" orient="horz" pos="686" userDrawn="1">
          <p15:clr>
            <a:srgbClr val="FFFFFF"/>
          </p15:clr>
        </p15:guide>
        <p15:guide id="10" pos="2880">
          <p15:clr>
            <a:srgbClr val="FFFFFF"/>
          </p15:clr>
        </p15:guide>
        <p15:guide id="11" pos="1565">
          <p15:clr>
            <a:srgbClr val="FFFFFF"/>
          </p15:clr>
        </p15:guide>
        <p15:guide id="12" pos="4195">
          <p15:clr>
            <a:srgbClr val="FFFFFF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8559526" y="6484422"/>
            <a:ext cx="182099" cy="1846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5296060" cy="1102949"/>
          </a:xfrm>
        </p:spPr>
        <p:txBody>
          <a:bodyPr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title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EEB0831D-7D6E-2048-9162-3026DB2527C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3538" y="2149372"/>
            <a:ext cx="6224587" cy="2281236"/>
          </a:xfrm>
        </p:spPr>
        <p:txBody>
          <a:bodyPr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Insert - body</a:t>
            </a:r>
          </a:p>
        </p:txBody>
      </p:sp>
      <p:sp>
        <p:nvSpPr>
          <p:cNvPr id="11" name="Shape 137">
            <a:extLst>
              <a:ext uri="{FF2B5EF4-FFF2-40B4-BE49-F238E27FC236}">
                <a16:creationId xmlns:a16="http://schemas.microsoft.com/office/drawing/2014/main" id="{D3035496-50BD-A94B-B1F1-E9AFCC0AE3A5}"/>
              </a:ext>
            </a:extLst>
          </p:cNvPr>
          <p:cNvSpPr>
            <a:spLocks noChangeAspect="1"/>
          </p:cNvSpPr>
          <p:nvPr userDrawn="1"/>
        </p:nvSpPr>
        <p:spPr>
          <a:xfrm>
            <a:off x="-1836000" y="-1460902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2860" rIns="22860" anchor="ctr"/>
          <a:lstStyle/>
          <a:p>
            <a:endParaRPr sz="450" dirty="0"/>
          </a:p>
        </p:txBody>
      </p:sp>
    </p:spTree>
    <p:extLst>
      <p:ext uri="{BB962C8B-B14F-4D97-AF65-F5344CB8AC3E}">
        <p14:creationId xmlns:p14="http://schemas.microsoft.com/office/powerpoint/2010/main" val="1341297209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 userDrawn="1">
          <p15:clr>
            <a:srgbClr val="FFFFFF"/>
          </p15:clr>
        </p15:guide>
        <p15:guide id="3" pos="5511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 userDrawn="1">
          <p15:clr>
            <a:srgbClr val="FFFFFF"/>
          </p15:clr>
        </p15:guide>
        <p15:guide id="12" pos="4150" userDrawn="1">
          <p15:clr>
            <a:srgbClr val="FFFFFF"/>
          </p15:clr>
        </p15:guide>
        <p15:guide id="13" pos="1565" userDrawn="1">
          <p15:clr>
            <a:srgbClr val="FFFFFF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8559526" y="6484422"/>
            <a:ext cx="182099" cy="1846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sp>
        <p:nvSpPr>
          <p:cNvPr id="9" name="Text Placeholder 16">
            <a:extLst>
              <a:ext uri="{FF2B5EF4-FFF2-40B4-BE49-F238E27FC236}">
                <a16:creationId xmlns:a16="http://schemas.microsoft.com/office/drawing/2014/main" id="{B09F33C7-154F-8743-88DD-6BDF2127E64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5296060" cy="1102949"/>
          </a:xfrm>
        </p:spPr>
        <p:txBody>
          <a:bodyPr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title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0D212C93-0601-3140-929D-DC384C3C257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3538" y="2149372"/>
            <a:ext cx="6224587" cy="2281236"/>
          </a:xfrm>
        </p:spPr>
        <p:txBody>
          <a:bodyPr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230450756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8559526" y="6484422"/>
            <a:ext cx="182099" cy="1846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519056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page 3">
    <p:bg>
      <p:bgPr>
        <a:solidFill>
          <a:srgbClr val="0919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30" name="Shape 30"/>
          <p:cNvSpPr>
            <a:spLocks noGrp="1"/>
          </p:cNvSpPr>
          <p:nvPr>
            <p:ph type="sldNum" sz="quarter" idx="2"/>
          </p:nvPr>
        </p:nvSpPr>
        <p:spPr>
          <a:xfrm>
            <a:off x="8526557" y="6477334"/>
            <a:ext cx="182099" cy="1846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074F560-9965-FD44-8392-56ACD2F813E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8600020-B932-844C-830C-6D548E8C8C3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15" name="Title 14">
            <a:extLst>
              <a:ext uri="{FF2B5EF4-FFF2-40B4-BE49-F238E27FC236}">
                <a16:creationId xmlns:a16="http://schemas.microsoft.com/office/drawing/2014/main" id="{F045F05D-9884-E742-8B6C-7E2A4C3029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38820"/>
            <a:ext cx="3708400" cy="241880"/>
          </a:xfrm>
        </p:spPr>
        <p:txBody>
          <a:bodyPr/>
          <a:lstStyle>
            <a:lvl1pPr algn="r">
              <a:defRPr sz="1000" b="1" i="0">
                <a:solidFill>
                  <a:srgbClr val="FFFFF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Text Placeholder 16">
            <a:extLst>
              <a:ext uri="{FF2B5EF4-FFF2-40B4-BE49-F238E27FC236}">
                <a16:creationId xmlns:a16="http://schemas.microsoft.com/office/drawing/2014/main" id="{4B193DB1-D32E-7146-93A0-23A10803866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5296060" cy="1102949"/>
          </a:xfrm>
        </p:spPr>
        <p:txBody>
          <a:bodyPr/>
          <a:lstStyle>
            <a:lvl1pPr marL="0" indent="0">
              <a:buFontTx/>
              <a:buNone/>
              <a:defRPr sz="3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title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6A809499-F347-CD45-8A3A-6C8629BAD50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3538" y="2149372"/>
            <a:ext cx="6224587" cy="2281236"/>
          </a:xfrm>
        </p:spPr>
        <p:txBody>
          <a:bodyPr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2555993427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3" pos="249">
          <p15:clr>
            <a:srgbClr val="FFFFFF"/>
          </p15:clr>
        </p15:guide>
        <p15:guide id="4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9" orient="horz" pos="686" userDrawn="1">
          <p15:clr>
            <a:srgbClr val="FFFFFF"/>
          </p15:clr>
        </p15:guide>
        <p15:guide id="10" pos="2880">
          <p15:clr>
            <a:srgbClr val="FFFFFF"/>
          </p15:clr>
        </p15:guide>
        <p15:guide id="11" pos="1565">
          <p15:clr>
            <a:srgbClr val="FFFFFF"/>
          </p15:clr>
        </p15:guide>
        <p15:guide id="12" pos="4195">
          <p15:clr>
            <a:srgbClr val="FFFFFF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F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title"/>
          </p:nvPr>
        </p:nvSpPr>
        <p:spPr>
          <a:xfrm>
            <a:off x="457200" y="92075"/>
            <a:ext cx="8229600" cy="15081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anchor="ctr"/>
          <a:lstStyle/>
          <a:p>
            <a:r>
              <a:rPr dirty="0"/>
              <a:t>Title Text</a:t>
            </a:r>
          </a:p>
        </p:txBody>
      </p:sp>
      <p:sp>
        <p:nvSpPr>
          <p:cNvPr id="3" name="Shap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5257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/>
          <a:lstStyle/>
          <a:p>
            <a:r>
              <a:rPr dirty="0"/>
              <a:t>Body Level One</a:t>
            </a:r>
          </a:p>
          <a:p>
            <a:pPr lvl="1"/>
            <a:r>
              <a:rPr dirty="0"/>
              <a:t>Body Level Two</a:t>
            </a:r>
          </a:p>
          <a:p>
            <a:pPr lvl="2"/>
            <a:r>
              <a:rPr dirty="0"/>
              <a:t>Body Level Three</a:t>
            </a:r>
          </a:p>
          <a:p>
            <a:pPr lvl="3"/>
            <a:r>
              <a:rPr dirty="0"/>
              <a:t>Body Level Four</a:t>
            </a:r>
          </a:p>
          <a:p>
            <a:pPr lvl="4"/>
            <a:r>
              <a:rPr dirty="0"/>
              <a:t>Body Level Five</a:t>
            </a:r>
          </a:p>
        </p:txBody>
      </p:sp>
      <p:sp>
        <p:nvSpPr>
          <p:cNvPr id="4" name="Shape 4"/>
          <p:cNvSpPr>
            <a:spLocks noGrp="1"/>
          </p:cNvSpPr>
          <p:nvPr>
            <p:ph type="sldNum" sz="quarter" idx="2"/>
          </p:nvPr>
        </p:nvSpPr>
        <p:spPr>
          <a:xfrm>
            <a:off x="6371101" y="6264017"/>
            <a:ext cx="182099" cy="184666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>
              <a:defRPr sz="60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60" r:id="rId2"/>
    <p:sldLayoutId id="2147483659" r:id="rId3"/>
    <p:sldLayoutId id="2147483673" r:id="rId4"/>
    <p:sldLayoutId id="2147483657" r:id="rId5"/>
    <p:sldLayoutId id="2147483656" r:id="rId6"/>
    <p:sldLayoutId id="2147483664" r:id="rId7"/>
    <p:sldLayoutId id="2147483678" r:id="rId8"/>
    <p:sldLayoutId id="2147483667" r:id="rId9"/>
    <p:sldLayoutId id="2147483679" r:id="rId10"/>
    <p:sldLayoutId id="2147483663" r:id="rId11"/>
    <p:sldLayoutId id="2147483681" r:id="rId12"/>
    <p:sldLayoutId id="2147483658" r:id="rId13"/>
    <p:sldLayoutId id="2147483666" r:id="rId14"/>
    <p:sldLayoutId id="2147483662" r:id="rId15"/>
    <p:sldLayoutId id="2147483675" r:id="rId16"/>
    <p:sldLayoutId id="2147483676" r:id="rId17"/>
    <p:sldLayoutId id="2147483677" r:id="rId18"/>
    <p:sldLayoutId id="2147483669" r:id="rId19"/>
    <p:sldLayoutId id="2147483670" r:id="rId20"/>
    <p:sldLayoutId id="2147483671" r:id="rId21"/>
    <p:sldLayoutId id="2147483672" r:id="rId22"/>
    <p:sldLayoutId id="2147483680" r:id="rId23"/>
    <p:sldLayoutId id="2147483668" r:id="rId24"/>
    <p:sldLayoutId id="2147483674" r:id="rId25"/>
    <p:sldLayoutId id="2147483661" r:id="rId26"/>
    <p:sldLayoutId id="2147483665" r:id="rId27"/>
  </p:sldLayoutIdLst>
  <p:transition spd="med"/>
  <p:txStyles>
    <p:titleStyle>
      <a:lvl1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1pPr>
      <a:lvl2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2pPr>
      <a:lvl3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3pPr>
      <a:lvl4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4pPr>
      <a:lvl5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5pPr>
      <a:lvl6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6pPr>
      <a:lvl7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7pPr>
      <a:lvl8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8pPr>
      <a:lvl9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9pPr>
    </p:titleStyle>
    <p:bodyStyle>
      <a:lvl1pPr marL="228600" marR="0" indent="-228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1pPr>
      <a:lvl2pPr marL="723900" marR="0" indent="-2667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2pPr>
      <a:lvl3pPr marL="1234440" marR="0" indent="-32004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3pPr>
      <a:lvl4pPr marL="1727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4pPr>
      <a:lvl5pPr marL="21844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5pPr>
      <a:lvl6pPr marL="26416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6pPr>
      <a:lvl7pPr marL="30988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7pPr>
      <a:lvl8pPr marL="35560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8pPr>
      <a:lvl9pPr marL="4013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9pPr>
    </p:bodyStyle>
    <p:otherStyle>
      <a:lvl1pPr marL="0" marR="0" indent="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2286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4572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6858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9144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11430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13716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16002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18288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encounteredu.com/discover/images/where-does-plastic-come-from" TargetMode="External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4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7" Type="http://schemas.openxmlformats.org/officeDocument/2006/relationships/image" Target="../media/image27.pn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7.jpeg"/><Relationship Id="rId5" Type="http://schemas.openxmlformats.org/officeDocument/2006/relationships/image" Target="../media/image46.jpeg"/><Relationship Id="rId4" Type="http://schemas.openxmlformats.org/officeDocument/2006/relationships/image" Target="../media/image45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hyperlink" Target="https://encounteredu.com/discover/images/how-is-plastic-recycled" TargetMode="Externa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27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1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2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Oval 11">
            <a:extLst>
              <a:ext uri="{FF2B5EF4-FFF2-40B4-BE49-F238E27FC236}">
                <a16:creationId xmlns:a16="http://schemas.microsoft.com/office/drawing/2014/main" id="{F0FCF5D2-DDE6-804F-968D-7F47953D5067}"/>
              </a:ext>
            </a:extLst>
          </p:cNvPr>
          <p:cNvSpPr/>
          <p:nvPr/>
        </p:nvSpPr>
        <p:spPr>
          <a:xfrm>
            <a:off x="2783232" y="-1716281"/>
            <a:ext cx="7701156" cy="7701156"/>
          </a:xfrm>
          <a:prstGeom prst="ellipse">
            <a:avLst/>
          </a:prstGeom>
          <a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5260282-BB25-E048-8C21-439BA9B4E82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l-GR" dirty="0"/>
              <a:t>Μάθημα 2</a:t>
            </a:r>
            <a:endParaRPr lang="en-GR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7D6CE89-020E-0544-82AC-C3A87C46C2A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l-GR" dirty="0"/>
              <a:t>Τι είναι τα πλαστικά;</a:t>
            </a:r>
            <a:endParaRPr lang="en-GR" dirty="0"/>
          </a:p>
          <a:p>
            <a:pPr>
              <a:lnSpc>
                <a:spcPct val="150000"/>
              </a:lnSpc>
            </a:pPr>
            <a:r>
              <a:rPr lang="el-GR" dirty="0"/>
              <a:t>Μέρος 2ο</a:t>
            </a:r>
            <a:endParaRPr lang="en-GR" dirty="0"/>
          </a:p>
          <a:p>
            <a:pPr>
              <a:lnSpc>
                <a:spcPct val="150000"/>
              </a:lnSpc>
            </a:pP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0F80E8-311E-0E48-B8F8-676F725DB85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00438" y="298557"/>
            <a:ext cx="2671008" cy="292537"/>
          </a:xfrm>
          <a:solidFill>
            <a:srgbClr val="A0D1DC"/>
          </a:solidFill>
        </p:spPr>
        <p:txBody>
          <a:bodyPr/>
          <a:lstStyle/>
          <a:p>
            <a:r>
              <a:rPr lang="el-GR" dirty="0"/>
              <a:t>Πλαστικά στις θάλασσες</a:t>
            </a:r>
            <a:endParaRPr lang="en-GR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B915C24-8487-C44C-921C-84607B65EAA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00866" y="651020"/>
            <a:ext cx="1243483" cy="156984"/>
          </a:xfrm>
          <a:solidFill>
            <a:srgbClr val="A0D1DC"/>
          </a:solidFill>
        </p:spPr>
        <p:txBody>
          <a:bodyPr/>
          <a:lstStyle/>
          <a:p>
            <a:r>
              <a:rPr lang="en-US" dirty="0"/>
              <a:t>X-</a:t>
            </a:r>
            <a:r>
              <a:rPr lang="en-US" dirty="0" err="1"/>
              <a:t>Curric</a:t>
            </a:r>
            <a:r>
              <a:rPr lang="en-US" dirty="0"/>
              <a:t> | Ages 7-11</a:t>
            </a:r>
          </a:p>
        </p:txBody>
      </p:sp>
      <p:pic>
        <p:nvPicPr>
          <p:cNvPr id="9" name="Picture 8" descr="A drawing of a face&#10;&#10;Description automatically generated">
            <a:extLst>
              <a:ext uri="{FF2B5EF4-FFF2-40B4-BE49-F238E27FC236}">
                <a16:creationId xmlns:a16="http://schemas.microsoft.com/office/drawing/2014/main" id="{22A6BDFE-D7AD-D342-9D03-251C92C95085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87463" y="6232525"/>
            <a:ext cx="1299349" cy="448336"/>
          </a:xfrm>
          <a:prstGeom prst="rect">
            <a:avLst/>
          </a:prstGeom>
        </p:spPr>
      </p:pic>
      <p:pic>
        <p:nvPicPr>
          <p:cNvPr id="11" name="Picture 10" descr="A close up of a logo&#10;&#10;Description automatically generated">
            <a:extLst>
              <a:ext uri="{FF2B5EF4-FFF2-40B4-BE49-F238E27FC236}">
                <a16:creationId xmlns:a16="http://schemas.microsoft.com/office/drawing/2014/main" id="{C17B8D5C-06DB-4244-B1B7-A04EF04D3329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03691" y="6152706"/>
            <a:ext cx="1527426" cy="566349"/>
          </a:xfrm>
          <a:prstGeom prst="rect">
            <a:avLst/>
          </a:prstGeom>
        </p:spPr>
      </p:pic>
      <p:sp>
        <p:nvSpPr>
          <p:cNvPr id="13" name="Shape 20">
            <a:extLst>
              <a:ext uri="{FF2B5EF4-FFF2-40B4-BE49-F238E27FC236}">
                <a16:creationId xmlns:a16="http://schemas.microsoft.com/office/drawing/2014/main" id="{08791016-2AD7-C84F-9C5D-CFC7CF837B09}"/>
              </a:ext>
            </a:extLst>
          </p:cNvPr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</p:spTree>
    <p:extLst>
      <p:ext uri="{BB962C8B-B14F-4D97-AF65-F5344CB8AC3E}">
        <p14:creationId xmlns:p14="http://schemas.microsoft.com/office/powerpoint/2010/main" val="1883711158"/>
      </p:ext>
    </p:extLst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7DEFA2F-5A2E-F842-BBBE-D6458EDD956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64153" y="992611"/>
            <a:ext cx="7087234" cy="650074"/>
          </a:xfrm>
        </p:spPr>
        <p:txBody>
          <a:bodyPr/>
          <a:lstStyle/>
          <a:p>
            <a:r>
              <a:rPr lang="el-GR" dirty="0"/>
              <a:t>Παραγωγή πλαστικού</a:t>
            </a:r>
            <a:endParaRPr lang="en-GR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265AF8D-9F4E-B24C-80F9-6DB4B7A05E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Μάθημα 2: Τι είναι τα πλαστικά; Μέρος 2ο</a:t>
            </a:r>
            <a:endParaRPr lang="en-GR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C427F4D-9A15-0541-A82C-341698830D0D}"/>
              </a:ext>
            </a:extLst>
          </p:cNvPr>
          <p:cNvSpPr/>
          <p:nvPr/>
        </p:nvSpPr>
        <p:spPr>
          <a:xfrm>
            <a:off x="533644" y="6288671"/>
            <a:ext cx="1802941" cy="66714"/>
          </a:xfrm>
          <a:prstGeom prst="rect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41585B47-240F-2F42-838E-808B8A95B932}"/>
              </a:ext>
            </a:extLst>
          </p:cNvPr>
          <p:cNvGrpSpPr/>
          <p:nvPr/>
        </p:nvGrpSpPr>
        <p:grpSpPr>
          <a:xfrm>
            <a:off x="395288" y="6073323"/>
            <a:ext cx="2079653" cy="283221"/>
            <a:chOff x="395288" y="6073323"/>
            <a:chExt cx="2079653" cy="283221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3AF6432C-640C-4142-97F4-6015043AF2E9}"/>
                </a:ext>
              </a:extLst>
            </p:cNvPr>
            <p:cNvGrpSpPr/>
            <p:nvPr userDrawn="1"/>
          </p:nvGrpSpPr>
          <p:grpSpPr>
            <a:xfrm>
              <a:off x="395288" y="6073323"/>
              <a:ext cx="2079653" cy="283221"/>
              <a:chOff x="395288" y="6073323"/>
              <a:chExt cx="2079653" cy="283221"/>
            </a:xfrm>
          </p:grpSpPr>
          <p:grpSp>
            <p:nvGrpSpPr>
              <p:cNvPr id="10" name="Group 9">
                <a:extLst>
                  <a:ext uri="{FF2B5EF4-FFF2-40B4-BE49-F238E27FC236}">
                    <a16:creationId xmlns:a16="http://schemas.microsoft.com/office/drawing/2014/main" id="{2B5EC805-A098-CD48-9C65-422312E62652}"/>
                  </a:ext>
                </a:extLst>
              </p:cNvPr>
              <p:cNvGrpSpPr/>
              <p:nvPr userDrawn="1"/>
            </p:nvGrpSpPr>
            <p:grpSpPr>
              <a:xfrm>
                <a:off x="395288" y="6073323"/>
                <a:ext cx="2079653" cy="283221"/>
                <a:chOff x="2506068" y="6091812"/>
                <a:chExt cx="2079653" cy="283221"/>
              </a:xfrm>
              <a:solidFill>
                <a:srgbClr val="4EB7A0"/>
              </a:solidFill>
            </p:grpSpPr>
            <p:sp>
              <p:nvSpPr>
                <p:cNvPr id="12" name="Oval 11">
                  <a:extLst>
                    <a:ext uri="{FF2B5EF4-FFF2-40B4-BE49-F238E27FC236}">
                      <a16:creationId xmlns:a16="http://schemas.microsoft.com/office/drawing/2014/main" id="{D56339CA-A3B5-C54F-8CCA-C7A26C248FC7}"/>
                    </a:ext>
                  </a:extLst>
                </p:cNvPr>
                <p:cNvSpPr/>
                <p:nvPr userDrawn="1"/>
              </p:nvSpPr>
              <p:spPr>
                <a:xfrm>
                  <a:off x="2506068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  <p:sp>
              <p:nvSpPr>
                <p:cNvPr id="13" name="Oval 12">
                  <a:extLst>
                    <a:ext uri="{FF2B5EF4-FFF2-40B4-BE49-F238E27FC236}">
                      <a16:creationId xmlns:a16="http://schemas.microsoft.com/office/drawing/2014/main" id="{BA81B8A4-00C3-D146-9E6D-DACC836A55BB}"/>
                    </a:ext>
                  </a:extLst>
                </p:cNvPr>
                <p:cNvSpPr/>
                <p:nvPr userDrawn="1"/>
              </p:nvSpPr>
              <p:spPr>
                <a:xfrm>
                  <a:off x="4302500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</p:grpSp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A30E73B0-5889-C645-830F-342D29FEF250}"/>
                  </a:ext>
                </a:extLst>
              </p:cNvPr>
              <p:cNvSpPr/>
              <p:nvPr userDrawn="1"/>
            </p:nvSpPr>
            <p:spPr>
              <a:xfrm>
                <a:off x="517891" y="6075641"/>
                <a:ext cx="1836891" cy="280903"/>
              </a:xfrm>
              <a:prstGeom prst="rect">
                <a:avLst/>
              </a:pr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25400" tIns="25400" rIns="25400" bIns="25400" numCol="1" rtlCol="0" anchor="ctr">
                <a:noAutofit/>
              </a:bodyPr>
              <a:lstStyle/>
              <a:p>
                <a:pPr algn="ctr" defTabSz="292100"/>
                <a:endParaRPr lang="en-US" sz="11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</p:grp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5D8DC0D0-AB8E-224D-B9A1-3D8A4BD72B2E}"/>
                </a:ext>
              </a:extLst>
            </p:cNvPr>
            <p:cNvSpPr txBox="1"/>
            <p:nvPr userDrawn="1"/>
          </p:nvSpPr>
          <p:spPr>
            <a:xfrm>
              <a:off x="395288" y="6077229"/>
              <a:ext cx="2079653" cy="276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algn="ctr"/>
              <a:r>
                <a:rPr lang="el-GR" sz="1200" dirty="0"/>
                <a:t>ΔΕΙΤΕ ΤΗ ΣΥΛΛΟΓΗ</a:t>
              </a:r>
              <a:endParaRPr lang="en-GR" sz="1200" dirty="0"/>
            </a:p>
          </p:txBody>
        </p:sp>
      </p:grpSp>
      <p:sp>
        <p:nvSpPr>
          <p:cNvPr id="14" name="Rectangle 13">
            <a:extLst>
              <a:ext uri="{FF2B5EF4-FFF2-40B4-BE49-F238E27FC236}">
                <a16:creationId xmlns:a16="http://schemas.microsoft.com/office/drawing/2014/main" id="{031DD9C8-7132-6449-975A-450901F77C89}"/>
              </a:ext>
            </a:extLst>
          </p:cNvPr>
          <p:cNvSpPr/>
          <p:nvPr/>
        </p:nvSpPr>
        <p:spPr>
          <a:xfrm>
            <a:off x="678509" y="6288671"/>
            <a:ext cx="1513211" cy="65555"/>
          </a:xfrm>
          <a:prstGeom prst="rect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DF94BC50-AFF5-4445-93F0-607E7C892A1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4136" y="304593"/>
            <a:ext cx="1269363" cy="470373"/>
          </a:xfrm>
          <a:prstGeom prst="rect">
            <a:avLst/>
          </a:prstGeom>
        </p:spPr>
      </p:pic>
      <p:pic>
        <p:nvPicPr>
          <p:cNvPr id="17" name="Picture 16" descr="A screenshot of a social media post&#10;&#10;Description automatically generated">
            <a:hlinkClick r:id="rId3"/>
            <a:extLst>
              <a:ext uri="{FF2B5EF4-FFF2-40B4-BE49-F238E27FC236}">
                <a16:creationId xmlns:a16="http://schemas.microsoft.com/office/drawing/2014/main" id="{EB6D7BE3-0738-4321-B3E5-F62AB70B0577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41" t="8834" r="1514" b="71303"/>
          <a:stretch/>
        </p:blipFill>
        <p:spPr>
          <a:xfrm>
            <a:off x="395287" y="1642685"/>
            <a:ext cx="6354491" cy="4297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336295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B98136-B6C0-F04E-B8AB-7CD3C2B2D9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Μάθημα 2: Τι είναι τα πλαστικά; Μέρος 2ο</a:t>
            </a:r>
            <a:endParaRPr lang="en-GR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93C6B5A-8CF2-574C-AED9-0B42F4223CD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64152" y="992610"/>
            <a:ext cx="5619397" cy="1102949"/>
          </a:xfrm>
        </p:spPr>
        <p:txBody>
          <a:bodyPr/>
          <a:lstStyle/>
          <a:p>
            <a:r>
              <a:rPr lang="el-GR" dirty="0"/>
              <a:t>Ανακεφαλαίωση: Παραγωγή πλαστικού</a:t>
            </a:r>
            <a:endParaRPr lang="en-GR" dirty="0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84C80C8E-48D1-CE40-9D2F-E3CB9114494E}"/>
              </a:ext>
            </a:extLst>
          </p:cNvPr>
          <p:cNvSpPr/>
          <p:nvPr/>
        </p:nvSpPr>
        <p:spPr>
          <a:xfrm>
            <a:off x="1571815" y="2284004"/>
            <a:ext cx="1846998" cy="1846998"/>
          </a:xfrm>
          <a:prstGeom prst="ellipse">
            <a:avLst/>
          </a:prstGeo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F7A4B126-3978-D04A-9E44-958D5ED9534C}"/>
              </a:ext>
            </a:extLst>
          </p:cNvPr>
          <p:cNvSpPr/>
          <p:nvPr/>
        </p:nvSpPr>
        <p:spPr>
          <a:xfrm>
            <a:off x="3648501" y="2291561"/>
            <a:ext cx="1846998" cy="1846998"/>
          </a:xfrm>
          <a:prstGeom prst="ellipse">
            <a:avLst/>
          </a:prstGeom>
          <a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106CD7D5-9F4A-F741-9238-06BA4B65F69B}"/>
              </a:ext>
            </a:extLst>
          </p:cNvPr>
          <p:cNvSpPr/>
          <p:nvPr/>
        </p:nvSpPr>
        <p:spPr>
          <a:xfrm>
            <a:off x="5740301" y="2299118"/>
            <a:ext cx="1846998" cy="1846998"/>
          </a:xfrm>
          <a:prstGeom prst="ellipse">
            <a:avLst/>
          </a:prstGeom>
          <a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7BD014DF-5F02-7C4F-AD13-3806331012B6}"/>
              </a:ext>
            </a:extLst>
          </p:cNvPr>
          <p:cNvSpPr/>
          <p:nvPr/>
        </p:nvSpPr>
        <p:spPr>
          <a:xfrm>
            <a:off x="2611173" y="4319447"/>
            <a:ext cx="1846998" cy="1846998"/>
          </a:xfrm>
          <a:prstGeom prst="ellipse">
            <a:avLst/>
          </a:prstGeom>
          <a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24858A18-0399-524B-80AB-22ED041BDA9C}"/>
              </a:ext>
            </a:extLst>
          </p:cNvPr>
          <p:cNvSpPr/>
          <p:nvPr/>
        </p:nvSpPr>
        <p:spPr>
          <a:xfrm>
            <a:off x="4687859" y="4327004"/>
            <a:ext cx="1846998" cy="1846998"/>
          </a:xfrm>
          <a:prstGeom prst="ellipse">
            <a:avLst/>
          </a:prstGeom>
          <a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F8491409-AF49-440A-8EA3-F3F0B5C3574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4136" y="304593"/>
            <a:ext cx="1269363" cy="470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655276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>
            <a:extLst>
              <a:ext uri="{FF2B5EF4-FFF2-40B4-BE49-F238E27FC236}">
                <a16:creationId xmlns:a16="http://schemas.microsoft.com/office/drawing/2014/main" id="{A6DCD87C-8D1A-1B41-8887-FFF462B2D7C6}"/>
              </a:ext>
            </a:extLst>
          </p:cNvPr>
          <p:cNvSpPr/>
          <p:nvPr/>
        </p:nvSpPr>
        <p:spPr>
          <a:xfrm>
            <a:off x="395287" y="5280194"/>
            <a:ext cx="8353425" cy="1221753"/>
          </a:xfrm>
          <a:prstGeom prst="rect">
            <a:avLst/>
          </a:prstGeom>
          <a:solidFill>
            <a:schemeClr val="accent1">
              <a:alpha val="10000"/>
            </a:schemeClr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FD07AEB1-BFC9-8847-A536-BC37BDF95AD1}"/>
              </a:ext>
            </a:extLst>
          </p:cNvPr>
          <p:cNvSpPr/>
          <p:nvPr/>
        </p:nvSpPr>
        <p:spPr>
          <a:xfrm>
            <a:off x="395287" y="3968318"/>
            <a:ext cx="8353425" cy="1221753"/>
          </a:xfrm>
          <a:prstGeom prst="rect">
            <a:avLst/>
          </a:prstGeom>
          <a:solidFill>
            <a:schemeClr val="accent1">
              <a:alpha val="10000"/>
            </a:schemeClr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6F8E425F-CF9B-9D45-B669-9333E7EFC8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Μάθημα 2: Τι είναι τα πλαστικά; Μέρος 2ο</a:t>
            </a:r>
            <a:endParaRPr lang="en-GR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394C063-4E80-9148-8049-309E0F18106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64152" y="992610"/>
            <a:ext cx="6837759" cy="1102949"/>
          </a:xfrm>
        </p:spPr>
        <p:txBody>
          <a:bodyPr/>
          <a:lstStyle/>
          <a:p>
            <a:r>
              <a:rPr lang="el-GR" dirty="0"/>
              <a:t>Μονομερή και πολυμερή</a:t>
            </a:r>
            <a:endParaRPr lang="en-GR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FA23A70-4E32-974F-9006-80E290689A7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64152" y="1741991"/>
            <a:ext cx="8180152" cy="2281236"/>
          </a:xfrm>
        </p:spPr>
        <p:txBody>
          <a:bodyPr/>
          <a:lstStyle/>
          <a:p>
            <a:r>
              <a:rPr lang="el-GR" dirty="0"/>
              <a:t>Μονομερές σημαίνει «ένα μέρος»: τα μονομερή είναι μικρά μόρια που περιέχουν ένα δομικό λίθο. Αυτά τα μόρια μπορούν να ενωθούν με άλλα μόρια και να δημιουργήσουν μια ολόκληρη αλυσίδα – ένα πολυμερές που αποτελείται από πολλούς δομικούς λίθους, κάτι ανάλογο με τις χάντρες σε ένα κομπολόι.</a:t>
            </a:r>
            <a:endParaRPr lang="en-US" dirty="0"/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3445589F-59D9-844C-A8BA-54DFC123B617}"/>
              </a:ext>
            </a:extLst>
          </p:cNvPr>
          <p:cNvSpPr/>
          <p:nvPr/>
        </p:nvSpPr>
        <p:spPr>
          <a:xfrm>
            <a:off x="4632628" y="4199487"/>
            <a:ext cx="684313" cy="684313"/>
          </a:xfrm>
          <a:prstGeom prst="ellipse">
            <a:avLst/>
          </a:pr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49AB2BD9-E351-C14B-9869-72F2280B9CA7}"/>
              </a:ext>
            </a:extLst>
          </p:cNvPr>
          <p:cNvSpPr/>
          <p:nvPr/>
        </p:nvSpPr>
        <p:spPr>
          <a:xfrm>
            <a:off x="5176516" y="4160271"/>
            <a:ext cx="381372" cy="381372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A17F6E9-EE99-744B-A9DB-A28B85968FDE}"/>
              </a:ext>
            </a:extLst>
          </p:cNvPr>
          <p:cNvSpPr txBox="1"/>
          <p:nvPr/>
        </p:nvSpPr>
        <p:spPr>
          <a:xfrm>
            <a:off x="600310" y="4161950"/>
            <a:ext cx="2414279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r>
              <a:rPr lang="el-GR" sz="1800" b="1" dirty="0">
                <a:solidFill>
                  <a:schemeClr val="bg1"/>
                </a:solidFill>
              </a:rPr>
              <a:t>Μονομερές</a:t>
            </a:r>
            <a:endParaRPr lang="en-GR" sz="1800" b="1" dirty="0">
              <a:solidFill>
                <a:schemeClr val="bg1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A33A889-D4A5-0B4A-B195-16BFFBDB61D3}"/>
              </a:ext>
            </a:extLst>
          </p:cNvPr>
          <p:cNvSpPr txBox="1"/>
          <p:nvPr/>
        </p:nvSpPr>
        <p:spPr>
          <a:xfrm>
            <a:off x="600310" y="5515811"/>
            <a:ext cx="2414279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defTabSz="457200"/>
            <a:r>
              <a:rPr lang="el-GR" sz="1800" b="1" dirty="0">
                <a:solidFill>
                  <a:schemeClr val="bg1"/>
                </a:solidFill>
              </a:rPr>
              <a:t>Πολυμερές</a:t>
            </a:r>
            <a:endParaRPr lang="en-GR" sz="1800" b="1" dirty="0">
              <a:solidFill>
                <a:schemeClr val="bg1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C97B62D-CB8D-894E-AFD8-0B752AE255F5}"/>
              </a:ext>
            </a:extLst>
          </p:cNvPr>
          <p:cNvSpPr txBox="1"/>
          <p:nvPr/>
        </p:nvSpPr>
        <p:spPr>
          <a:xfrm>
            <a:off x="600310" y="4514470"/>
            <a:ext cx="4229598" cy="33855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r>
              <a:rPr lang="el-GR" sz="1600" dirty="0">
                <a:solidFill>
                  <a:schemeClr val="bg1"/>
                </a:solidFill>
              </a:rPr>
              <a:t>Μονομερές είναι ένα μόριο μόνο του</a:t>
            </a:r>
            <a:endParaRPr lang="en-GR" sz="1600" dirty="0">
              <a:solidFill>
                <a:schemeClr val="bg1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51B1809-15BF-3342-B830-1833B8849FD2}"/>
              </a:ext>
            </a:extLst>
          </p:cNvPr>
          <p:cNvSpPr txBox="1"/>
          <p:nvPr/>
        </p:nvSpPr>
        <p:spPr>
          <a:xfrm>
            <a:off x="600310" y="5841551"/>
            <a:ext cx="5165503" cy="33855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r>
              <a:rPr lang="el-GR" sz="1600" dirty="0">
                <a:solidFill>
                  <a:schemeClr val="bg1"/>
                </a:solidFill>
              </a:rPr>
              <a:t>Πολυμερές είναι μια αλυσίδα μονομερών</a:t>
            </a:r>
            <a:endParaRPr lang="en-GR" sz="1600" dirty="0">
              <a:solidFill>
                <a:schemeClr val="bg1"/>
              </a:solidFill>
            </a:endParaRP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39885817-551A-6947-9E00-127370BAEA70}"/>
              </a:ext>
            </a:extLst>
          </p:cNvPr>
          <p:cNvSpPr/>
          <p:nvPr/>
        </p:nvSpPr>
        <p:spPr>
          <a:xfrm>
            <a:off x="4632628" y="5538304"/>
            <a:ext cx="684313" cy="684313"/>
          </a:xfrm>
          <a:prstGeom prst="ellipse">
            <a:avLst/>
          </a:pr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FDB8A064-6950-EA41-AE5F-15DB4ED600D9}"/>
              </a:ext>
            </a:extLst>
          </p:cNvPr>
          <p:cNvSpPr/>
          <p:nvPr/>
        </p:nvSpPr>
        <p:spPr>
          <a:xfrm>
            <a:off x="5176516" y="5499088"/>
            <a:ext cx="381372" cy="381372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5827BEA1-D731-0641-BDE4-36CEC4A21F71}"/>
              </a:ext>
            </a:extLst>
          </p:cNvPr>
          <p:cNvSpPr/>
          <p:nvPr/>
        </p:nvSpPr>
        <p:spPr>
          <a:xfrm>
            <a:off x="5540132" y="5548915"/>
            <a:ext cx="684313" cy="684313"/>
          </a:xfrm>
          <a:prstGeom prst="ellipse">
            <a:avLst/>
          </a:pr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A1EE73C2-A356-7946-8A91-D65B3A91F9DC}"/>
              </a:ext>
            </a:extLst>
          </p:cNvPr>
          <p:cNvSpPr/>
          <p:nvPr/>
        </p:nvSpPr>
        <p:spPr>
          <a:xfrm>
            <a:off x="6084020" y="5509699"/>
            <a:ext cx="381372" cy="381372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668F6C94-6B01-4442-8A07-DB0B777232FF}"/>
              </a:ext>
            </a:extLst>
          </p:cNvPr>
          <p:cNvSpPr/>
          <p:nvPr/>
        </p:nvSpPr>
        <p:spPr>
          <a:xfrm>
            <a:off x="6447636" y="5538304"/>
            <a:ext cx="684313" cy="684313"/>
          </a:xfrm>
          <a:prstGeom prst="ellipse">
            <a:avLst/>
          </a:pr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0ED31E16-6D44-5B4E-BBDE-64FD4F5E3DE6}"/>
              </a:ext>
            </a:extLst>
          </p:cNvPr>
          <p:cNvSpPr/>
          <p:nvPr/>
        </p:nvSpPr>
        <p:spPr>
          <a:xfrm>
            <a:off x="6991524" y="5499088"/>
            <a:ext cx="381372" cy="381372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3F82266B-E93E-5C44-A04F-F75553D9A9D5}"/>
              </a:ext>
            </a:extLst>
          </p:cNvPr>
          <p:cNvSpPr/>
          <p:nvPr/>
        </p:nvSpPr>
        <p:spPr>
          <a:xfrm>
            <a:off x="7355140" y="5548915"/>
            <a:ext cx="684313" cy="684313"/>
          </a:xfrm>
          <a:prstGeom prst="ellipse">
            <a:avLst/>
          </a:pr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E1FCC68E-B79D-0D40-89CB-269747F1229A}"/>
              </a:ext>
            </a:extLst>
          </p:cNvPr>
          <p:cNvSpPr/>
          <p:nvPr/>
        </p:nvSpPr>
        <p:spPr>
          <a:xfrm>
            <a:off x="7899028" y="5509699"/>
            <a:ext cx="381372" cy="381372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7CCE5FBD-7676-4A35-813D-E517206DF14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4136" y="304593"/>
            <a:ext cx="1269363" cy="470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1404677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F2A3F1-1EF8-A94A-9298-C074B8E23F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Μάθημα 2: Τι είναι τα πλαστικά; Μέρος 2ο</a:t>
            </a:r>
            <a:endParaRPr lang="en-GR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AD967E-8684-DD41-B3DA-46F498A3E6D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l-GR" dirty="0"/>
              <a:t>Παραγωγή πλαστικού</a:t>
            </a:r>
            <a:endParaRPr lang="en-GR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9B4EA5F-6D81-AD4A-B767-6F2CDABD1E3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63538" y="1579440"/>
            <a:ext cx="7397139" cy="471729"/>
          </a:xfrm>
        </p:spPr>
        <p:txBody>
          <a:bodyPr/>
          <a:lstStyle/>
          <a:p>
            <a:r>
              <a:rPr lang="el-GR" b="1" dirty="0"/>
              <a:t>Βάλτε τα στάδια παραγωγής πλαστικού στη σωστή σειρά:</a:t>
            </a:r>
            <a:endParaRPr lang="en-GR" b="1" dirty="0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7CA5200C-B9BF-B542-AF71-49D22DAE2E34}"/>
              </a:ext>
            </a:extLst>
          </p:cNvPr>
          <p:cNvGrpSpPr/>
          <p:nvPr/>
        </p:nvGrpSpPr>
        <p:grpSpPr>
          <a:xfrm>
            <a:off x="395290" y="2149793"/>
            <a:ext cx="8338279" cy="758668"/>
            <a:chOff x="364153" y="2412339"/>
            <a:chExt cx="5632024" cy="758668"/>
          </a:xfrm>
          <a:solidFill>
            <a:schemeClr val="accent1"/>
          </a:solidFill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F12D97A2-4EF0-B749-AC62-C2D91ABD879F}"/>
                </a:ext>
              </a:extLst>
            </p:cNvPr>
            <p:cNvSpPr/>
            <p:nvPr/>
          </p:nvSpPr>
          <p:spPr>
            <a:xfrm>
              <a:off x="364153" y="2412339"/>
              <a:ext cx="5632024" cy="758668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25400" tIns="25400" rIns="25400" bIns="25400" numCol="1" rtlCol="0" anchor="ctr">
              <a:noAutofit/>
            </a:bodyPr>
            <a:lstStyle/>
            <a:p>
              <a:pPr algn="ctr" defTabSz="292100"/>
              <a:endParaRPr lang="en-GB" sz="11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80EA8A4D-13EC-444D-AF90-E39B6758266B}"/>
                </a:ext>
              </a:extLst>
            </p:cNvPr>
            <p:cNvSpPr/>
            <p:nvPr/>
          </p:nvSpPr>
          <p:spPr>
            <a:xfrm>
              <a:off x="374380" y="2633764"/>
              <a:ext cx="5621792" cy="307777"/>
            </a:xfrm>
            <a:prstGeom prst="rect">
              <a:avLst/>
            </a:prstGeom>
            <a:grpFill/>
          </p:spPr>
          <p:txBody>
            <a:bodyPr wrap="square">
              <a:spAutoFit/>
            </a:bodyPr>
            <a:lstStyle/>
            <a:p>
              <a:pPr algn="ctr"/>
              <a:r>
                <a:rPr lang="el-GR" sz="1400" b="1" dirty="0">
                  <a:solidFill>
                    <a:schemeClr val="tx1"/>
                  </a:solidFill>
                </a:rPr>
                <a:t>Το πετρέλαιο διασπάται σε μικροσκοπικά μέρη που ονομάζονται μονομερή.</a:t>
              </a:r>
              <a:endParaRPr lang="en-GR" sz="1400" b="1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E7697A89-5E57-EA40-BE65-6B1671C3D65E}"/>
              </a:ext>
            </a:extLst>
          </p:cNvPr>
          <p:cNvGrpSpPr/>
          <p:nvPr/>
        </p:nvGrpSpPr>
        <p:grpSpPr>
          <a:xfrm>
            <a:off x="395288" y="3058515"/>
            <a:ext cx="8338278" cy="830997"/>
            <a:chOff x="364150" y="2893600"/>
            <a:chExt cx="8338278" cy="676706"/>
          </a:xfrm>
          <a:solidFill>
            <a:schemeClr val="accent1"/>
          </a:solidFill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63A9A540-A6BB-5C47-9AB8-94C5AAA594D3}"/>
                </a:ext>
              </a:extLst>
            </p:cNvPr>
            <p:cNvSpPr/>
            <p:nvPr/>
          </p:nvSpPr>
          <p:spPr>
            <a:xfrm>
              <a:off x="364150" y="2893601"/>
              <a:ext cx="8338278" cy="617807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25400" tIns="25400" rIns="25400" bIns="25400" numCol="1" rtlCol="0" anchor="ctr">
              <a:noAutofit/>
            </a:bodyPr>
            <a:lstStyle/>
            <a:p>
              <a:pPr algn="ctr" defTabSz="292100"/>
              <a:endParaRPr lang="en-GB" sz="11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64F16EBA-CC7C-7D4C-A885-F1E05A5F733E}"/>
                </a:ext>
              </a:extLst>
            </p:cNvPr>
            <p:cNvSpPr/>
            <p:nvPr/>
          </p:nvSpPr>
          <p:spPr>
            <a:xfrm>
              <a:off x="370389" y="2893600"/>
              <a:ext cx="8332033" cy="676706"/>
            </a:xfrm>
            <a:prstGeom prst="rect">
              <a:avLst/>
            </a:prstGeom>
            <a:grpFill/>
          </p:spPr>
          <p:txBody>
            <a:bodyPr wrap="square">
              <a:spAutoFit/>
            </a:bodyPr>
            <a:lstStyle/>
            <a:p>
              <a:pPr algn="ctr"/>
              <a:r>
                <a:rPr lang="el-GR" sz="1200" b="1" dirty="0">
                  <a:solidFill>
                    <a:schemeClr val="tx1"/>
                  </a:solidFill>
                </a:rPr>
                <a:t>Το αργό (ακατέργαστο) πετρέλαιο διαχωρίζεται ή διυλίζεται σε διαφορετικά μέρη ανάλογα με το σκοπό για τον οποίο θα χρησιμοποιηθεί. Κάποια μέρη θα χρησιμοποιηθούν για πετρέλαιο θέρμανσης, για καύσιμο κινητήρων ή για την παραγωγή χημικών ουσιών. Ένα μέρος του πετρελαίου χρησιμοποιείται για την παραγωγή πλαστικού.</a:t>
              </a:r>
              <a:endParaRPr lang="en-GR" sz="1200" b="1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BED7B735-1FBF-6C46-935A-1255DD67C171}"/>
              </a:ext>
            </a:extLst>
          </p:cNvPr>
          <p:cNvGrpSpPr/>
          <p:nvPr/>
        </p:nvGrpSpPr>
        <p:grpSpPr>
          <a:xfrm>
            <a:off x="395900" y="3965594"/>
            <a:ext cx="8337665" cy="758668"/>
            <a:chOff x="2814947" y="4070529"/>
            <a:chExt cx="6240201" cy="758668"/>
          </a:xfrm>
          <a:solidFill>
            <a:schemeClr val="accent1"/>
          </a:solidFill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46E6ABBB-0935-C244-A0F2-B0B52EFE16BD}"/>
                </a:ext>
              </a:extLst>
            </p:cNvPr>
            <p:cNvSpPr/>
            <p:nvPr/>
          </p:nvSpPr>
          <p:spPr>
            <a:xfrm>
              <a:off x="2814947" y="4070529"/>
              <a:ext cx="6240201" cy="758668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25400" tIns="25400" rIns="25400" bIns="25400" numCol="1" rtlCol="0" anchor="ctr">
              <a:noAutofit/>
            </a:bodyPr>
            <a:lstStyle/>
            <a:p>
              <a:pPr algn="ctr" defTabSz="292100"/>
              <a:endParaRPr lang="en-GB" sz="11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51380CCF-2C1D-0A44-B090-CE8758B7FE42}"/>
                </a:ext>
              </a:extLst>
            </p:cNvPr>
            <p:cNvSpPr/>
            <p:nvPr/>
          </p:nvSpPr>
          <p:spPr>
            <a:xfrm>
              <a:off x="2825822" y="4287320"/>
              <a:ext cx="6229322" cy="307777"/>
            </a:xfrm>
            <a:prstGeom prst="rect">
              <a:avLst/>
            </a:prstGeom>
            <a:grpFill/>
          </p:spPr>
          <p:txBody>
            <a:bodyPr wrap="square">
              <a:spAutoFit/>
            </a:bodyPr>
            <a:lstStyle/>
            <a:p>
              <a:pPr algn="ctr"/>
              <a:r>
                <a:rPr lang="el-GR" sz="1400" b="1" dirty="0">
                  <a:solidFill>
                    <a:schemeClr val="tx1"/>
                  </a:solidFill>
                </a:rPr>
                <a:t>Το αργό πετρέλαιο </a:t>
              </a:r>
              <a:r>
                <a:rPr lang="el-GR" sz="1400" b="1" dirty="0" err="1">
                  <a:solidFill>
                    <a:schemeClr val="tx1"/>
                  </a:solidFill>
                </a:rPr>
                <a:t>εξορύσσεται</a:t>
              </a:r>
              <a:r>
                <a:rPr lang="el-GR" sz="1400" b="1" dirty="0">
                  <a:solidFill>
                    <a:schemeClr val="tx1"/>
                  </a:solidFill>
                </a:rPr>
                <a:t> βαθιά μέσα από τη γη, συχνά κάτω από τη θάλασσα.</a:t>
              </a:r>
              <a:endParaRPr lang="en-GR" sz="1400" b="1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BDB3135A-D4F4-0242-BD46-86B9D5C48680}"/>
              </a:ext>
            </a:extLst>
          </p:cNvPr>
          <p:cNvGrpSpPr/>
          <p:nvPr/>
        </p:nvGrpSpPr>
        <p:grpSpPr>
          <a:xfrm>
            <a:off x="410429" y="4872675"/>
            <a:ext cx="8323135" cy="758668"/>
            <a:chOff x="411041" y="4430791"/>
            <a:chExt cx="8323135" cy="758668"/>
          </a:xfrm>
          <a:solidFill>
            <a:schemeClr val="accent1"/>
          </a:solidFill>
        </p:grpSpPr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F780AAB9-D5F7-904D-9D7F-AC71DC0B450A}"/>
                </a:ext>
              </a:extLst>
            </p:cNvPr>
            <p:cNvSpPr/>
            <p:nvPr/>
          </p:nvSpPr>
          <p:spPr>
            <a:xfrm>
              <a:off x="411041" y="4430791"/>
              <a:ext cx="8323135" cy="758668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25400" tIns="25400" rIns="25400" bIns="25400" numCol="1" rtlCol="0" anchor="ctr">
              <a:noAutofit/>
            </a:bodyPr>
            <a:lstStyle/>
            <a:p>
              <a:pPr algn="ctr" defTabSz="292100"/>
              <a:endParaRPr lang="en-GB" sz="11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071AC074-3987-2349-B35C-52EAEFF6181C}"/>
                </a:ext>
              </a:extLst>
            </p:cNvPr>
            <p:cNvSpPr/>
            <p:nvPr/>
          </p:nvSpPr>
          <p:spPr>
            <a:xfrm>
              <a:off x="411041" y="4524223"/>
              <a:ext cx="8323129" cy="523220"/>
            </a:xfrm>
            <a:prstGeom prst="rect">
              <a:avLst/>
            </a:prstGeom>
            <a:grpFill/>
          </p:spPr>
          <p:txBody>
            <a:bodyPr wrap="square">
              <a:spAutoFit/>
            </a:bodyPr>
            <a:lstStyle/>
            <a:p>
              <a:pPr algn="ctr"/>
              <a:r>
                <a:rPr lang="el-GR" sz="1400" b="1" dirty="0">
                  <a:solidFill>
                    <a:schemeClr val="tx1"/>
                  </a:solidFill>
                </a:rPr>
                <a:t>Τα πλαστικά σφαιρίδια θερμαίνονται, τεντώνονται και διαμορφώνονται κατάλληλα, σχηματίζοντας έτσι ποικίλα αντικείμενα σε διάφορα σχήματα.</a:t>
              </a:r>
              <a:endParaRPr lang="en-GR" sz="1400" b="1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163CC7DC-4687-8742-8785-D485F0B4CDB9}"/>
              </a:ext>
            </a:extLst>
          </p:cNvPr>
          <p:cNvGrpSpPr/>
          <p:nvPr/>
        </p:nvGrpSpPr>
        <p:grpSpPr>
          <a:xfrm>
            <a:off x="395897" y="5779756"/>
            <a:ext cx="8337665" cy="856388"/>
            <a:chOff x="364150" y="5241355"/>
            <a:chExt cx="8337665" cy="856388"/>
          </a:xfrm>
          <a:solidFill>
            <a:schemeClr val="accent1"/>
          </a:solidFill>
        </p:grpSpPr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16B40159-10CE-1446-A225-9F363BAE1D19}"/>
                </a:ext>
              </a:extLst>
            </p:cNvPr>
            <p:cNvSpPr/>
            <p:nvPr/>
          </p:nvSpPr>
          <p:spPr>
            <a:xfrm>
              <a:off x="364150" y="5241355"/>
              <a:ext cx="8337665" cy="758668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25400" tIns="25400" rIns="25400" bIns="25400" numCol="1" rtlCol="0" anchor="ctr">
              <a:noAutofit/>
            </a:bodyPr>
            <a:lstStyle/>
            <a:p>
              <a:pPr algn="ctr" defTabSz="292100"/>
              <a:endParaRPr lang="en-GB" sz="11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12B45765-53D5-2548-A7D2-F9BDC41F8DF0}"/>
                </a:ext>
              </a:extLst>
            </p:cNvPr>
            <p:cNvSpPr/>
            <p:nvPr/>
          </p:nvSpPr>
          <p:spPr>
            <a:xfrm>
              <a:off x="374229" y="5359079"/>
              <a:ext cx="8327581" cy="738664"/>
            </a:xfrm>
            <a:prstGeom prst="rect">
              <a:avLst/>
            </a:prstGeom>
            <a:grpFill/>
          </p:spPr>
          <p:txBody>
            <a:bodyPr wrap="square">
              <a:spAutoFit/>
            </a:bodyPr>
            <a:lstStyle/>
            <a:p>
              <a:pPr algn="ctr"/>
              <a:r>
                <a:rPr lang="el-GR" sz="1400" b="1" dirty="0">
                  <a:solidFill>
                    <a:schemeClr val="tx1"/>
                  </a:solidFill>
                </a:rPr>
                <a:t>Χημικά προστίθενται στα μονομερή για να ενωθούν με αυτά σε μεγάλες σειρές που ονομάζονται πολυμερή. Αυτά τα πολυμερή μπορούν να χρησιμοποιηθούν για τη δημιουργία πλαστικών σφαιριδίων.</a:t>
              </a:r>
              <a:endParaRPr lang="en-GR" sz="1400" b="1" dirty="0">
                <a:solidFill>
                  <a:schemeClr val="tx1"/>
                </a:solidFill>
              </a:endParaRPr>
            </a:p>
          </p:txBody>
        </p:sp>
      </p:grpSp>
      <p:pic>
        <p:nvPicPr>
          <p:cNvPr id="32" name="Picture 31">
            <a:extLst>
              <a:ext uri="{FF2B5EF4-FFF2-40B4-BE49-F238E27FC236}">
                <a16:creationId xmlns:a16="http://schemas.microsoft.com/office/drawing/2014/main" id="{A464C54D-C419-42F1-9BE3-F88F90D2CE6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4136" y="304593"/>
            <a:ext cx="1269363" cy="470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0377033"/>
      </p:ext>
    </p:extLst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A screenshot of a computer screen&#10;&#10;Description automatically generated">
            <a:hlinkClick r:id="rId2"/>
            <a:extLst>
              <a:ext uri="{FF2B5EF4-FFF2-40B4-BE49-F238E27FC236}">
                <a16:creationId xmlns:a16="http://schemas.microsoft.com/office/drawing/2014/main" id="{A7BCD2D0-81F8-4382-BCAC-89D7975E42A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2" t="7466" r="1572" b="72807"/>
          <a:stretch/>
        </p:blipFill>
        <p:spPr>
          <a:xfrm>
            <a:off x="399322" y="1642684"/>
            <a:ext cx="6636080" cy="429752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265AF8D-9F4E-B24C-80F9-6DB4B7A05E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Μάθημα 2: Τι είναι τα πλαστικά; Μέρος 2ο</a:t>
            </a:r>
            <a:endParaRPr lang="en-GR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7DEFA2F-5A2E-F842-BBBE-D6458EDD956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l-GR" dirty="0">
                <a:solidFill>
                  <a:schemeClr val="bg2"/>
                </a:solidFill>
              </a:rPr>
              <a:t>Ανακύκλωση πλαστικού</a:t>
            </a:r>
            <a:endParaRPr lang="en-GR" dirty="0">
              <a:solidFill>
                <a:schemeClr val="bg2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F3AB73F-4BBD-394B-AC79-69F6C822B91E}"/>
              </a:ext>
            </a:extLst>
          </p:cNvPr>
          <p:cNvSpPr/>
          <p:nvPr/>
        </p:nvSpPr>
        <p:spPr>
          <a:xfrm>
            <a:off x="533644" y="6288671"/>
            <a:ext cx="1802941" cy="66714"/>
          </a:xfrm>
          <a:prstGeom prst="rect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EF09A3ED-31D1-194E-B6AC-08EB0E48BFB0}"/>
              </a:ext>
            </a:extLst>
          </p:cNvPr>
          <p:cNvGrpSpPr/>
          <p:nvPr/>
        </p:nvGrpSpPr>
        <p:grpSpPr>
          <a:xfrm>
            <a:off x="395288" y="6073323"/>
            <a:ext cx="2079653" cy="283221"/>
            <a:chOff x="395288" y="6073323"/>
            <a:chExt cx="2079653" cy="283221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0E2A49CA-572D-C343-94A7-7FF1299B6335}"/>
                </a:ext>
              </a:extLst>
            </p:cNvPr>
            <p:cNvGrpSpPr/>
            <p:nvPr userDrawn="1"/>
          </p:nvGrpSpPr>
          <p:grpSpPr>
            <a:xfrm>
              <a:off x="395288" y="6073323"/>
              <a:ext cx="2079653" cy="283221"/>
              <a:chOff x="395288" y="6073323"/>
              <a:chExt cx="2079653" cy="283221"/>
            </a:xfrm>
          </p:grpSpPr>
          <p:grpSp>
            <p:nvGrpSpPr>
              <p:cNvPr id="10" name="Group 9">
                <a:extLst>
                  <a:ext uri="{FF2B5EF4-FFF2-40B4-BE49-F238E27FC236}">
                    <a16:creationId xmlns:a16="http://schemas.microsoft.com/office/drawing/2014/main" id="{5B6F1D5E-F3C3-5B43-8BF5-C83E3893380D}"/>
                  </a:ext>
                </a:extLst>
              </p:cNvPr>
              <p:cNvGrpSpPr/>
              <p:nvPr userDrawn="1"/>
            </p:nvGrpSpPr>
            <p:grpSpPr>
              <a:xfrm>
                <a:off x="395288" y="6073323"/>
                <a:ext cx="2079653" cy="283221"/>
                <a:chOff x="2506068" y="6091812"/>
                <a:chExt cx="2079653" cy="283221"/>
              </a:xfrm>
              <a:solidFill>
                <a:srgbClr val="4EB7A0"/>
              </a:solidFill>
            </p:grpSpPr>
            <p:sp>
              <p:nvSpPr>
                <p:cNvPr id="12" name="Oval 11">
                  <a:extLst>
                    <a:ext uri="{FF2B5EF4-FFF2-40B4-BE49-F238E27FC236}">
                      <a16:creationId xmlns:a16="http://schemas.microsoft.com/office/drawing/2014/main" id="{A20F3782-8BE8-0A48-8584-DBC096232F71}"/>
                    </a:ext>
                  </a:extLst>
                </p:cNvPr>
                <p:cNvSpPr/>
                <p:nvPr userDrawn="1"/>
              </p:nvSpPr>
              <p:spPr>
                <a:xfrm>
                  <a:off x="2506068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  <p:sp>
              <p:nvSpPr>
                <p:cNvPr id="13" name="Oval 12">
                  <a:extLst>
                    <a:ext uri="{FF2B5EF4-FFF2-40B4-BE49-F238E27FC236}">
                      <a16:creationId xmlns:a16="http://schemas.microsoft.com/office/drawing/2014/main" id="{379A9F41-49BB-6649-A049-E10BCF45EE01}"/>
                    </a:ext>
                  </a:extLst>
                </p:cNvPr>
                <p:cNvSpPr/>
                <p:nvPr userDrawn="1"/>
              </p:nvSpPr>
              <p:spPr>
                <a:xfrm>
                  <a:off x="4302500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</p:grpSp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9DAD0C10-04BD-854B-B726-9E8BB701AC3D}"/>
                  </a:ext>
                </a:extLst>
              </p:cNvPr>
              <p:cNvSpPr/>
              <p:nvPr userDrawn="1"/>
            </p:nvSpPr>
            <p:spPr>
              <a:xfrm>
                <a:off x="517891" y="6075641"/>
                <a:ext cx="1836891" cy="280903"/>
              </a:xfrm>
              <a:prstGeom prst="rect">
                <a:avLst/>
              </a:pr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25400" tIns="25400" rIns="25400" bIns="25400" numCol="1" rtlCol="0" anchor="ctr">
                <a:noAutofit/>
              </a:bodyPr>
              <a:lstStyle/>
              <a:p>
                <a:pPr algn="ctr" defTabSz="292100"/>
                <a:endParaRPr lang="en-US" sz="11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</p:grpSp>
        <p:sp>
          <p:nvSpPr>
            <p:cNvPr id="9" name="TextBox 8">
              <a:hlinkClick r:id="rId2"/>
              <a:extLst>
                <a:ext uri="{FF2B5EF4-FFF2-40B4-BE49-F238E27FC236}">
                  <a16:creationId xmlns:a16="http://schemas.microsoft.com/office/drawing/2014/main" id="{65123D34-4E89-164D-8385-7D6310B57EE9}"/>
                </a:ext>
              </a:extLst>
            </p:cNvPr>
            <p:cNvSpPr txBox="1"/>
            <p:nvPr userDrawn="1"/>
          </p:nvSpPr>
          <p:spPr>
            <a:xfrm>
              <a:off x="395288" y="6077229"/>
              <a:ext cx="2079653" cy="276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algn="ctr"/>
              <a:r>
                <a:rPr lang="el-GR" sz="1200" b="1" dirty="0">
                  <a:solidFill>
                    <a:schemeClr val="bg2"/>
                  </a:solidFill>
                </a:rPr>
                <a:t>ΔΕΙΤΕ ΤΗ ΣΥΛΛΟΓΗ</a:t>
              </a:r>
              <a:endParaRPr lang="en-GR" sz="1200" b="1" dirty="0">
                <a:solidFill>
                  <a:schemeClr val="bg2"/>
                </a:solidFill>
              </a:endParaRPr>
            </a:p>
          </p:txBody>
        </p:sp>
      </p:grpSp>
      <p:sp>
        <p:nvSpPr>
          <p:cNvPr id="14" name="Rectangle 13">
            <a:extLst>
              <a:ext uri="{FF2B5EF4-FFF2-40B4-BE49-F238E27FC236}">
                <a16:creationId xmlns:a16="http://schemas.microsoft.com/office/drawing/2014/main" id="{7BAF4173-DBE7-344F-8B87-9C4A45D40CEA}"/>
              </a:ext>
            </a:extLst>
          </p:cNvPr>
          <p:cNvSpPr/>
          <p:nvPr/>
        </p:nvSpPr>
        <p:spPr>
          <a:xfrm>
            <a:off x="678509" y="6288671"/>
            <a:ext cx="1513211" cy="65555"/>
          </a:xfrm>
          <a:prstGeom prst="rect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2F6FED9D-CFDD-4D12-BA45-6ECDFE85A6F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4136" y="304593"/>
            <a:ext cx="1269363" cy="470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7889411"/>
      </p:ext>
    </p:extLst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FDE179-8162-1C4B-B622-12778E23CE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Μάθημα 2: Τι είναι τα πλαστικά; Μέρος 2ο</a:t>
            </a:r>
            <a:endParaRPr lang="en-GR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A4E2918-4EAF-2941-8301-FBB97A9661B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l-GR" dirty="0"/>
              <a:t>Ανακύκλωση</a:t>
            </a:r>
            <a:endParaRPr lang="en-GR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C24D3DD-C72D-D94E-AE8D-8B78A27A95E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64153" y="2421934"/>
            <a:ext cx="4829170" cy="650074"/>
          </a:xfrm>
        </p:spPr>
        <p:txBody>
          <a:bodyPr/>
          <a:lstStyle/>
          <a:p>
            <a:r>
              <a:rPr lang="el-GR" dirty="0"/>
              <a:t>Ποια προϊόντα φτιάχνονται από ανακυκλωμένο πλαστικό;</a:t>
            </a:r>
            <a:endParaRPr lang="en-GR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0CB3490-46EB-4A2A-AE1D-5B1B1F8E77F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4136" y="304593"/>
            <a:ext cx="1269363" cy="470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8825649"/>
      </p:ext>
    </p:extLst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E15D18-29E7-614B-B553-3E166ADB0F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Μάθημα 2: Τι είναι τα πλαστικά; Μέρος 2ο</a:t>
            </a:r>
            <a:endParaRPr lang="en-GR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557E501-AF70-7E4C-8A36-8988576C0A8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l-GR" dirty="0"/>
              <a:t>Ανακύκλωση</a:t>
            </a:r>
            <a:endParaRPr lang="en-GR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6FBECBE-9485-0C4A-B6D5-FF72EE7D962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63538" y="2149372"/>
            <a:ext cx="6720843" cy="2281236"/>
          </a:xfrm>
        </p:spPr>
        <p:txBody>
          <a:bodyPr/>
          <a:lstStyle/>
          <a:p>
            <a:r>
              <a:rPr lang="el-GR" dirty="0"/>
              <a:t>Τα πλαστικά </a:t>
            </a:r>
            <a:r>
              <a:rPr lang="en-US" dirty="0"/>
              <a:t>PET </a:t>
            </a:r>
            <a:r>
              <a:rPr lang="el-GR" dirty="0"/>
              <a:t>και </a:t>
            </a:r>
            <a:r>
              <a:rPr lang="en-US" dirty="0"/>
              <a:t>HDPE</a:t>
            </a:r>
            <a:r>
              <a:rPr lang="el-GR" dirty="0"/>
              <a:t> δεν μπορούν να χρησιμοποιούνται ως δοχεία για υγρά επ’ </a:t>
            </a:r>
            <a:r>
              <a:rPr lang="el-GR" dirty="0" err="1"/>
              <a:t>αόριστον</a:t>
            </a:r>
            <a:r>
              <a:rPr lang="el-GR" dirty="0"/>
              <a:t>, καθώς το φως και το νερό </a:t>
            </a:r>
            <a:r>
              <a:rPr lang="el-GR" dirty="0" err="1"/>
              <a:t>αποδομούν</a:t>
            </a:r>
            <a:r>
              <a:rPr lang="el-GR" dirty="0"/>
              <a:t> το πλαστικό και μπορεί να προκαλέσουν την έκλυση βλαβερών χημικών ουσιών.</a:t>
            </a:r>
            <a:endParaRPr lang="en-GR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AFAA6F4-73F0-4B46-A06B-8C72B2E35E7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4136" y="304593"/>
            <a:ext cx="1269363" cy="470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7828267"/>
      </p:ext>
    </p:extLst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338313-7704-FA4E-92C7-8488442754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Μάθημα 2: Τι είναι τα πλαστικά; Μέρος 2ο</a:t>
            </a:r>
            <a:endParaRPr lang="en-GR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36D7188-540E-5B45-8326-9595AD6E7FB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l-GR" dirty="0"/>
              <a:t>Ας φτιάξουμε πλαστικό!</a:t>
            </a:r>
            <a:endParaRPr lang="en-GR" dirty="0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3C0283F6-8F80-4640-A80E-1E538BAD3A54}"/>
              </a:ext>
            </a:extLst>
          </p:cNvPr>
          <p:cNvSpPr/>
          <p:nvPr/>
        </p:nvSpPr>
        <p:spPr>
          <a:xfrm>
            <a:off x="3219872" y="926938"/>
            <a:ext cx="6329309" cy="6329309"/>
          </a:xfrm>
          <a:prstGeom prst="ellipse">
            <a:avLst/>
          </a:prstGeo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33B0C9D-BA7A-498F-B873-0F648F81B9F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4136" y="304593"/>
            <a:ext cx="1269363" cy="470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7130689"/>
      </p:ext>
    </p:extLst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E15D18-29E7-614B-B553-3E166ADB0F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Μάθημα 2: Τι είναι τα πλαστικά; Μέρος 2ο</a:t>
            </a:r>
            <a:endParaRPr lang="en-GR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557E501-AF70-7E4C-8A36-8988576C0A8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l-GR" dirty="0"/>
              <a:t>Αναστρέψιμες και μη αναστρέψιμες αλλαγές</a:t>
            </a:r>
            <a:endParaRPr lang="en-GR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6FBECBE-9485-0C4A-B6D5-FF72EE7D962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l-GR" dirty="0"/>
              <a:t>Μπορείτε να περιγράψετε τις αναστρέψιμες και μη αναστρέψιμες αλλαγές που πραγματοποιούνται στην παραγωγή πλαστικού και την ανακύκλωση; </a:t>
            </a:r>
            <a:endParaRPr lang="en-GR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45C4FC6-2E7C-4899-825B-2B8FDA2CF8E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4136" y="304593"/>
            <a:ext cx="1269363" cy="470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1860046"/>
      </p:ext>
    </p:extLst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6D4881-CA70-9F4F-8FE0-323E9DDBFB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Μάθημα 2: Τι είναι τα πλαστικά; Μέρος 2ο</a:t>
            </a:r>
            <a:endParaRPr lang="en-GR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1C8CD9-712D-4246-BC46-A1879F7FFD0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64152" y="992610"/>
            <a:ext cx="4207847" cy="1369287"/>
          </a:xfrm>
        </p:spPr>
        <p:txBody>
          <a:bodyPr/>
          <a:lstStyle/>
          <a:p>
            <a:r>
              <a:rPr lang="el-GR" dirty="0"/>
              <a:t>Ημερολόγιο καινοτομίας</a:t>
            </a:r>
            <a:endParaRPr lang="en-GR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8984674-3E0A-D74C-A0A1-5B5FB836151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63538" y="2219749"/>
            <a:ext cx="2856334" cy="2418501"/>
          </a:xfrm>
        </p:spPr>
        <p:txBody>
          <a:bodyPr/>
          <a:lstStyle/>
          <a:p>
            <a:r>
              <a:rPr lang="el-GR" dirty="0"/>
              <a:t>Σκεφτείτε όσα γνωρίζετε για την ανακύκλωση πλαστικού.</a:t>
            </a:r>
            <a:endParaRPr lang="en-GR" dirty="0"/>
          </a:p>
          <a:p>
            <a:r>
              <a:rPr lang="el-GR" dirty="0"/>
              <a:t>Ποιες εναλλακτικές λύσεις υπάρχουν για τα μπουκάλια </a:t>
            </a:r>
            <a:r>
              <a:rPr lang="en-GB" dirty="0"/>
              <a:t>PET; </a:t>
            </a:r>
            <a:r>
              <a:rPr lang="el-GR" dirty="0"/>
              <a:t>Είναι περιβαλλοντικά φιλικές;</a:t>
            </a:r>
            <a:endParaRPr lang="en-US" dirty="0"/>
          </a:p>
          <a:p>
            <a:r>
              <a:rPr lang="el-GR" dirty="0"/>
              <a:t>Τι επίπτωση θα έχει αυτό στην τιμή;</a:t>
            </a:r>
            <a:endParaRPr lang="en-GR" dirty="0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BF050927-ADB9-3749-8FF8-F7A659215C6C}"/>
              </a:ext>
            </a:extLst>
          </p:cNvPr>
          <p:cNvSpPr/>
          <p:nvPr/>
        </p:nvSpPr>
        <p:spPr>
          <a:xfrm>
            <a:off x="3219872" y="926938"/>
            <a:ext cx="6329309" cy="6329309"/>
          </a:xfrm>
          <a:prstGeom prst="ellipse">
            <a:avLst/>
          </a:prstGeo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BC1E7F0-EBC5-46AF-8CEA-FEE1191F7F7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4136" y="304593"/>
            <a:ext cx="1269363" cy="470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5655334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9CD8DD-7109-6045-A7EA-C32ED6F0C3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Μάθημα 2: Τι είναι τα πλαστικά; Μέρος 2ο</a:t>
            </a:r>
            <a:endParaRPr lang="en-GR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5CE68DF-987E-054F-993C-6A87A675F50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64153" y="2149371"/>
            <a:ext cx="8286848" cy="3365604"/>
          </a:xfrm>
        </p:spPr>
        <p:txBody>
          <a:bodyPr/>
          <a:lstStyle/>
          <a:p>
            <a:pPr lvl="0"/>
            <a:r>
              <a:rPr lang="el-GR" dirty="0"/>
              <a:t>Μαθαίνουμε να ξεχωρίζουμε τα επτά είδη πλαστικού.</a:t>
            </a:r>
            <a:endParaRPr lang="en-GR" dirty="0"/>
          </a:p>
          <a:p>
            <a:pPr lvl="0"/>
            <a:r>
              <a:rPr lang="el-GR" dirty="0"/>
              <a:t>Περιγράφουμε τη διαδικασία της παραγωγής πλαστικού.</a:t>
            </a:r>
            <a:endParaRPr lang="en-GR" dirty="0"/>
          </a:p>
          <a:p>
            <a:pPr lvl="0"/>
            <a:r>
              <a:rPr lang="el-GR" dirty="0"/>
              <a:t>Περιγράφουμε τη διαδικασία της ανακύκλωσης πλαστικού.</a:t>
            </a:r>
            <a:endParaRPr lang="en-GR" dirty="0"/>
          </a:p>
          <a:p>
            <a:pPr lvl="0"/>
            <a:r>
              <a:rPr lang="el-GR" dirty="0"/>
              <a:t>Φτιάχνουμε ένα πολυμερές.</a:t>
            </a:r>
            <a:endParaRPr lang="en-GR" dirty="0"/>
          </a:p>
          <a:p>
            <a:pPr lvl="0"/>
            <a:r>
              <a:rPr lang="el-GR" dirty="0"/>
              <a:t>Σκεφτόμαστε βιώσιμες εναλλακτικές λύσεις αντί του πλαστικού.</a:t>
            </a:r>
            <a:endParaRPr lang="en-GR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041AE55-3021-4B8F-8F25-FE367CF8251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4136" y="304593"/>
            <a:ext cx="1269363" cy="470373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D31EA470-4043-7746-AD40-5EBC0C47662A}"/>
              </a:ext>
            </a:extLst>
          </p:cNvPr>
          <p:cNvSpPr/>
          <p:nvPr/>
        </p:nvSpPr>
        <p:spPr>
          <a:xfrm>
            <a:off x="364153" y="1033670"/>
            <a:ext cx="4207847" cy="496956"/>
          </a:xfrm>
          <a:prstGeom prst="rect">
            <a:avLst/>
          </a:prstGeom>
          <a:solidFill>
            <a:schemeClr val="tx2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GR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FBD5511-E87A-F24E-BE61-697B5B8ABD27}"/>
              </a:ext>
            </a:extLst>
          </p:cNvPr>
          <p:cNvSpPr txBox="1"/>
          <p:nvPr/>
        </p:nvSpPr>
        <p:spPr>
          <a:xfrm>
            <a:off x="384017" y="1033670"/>
            <a:ext cx="4183194" cy="55399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r>
              <a:rPr lang="el-GR" sz="3000" b="1" dirty="0">
                <a:solidFill>
                  <a:schemeClr val="bg2"/>
                </a:solidFill>
              </a:rPr>
              <a:t>Στόχοι του μαθήματος</a:t>
            </a:r>
            <a:endParaRPr lang="en-GR" sz="300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1263213"/>
      </p:ext>
    </p:extLst>
  </p:cSld>
  <p:clrMapOvr>
    <a:masterClrMapping/>
  </p:clrMapOvr>
  <p:transition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E15D18-29E7-614B-B553-3E166ADB0F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Μάθημα 2: Τι είναι τα πλαστικά; Μέρος 2ο</a:t>
            </a:r>
            <a:endParaRPr lang="en-GR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557E501-AF70-7E4C-8A36-8988576C0A8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l-GR" dirty="0"/>
              <a:t>Μάθηση στο σπίτι</a:t>
            </a:r>
            <a:endParaRPr lang="en-GR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6FBECBE-9485-0C4A-B6D5-FF72EE7D962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63538" y="2149372"/>
            <a:ext cx="6893047" cy="2281236"/>
          </a:xfrm>
        </p:spPr>
        <p:txBody>
          <a:bodyPr/>
          <a:lstStyle/>
          <a:p>
            <a:r>
              <a:rPr lang="el-GR" dirty="0"/>
              <a:t>Πραγματοποιήστε μια σύντομη έρευνα με τους φίλους και την οικογένειά σας, για να μάθετε πόσοι από αυτούς χρησιμοποιούν επαναχρησιμοποιούμενο ποτήρι καφέ ή μπουκάλι νερού. </a:t>
            </a:r>
            <a:endParaRPr lang="en-GR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7BC104A-C5AA-43B7-9D92-9B6C96F1853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4136" y="304593"/>
            <a:ext cx="1269363" cy="470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7310007"/>
      </p:ext>
    </p:extLst>
  </p:cSld>
  <p:clrMapOvr>
    <a:masterClrMapping/>
  </p:clrMapOvr>
  <p:transition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A9395A-B0DA-5447-9B8C-C283C396F9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Μάθημα 2: Τι είναι τα πλαστικά; Μέρος 2ο</a:t>
            </a:r>
            <a:endParaRPr lang="en-GR" dirty="0"/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CD92792B-2C46-DA4C-ADF0-AD10870CC9D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77892573"/>
              </p:ext>
            </p:extLst>
          </p:nvPr>
        </p:nvGraphicFramePr>
        <p:xfrm>
          <a:off x="313509" y="2066608"/>
          <a:ext cx="8428117" cy="417700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77361">
                  <a:extLst>
                    <a:ext uri="{9D8B030D-6E8A-4147-A177-3AD203B41FA5}">
                      <a16:colId xmlns:a16="http://schemas.microsoft.com/office/drawing/2014/main" val="2797114442"/>
                    </a:ext>
                  </a:extLst>
                </a:gridCol>
                <a:gridCol w="2029165">
                  <a:extLst>
                    <a:ext uri="{9D8B030D-6E8A-4147-A177-3AD203B41FA5}">
                      <a16:colId xmlns:a16="http://schemas.microsoft.com/office/drawing/2014/main" val="2159196442"/>
                    </a:ext>
                  </a:extLst>
                </a:gridCol>
                <a:gridCol w="5221591">
                  <a:extLst>
                    <a:ext uri="{9D8B030D-6E8A-4147-A177-3AD203B41FA5}">
                      <a16:colId xmlns:a16="http://schemas.microsoft.com/office/drawing/2014/main" val="2857316932"/>
                    </a:ext>
                  </a:extLst>
                </a:gridCol>
              </a:tblGrid>
              <a:tr h="309252">
                <a:tc>
                  <a:txBody>
                    <a:bodyPr/>
                    <a:lstStyle/>
                    <a:p>
                      <a:pPr algn="l"/>
                      <a:r>
                        <a:rPr lang="el-GR" sz="1400" b="1" dirty="0" err="1">
                          <a:solidFill>
                            <a:schemeClr val="bg1"/>
                          </a:solidFill>
                        </a:rPr>
                        <a:t>Διαφ</a:t>
                      </a:r>
                      <a:r>
                        <a:rPr lang="en-US" sz="1400" b="1" dirty="0" err="1">
                          <a:solidFill>
                            <a:schemeClr val="bg1"/>
                          </a:solidFill>
                        </a:rPr>
                        <a:t>ά</a:t>
                      </a:r>
                      <a:r>
                        <a:rPr lang="el-GR" sz="1400" b="1" dirty="0" err="1">
                          <a:solidFill>
                            <a:schemeClr val="bg1"/>
                          </a:solidFill>
                        </a:rPr>
                        <a:t>νεια</a:t>
                      </a:r>
                      <a:endParaRPr lang="en-US" sz="14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l-GR" sz="1400" b="1" dirty="0">
                          <a:solidFill>
                            <a:schemeClr val="bg1"/>
                          </a:solidFill>
                        </a:rPr>
                        <a:t>Τίτλος</a:t>
                      </a:r>
                      <a:endParaRPr lang="en-US" sz="14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l-GR" sz="1400" b="1" dirty="0">
                          <a:solidFill>
                            <a:schemeClr val="bg1"/>
                          </a:solidFill>
                        </a:rPr>
                        <a:t>Απόδοση</a:t>
                      </a:r>
                      <a:endParaRPr lang="en-US" sz="14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006762883"/>
                  </a:ext>
                </a:extLst>
              </a:tr>
              <a:tr h="281138">
                <a:tc>
                  <a:txBody>
                    <a:bodyPr/>
                    <a:lstStyle/>
                    <a:p>
                      <a:pPr algn="l"/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l-GR" sz="1200" dirty="0">
                          <a:solidFill>
                            <a:schemeClr val="bg1"/>
                          </a:solidFill>
                        </a:rPr>
                        <a:t>Μπουκάλι Νερό</a:t>
                      </a:r>
                      <a:endParaRPr 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Mauricio Mascaro </a:t>
                      </a:r>
                      <a:r>
                        <a:rPr lang="el-GR" sz="1200" dirty="0">
                          <a:solidFill>
                            <a:schemeClr val="bg1"/>
                          </a:solidFill>
                        </a:rPr>
                        <a:t>μ</a:t>
                      </a:r>
                      <a:r>
                        <a:rPr lang="en-US" sz="1200" dirty="0" err="1">
                          <a:solidFill>
                            <a:schemeClr val="bg1"/>
                          </a:solidFill>
                        </a:rPr>
                        <a:t>έ</a:t>
                      </a:r>
                      <a:r>
                        <a:rPr lang="el-GR" sz="1200" dirty="0" err="1">
                          <a:solidFill>
                            <a:schemeClr val="bg1"/>
                          </a:solidFill>
                        </a:rPr>
                        <a:t>σω</a:t>
                      </a:r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bg1"/>
                          </a:solidFill>
                        </a:rPr>
                        <a:t>Pexels</a:t>
                      </a:r>
                      <a:endParaRPr 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033192136"/>
                  </a:ext>
                </a:extLst>
              </a:tr>
              <a:tr h="281138">
                <a:tc>
                  <a:txBody>
                    <a:bodyPr/>
                    <a:lstStyle/>
                    <a:p>
                      <a:pPr algn="l"/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3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l-GR" sz="1200" dirty="0">
                          <a:solidFill>
                            <a:schemeClr val="bg1"/>
                          </a:solidFill>
                        </a:rPr>
                        <a:t>Γέμισμα μπουκαλιών</a:t>
                      </a:r>
                      <a:endParaRPr 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Arshad </a:t>
                      </a:r>
                      <a:r>
                        <a:rPr lang="en-US" sz="1200" dirty="0" err="1">
                          <a:solidFill>
                            <a:schemeClr val="bg1"/>
                          </a:solidFill>
                        </a:rPr>
                        <a:t>Pooloo</a:t>
                      </a:r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l-GR" sz="1200" dirty="0">
                          <a:solidFill>
                            <a:schemeClr val="bg1"/>
                          </a:solidFill>
                        </a:rPr>
                        <a:t>μ</a:t>
                      </a:r>
                      <a:r>
                        <a:rPr lang="en-US" sz="1200" dirty="0" err="1">
                          <a:solidFill>
                            <a:schemeClr val="bg1"/>
                          </a:solidFill>
                        </a:rPr>
                        <a:t>έ</a:t>
                      </a:r>
                      <a:r>
                        <a:rPr lang="el-GR" sz="1200" dirty="0" err="1">
                          <a:solidFill>
                            <a:schemeClr val="bg1"/>
                          </a:solidFill>
                        </a:rPr>
                        <a:t>σω</a:t>
                      </a:r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bg1"/>
                          </a:solidFill>
                        </a:rPr>
                        <a:t>Unsplash</a:t>
                      </a:r>
                      <a:endParaRPr 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770637694"/>
                  </a:ext>
                </a:extLst>
              </a:tr>
              <a:tr h="281138">
                <a:tc>
                  <a:txBody>
                    <a:bodyPr/>
                    <a:lstStyle/>
                    <a:p>
                      <a:pPr algn="l"/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4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200" dirty="0">
                          <a:solidFill>
                            <a:schemeClr val="bg1"/>
                          </a:solidFill>
                        </a:rPr>
                        <a:t>Δοχείο γάλατος</a:t>
                      </a:r>
                      <a:endParaRPr 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err="1">
                          <a:solidFill>
                            <a:schemeClr val="bg1"/>
                          </a:solidFill>
                        </a:rPr>
                        <a:t>Blubudgie</a:t>
                      </a:r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l-GR" sz="1200" dirty="0">
                          <a:solidFill>
                            <a:schemeClr val="bg1"/>
                          </a:solidFill>
                        </a:rPr>
                        <a:t>μέσω</a:t>
                      </a:r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bg1"/>
                          </a:solidFill>
                        </a:rPr>
                        <a:t>Pixabay</a:t>
                      </a:r>
                      <a:endParaRPr 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644611327"/>
                  </a:ext>
                </a:extLst>
              </a:tr>
              <a:tr h="281138">
                <a:tc>
                  <a:txBody>
                    <a:bodyPr/>
                    <a:lstStyle/>
                    <a:p>
                      <a:pPr algn="l"/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5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200" dirty="0">
                          <a:solidFill>
                            <a:schemeClr val="bg1"/>
                          </a:solidFill>
                        </a:rPr>
                        <a:t>Σωλήνες </a:t>
                      </a:r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PVC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err="1">
                          <a:solidFill>
                            <a:schemeClr val="bg1"/>
                          </a:solidFill>
                        </a:rPr>
                        <a:t>Anaterate</a:t>
                      </a:r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l-GR" sz="1200" dirty="0">
                          <a:solidFill>
                            <a:schemeClr val="bg1"/>
                          </a:solidFill>
                        </a:rPr>
                        <a:t>μέσω</a:t>
                      </a:r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bg1"/>
                          </a:solidFill>
                        </a:rPr>
                        <a:t>Pixabay</a:t>
                      </a:r>
                      <a:endParaRPr 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260504391"/>
                  </a:ext>
                </a:extLst>
              </a:tr>
              <a:tr h="290707">
                <a:tc>
                  <a:txBody>
                    <a:bodyPr/>
                    <a:lstStyle/>
                    <a:p>
                      <a:pPr algn="l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6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200" dirty="0">
                          <a:solidFill>
                            <a:schemeClr val="bg1"/>
                          </a:solidFill>
                        </a:rPr>
                        <a:t>Σακούλες σκουπιδιών</a:t>
                      </a:r>
                      <a:endParaRPr 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err="1">
                          <a:solidFill>
                            <a:schemeClr val="bg1"/>
                          </a:solidFill>
                        </a:rPr>
                        <a:t>Altergointeligemcia</a:t>
                      </a:r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l-GR" sz="1200" dirty="0">
                          <a:solidFill>
                            <a:schemeClr val="bg1"/>
                          </a:solidFill>
                        </a:rPr>
                        <a:t>μέσω</a:t>
                      </a:r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bg1"/>
                          </a:solidFill>
                        </a:rPr>
                        <a:t>Pixabay</a:t>
                      </a:r>
                      <a:endParaRPr 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389193727"/>
                  </a:ext>
                </a:extLst>
              </a:tr>
              <a:tr h="290707">
                <a:tc>
                  <a:txBody>
                    <a:bodyPr/>
                    <a:lstStyle/>
                    <a:p>
                      <a:pPr algn="l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7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200" dirty="0">
                          <a:solidFill>
                            <a:schemeClr val="bg1"/>
                          </a:solidFill>
                        </a:rPr>
                        <a:t>Πλαστικό καλαμάκι</a:t>
                      </a:r>
                      <a:endParaRPr 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err="1">
                          <a:solidFill>
                            <a:schemeClr val="bg1"/>
                          </a:solidFill>
                        </a:rPr>
                        <a:t>Rawpixels.com</a:t>
                      </a:r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l-GR" sz="1200" dirty="0">
                          <a:solidFill>
                            <a:schemeClr val="bg1"/>
                          </a:solidFill>
                        </a:rPr>
                        <a:t>μ</a:t>
                      </a:r>
                      <a:r>
                        <a:rPr lang="en-US" sz="1200" dirty="0" err="1">
                          <a:solidFill>
                            <a:schemeClr val="bg1"/>
                          </a:solidFill>
                        </a:rPr>
                        <a:t>έ</a:t>
                      </a:r>
                      <a:r>
                        <a:rPr lang="el-GR" sz="1200" dirty="0" err="1">
                          <a:solidFill>
                            <a:schemeClr val="bg1"/>
                          </a:solidFill>
                        </a:rPr>
                        <a:t>σω</a:t>
                      </a:r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bg1"/>
                          </a:solidFill>
                        </a:rPr>
                        <a:t>Pexels</a:t>
                      </a:r>
                      <a:endParaRPr 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655022767"/>
                  </a:ext>
                </a:extLst>
              </a:tr>
              <a:tr h="290707">
                <a:tc>
                  <a:txBody>
                    <a:bodyPr/>
                    <a:lstStyle/>
                    <a:p>
                      <a:pPr algn="l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8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200" dirty="0">
                          <a:solidFill>
                            <a:schemeClr val="bg1"/>
                          </a:solidFill>
                        </a:rPr>
                        <a:t>Ποτήρια από </a:t>
                      </a:r>
                      <a:r>
                        <a:rPr lang="el-GR" sz="1200" dirty="0" err="1">
                          <a:solidFill>
                            <a:schemeClr val="bg1"/>
                          </a:solidFill>
                        </a:rPr>
                        <a:t>φελιζόλ</a:t>
                      </a:r>
                      <a:endParaRPr 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err="1">
                          <a:solidFill>
                            <a:schemeClr val="bg1"/>
                          </a:solidFill>
                        </a:rPr>
                        <a:t>felixgeronimo</a:t>
                      </a:r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l-GR" sz="1200" dirty="0">
                          <a:solidFill>
                            <a:schemeClr val="bg1"/>
                          </a:solidFill>
                        </a:rPr>
                        <a:t>μέσω</a:t>
                      </a:r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bg1"/>
                          </a:solidFill>
                        </a:rPr>
                        <a:t>Pixabay</a:t>
                      </a:r>
                      <a:endParaRPr 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677168633"/>
                  </a:ext>
                </a:extLst>
              </a:tr>
              <a:tr h="290707">
                <a:tc>
                  <a:txBody>
                    <a:bodyPr/>
                    <a:lstStyle/>
                    <a:p>
                      <a:pPr algn="l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9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200" dirty="0">
                          <a:solidFill>
                            <a:schemeClr val="bg1"/>
                          </a:solidFill>
                        </a:rPr>
                        <a:t>Πλαστικά παιχνίδια</a:t>
                      </a:r>
                      <a:endParaRPr 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err="1">
                          <a:solidFill>
                            <a:schemeClr val="bg1"/>
                          </a:solidFill>
                        </a:rPr>
                        <a:t>Rawpixels.com</a:t>
                      </a:r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l-GR" sz="1200" dirty="0">
                          <a:solidFill>
                            <a:schemeClr val="bg1"/>
                          </a:solidFill>
                        </a:rPr>
                        <a:t>μ</a:t>
                      </a:r>
                      <a:r>
                        <a:rPr lang="en-US" sz="1200" dirty="0" err="1">
                          <a:solidFill>
                            <a:schemeClr val="bg1"/>
                          </a:solidFill>
                        </a:rPr>
                        <a:t>έ</a:t>
                      </a:r>
                      <a:r>
                        <a:rPr lang="el-GR" sz="1200" dirty="0" err="1">
                          <a:solidFill>
                            <a:schemeClr val="bg1"/>
                          </a:solidFill>
                        </a:rPr>
                        <a:t>σω</a:t>
                      </a:r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bg1"/>
                          </a:solidFill>
                        </a:rPr>
                        <a:t>Pixabay</a:t>
                      </a:r>
                      <a:endParaRPr 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93170029"/>
                  </a:ext>
                </a:extLst>
              </a:tr>
              <a:tr h="290707">
                <a:tc>
                  <a:txBody>
                    <a:bodyPr/>
                    <a:lstStyle/>
                    <a:p>
                      <a:pPr algn="l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17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200" dirty="0">
                          <a:solidFill>
                            <a:schemeClr val="bg1"/>
                          </a:solidFill>
                        </a:rPr>
                        <a:t>Γλίτσα</a:t>
                      </a:r>
                      <a:endParaRPr 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err="1">
                          <a:solidFill>
                            <a:schemeClr val="bg1"/>
                          </a:solidFill>
                        </a:rPr>
                        <a:t>Nevit</a:t>
                      </a:r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l-GR" sz="1200" dirty="0">
                          <a:solidFill>
                            <a:schemeClr val="bg1"/>
                          </a:solidFill>
                        </a:rPr>
                        <a:t>μέσω</a:t>
                      </a:r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 Wikipedia (CC 3.0)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798249194"/>
                  </a:ext>
                </a:extLst>
              </a:tr>
              <a:tr h="290707"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526884785"/>
                  </a:ext>
                </a:extLst>
              </a:tr>
              <a:tr h="290707"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601014610"/>
                  </a:ext>
                </a:extLst>
              </a:tr>
              <a:tr h="290707"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64702423"/>
                  </a:ext>
                </a:extLst>
              </a:tr>
              <a:tr h="290707">
                <a:tc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325647701"/>
                  </a:ext>
                </a:extLst>
              </a:tr>
            </a:tbl>
          </a:graphicData>
        </a:graphic>
      </p:graphicFrame>
      <p:pic>
        <p:nvPicPr>
          <p:cNvPr id="4" name="Picture 3">
            <a:extLst>
              <a:ext uri="{FF2B5EF4-FFF2-40B4-BE49-F238E27FC236}">
                <a16:creationId xmlns:a16="http://schemas.microsoft.com/office/drawing/2014/main" id="{CBAC04BC-ABC8-F141-9B88-5CA37CB702D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4136" y="304593"/>
            <a:ext cx="1269363" cy="470373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3A9CB87F-D4F5-C546-A98C-A8827A94CFDE}"/>
              </a:ext>
            </a:extLst>
          </p:cNvPr>
          <p:cNvSpPr/>
          <p:nvPr/>
        </p:nvSpPr>
        <p:spPr>
          <a:xfrm>
            <a:off x="313509" y="1242646"/>
            <a:ext cx="3320645" cy="515816"/>
          </a:xfrm>
          <a:prstGeom prst="rect">
            <a:avLst/>
          </a:prstGeom>
          <a:solidFill>
            <a:srgbClr val="DAE6E3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GR" sz="1100" dirty="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594936D-49EB-664B-AE04-913C9C314ED3}"/>
              </a:ext>
            </a:extLst>
          </p:cNvPr>
          <p:cNvSpPr/>
          <p:nvPr/>
        </p:nvSpPr>
        <p:spPr>
          <a:xfrm>
            <a:off x="313509" y="1156588"/>
            <a:ext cx="5686172" cy="5466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l-GR" sz="3000" b="1" dirty="0">
                <a:solidFill>
                  <a:schemeClr val="bg2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Οι εικόνες αποδίδονται στους</a:t>
            </a:r>
            <a:endParaRPr lang="en-GR" sz="3000" b="1" dirty="0">
              <a:solidFill>
                <a:schemeClr val="bg2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FD81A6E-07C7-934B-96D2-7E8170D15380}"/>
              </a:ext>
            </a:extLst>
          </p:cNvPr>
          <p:cNvSpPr/>
          <p:nvPr/>
        </p:nvSpPr>
        <p:spPr>
          <a:xfrm>
            <a:off x="313509" y="6400800"/>
            <a:ext cx="4328065" cy="387626"/>
          </a:xfrm>
          <a:prstGeom prst="rect">
            <a:avLst/>
          </a:prstGeom>
          <a:solidFill>
            <a:schemeClr val="tx2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GR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ADAAC16-2BEE-A848-B8CB-4EC9F4597C7D}"/>
              </a:ext>
            </a:extLst>
          </p:cNvPr>
          <p:cNvSpPr txBox="1"/>
          <p:nvPr/>
        </p:nvSpPr>
        <p:spPr>
          <a:xfrm>
            <a:off x="313509" y="6396919"/>
            <a:ext cx="6020236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defTabSz="457200"/>
            <a:r>
              <a:rPr lang="el-GR" sz="1400" b="1" dirty="0"/>
              <a:t>Όλες οι υπόλοιπες εικόνες παραχωρήθηκαν από την </a:t>
            </a:r>
            <a:r>
              <a:rPr lang="en-US" sz="1400" b="1" dirty="0"/>
              <a:t>Encounter Edu</a:t>
            </a:r>
            <a:r>
              <a:rPr lang="el-GR" sz="1400" b="1" dirty="0"/>
              <a:t>.</a:t>
            </a:r>
            <a:endParaRPr lang="en-GR" sz="1400" b="1" dirty="0"/>
          </a:p>
        </p:txBody>
      </p:sp>
    </p:spTree>
    <p:extLst>
      <p:ext uri="{BB962C8B-B14F-4D97-AF65-F5344CB8AC3E}">
        <p14:creationId xmlns:p14="http://schemas.microsoft.com/office/powerpoint/2010/main" val="4049567758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val 21">
            <a:extLst>
              <a:ext uri="{FF2B5EF4-FFF2-40B4-BE49-F238E27FC236}">
                <a16:creationId xmlns:a16="http://schemas.microsoft.com/office/drawing/2014/main" id="{DA1E9A47-AD2E-FC43-A970-83CAB094459A}"/>
              </a:ext>
            </a:extLst>
          </p:cNvPr>
          <p:cNvSpPr/>
          <p:nvPr/>
        </p:nvSpPr>
        <p:spPr>
          <a:xfrm>
            <a:off x="3219872" y="926938"/>
            <a:ext cx="6329309" cy="6329309"/>
          </a:xfrm>
          <a:prstGeom prst="ellipse">
            <a:avLst/>
          </a:prstGeo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A631678E-E350-9C4B-9A0E-7A412D4AC56C}"/>
              </a:ext>
            </a:extLst>
          </p:cNvPr>
          <p:cNvSpPr/>
          <p:nvPr/>
        </p:nvSpPr>
        <p:spPr>
          <a:xfrm>
            <a:off x="3790767" y="2054322"/>
            <a:ext cx="2095130" cy="2095130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A18BA7C8-923E-774C-90EA-AFA92AC458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Μάθημα 2: Τι είναι τα πλαστικά; Μέρος 2ο</a:t>
            </a:r>
            <a:endParaRPr lang="en-GR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EAFCDF-69CB-CC46-B395-6B66724569D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l-GR" dirty="0" err="1"/>
              <a:t>ίδη</a:t>
            </a:r>
            <a:r>
              <a:rPr lang="el-GR" dirty="0"/>
              <a:t> πλαστικού</a:t>
            </a:r>
            <a:endParaRPr lang="en-GR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6969B68-2D88-314F-82AB-59754B32DB3B}"/>
              </a:ext>
            </a:extLst>
          </p:cNvPr>
          <p:cNvSpPr txBox="1"/>
          <p:nvPr/>
        </p:nvSpPr>
        <p:spPr>
          <a:xfrm>
            <a:off x="395289" y="2397183"/>
            <a:ext cx="2862816" cy="370562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sng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PET </a:t>
            </a:r>
            <a:r>
              <a:rPr lang="en-US" sz="2800" b="1" u="sng" dirty="0" err="1">
                <a:solidFill>
                  <a:schemeClr val="bg1"/>
                </a:solidFill>
              </a:rPr>
              <a:t>ή</a:t>
            </a:r>
            <a:r>
              <a:rPr kumimoji="0" lang="en-US" sz="2800" b="1" i="0" u="sng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 PETE</a:t>
            </a:r>
          </a:p>
          <a:p>
            <a:pPr marL="0" marR="0" indent="0" algn="l" defTabSz="457200" rtl="0" fontAlgn="auto" latinLnBrk="0" hangingPunct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US" sz="1800" dirty="0">
              <a:solidFill>
                <a:schemeClr val="bg1"/>
              </a:solidFill>
            </a:endParaRPr>
          </a:p>
          <a:p>
            <a:pPr defTabSz="457200"/>
            <a:r>
              <a:rPr lang="el-GR" sz="1800" dirty="0" err="1">
                <a:solidFill>
                  <a:schemeClr val="bg1"/>
                </a:solidFill>
              </a:rPr>
              <a:t>Τερεφθαλικό</a:t>
            </a:r>
            <a:r>
              <a:rPr lang="el-GR" sz="1800" dirty="0">
                <a:solidFill>
                  <a:schemeClr val="bg1"/>
                </a:solidFill>
              </a:rPr>
              <a:t> πολυαιθυλένιο</a:t>
            </a:r>
          </a:p>
          <a:p>
            <a:pPr defTabSz="457200"/>
            <a:endParaRPr lang="en-US" sz="1800" dirty="0">
              <a:solidFill>
                <a:schemeClr val="bg1"/>
              </a:solidFill>
            </a:endParaRPr>
          </a:p>
          <a:p>
            <a:r>
              <a:rPr lang="el-GR" sz="1800" dirty="0">
                <a:solidFill>
                  <a:schemeClr val="bg1"/>
                </a:solidFill>
              </a:rPr>
              <a:t>ΠΑΡΑΔΕΙΓΜΑΤΑ</a:t>
            </a:r>
            <a:endParaRPr lang="en-GR" sz="1800" dirty="0">
              <a:solidFill>
                <a:schemeClr val="bg1"/>
              </a:solidFill>
            </a:endParaRPr>
          </a:p>
          <a:p>
            <a:pPr marL="285750" marR="0" indent="-285750" algn="l" defTabSz="457200" rtl="0" fontAlgn="auto" latinLnBrk="0" hangingPunct="0"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sz="1800" dirty="0">
                <a:solidFill>
                  <a:schemeClr val="bg1"/>
                </a:solidFill>
              </a:rPr>
              <a:t>Μπουκάλια νερού ή αναψυκτικών,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sz="1800" dirty="0">
                <a:solidFill>
                  <a:schemeClr val="bg1"/>
                </a:solidFill>
              </a:rPr>
              <a:t>συσκευασίες φαγητού,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sz="1800" dirty="0">
                <a:solidFill>
                  <a:schemeClr val="bg1"/>
                </a:solidFill>
              </a:rPr>
              <a:t>συσκευασίες φαρμάκων</a:t>
            </a:r>
            <a:endParaRPr lang="en-GR" sz="1800" dirty="0">
              <a:solidFill>
                <a:schemeClr val="bg1"/>
              </a:solidFill>
            </a:endParaRPr>
          </a:p>
        </p:txBody>
      </p:sp>
      <p:pic>
        <p:nvPicPr>
          <p:cNvPr id="4" name="Picture 3" descr="A close up of a logo&#10;&#10;Description automatically generated">
            <a:extLst>
              <a:ext uri="{FF2B5EF4-FFF2-40B4-BE49-F238E27FC236}">
                <a16:creationId xmlns:a16="http://schemas.microsoft.com/office/drawing/2014/main" id="{8843CEF3-7D65-D348-AD0A-F3AA9E5E86E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181385" y="2267312"/>
            <a:ext cx="1313894" cy="188214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E599954-67BE-4B53-85F0-D820F4315B2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4136" y="304593"/>
            <a:ext cx="1269363" cy="470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551425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val 21">
            <a:extLst>
              <a:ext uri="{FF2B5EF4-FFF2-40B4-BE49-F238E27FC236}">
                <a16:creationId xmlns:a16="http://schemas.microsoft.com/office/drawing/2014/main" id="{DA1E9A47-AD2E-FC43-A970-83CAB094459A}"/>
              </a:ext>
            </a:extLst>
          </p:cNvPr>
          <p:cNvSpPr/>
          <p:nvPr/>
        </p:nvSpPr>
        <p:spPr>
          <a:xfrm>
            <a:off x="3219872" y="926938"/>
            <a:ext cx="6329309" cy="6329309"/>
          </a:xfrm>
          <a:prstGeom prst="ellipse">
            <a:avLst/>
          </a:prstGeo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A631678E-E350-9C4B-9A0E-7A412D4AC56C}"/>
              </a:ext>
            </a:extLst>
          </p:cNvPr>
          <p:cNvSpPr/>
          <p:nvPr/>
        </p:nvSpPr>
        <p:spPr>
          <a:xfrm>
            <a:off x="3790767" y="2054322"/>
            <a:ext cx="2095130" cy="2095130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A18BA7C8-923E-774C-90EA-AFA92AC458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Μάθημα 2: Τι είναι τα πλαστικά; Μέρος 2ο</a:t>
            </a:r>
            <a:endParaRPr lang="en-GR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EAFCDF-69CB-CC46-B395-6B66724569D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64153" y="992610"/>
            <a:ext cx="3426614" cy="1369287"/>
          </a:xfrm>
        </p:spPr>
        <p:txBody>
          <a:bodyPr/>
          <a:lstStyle/>
          <a:p>
            <a:r>
              <a:rPr lang="en-US" dirty="0"/>
              <a:t>E</a:t>
            </a:r>
            <a:r>
              <a:rPr lang="el-GR" dirty="0" err="1"/>
              <a:t>ίδη</a:t>
            </a:r>
            <a:r>
              <a:rPr lang="el-GR" dirty="0"/>
              <a:t> πλαστικού</a:t>
            </a:r>
            <a:endParaRPr lang="en-GR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6969B68-2D88-314F-82AB-59754B32DB3B}"/>
              </a:ext>
            </a:extLst>
          </p:cNvPr>
          <p:cNvSpPr txBox="1"/>
          <p:nvPr/>
        </p:nvSpPr>
        <p:spPr>
          <a:xfrm>
            <a:off x="395289" y="2397183"/>
            <a:ext cx="2862816" cy="398262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sng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HDPE</a:t>
            </a:r>
          </a:p>
          <a:p>
            <a:pPr marL="0" marR="0" indent="0" algn="l" defTabSz="457200" rtl="0" fontAlgn="auto" latinLnBrk="0" hangingPunct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US" sz="1800" dirty="0">
              <a:solidFill>
                <a:schemeClr val="bg1"/>
              </a:solidFill>
            </a:endParaRPr>
          </a:p>
          <a:p>
            <a:r>
              <a:rPr lang="el-GR" sz="1800" dirty="0">
                <a:solidFill>
                  <a:schemeClr val="bg1"/>
                </a:solidFill>
              </a:rPr>
              <a:t>Πολυαιθυλένιο υψηλής πυκνότητας</a:t>
            </a:r>
            <a:endParaRPr lang="en-GR" sz="1800" dirty="0">
              <a:solidFill>
                <a:schemeClr val="bg1"/>
              </a:solidFill>
            </a:endParaRPr>
          </a:p>
          <a:p>
            <a:pPr marL="0" marR="0" indent="0" algn="l" defTabSz="457200" rtl="0" fontAlgn="auto" latinLnBrk="0" hangingPunct="0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US" sz="1800" dirty="0">
              <a:solidFill>
                <a:schemeClr val="bg1"/>
              </a:solidFill>
            </a:endParaRPr>
          </a:p>
          <a:p>
            <a:pPr defTabSz="457200"/>
            <a:r>
              <a:rPr lang="el-GR" sz="1800" dirty="0">
                <a:solidFill>
                  <a:schemeClr val="bg1"/>
                </a:solidFill>
              </a:rPr>
              <a:t>ΠΑΡΑΔΕΙΓΜΑΤΑ</a:t>
            </a:r>
            <a:endParaRPr lang="en-GR" sz="1800" dirty="0">
              <a:solidFill>
                <a:schemeClr val="bg1"/>
              </a:solidFill>
            </a:endParaRPr>
          </a:p>
          <a:p>
            <a:pPr marR="0" algn="l" defTabSz="457200" rtl="0" fontAlgn="auto" latinLnBrk="0" hangingPunct="0"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endParaRPr lang="el-GR" sz="1800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sz="1800" dirty="0">
                <a:solidFill>
                  <a:schemeClr val="bg1"/>
                </a:solidFill>
              </a:rPr>
              <a:t>Μπουκάλια γάλατος και μη ανθρακούχων ποτών,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sz="1800" dirty="0">
                <a:solidFill>
                  <a:schemeClr val="bg1"/>
                </a:solidFill>
              </a:rPr>
              <a:t>συσκευασίες φαγητού,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sz="1800" dirty="0">
                <a:solidFill>
                  <a:schemeClr val="bg1"/>
                </a:solidFill>
              </a:rPr>
              <a:t>μπουκάλια για προϊόντα περιποίησης</a:t>
            </a:r>
          </a:p>
        </p:txBody>
      </p:sp>
      <p:pic>
        <p:nvPicPr>
          <p:cNvPr id="8" name="Picture 7" descr="A close up of a logo&#10;&#10;Description automatically generated">
            <a:extLst>
              <a:ext uri="{FF2B5EF4-FFF2-40B4-BE49-F238E27FC236}">
                <a16:creationId xmlns:a16="http://schemas.microsoft.com/office/drawing/2014/main" id="{6E8D5BD6-1F77-D843-AE6C-CC86D54A90F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181385" y="2267312"/>
            <a:ext cx="1278384" cy="188214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900B124-2166-483C-9B69-25FADA1F0B7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4136" y="304593"/>
            <a:ext cx="1269363" cy="470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655234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val 21">
            <a:extLst>
              <a:ext uri="{FF2B5EF4-FFF2-40B4-BE49-F238E27FC236}">
                <a16:creationId xmlns:a16="http://schemas.microsoft.com/office/drawing/2014/main" id="{DA1E9A47-AD2E-FC43-A970-83CAB094459A}"/>
              </a:ext>
            </a:extLst>
          </p:cNvPr>
          <p:cNvSpPr/>
          <p:nvPr/>
        </p:nvSpPr>
        <p:spPr>
          <a:xfrm>
            <a:off x="3219872" y="926938"/>
            <a:ext cx="6329309" cy="6329309"/>
          </a:xfrm>
          <a:prstGeom prst="ellipse">
            <a:avLst/>
          </a:prstGeo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A631678E-E350-9C4B-9A0E-7A412D4AC56C}"/>
              </a:ext>
            </a:extLst>
          </p:cNvPr>
          <p:cNvSpPr/>
          <p:nvPr/>
        </p:nvSpPr>
        <p:spPr>
          <a:xfrm>
            <a:off x="3790767" y="2054322"/>
            <a:ext cx="2095130" cy="2095130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A18BA7C8-923E-774C-90EA-AFA92AC458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Μάθημα 2: Τι είναι τα πλαστικά; Μέρος 2ο</a:t>
            </a:r>
            <a:endParaRPr lang="en-GR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EAFCDF-69CB-CC46-B395-6B66724569D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l-GR" dirty="0" err="1"/>
              <a:t>ίδη</a:t>
            </a:r>
            <a:r>
              <a:rPr lang="el-GR" dirty="0"/>
              <a:t> πλαστικού</a:t>
            </a:r>
            <a:endParaRPr lang="en-GR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6969B68-2D88-314F-82AB-59754B32DB3B}"/>
              </a:ext>
            </a:extLst>
          </p:cNvPr>
          <p:cNvSpPr txBox="1"/>
          <p:nvPr/>
        </p:nvSpPr>
        <p:spPr>
          <a:xfrm>
            <a:off x="395289" y="2397183"/>
            <a:ext cx="2862816" cy="31516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sng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PVC</a:t>
            </a:r>
          </a:p>
          <a:p>
            <a:pPr marL="0" marR="0" indent="0" algn="l" defTabSz="457200" rtl="0" fontAlgn="auto" latinLnBrk="0" hangingPunct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US" sz="1800" dirty="0">
              <a:solidFill>
                <a:schemeClr val="bg1"/>
              </a:solidFill>
            </a:endParaRPr>
          </a:p>
          <a:p>
            <a:r>
              <a:rPr lang="el-GR" sz="1800" dirty="0" err="1">
                <a:solidFill>
                  <a:schemeClr val="bg1"/>
                </a:solidFill>
              </a:rPr>
              <a:t>Πολυβινυλοχλωρίδιο</a:t>
            </a:r>
            <a:endParaRPr lang="el-GR" sz="1800" dirty="0">
              <a:solidFill>
                <a:schemeClr val="bg1"/>
              </a:solidFill>
            </a:endParaRPr>
          </a:p>
          <a:p>
            <a:endParaRPr lang="el-GR" sz="1800" dirty="0">
              <a:solidFill>
                <a:schemeClr val="bg1"/>
              </a:solidFill>
            </a:endParaRPr>
          </a:p>
          <a:p>
            <a:r>
              <a:rPr lang="el-GR" sz="1800" dirty="0">
                <a:solidFill>
                  <a:schemeClr val="bg1"/>
                </a:solidFill>
              </a:rPr>
              <a:t>ΠΑΡΑΔΕΙΓΜΑΤΑ</a:t>
            </a:r>
            <a:endParaRPr lang="en-GR" sz="1800" dirty="0">
              <a:solidFill>
                <a:schemeClr val="bg1"/>
              </a:solidFill>
            </a:endParaRPr>
          </a:p>
          <a:p>
            <a:pPr marL="0" marR="0" indent="0" algn="l" defTabSz="457200" rtl="0" fontAlgn="auto" latinLnBrk="0" hangingPunct="0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US" sz="1800" dirty="0">
              <a:solidFill>
                <a:schemeClr val="bg1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l-GR" sz="1800" dirty="0">
                <a:solidFill>
                  <a:schemeClr val="bg1"/>
                </a:solidFill>
              </a:rPr>
              <a:t>Κουφώματα,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l-GR" sz="1800" dirty="0">
                <a:solidFill>
                  <a:schemeClr val="bg1"/>
                </a:solidFill>
              </a:rPr>
              <a:t>σωλήνες,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l-GR" sz="1800" dirty="0">
                <a:solidFill>
                  <a:schemeClr val="bg1"/>
                </a:solidFill>
              </a:rPr>
              <a:t>υδρορροές,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l-GR" sz="1800" dirty="0">
                <a:solidFill>
                  <a:schemeClr val="bg1"/>
                </a:solidFill>
              </a:rPr>
              <a:t>προϊόντα συνθετικού δέρματος</a:t>
            </a:r>
            <a:endParaRPr lang="en-GR" sz="1800" dirty="0">
              <a:solidFill>
                <a:schemeClr val="bg1"/>
              </a:solidFill>
            </a:endParaRPr>
          </a:p>
        </p:txBody>
      </p:sp>
      <p:pic>
        <p:nvPicPr>
          <p:cNvPr id="11" name="Picture 10" descr="A close up of a logo&#10;&#10;Description automatically generated">
            <a:extLst>
              <a:ext uri="{FF2B5EF4-FFF2-40B4-BE49-F238E27FC236}">
                <a16:creationId xmlns:a16="http://schemas.microsoft.com/office/drawing/2014/main" id="{74AA3B41-A461-134C-B111-5F4921C6FB5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16897" y="2267312"/>
            <a:ext cx="1278385" cy="188214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1B83B902-E524-FF4B-81CB-314378962B28}"/>
              </a:ext>
            </a:extLst>
          </p:cNvPr>
          <p:cNvSpPr txBox="1"/>
          <p:nvPr/>
        </p:nvSpPr>
        <p:spPr>
          <a:xfrm>
            <a:off x="4586226" y="3592864"/>
            <a:ext cx="1335186" cy="40010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spc="0" normalizeH="0" baseline="0" dirty="0">
                <a:ln>
                  <a:noFill/>
                </a:ln>
                <a:solidFill>
                  <a:schemeClr val="tx2">
                    <a:lumMod val="10000"/>
                  </a:schemeClr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PVC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00BAB9E-5257-4A38-A79F-B9C3DD75B32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4136" y="304593"/>
            <a:ext cx="1269363" cy="470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7114518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val 21">
            <a:extLst>
              <a:ext uri="{FF2B5EF4-FFF2-40B4-BE49-F238E27FC236}">
                <a16:creationId xmlns:a16="http://schemas.microsoft.com/office/drawing/2014/main" id="{DA1E9A47-AD2E-FC43-A970-83CAB094459A}"/>
              </a:ext>
            </a:extLst>
          </p:cNvPr>
          <p:cNvSpPr/>
          <p:nvPr/>
        </p:nvSpPr>
        <p:spPr>
          <a:xfrm>
            <a:off x="3219872" y="926938"/>
            <a:ext cx="6329309" cy="6329309"/>
          </a:xfrm>
          <a:prstGeom prst="ellipse">
            <a:avLst/>
          </a:prstGeo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A631678E-E350-9C4B-9A0E-7A412D4AC56C}"/>
              </a:ext>
            </a:extLst>
          </p:cNvPr>
          <p:cNvSpPr/>
          <p:nvPr/>
        </p:nvSpPr>
        <p:spPr>
          <a:xfrm>
            <a:off x="3790767" y="2054322"/>
            <a:ext cx="2095130" cy="2095130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A18BA7C8-923E-774C-90EA-AFA92AC458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Μάθημα 2: Τι είναι τα πλαστικά; Μέρος 2ο</a:t>
            </a:r>
            <a:endParaRPr lang="en-GR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EAFCDF-69CB-CC46-B395-6B66724569D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l-GR" dirty="0" err="1"/>
              <a:t>ίδη</a:t>
            </a:r>
            <a:r>
              <a:rPr lang="el-GR" dirty="0"/>
              <a:t> πλαστικού</a:t>
            </a:r>
            <a:endParaRPr lang="en-GR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6969B68-2D88-314F-82AB-59754B32DB3B}"/>
              </a:ext>
            </a:extLst>
          </p:cNvPr>
          <p:cNvSpPr txBox="1"/>
          <p:nvPr/>
        </p:nvSpPr>
        <p:spPr>
          <a:xfrm>
            <a:off x="395289" y="2397183"/>
            <a:ext cx="2862816" cy="425962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sng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LDPE</a:t>
            </a:r>
          </a:p>
          <a:p>
            <a:pPr marL="0" marR="0" indent="0" algn="l" defTabSz="457200" rtl="0" fontAlgn="auto" latinLnBrk="0" hangingPunct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US" sz="1800" dirty="0">
              <a:solidFill>
                <a:schemeClr val="bg1"/>
              </a:solidFill>
            </a:endParaRPr>
          </a:p>
          <a:p>
            <a:r>
              <a:rPr lang="el-GR" sz="1800" dirty="0">
                <a:solidFill>
                  <a:schemeClr val="bg1"/>
                </a:solidFill>
              </a:rPr>
              <a:t>Πολυαιθυλένιο χαμηλής πυκνότητας</a:t>
            </a:r>
            <a:endParaRPr lang="en-GR" sz="1800" dirty="0">
              <a:solidFill>
                <a:schemeClr val="bg1"/>
              </a:solidFill>
            </a:endParaRPr>
          </a:p>
          <a:p>
            <a:pPr defTabSz="457200"/>
            <a:endParaRPr kumimoji="0" lang="el-GR" sz="1800" b="0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  <a:p>
            <a:pPr defTabSz="457200"/>
            <a:r>
              <a:rPr lang="el-GR" sz="1800" dirty="0">
                <a:solidFill>
                  <a:schemeClr val="bg1"/>
                </a:solidFill>
              </a:rPr>
              <a:t>ΠΑΡΑΔΕΙΓΜΑΤΑ</a:t>
            </a:r>
            <a:endParaRPr kumimoji="0" lang="el-GR" sz="1800" b="0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  <a:p>
            <a:pPr defTabSz="457200"/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sz="1800" dirty="0" err="1">
                <a:solidFill>
                  <a:schemeClr val="bg1"/>
                </a:solidFill>
              </a:rPr>
              <a:t>Αεροπλάστ</a:t>
            </a:r>
            <a:r>
              <a:rPr lang="el-GR" sz="1800" dirty="0">
                <a:solidFill>
                  <a:schemeClr val="bg1"/>
                </a:solidFill>
              </a:rPr>
              <a:t> (υλικό συσκευασίας με φυσαλίδες),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sz="1800" dirty="0">
                <a:solidFill>
                  <a:schemeClr val="bg1"/>
                </a:solidFill>
              </a:rPr>
              <a:t>μεμβράνες συσκευασίας,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sz="1800" dirty="0">
                <a:solidFill>
                  <a:schemeClr val="bg1"/>
                </a:solidFill>
              </a:rPr>
              <a:t>σακούλες σουπερμάρκετ,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sz="1800" dirty="0">
                <a:solidFill>
                  <a:schemeClr val="bg1"/>
                </a:solidFill>
              </a:rPr>
              <a:t>σακούλες σκουπιδιών</a:t>
            </a:r>
            <a:endParaRPr lang="en-GR" sz="1800" dirty="0">
              <a:solidFill>
                <a:schemeClr val="bg1"/>
              </a:solidFill>
            </a:endParaRPr>
          </a:p>
        </p:txBody>
      </p:sp>
      <p:pic>
        <p:nvPicPr>
          <p:cNvPr id="11" name="Picture 10" descr="A close up of a logo&#10;&#10;Description automatically generated">
            <a:extLst>
              <a:ext uri="{FF2B5EF4-FFF2-40B4-BE49-F238E27FC236}">
                <a16:creationId xmlns:a16="http://schemas.microsoft.com/office/drawing/2014/main" id="{2FC193A2-BDB1-3640-B9FB-9F292ADD81A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00769" y="2267312"/>
            <a:ext cx="1310640" cy="188214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C90A34E-A63A-457D-9584-8B45DE29B48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4136" y="304593"/>
            <a:ext cx="1269363" cy="470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3128165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val 21">
            <a:extLst>
              <a:ext uri="{FF2B5EF4-FFF2-40B4-BE49-F238E27FC236}">
                <a16:creationId xmlns:a16="http://schemas.microsoft.com/office/drawing/2014/main" id="{DA1E9A47-AD2E-FC43-A970-83CAB094459A}"/>
              </a:ext>
            </a:extLst>
          </p:cNvPr>
          <p:cNvSpPr/>
          <p:nvPr/>
        </p:nvSpPr>
        <p:spPr>
          <a:xfrm>
            <a:off x="3219872" y="926938"/>
            <a:ext cx="6329309" cy="6329309"/>
          </a:xfrm>
          <a:prstGeom prst="ellipse">
            <a:avLst/>
          </a:prstGeo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A631678E-E350-9C4B-9A0E-7A412D4AC56C}"/>
              </a:ext>
            </a:extLst>
          </p:cNvPr>
          <p:cNvSpPr/>
          <p:nvPr/>
        </p:nvSpPr>
        <p:spPr>
          <a:xfrm>
            <a:off x="3790767" y="2054322"/>
            <a:ext cx="2095130" cy="2095130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A18BA7C8-923E-774C-90EA-AFA92AC458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Μάθημα 2: Τι είναι τα πλαστικά; Μέρος 2ο</a:t>
            </a:r>
            <a:endParaRPr lang="en-GR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EAFCDF-69CB-CC46-B395-6B66724569D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l-GR" dirty="0" err="1"/>
              <a:t>ίδη</a:t>
            </a:r>
            <a:r>
              <a:rPr lang="el-GR" dirty="0"/>
              <a:t> πλαστικού</a:t>
            </a:r>
            <a:endParaRPr lang="en-GR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6969B68-2D88-314F-82AB-59754B32DB3B}"/>
              </a:ext>
            </a:extLst>
          </p:cNvPr>
          <p:cNvSpPr txBox="1"/>
          <p:nvPr/>
        </p:nvSpPr>
        <p:spPr>
          <a:xfrm>
            <a:off x="395289" y="2397183"/>
            <a:ext cx="2862816" cy="31516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sng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PP</a:t>
            </a:r>
          </a:p>
          <a:p>
            <a:pPr marL="0" marR="0" indent="0" algn="l" defTabSz="457200" rtl="0" fontAlgn="auto" latinLnBrk="0" hangingPunct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US" sz="1800" dirty="0">
              <a:solidFill>
                <a:schemeClr val="bg1"/>
              </a:solidFill>
            </a:endParaRPr>
          </a:p>
          <a:p>
            <a:pPr defTabSz="457200"/>
            <a:r>
              <a:rPr lang="el-GR" sz="1800" dirty="0">
                <a:solidFill>
                  <a:schemeClr val="bg1"/>
                </a:solidFill>
              </a:rPr>
              <a:t>Πολυπροπυλένιο</a:t>
            </a:r>
          </a:p>
          <a:p>
            <a:pPr defTabSz="457200"/>
            <a:endParaRPr lang="el-GR" sz="1800" dirty="0">
              <a:solidFill>
                <a:schemeClr val="bg1"/>
              </a:solidFill>
            </a:endParaRPr>
          </a:p>
          <a:p>
            <a:pPr defTabSz="457200"/>
            <a:r>
              <a:rPr lang="el-GR" sz="1800" dirty="0">
                <a:solidFill>
                  <a:schemeClr val="bg1"/>
                </a:solidFill>
              </a:rPr>
              <a:t>ΠΑΡΑΔΕΙΓΜΑΤΑ</a:t>
            </a:r>
            <a:endParaRPr lang="en-US" sz="1800" dirty="0">
              <a:solidFill>
                <a:schemeClr val="bg1"/>
              </a:solidFill>
            </a:endParaRPr>
          </a:p>
          <a:p>
            <a:pPr defTabSz="457200"/>
            <a:endParaRPr kumimoji="0" lang="el-GR" sz="1800" b="0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  <a:p>
            <a:pPr marL="285750" indent="-285750" defTabSz="457200">
              <a:buFont typeface="Arial" panose="020B0604020202020204" pitchFamily="34" charset="0"/>
              <a:buChar char="•"/>
            </a:pPr>
            <a:r>
              <a:rPr lang="el-GR" sz="1800" dirty="0">
                <a:solidFill>
                  <a:schemeClr val="bg1"/>
                </a:solidFill>
              </a:rPr>
              <a:t>Δοχεία τροφίμων και δίσκοι, </a:t>
            </a:r>
          </a:p>
          <a:p>
            <a:pPr marL="285750" indent="-285750" defTabSz="457200">
              <a:buFont typeface="Arial" panose="020B0604020202020204" pitchFamily="34" charset="0"/>
              <a:buChar char="•"/>
            </a:pPr>
            <a:r>
              <a:rPr lang="el-GR" sz="1800" dirty="0">
                <a:solidFill>
                  <a:schemeClr val="bg1"/>
                </a:solidFill>
              </a:rPr>
              <a:t>αναλώσιμα ποτήρια, </a:t>
            </a:r>
          </a:p>
          <a:p>
            <a:pPr marL="285750" indent="-285750" defTabSz="457200">
              <a:buFont typeface="Arial" panose="020B0604020202020204" pitchFamily="34" charset="0"/>
              <a:buChar char="•"/>
            </a:pPr>
            <a:r>
              <a:rPr lang="el-GR" sz="1800" dirty="0">
                <a:solidFill>
                  <a:schemeClr val="bg1"/>
                </a:solidFill>
              </a:rPr>
              <a:t>είδη συσκευασίας</a:t>
            </a:r>
            <a:endParaRPr lang="en-GR" sz="1800" dirty="0">
              <a:solidFill>
                <a:schemeClr val="bg1"/>
              </a:solidFill>
            </a:endParaRPr>
          </a:p>
          <a:p>
            <a:pPr defTabSz="457200"/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pic>
        <p:nvPicPr>
          <p:cNvPr id="11" name="Picture 10" descr="A close up of a logo&#10;&#10;Description automatically generated">
            <a:extLst>
              <a:ext uri="{FF2B5EF4-FFF2-40B4-BE49-F238E27FC236}">
                <a16:creationId xmlns:a16="http://schemas.microsoft.com/office/drawing/2014/main" id="{48F0E90E-E2C2-E648-A895-0BB549712D0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172852" y="2267312"/>
            <a:ext cx="1330960" cy="188214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D56EC59-46FF-4086-BBC0-DC54E8A9609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4136" y="304593"/>
            <a:ext cx="1269363" cy="470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4902802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val 21">
            <a:extLst>
              <a:ext uri="{FF2B5EF4-FFF2-40B4-BE49-F238E27FC236}">
                <a16:creationId xmlns:a16="http://schemas.microsoft.com/office/drawing/2014/main" id="{DA1E9A47-AD2E-FC43-A970-83CAB094459A}"/>
              </a:ext>
            </a:extLst>
          </p:cNvPr>
          <p:cNvSpPr/>
          <p:nvPr/>
        </p:nvSpPr>
        <p:spPr>
          <a:xfrm>
            <a:off x="3219872" y="926938"/>
            <a:ext cx="6329309" cy="6329309"/>
          </a:xfrm>
          <a:prstGeom prst="ellipse">
            <a:avLst/>
          </a:prstGeo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A631678E-E350-9C4B-9A0E-7A412D4AC56C}"/>
              </a:ext>
            </a:extLst>
          </p:cNvPr>
          <p:cNvSpPr/>
          <p:nvPr/>
        </p:nvSpPr>
        <p:spPr>
          <a:xfrm>
            <a:off x="3790767" y="2054322"/>
            <a:ext cx="2095130" cy="2095130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A18BA7C8-923E-774C-90EA-AFA92AC458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Μάθημα 2: Τι είναι τα πλαστικά; Μέρος 2ο</a:t>
            </a:r>
            <a:endParaRPr lang="en-GR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EAFCDF-69CB-CC46-B395-6B66724569D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l-GR" dirty="0" err="1"/>
              <a:t>ίδη</a:t>
            </a:r>
            <a:r>
              <a:rPr lang="el-GR" dirty="0"/>
              <a:t> πλαστικού</a:t>
            </a:r>
            <a:endParaRPr lang="en-GR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6969B68-2D88-314F-82AB-59754B32DB3B}"/>
              </a:ext>
            </a:extLst>
          </p:cNvPr>
          <p:cNvSpPr txBox="1"/>
          <p:nvPr/>
        </p:nvSpPr>
        <p:spPr>
          <a:xfrm>
            <a:off x="395289" y="2397183"/>
            <a:ext cx="2862816" cy="287463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2800" b="1" u="sng" dirty="0">
                <a:solidFill>
                  <a:schemeClr val="bg1"/>
                </a:solidFill>
              </a:rPr>
              <a:t>PS</a:t>
            </a:r>
            <a:endParaRPr kumimoji="0" lang="en-US" sz="2800" b="1" i="0" u="sng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  <a:p>
            <a:pPr marL="0" marR="0" indent="0" algn="l" defTabSz="457200" rtl="0" fontAlgn="auto" latinLnBrk="0" hangingPunct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US" sz="1800" dirty="0">
              <a:solidFill>
                <a:schemeClr val="bg1"/>
              </a:solidFill>
            </a:endParaRPr>
          </a:p>
          <a:p>
            <a:pPr defTabSz="457200"/>
            <a:r>
              <a:rPr lang="el-GR" sz="1800" dirty="0" err="1">
                <a:solidFill>
                  <a:schemeClr val="bg1"/>
                </a:solidFill>
              </a:rPr>
              <a:t>Πολυστυρένιο</a:t>
            </a:r>
            <a:endParaRPr lang="el-GR" sz="1800" dirty="0">
              <a:solidFill>
                <a:schemeClr val="bg1"/>
              </a:solidFill>
            </a:endParaRPr>
          </a:p>
          <a:p>
            <a:pPr defTabSz="457200"/>
            <a:endParaRPr lang="el-GR" sz="1800" dirty="0">
              <a:solidFill>
                <a:schemeClr val="bg1"/>
              </a:solidFill>
            </a:endParaRPr>
          </a:p>
          <a:p>
            <a:pPr defTabSz="457200"/>
            <a:r>
              <a:rPr lang="el-GR" sz="1800" dirty="0">
                <a:solidFill>
                  <a:schemeClr val="bg1"/>
                </a:solidFill>
              </a:rPr>
              <a:t>ΠΑΡΑΔΕΙΓΜΑΤΑ</a:t>
            </a:r>
            <a:endParaRPr lang="en-US" sz="1800" dirty="0">
              <a:solidFill>
                <a:schemeClr val="bg1"/>
              </a:solidFill>
            </a:endParaRPr>
          </a:p>
          <a:p>
            <a:pPr defTabSz="457200"/>
            <a:endParaRPr kumimoji="0" lang="el-GR" sz="1800" b="0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  <a:p>
            <a:pPr marL="285750" indent="-285750" defTabSz="457200">
              <a:buFont typeface="Arial" panose="020B0604020202020204" pitchFamily="34" charset="0"/>
              <a:buChar char="•"/>
            </a:pPr>
            <a:r>
              <a:rPr lang="el-GR" sz="1800" dirty="0">
                <a:solidFill>
                  <a:schemeClr val="bg1"/>
                </a:solidFill>
              </a:rPr>
              <a:t>Δοχεία τροφίμων και δίσκοι, </a:t>
            </a:r>
          </a:p>
          <a:p>
            <a:pPr marL="285750" indent="-285750" defTabSz="457200">
              <a:buFont typeface="Arial" panose="020B0604020202020204" pitchFamily="34" charset="0"/>
              <a:buChar char="•"/>
            </a:pPr>
            <a:r>
              <a:rPr lang="el-GR" sz="1800" dirty="0">
                <a:solidFill>
                  <a:schemeClr val="bg1"/>
                </a:solidFill>
              </a:rPr>
              <a:t>αναλώσιμα ποτήρια, </a:t>
            </a:r>
          </a:p>
          <a:p>
            <a:pPr marL="285750" indent="-285750" defTabSz="457200">
              <a:buFont typeface="Arial" panose="020B0604020202020204" pitchFamily="34" charset="0"/>
              <a:buChar char="•"/>
            </a:pPr>
            <a:r>
              <a:rPr lang="el-GR" sz="1800" dirty="0">
                <a:solidFill>
                  <a:schemeClr val="bg1"/>
                </a:solidFill>
              </a:rPr>
              <a:t>είδη συσκευασίας</a:t>
            </a:r>
            <a:endParaRPr lang="en-GR" sz="1800" dirty="0">
              <a:solidFill>
                <a:schemeClr val="bg1"/>
              </a:solidFill>
            </a:endParaRPr>
          </a:p>
        </p:txBody>
      </p:sp>
      <p:pic>
        <p:nvPicPr>
          <p:cNvPr id="11" name="Picture 10" descr="A close up of a logo&#10;&#10;Description automatically generated">
            <a:extLst>
              <a:ext uri="{FF2B5EF4-FFF2-40B4-BE49-F238E27FC236}">
                <a16:creationId xmlns:a16="http://schemas.microsoft.com/office/drawing/2014/main" id="{0CB2B074-B26D-8C4E-893C-BB17A6044F5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193172" y="2267312"/>
            <a:ext cx="1310640" cy="188214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5B417EC-1576-4F22-9332-8CC4082F4DB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4136" y="304593"/>
            <a:ext cx="1269363" cy="470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8737440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val 21">
            <a:extLst>
              <a:ext uri="{FF2B5EF4-FFF2-40B4-BE49-F238E27FC236}">
                <a16:creationId xmlns:a16="http://schemas.microsoft.com/office/drawing/2014/main" id="{DA1E9A47-AD2E-FC43-A970-83CAB094459A}"/>
              </a:ext>
            </a:extLst>
          </p:cNvPr>
          <p:cNvSpPr/>
          <p:nvPr/>
        </p:nvSpPr>
        <p:spPr>
          <a:xfrm>
            <a:off x="3219872" y="926938"/>
            <a:ext cx="6329309" cy="6329309"/>
          </a:xfrm>
          <a:prstGeom prst="ellipse">
            <a:avLst/>
          </a:prstGeo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A631678E-E350-9C4B-9A0E-7A412D4AC56C}"/>
              </a:ext>
            </a:extLst>
          </p:cNvPr>
          <p:cNvSpPr/>
          <p:nvPr/>
        </p:nvSpPr>
        <p:spPr>
          <a:xfrm>
            <a:off x="3790767" y="2054322"/>
            <a:ext cx="2095130" cy="2095130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A18BA7C8-923E-774C-90EA-AFA92AC458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Μάθημα 2: Τι είναι τα πλαστικά; Μέρος 2ο</a:t>
            </a:r>
            <a:endParaRPr lang="en-GR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EAFCDF-69CB-CC46-B395-6B66724569D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l-GR" dirty="0" err="1"/>
              <a:t>ίδη</a:t>
            </a:r>
            <a:r>
              <a:rPr lang="el-GR" dirty="0"/>
              <a:t> πλαστικού</a:t>
            </a:r>
            <a:endParaRPr lang="en-GR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6969B68-2D88-314F-82AB-59754B32DB3B}"/>
              </a:ext>
            </a:extLst>
          </p:cNvPr>
          <p:cNvSpPr txBox="1"/>
          <p:nvPr/>
        </p:nvSpPr>
        <p:spPr>
          <a:xfrm>
            <a:off x="395289" y="2397183"/>
            <a:ext cx="2392955" cy="342862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2800" b="1" u="sng" dirty="0" err="1">
                <a:solidFill>
                  <a:schemeClr val="bg1"/>
                </a:solidFill>
              </a:rPr>
              <a:t>Ά</a:t>
            </a:r>
            <a:r>
              <a:rPr lang="el-GR" sz="2800" b="1" u="sng" dirty="0" err="1">
                <a:solidFill>
                  <a:schemeClr val="bg1"/>
                </a:solidFill>
              </a:rPr>
              <a:t>λλα</a:t>
            </a:r>
            <a:endParaRPr kumimoji="0" lang="en-US" sz="2800" b="1" i="0" u="sng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  <a:p>
            <a:pPr marL="0" marR="0" indent="0" algn="l" defTabSz="457200" rtl="0" fontAlgn="auto" latinLnBrk="0" hangingPunct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US" sz="1800" dirty="0">
              <a:solidFill>
                <a:schemeClr val="bg1"/>
              </a:solidFill>
            </a:endParaRPr>
          </a:p>
          <a:p>
            <a:pPr defTabSz="457200"/>
            <a:r>
              <a:rPr lang="el-GR" sz="1800" dirty="0" err="1">
                <a:solidFill>
                  <a:schemeClr val="bg1"/>
                </a:solidFill>
              </a:rPr>
              <a:t>Πολυανθρακικό</a:t>
            </a:r>
            <a:endParaRPr lang="el-GR" sz="1800" dirty="0">
              <a:solidFill>
                <a:schemeClr val="bg1"/>
              </a:solidFill>
            </a:endParaRPr>
          </a:p>
          <a:p>
            <a:pPr defTabSz="457200"/>
            <a:endParaRPr lang="el-GR" sz="1800" dirty="0">
              <a:solidFill>
                <a:schemeClr val="bg1"/>
              </a:solidFill>
            </a:endParaRPr>
          </a:p>
          <a:p>
            <a:pPr defTabSz="457200"/>
            <a:r>
              <a:rPr lang="el-GR" sz="1800" dirty="0">
                <a:solidFill>
                  <a:schemeClr val="bg1"/>
                </a:solidFill>
              </a:rPr>
              <a:t>ΠΑΡΑΔΕΙΓΜΑΤΑ</a:t>
            </a:r>
          </a:p>
          <a:p>
            <a:pPr defTabSz="457200"/>
            <a:endParaRPr lang="el-GR" sz="1800" dirty="0">
              <a:solidFill>
                <a:schemeClr val="bg1"/>
              </a:solidFill>
            </a:endParaRPr>
          </a:p>
          <a:p>
            <a:pPr marL="285750" indent="-285750" defTabSz="457200">
              <a:buFont typeface="Arial" panose="020B0604020202020204" pitchFamily="34" charset="0"/>
              <a:buChar char="•"/>
            </a:pPr>
            <a:r>
              <a:rPr lang="el-GR" sz="1800" dirty="0">
                <a:solidFill>
                  <a:schemeClr val="bg1"/>
                </a:solidFill>
              </a:rPr>
              <a:t>Νάιλον, </a:t>
            </a:r>
          </a:p>
          <a:p>
            <a:pPr marL="285750" indent="-285750" defTabSz="457200">
              <a:buFont typeface="Arial" panose="020B0604020202020204" pitchFamily="34" charset="0"/>
              <a:buChar char="•"/>
            </a:pPr>
            <a:r>
              <a:rPr lang="el-GR" sz="1800" dirty="0">
                <a:solidFill>
                  <a:schemeClr val="bg1"/>
                </a:solidFill>
              </a:rPr>
              <a:t>ποτήρια, </a:t>
            </a:r>
          </a:p>
          <a:p>
            <a:pPr marL="285750" indent="-285750" defTabSz="457200">
              <a:buFont typeface="Arial" panose="020B0604020202020204" pitchFamily="34" charset="0"/>
              <a:buChar char="•"/>
            </a:pPr>
            <a:r>
              <a:rPr lang="el-GR" sz="1800" dirty="0">
                <a:solidFill>
                  <a:schemeClr val="bg1"/>
                </a:solidFill>
              </a:rPr>
              <a:t>μπουκάλια, </a:t>
            </a:r>
          </a:p>
          <a:p>
            <a:pPr marL="285750" indent="-285750" defTabSz="457200">
              <a:buFont typeface="Arial" panose="020B0604020202020204" pitchFamily="34" charset="0"/>
              <a:buChar char="•"/>
            </a:pPr>
            <a:r>
              <a:rPr lang="el-GR" sz="1800" dirty="0">
                <a:solidFill>
                  <a:schemeClr val="bg1"/>
                </a:solidFill>
              </a:rPr>
              <a:t>οικοδομικά υλικά, </a:t>
            </a:r>
          </a:p>
          <a:p>
            <a:pPr marL="285750" indent="-285750" defTabSz="457200">
              <a:buFont typeface="Arial" panose="020B0604020202020204" pitchFamily="34" charset="0"/>
              <a:buChar char="•"/>
            </a:pPr>
            <a:r>
              <a:rPr lang="el-GR" sz="1800" dirty="0">
                <a:solidFill>
                  <a:schemeClr val="bg1"/>
                </a:solidFill>
              </a:rPr>
              <a:t>συνθετικά υφάσματα</a:t>
            </a:r>
            <a:r>
              <a:rPr lang="en-GR" sz="1800" dirty="0">
                <a:solidFill>
                  <a:schemeClr val="bg1"/>
                </a:solidFill>
              </a:rPr>
              <a:t> </a:t>
            </a: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pic>
        <p:nvPicPr>
          <p:cNvPr id="8" name="Picture 7" descr="A close up of a logo&#10;&#10;Description automatically generated">
            <a:extLst>
              <a:ext uri="{FF2B5EF4-FFF2-40B4-BE49-F238E27FC236}">
                <a16:creationId xmlns:a16="http://schemas.microsoft.com/office/drawing/2014/main" id="{7E745515-7AC6-0F4A-9C26-1E6F8DD5B9F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28961" y="2267312"/>
            <a:ext cx="1415002" cy="188214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8A788CD-296F-4CE4-AB7F-86C241E0599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4136" y="304593"/>
            <a:ext cx="1269363" cy="470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9108109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Office Theme">
  <a:themeElements>
    <a:clrScheme name="Encounter Edu 1">
      <a:dk1>
        <a:srgbClr val="FFFFFF"/>
      </a:dk1>
      <a:lt1>
        <a:srgbClr val="091932"/>
      </a:lt1>
      <a:dk2>
        <a:srgbClr val="EFF0EF"/>
      </a:dk2>
      <a:lt2>
        <a:srgbClr val="091932"/>
      </a:lt2>
      <a:accent1>
        <a:srgbClr val="6EBEAF"/>
      </a:accent1>
      <a:accent2>
        <a:srgbClr val="6BD0D4"/>
      </a:accent2>
      <a:accent3>
        <a:srgbClr val="F2D049"/>
      </a:accent3>
      <a:accent4>
        <a:srgbClr val="F05349"/>
      </a:accent4>
      <a:accent5>
        <a:srgbClr val="007CAF"/>
      </a:accent5>
      <a:accent6>
        <a:srgbClr val="03462A"/>
      </a:accent6>
      <a:hlink>
        <a:srgbClr val="005F89"/>
      </a:hlink>
      <a:folHlink>
        <a:srgbClr val="00FFFF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6CD1D4"/>
        </a:solidFill>
        <a:ln w="12700" cap="flat">
          <a:noFill/>
          <a:miter lim="400000"/>
        </a:ln>
        <a:effectLst/>
      </a:spPr>
      <a:bodyPr wrap="square" lIns="25400" tIns="25400" rIns="25400" bIns="25400" numCol="1" anchor="ctr">
        <a:noAutofit/>
      </a:bodyPr>
      <a:lstStyle>
        <a:defPPr algn="ctr" defTabSz="292100">
          <a:defRPr sz="1100">
            <a:solidFill>
              <a:srgbClr val="FFFFFF"/>
            </a:solidFill>
            <a:latin typeface="Helvetica Neue Medium"/>
            <a:ea typeface="Helvetica Neue Medium"/>
            <a:cs typeface="Helvetica Neue Medium"/>
            <a:sym typeface="Helvetica Neue Medium"/>
          </a:defRPr>
        </a:defPPr>
      </a:lst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464646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 Them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0F0F0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464646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464646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Flow_SignoffStatus xmlns="764ce334-4dea-4cda-96fd-5a46cc3154a2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DF3CADEC272EC47A0E7F131D361E962" ma:contentTypeVersion="14" ma:contentTypeDescription="Create a new document." ma:contentTypeScope="" ma:versionID="24c81d447bc6b5ac67cf067a27a97405">
  <xsd:schema xmlns:xsd="http://www.w3.org/2001/XMLSchema" xmlns:xs="http://www.w3.org/2001/XMLSchema" xmlns:p="http://schemas.microsoft.com/office/2006/metadata/properties" xmlns:ns2="764ce334-4dea-4cda-96fd-5a46cc3154a2" xmlns:ns3="edf7c51f-8958-4cb5-b692-975806f17f35" targetNamespace="http://schemas.microsoft.com/office/2006/metadata/properties" ma:root="true" ma:fieldsID="8a54389f68091cd9c711130033bfa7a4" ns2:_="" ns3:_="">
    <xsd:import namespace="764ce334-4dea-4cda-96fd-5a46cc3154a2"/>
    <xsd:import namespace="edf7c51f-8958-4cb5-b692-975806f17f3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_Flow_SignoffStatus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64ce334-4dea-4cda-96fd-5a46cc3154a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_Flow_SignoffStatus" ma:index="20" nillable="true" ma:displayName="Sign-off status" ma:internalName="Sign_x002d_off_x0020_status">
      <xsd:simpleType>
        <xsd:restriction base="dms:Text"/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df7c51f-8958-4cb5-b692-975806f17f35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CF67BC1-C785-43D6-A732-23A0375489F7}">
  <ds:schemaRefs>
    <ds:schemaRef ds:uri="http://purl.org/dc/terms/"/>
    <ds:schemaRef ds:uri="http://purl.org/dc/elements/1.1/"/>
    <ds:schemaRef ds:uri="http://schemas.microsoft.com/office/2006/documentManagement/types"/>
    <ds:schemaRef ds:uri="7dd0c2b8-7301-49b5-921e-ab84ec4c20a5"/>
    <ds:schemaRef ds:uri="http://schemas.microsoft.com/office/2006/metadata/properties"/>
    <ds:schemaRef ds:uri="http://purl.org/dc/dcmitype/"/>
    <ds:schemaRef ds:uri="http://www.w3.org/XML/1998/namespace"/>
    <ds:schemaRef ds:uri="http://schemas.microsoft.com/office/infopath/2007/PartnerControls"/>
    <ds:schemaRef ds:uri="http://schemas.openxmlformats.org/package/2006/metadata/core-properties"/>
    <ds:schemaRef ds:uri="8dd429a2-b850-4aa5-85c2-8487e2b197cf"/>
  </ds:schemaRefs>
</ds:datastoreItem>
</file>

<file path=customXml/itemProps2.xml><?xml version="1.0" encoding="utf-8"?>
<ds:datastoreItem xmlns:ds="http://schemas.openxmlformats.org/officeDocument/2006/customXml" ds:itemID="{3E63C3E3-A68C-4FC0-9319-C0FD3393C98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FE14EF1-2667-4644-8A2B-F661877789C8}"/>
</file>

<file path=docProps/app.xml><?xml version="1.0" encoding="utf-8"?>
<Properties xmlns="http://schemas.openxmlformats.org/officeDocument/2006/extended-properties" xmlns:vt="http://schemas.openxmlformats.org/officeDocument/2006/docPropsVTypes">
  <TotalTime>2314</TotalTime>
  <Words>820</Words>
  <Application>Microsoft Macintosh PowerPoint</Application>
  <PresentationFormat>On-screen Show (4:3)</PresentationFormat>
  <Paragraphs>169</Paragraphs>
  <Slides>21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7" baseType="lpstr">
      <vt:lpstr>Arial</vt:lpstr>
      <vt:lpstr>Calibri</vt:lpstr>
      <vt:lpstr>Calibri Light</vt:lpstr>
      <vt:lpstr>Century Gothic</vt:lpstr>
      <vt:lpstr>Helvetica Neue Medium</vt:lpstr>
      <vt:lpstr>Office Theme</vt:lpstr>
      <vt:lpstr>PowerPoint Presentation</vt:lpstr>
      <vt:lpstr>Μάθημα 2: Τι είναι τα πλαστικά; Μέρος 2ο</vt:lpstr>
      <vt:lpstr>Μάθημα 2: Τι είναι τα πλαστικά; Μέρος 2ο</vt:lpstr>
      <vt:lpstr>Μάθημα 2: Τι είναι τα πλαστικά; Μέρος 2ο</vt:lpstr>
      <vt:lpstr>Μάθημα 2: Τι είναι τα πλαστικά; Μέρος 2ο</vt:lpstr>
      <vt:lpstr>Μάθημα 2: Τι είναι τα πλαστικά; Μέρος 2ο</vt:lpstr>
      <vt:lpstr>Μάθημα 2: Τι είναι τα πλαστικά; Μέρος 2ο</vt:lpstr>
      <vt:lpstr>Μάθημα 2: Τι είναι τα πλαστικά; Μέρος 2ο</vt:lpstr>
      <vt:lpstr>Μάθημα 2: Τι είναι τα πλαστικά; Μέρος 2ο</vt:lpstr>
      <vt:lpstr>Μάθημα 2: Τι είναι τα πλαστικά; Μέρος 2ο</vt:lpstr>
      <vt:lpstr>Μάθημα 2: Τι είναι τα πλαστικά; Μέρος 2ο</vt:lpstr>
      <vt:lpstr>Μάθημα 2: Τι είναι τα πλαστικά; Μέρος 2ο</vt:lpstr>
      <vt:lpstr>Μάθημα 2: Τι είναι τα πλαστικά; Μέρος 2ο</vt:lpstr>
      <vt:lpstr>Μάθημα 2: Τι είναι τα πλαστικά; Μέρος 2ο</vt:lpstr>
      <vt:lpstr>Μάθημα 2: Τι είναι τα πλαστικά; Μέρος 2ο</vt:lpstr>
      <vt:lpstr>Μάθημα 2: Τι είναι τα πλαστικά; Μέρος 2ο</vt:lpstr>
      <vt:lpstr>Μάθημα 2: Τι είναι τα πλαστικά; Μέρος 2ο</vt:lpstr>
      <vt:lpstr>Μάθημα 2: Τι είναι τα πλαστικά; Μέρος 2ο</vt:lpstr>
      <vt:lpstr>Μάθημα 2: Τι είναι τα πλαστικά; Μέρος 2ο</vt:lpstr>
      <vt:lpstr>Μάθημα 2: Τι είναι τα πλαστικά; Μέρος 2ο</vt:lpstr>
      <vt:lpstr>Μάθημα 2: Τι είναι τα πλαστικά; Μέρος 2ο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Leonidas Kapralos</cp:lastModifiedBy>
  <cp:revision>136</cp:revision>
  <cp:lastPrinted>2018-10-15T11:47:29Z</cp:lastPrinted>
  <dcterms:modified xsi:type="dcterms:W3CDTF">2021-03-18T17:28:46Z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0x0101008DF3CADEC272EC47A0E7F131D361E962</vt:lpwstr>
  </property>
</Properties>
</file>