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1pPr>
    <a:lvl2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2pPr>
    <a:lvl3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3pPr>
    <a:lvl4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4pPr>
    <a:lvl5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5pPr>
    <a:lvl6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6pPr>
    <a:lvl7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7pPr>
    <a:lvl8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8pPr>
    <a:lvl9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Century Gothic"/>
        <a:ea typeface="Century Gothic"/>
        <a:cs typeface="Century Gothic"/>
        <a:sym typeface="Century Gothic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D4E8E3"/>
          </a:solidFill>
        </a:fill>
      </a:tcStyle>
    </a:wholeTbl>
    <a:band2H>
      <a:tcTxStyle/>
      <a:tcStyle>
        <a:tcBdr/>
        <a:fill>
          <a:solidFill>
            <a:srgbClr val="EAF4F2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381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381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AEECE"/>
          </a:solidFill>
        </a:fill>
      </a:tcStyle>
    </a:wholeTbl>
    <a:band2H>
      <a:tcTxStyle/>
      <a:tcStyle>
        <a:tcBdr/>
        <a:fill>
          <a:solidFill>
            <a:srgbClr val="FCF6E8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381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381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CACECB"/>
          </a:solidFill>
        </a:fill>
      </a:tcStyle>
    </a:wholeTbl>
    <a:band2H>
      <a:tcTxStyle/>
      <a:tcStyle>
        <a:tcBdr/>
        <a:fill>
          <a:solidFill>
            <a:srgbClr val="E6E8E7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381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381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091932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91932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38100" cap="flat">
              <a:solidFill>
                <a:srgbClr val="091932"/>
              </a:solidFill>
              <a:prstDash val="solid"/>
              <a:round/>
            </a:ln>
          </a:top>
          <a:bottom>
            <a:ln w="127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091932"/>
      </a:tcTxStyle>
      <a:tcStyle>
        <a:tcBdr>
          <a:left>
            <a:ln w="12700" cap="flat">
              <a:solidFill>
                <a:srgbClr val="091932"/>
              </a:solidFill>
              <a:prstDash val="solid"/>
              <a:round/>
            </a:ln>
          </a:left>
          <a:right>
            <a:ln w="12700" cap="flat">
              <a:solidFill>
                <a:srgbClr val="091932"/>
              </a:solidFill>
              <a:prstDash val="solid"/>
              <a:round/>
            </a:ln>
          </a:right>
          <a:top>
            <a:ln w="12700" cap="flat">
              <a:solidFill>
                <a:srgbClr val="091932"/>
              </a:solidFill>
              <a:prstDash val="solid"/>
              <a:round/>
            </a:ln>
          </a:top>
          <a:bottom>
            <a:ln w="38100" cap="flat">
              <a:solidFill>
                <a:srgbClr val="091932"/>
              </a:solidFill>
              <a:prstDash val="solid"/>
              <a:round/>
            </a:ln>
          </a:bottom>
          <a:insideH>
            <a:ln w="12700" cap="flat">
              <a:solidFill>
                <a:srgbClr val="091932"/>
              </a:solidFill>
              <a:prstDash val="solid"/>
              <a:round/>
            </a:ln>
          </a:insideH>
          <a:insideV>
            <a:ln w="12700" cap="flat">
              <a:solidFill>
                <a:srgbClr val="091932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7" name="Shape 47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228600" defTabSz="914034" latinLnBrk="0">
      <a:defRPr sz="1200">
        <a:latin typeface="+mj-lt"/>
        <a:ea typeface="+mj-ea"/>
        <a:cs typeface="+mj-cs"/>
        <a:sym typeface="Calibri"/>
      </a:defRPr>
    </a:lvl2pPr>
    <a:lvl3pPr indent="457200" defTabSz="914034" latinLnBrk="0">
      <a:defRPr sz="1200">
        <a:latin typeface="+mj-lt"/>
        <a:ea typeface="+mj-ea"/>
        <a:cs typeface="+mj-cs"/>
        <a:sym typeface="Calibri"/>
      </a:defRPr>
    </a:lvl3pPr>
    <a:lvl4pPr indent="685800" defTabSz="914034" latinLnBrk="0">
      <a:defRPr sz="1200">
        <a:latin typeface="+mj-lt"/>
        <a:ea typeface="+mj-ea"/>
        <a:cs typeface="+mj-cs"/>
        <a:sym typeface="Calibri"/>
      </a:defRPr>
    </a:lvl4pPr>
    <a:lvl5pPr indent="914400" defTabSz="914034" latinLnBrk="0">
      <a:defRPr sz="1200">
        <a:latin typeface="+mj-lt"/>
        <a:ea typeface="+mj-ea"/>
        <a:cs typeface="+mj-cs"/>
        <a:sym typeface="Calibri"/>
      </a:defRPr>
    </a:lvl5pPr>
    <a:lvl6pPr indent="1143000" defTabSz="914034" latinLnBrk="0">
      <a:defRPr sz="1200">
        <a:latin typeface="+mj-lt"/>
        <a:ea typeface="+mj-ea"/>
        <a:cs typeface="+mj-cs"/>
        <a:sym typeface="Calibri"/>
      </a:defRPr>
    </a:lvl6pPr>
    <a:lvl7pPr indent="1371600" defTabSz="914034" latinLnBrk="0">
      <a:defRPr sz="1200">
        <a:latin typeface="+mj-lt"/>
        <a:ea typeface="+mj-ea"/>
        <a:cs typeface="+mj-cs"/>
        <a:sym typeface="Calibri"/>
      </a:defRPr>
    </a:lvl7pPr>
    <a:lvl8pPr indent="1600200" defTabSz="914034" latinLnBrk="0">
      <a:defRPr sz="1200">
        <a:latin typeface="+mj-lt"/>
        <a:ea typeface="+mj-ea"/>
        <a:cs typeface="+mj-cs"/>
        <a:sym typeface="Calibri"/>
      </a:defRPr>
    </a:lvl8pPr>
    <a:lvl9pPr indent="18288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image" Target="../media/image2.pn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"/>
          <p:cNvSpPr/>
          <p:nvPr/>
        </p:nvSpPr>
        <p:spPr>
          <a:xfrm>
            <a:off x="2783231" y="-1718922"/>
            <a:ext cx="7701158" cy="7701158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57200">
              <a:defRPr sz="18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12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3" name="Picture 15" descr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3368" y="360916"/>
            <a:ext cx="381967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36188" y="3551971"/>
            <a:ext cx="2373456" cy="3346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  <a:lvl2pPr>
              <a:buFontTx/>
              <a:defRPr sz="1800">
                <a:solidFill>
                  <a:srgbClr val="FFFFFF"/>
                </a:solidFill>
              </a:defRPr>
            </a:lvl2pPr>
            <a:lvl3pPr>
              <a:buFontTx/>
              <a:defRPr sz="1800">
                <a:solidFill>
                  <a:srgbClr val="FFFFFF"/>
                </a:solidFill>
              </a:defRPr>
            </a:lvl3pPr>
            <a:lvl4pPr>
              <a:buFontTx/>
              <a:defRPr sz="1800">
                <a:solidFill>
                  <a:srgbClr val="FFFFFF"/>
                </a:solidFill>
              </a:defRPr>
            </a:lvl4pPr>
            <a:lvl5pPr>
              <a:buFontTx/>
              <a:defRPr sz="1800">
                <a:solidFill>
                  <a:srgbClr val="FFFFFF"/>
                </a:solidFill>
              </a:defRPr>
            </a:lvl5pPr>
          </a:lstStyle>
          <a:p>
            <a:r>
              <a:t>Lesson number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" name="Text Placeholder 19"/>
          <p:cNvSpPr>
            <a:spLocks noGrp="1"/>
          </p:cNvSpPr>
          <p:nvPr>
            <p:ph type="body" sz="quarter" idx="21" hasCustomPrompt="1"/>
          </p:nvPr>
        </p:nvSpPr>
        <p:spPr>
          <a:xfrm>
            <a:off x="318919" y="3748389"/>
            <a:ext cx="3368676" cy="2112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3700"/>
              </a:lnSpc>
              <a:spcBef>
                <a:spcPts val="0"/>
              </a:spcBef>
              <a:buSzTx/>
              <a:buFontTx/>
              <a:buNone/>
              <a:defRPr sz="3400">
                <a:solidFill>
                  <a:srgbClr val="FFFFFF"/>
                </a:solidFill>
              </a:defRPr>
            </a:lvl1pPr>
          </a:lstStyle>
          <a:p>
            <a:r>
              <a:t>Lesson Title</a:t>
            </a:r>
          </a:p>
        </p:txBody>
      </p:sp>
      <p:sp>
        <p:nvSpPr>
          <p:cNvPr id="16" name="Text Placeholder 23"/>
          <p:cNvSpPr>
            <a:spLocks noGrp="1"/>
          </p:cNvSpPr>
          <p:nvPr>
            <p:ph type="body" sz="quarter" idx="22" hasCustomPrompt="1"/>
          </p:nvPr>
        </p:nvSpPr>
        <p:spPr>
          <a:xfrm>
            <a:off x="400439" y="298557"/>
            <a:ext cx="1477611" cy="292537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defTabSz="758951">
              <a:spcBef>
                <a:spcPts val="800"/>
              </a:spcBef>
              <a:buSzTx/>
              <a:buFontTx/>
              <a:buNone/>
              <a:defRPr sz="1328">
                <a:solidFill>
                  <a:srgbClr val="FFFFFF"/>
                </a:solidFill>
              </a:defRPr>
            </a:lvl1pPr>
          </a:lstStyle>
          <a:p>
            <a:r>
              <a:t>Title</a:t>
            </a:r>
          </a:p>
        </p:txBody>
      </p:sp>
      <p:sp>
        <p:nvSpPr>
          <p:cNvPr id="17" name="Text Placeholder 53"/>
          <p:cNvSpPr>
            <a:spLocks noGrp="1"/>
          </p:cNvSpPr>
          <p:nvPr>
            <p:ph type="body" sz="quarter" idx="23" hasCustomPrompt="1"/>
          </p:nvPr>
        </p:nvSpPr>
        <p:spPr>
          <a:xfrm>
            <a:off x="400867" y="651020"/>
            <a:ext cx="1013970" cy="156984"/>
          </a:xfrm>
          <a:prstGeom prst="rect">
            <a:avLst/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defTabSz="502920">
              <a:spcBef>
                <a:spcPts val="500"/>
              </a:spcBef>
              <a:buSzTx/>
              <a:buFontTx/>
              <a:buNone/>
              <a:defRPr sz="440">
                <a:solidFill>
                  <a:srgbClr val="FFFFFF"/>
                </a:solidFill>
              </a:defRPr>
            </a:lvl1pPr>
          </a:lstStyle>
          <a:p>
            <a:r>
              <a:t>Subject | Ages</a:t>
            </a:r>
          </a:p>
        </p:txBody>
      </p:sp>
      <p:sp>
        <p:nvSpPr>
          <p:cNvPr id="18" name="Vertical Text Placehold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7557024" y="6237287"/>
            <a:ext cx="249527" cy="431801"/>
          </a:xfrm>
          <a:prstGeom prst="rect">
            <a:avLst/>
          </a:prstGeom>
        </p:spPr>
        <p:txBody>
          <a:bodyPr vert="eaVert" anchor="ctr">
            <a:normAutofit/>
          </a:bodyPr>
          <a:lstStyle>
            <a:lvl1pPr marL="0" indent="0" algn="ctr">
              <a:buSzTx/>
              <a:buFontTx/>
              <a:buNone/>
              <a:defRPr sz="800">
                <a:solidFill>
                  <a:srgbClr val="FFFFFF"/>
                </a:solidFill>
              </a:defRPr>
            </a:lvl1pPr>
          </a:lstStyle>
          <a:p>
            <a:r>
              <a:t>Space</a:t>
            </a:r>
          </a:p>
        </p:txBody>
      </p:sp>
      <p:sp>
        <p:nvSpPr>
          <p:cNvPr id="19" name="Vertical Text Placehold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6211873" y="6237287"/>
            <a:ext cx="249528" cy="431801"/>
          </a:xfrm>
          <a:prstGeom prst="rect">
            <a:avLst/>
          </a:prstGeom>
        </p:spPr>
        <p:txBody>
          <a:bodyPr vert="eaVert" anchor="ctr">
            <a:normAutofit/>
          </a:bodyPr>
          <a:lstStyle>
            <a:lvl1pPr marL="0" indent="0" algn="ctr">
              <a:buSzTx/>
              <a:buFontTx/>
              <a:buNone/>
              <a:defRPr sz="800">
                <a:solidFill>
                  <a:srgbClr val="FFFFFF"/>
                </a:solidFill>
              </a:defRPr>
            </a:lvl1pPr>
          </a:lstStyle>
          <a:p>
            <a:r>
              <a:t>Space</a:t>
            </a:r>
          </a:p>
        </p:txBody>
      </p:sp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28"/>
          <p:cNvSpPr/>
          <p:nvPr/>
        </p:nvSpPr>
        <p:spPr>
          <a:xfrm>
            <a:off x="395288" y="874394"/>
            <a:ext cx="8360047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7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05" y="360916"/>
            <a:ext cx="1108360" cy="38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Picture 13" descr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368" y="360916"/>
            <a:ext cx="381967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xfrm>
            <a:off x="4572000" y="438820"/>
            <a:ext cx="3708400" cy="241881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20058" y="6479498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37"/>
          <p:cNvSpPr/>
          <p:nvPr/>
        </p:nvSpPr>
        <p:spPr>
          <a:xfrm>
            <a:off x="-1836000" y="-1522678"/>
            <a:ext cx="6488015" cy="6488016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181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82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183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09"/>
            <a:ext cx="3187651" cy="13692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–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85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363538" y="2397182"/>
            <a:ext cx="2543213" cy="241850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2000" b="0">
                <a:solidFill>
                  <a:srgbClr val="091932"/>
                </a:solidFill>
              </a:defRPr>
            </a:lvl1pPr>
          </a:lstStyle>
          <a:p>
            <a:r>
              <a:t>Insert - body</a:t>
            </a:r>
          </a:p>
        </p:txBody>
      </p:sp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37"/>
          <p:cNvSpPr/>
          <p:nvPr/>
        </p:nvSpPr>
        <p:spPr>
          <a:xfrm>
            <a:off x="-1836000" y="-1522678"/>
            <a:ext cx="6488015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194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sp>
        <p:nvSpPr>
          <p:cNvPr id="19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92609"/>
            <a:ext cx="5288505" cy="13692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96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97" name="Picture 22" descr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Picture 23" descr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Oval 6"/>
          <p:cNvSpPr/>
          <p:nvPr/>
        </p:nvSpPr>
        <p:spPr>
          <a:xfrm>
            <a:off x="528991" y="2284003"/>
            <a:ext cx="1847000" cy="1847000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0" name="Oval 15"/>
          <p:cNvSpPr/>
          <p:nvPr/>
        </p:nvSpPr>
        <p:spPr>
          <a:xfrm>
            <a:off x="2605677" y="2291561"/>
            <a:ext cx="1847000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1" name="Oval 19"/>
          <p:cNvSpPr/>
          <p:nvPr/>
        </p:nvSpPr>
        <p:spPr>
          <a:xfrm>
            <a:off x="4697477" y="2299117"/>
            <a:ext cx="1847000" cy="1847000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2" name="Oval 26"/>
          <p:cNvSpPr/>
          <p:nvPr/>
        </p:nvSpPr>
        <p:spPr>
          <a:xfrm>
            <a:off x="6785709" y="2306675"/>
            <a:ext cx="1846999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3" name="Oval 29"/>
          <p:cNvSpPr/>
          <p:nvPr/>
        </p:nvSpPr>
        <p:spPr>
          <a:xfrm>
            <a:off x="528991" y="4264972"/>
            <a:ext cx="1847000" cy="1847000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4" name="Oval 32"/>
          <p:cNvSpPr/>
          <p:nvPr/>
        </p:nvSpPr>
        <p:spPr>
          <a:xfrm>
            <a:off x="2605677" y="4272529"/>
            <a:ext cx="1847000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5" name="Oval 35"/>
          <p:cNvSpPr/>
          <p:nvPr/>
        </p:nvSpPr>
        <p:spPr>
          <a:xfrm>
            <a:off x="4697477" y="4280086"/>
            <a:ext cx="1847000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6" name="Oval 38"/>
          <p:cNvSpPr/>
          <p:nvPr/>
        </p:nvSpPr>
        <p:spPr>
          <a:xfrm>
            <a:off x="6785709" y="4287644"/>
            <a:ext cx="1846999" cy="1846999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7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528637" y="2821394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08" name="Text Placeholder 9"/>
          <p:cNvSpPr>
            <a:spLocks noGrp="1"/>
          </p:cNvSpPr>
          <p:nvPr>
            <p:ph type="body" sz="quarter" idx="22" hasCustomPrompt="1"/>
          </p:nvPr>
        </p:nvSpPr>
        <p:spPr>
          <a:xfrm>
            <a:off x="2604826" y="2821893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09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4697052" y="2821394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0" name="Text Placeholder 9"/>
          <p:cNvSpPr>
            <a:spLocks noGrp="1"/>
          </p:cNvSpPr>
          <p:nvPr>
            <p:ph type="body" sz="quarter" idx="24" hasCustomPrompt="1"/>
          </p:nvPr>
        </p:nvSpPr>
        <p:spPr>
          <a:xfrm>
            <a:off x="6785709" y="2821394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1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527786" y="4870217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2" name="Text Placeholder 9"/>
          <p:cNvSpPr>
            <a:spLocks noGrp="1"/>
          </p:cNvSpPr>
          <p:nvPr>
            <p:ph type="body" sz="quarter" idx="26" hasCustomPrompt="1"/>
          </p:nvPr>
        </p:nvSpPr>
        <p:spPr>
          <a:xfrm>
            <a:off x="2603974" y="4870717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3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4696200" y="4870217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4" name="Text Placeholder 9"/>
          <p:cNvSpPr>
            <a:spLocks noGrp="1"/>
          </p:cNvSpPr>
          <p:nvPr>
            <p:ph type="body" sz="quarter" idx="28" hasCustomPrompt="1"/>
          </p:nvPr>
        </p:nvSpPr>
        <p:spPr>
          <a:xfrm>
            <a:off x="6784857" y="4870217"/>
            <a:ext cx="1847851" cy="7191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137"/>
          <p:cNvSpPr/>
          <p:nvPr/>
        </p:nvSpPr>
        <p:spPr>
          <a:xfrm>
            <a:off x="-1836000" y="-1522678"/>
            <a:ext cx="6488015" cy="6488016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223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sp>
        <p:nvSpPr>
          <p:cNvPr id="2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1" y="984518"/>
            <a:ext cx="5288505" cy="13692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25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226" name="Picture 22" descr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Oval 6"/>
          <p:cNvSpPr/>
          <p:nvPr/>
        </p:nvSpPr>
        <p:spPr>
          <a:xfrm>
            <a:off x="862474" y="2482655"/>
            <a:ext cx="2167716" cy="2167717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8" name="Oval 15"/>
          <p:cNvSpPr/>
          <p:nvPr/>
        </p:nvSpPr>
        <p:spPr>
          <a:xfrm>
            <a:off x="3492301" y="2462966"/>
            <a:ext cx="2167717" cy="2167717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9" name="Oval 19"/>
          <p:cNvSpPr/>
          <p:nvPr/>
        </p:nvSpPr>
        <p:spPr>
          <a:xfrm>
            <a:off x="6120050" y="2462966"/>
            <a:ext cx="2167717" cy="2167717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862474" y="3124818"/>
            <a:ext cx="2167715" cy="8440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31" name="Text Placeholder 9"/>
          <p:cNvSpPr>
            <a:spLocks noGrp="1"/>
          </p:cNvSpPr>
          <p:nvPr>
            <p:ph type="body" sz="quarter" idx="22" hasCustomPrompt="1"/>
          </p:nvPr>
        </p:nvSpPr>
        <p:spPr>
          <a:xfrm>
            <a:off x="3491302" y="3124818"/>
            <a:ext cx="2161353" cy="8440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32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120050" y="3124818"/>
            <a:ext cx="2168716" cy="8440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2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399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sp>
        <p:nvSpPr>
          <p:cNvPr id="24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09"/>
            <a:ext cx="5296062" cy="99298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/>
            </a:lvl1pPr>
            <a:lvl2pPr marL="781050" indent="-323850">
              <a:buFontTx/>
              <a:defRPr sz="3400"/>
            </a:lvl2pPr>
            <a:lvl3pPr marL="1303019" indent="-388619">
              <a:buFontTx/>
              <a:defRPr sz="3400"/>
            </a:lvl3pPr>
            <a:lvl4pPr marL="1803400" indent="-431800">
              <a:buFontTx/>
              <a:defRPr sz="3400"/>
            </a:lvl4pPr>
            <a:lvl5pPr marL="2260600" indent="-431800">
              <a:buFontTx/>
              <a:defRPr sz="3400"/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2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243" name="Picture 22" descr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Picture 23" descr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Oval 11"/>
          <p:cNvSpPr/>
          <p:nvPr/>
        </p:nvSpPr>
        <p:spPr>
          <a:xfrm>
            <a:off x="528991" y="2102635"/>
            <a:ext cx="1847000" cy="1847000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6" name="Oval 12"/>
          <p:cNvSpPr/>
          <p:nvPr/>
        </p:nvSpPr>
        <p:spPr>
          <a:xfrm>
            <a:off x="4697477" y="2117749"/>
            <a:ext cx="1847000" cy="1847000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7" name="Oval 13"/>
          <p:cNvSpPr/>
          <p:nvPr/>
        </p:nvSpPr>
        <p:spPr>
          <a:xfrm>
            <a:off x="528991" y="4423669"/>
            <a:ext cx="1847000" cy="1846999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8" name="Oval 14"/>
          <p:cNvSpPr/>
          <p:nvPr/>
        </p:nvSpPr>
        <p:spPr>
          <a:xfrm>
            <a:off x="4697477" y="4438784"/>
            <a:ext cx="1847000" cy="1846999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49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2484438" y="2117500"/>
            <a:ext cx="2087562" cy="3645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defTabSz="832104">
              <a:spcBef>
                <a:spcPts val="900"/>
              </a:spcBef>
              <a:buSzTx/>
              <a:buFontTx/>
              <a:buNone/>
              <a:defRPr sz="1820">
                <a:solidFill>
                  <a:srgbClr val="6BD1D5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250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2484439" y="2482049"/>
            <a:ext cx="2087562" cy="1467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1800" b="0"/>
            </a:lvl1pPr>
          </a:lstStyle>
          <a:p>
            <a:r>
              <a:t>Insert - body</a:t>
            </a:r>
          </a:p>
        </p:txBody>
      </p:sp>
      <p:sp>
        <p:nvSpPr>
          <p:cNvPr id="251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6659563" y="2117500"/>
            <a:ext cx="2087562" cy="3645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defTabSz="832104">
              <a:spcBef>
                <a:spcPts val="900"/>
              </a:spcBef>
              <a:buSzTx/>
              <a:buFontTx/>
              <a:buNone/>
              <a:defRPr sz="1820">
                <a:solidFill>
                  <a:srgbClr val="6BD1D5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25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6659564" y="2482049"/>
            <a:ext cx="2087562" cy="1467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1800" b="0"/>
            </a:lvl1pPr>
          </a:lstStyle>
          <a:p>
            <a:r>
              <a:t>Insert - body</a:t>
            </a:r>
          </a:p>
        </p:txBody>
      </p:sp>
      <p:sp>
        <p:nvSpPr>
          <p:cNvPr id="253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2492950" y="4446092"/>
            <a:ext cx="2087562" cy="3645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defTabSz="832104">
              <a:spcBef>
                <a:spcPts val="900"/>
              </a:spcBef>
              <a:buSzTx/>
              <a:buFontTx/>
              <a:buNone/>
              <a:defRPr sz="1820">
                <a:solidFill>
                  <a:srgbClr val="6BD1D5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254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2492952" y="4810640"/>
            <a:ext cx="2087562" cy="1467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1800" b="0"/>
            </a:lvl1pPr>
          </a:lstStyle>
          <a:p>
            <a:r>
              <a:t>Insert - body</a:t>
            </a:r>
          </a:p>
        </p:txBody>
      </p:sp>
      <p:sp>
        <p:nvSpPr>
          <p:cNvPr id="255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661150" y="4438784"/>
            <a:ext cx="2087562" cy="3645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defTabSz="832104">
              <a:spcBef>
                <a:spcPts val="900"/>
              </a:spcBef>
              <a:buSzTx/>
              <a:buFontTx/>
              <a:buNone/>
              <a:defRPr sz="1820">
                <a:solidFill>
                  <a:srgbClr val="6BD1D5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256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6661152" y="4803331"/>
            <a:ext cx="2087562" cy="14675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1800" b="0"/>
            </a:lvl1pPr>
          </a:lstStyle>
          <a:p>
            <a:r>
              <a:t>Insert - body</a:t>
            </a:r>
          </a:p>
        </p:txBody>
      </p:sp>
      <p:sp>
        <p:nvSpPr>
          <p:cNvPr id="2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65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266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7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Oval 10"/>
          <p:cNvSpPr/>
          <p:nvPr/>
        </p:nvSpPr>
        <p:spPr>
          <a:xfrm>
            <a:off x="702546" y="2802172"/>
            <a:ext cx="1553961" cy="155396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9" name="Oval 11"/>
          <p:cNvSpPr/>
          <p:nvPr/>
        </p:nvSpPr>
        <p:spPr>
          <a:xfrm>
            <a:off x="2753804" y="1831312"/>
            <a:ext cx="3662086" cy="366208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0" name="Oval 12"/>
          <p:cNvSpPr/>
          <p:nvPr/>
        </p:nvSpPr>
        <p:spPr>
          <a:xfrm>
            <a:off x="6890419" y="2792984"/>
            <a:ext cx="1553961" cy="1553961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7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95668" y="3147959"/>
            <a:ext cx="2167716" cy="8440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 spc="300">
                <a:solidFill>
                  <a:srgbClr val="091932"/>
                </a:solidFill>
              </a:defRPr>
            </a:lvl1pPr>
            <a:lvl2pPr marL="628650" indent="-171450" algn="ctr">
              <a:buFontTx/>
              <a:defRPr sz="1800" spc="300">
                <a:solidFill>
                  <a:srgbClr val="091932"/>
                </a:solidFill>
              </a:defRPr>
            </a:lvl2pPr>
            <a:lvl3pPr marL="1120139" indent="-205739" algn="ctr">
              <a:buFontTx/>
              <a:defRPr sz="1800" spc="300">
                <a:solidFill>
                  <a:srgbClr val="091932"/>
                </a:solidFill>
              </a:defRPr>
            </a:lvl3pPr>
            <a:lvl4pPr marL="1600200" indent="-228600" algn="ctr">
              <a:buFontTx/>
              <a:defRPr sz="1800" spc="300">
                <a:solidFill>
                  <a:srgbClr val="091932"/>
                </a:solidFill>
              </a:defRPr>
            </a:lvl4pPr>
            <a:lvl5pPr marL="2057400" indent="-228600" algn="ctr">
              <a:buFontTx/>
              <a:defRPr sz="1800" spc="300">
                <a:solidFill>
                  <a:srgbClr val="091932"/>
                </a:solidFill>
              </a:defRPr>
            </a:lvl5pPr>
          </a:lstStyle>
          <a:p>
            <a:r>
              <a:t>LESS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72" name="Text Placeholder 9"/>
          <p:cNvSpPr txBox="1"/>
          <p:nvPr/>
        </p:nvSpPr>
        <p:spPr>
          <a:xfrm>
            <a:off x="6628763" y="3384544"/>
            <a:ext cx="207727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 defTabSz="914400">
              <a:lnSpc>
                <a:spcPct val="90000"/>
              </a:lnSpc>
              <a:spcBef>
                <a:spcPts val="1000"/>
              </a:spcBef>
              <a:defRPr sz="1800" b="1" spc="300">
                <a:solidFill>
                  <a:srgbClr val="091932"/>
                </a:solidFill>
              </a:defRPr>
            </a:lvl1pPr>
          </a:lstStyle>
          <a:p>
            <a:r>
              <a:t>MORE</a:t>
            </a:r>
          </a:p>
        </p:txBody>
      </p:sp>
      <p:sp>
        <p:nvSpPr>
          <p:cNvPr id="273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2946720" y="2558589"/>
            <a:ext cx="3272300" cy="11029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2400">
                <a:solidFill>
                  <a:srgbClr val="091932"/>
                </a:solidFill>
              </a:defRPr>
            </a:lvl1pPr>
          </a:lstStyle>
          <a:p>
            <a:r>
              <a:t>Insert - question</a:t>
            </a:r>
          </a:p>
        </p:txBody>
      </p:sp>
      <p:sp>
        <p:nvSpPr>
          <p:cNvPr id="274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2943941" y="4217663"/>
            <a:ext cx="3272301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6000">
                <a:solidFill>
                  <a:srgbClr val="091932"/>
                </a:solidFill>
              </a:defRPr>
            </a:lvl1pPr>
          </a:lstStyle>
          <a:p>
            <a:r>
              <a:t>##</a:t>
            </a:r>
          </a:p>
        </p:txBody>
      </p:sp>
      <p:sp>
        <p:nvSpPr>
          <p:cNvPr id="275" name="TextBox 23"/>
          <p:cNvSpPr txBox="1"/>
          <p:nvPr/>
        </p:nvSpPr>
        <p:spPr>
          <a:xfrm>
            <a:off x="329782" y="934432"/>
            <a:ext cx="5299025" cy="612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sz="3400" b="1">
                <a:solidFill>
                  <a:srgbClr val="091932"/>
                </a:solidFill>
              </a:defRPr>
            </a:lvl1pPr>
          </a:lstStyle>
          <a:p>
            <a:r>
              <a:t>Less or more</a:t>
            </a:r>
          </a:p>
        </p:txBody>
      </p:sp>
      <p:sp>
        <p:nvSpPr>
          <p:cNvPr id="2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84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285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Oval 11"/>
          <p:cNvSpPr/>
          <p:nvPr/>
        </p:nvSpPr>
        <p:spPr>
          <a:xfrm>
            <a:off x="6583043" y="2856508"/>
            <a:ext cx="2167717" cy="216771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8" name="Text Placeholder 9"/>
          <p:cNvSpPr txBox="1"/>
          <p:nvPr/>
        </p:nvSpPr>
        <p:spPr>
          <a:xfrm>
            <a:off x="6628763" y="3384544"/>
            <a:ext cx="207727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 defTabSz="914400">
              <a:lnSpc>
                <a:spcPct val="90000"/>
              </a:lnSpc>
              <a:spcBef>
                <a:spcPts val="1000"/>
              </a:spcBef>
              <a:defRPr sz="1800" b="1" spc="300">
                <a:solidFill>
                  <a:srgbClr val="091932"/>
                </a:solidFill>
              </a:defRPr>
            </a:lvl1pPr>
          </a:lstStyle>
          <a:p>
            <a:r>
              <a:t>MORE</a:t>
            </a:r>
          </a:p>
        </p:txBody>
      </p:sp>
      <p:sp>
        <p:nvSpPr>
          <p:cNvPr id="289" name="TextBox 14"/>
          <p:cNvSpPr txBox="1"/>
          <p:nvPr/>
        </p:nvSpPr>
        <p:spPr>
          <a:xfrm>
            <a:off x="329782" y="934432"/>
            <a:ext cx="5299025" cy="612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sz="3400" b="1">
                <a:solidFill>
                  <a:srgbClr val="091932"/>
                </a:solidFill>
              </a:defRPr>
            </a:lvl1pPr>
          </a:lstStyle>
          <a:p>
            <a:r>
              <a:t>Less or more</a:t>
            </a:r>
          </a:p>
        </p:txBody>
      </p:sp>
      <p:sp>
        <p:nvSpPr>
          <p:cNvPr id="290" name="Oval 15"/>
          <p:cNvSpPr/>
          <p:nvPr/>
        </p:nvSpPr>
        <p:spPr>
          <a:xfrm>
            <a:off x="2753804" y="1831312"/>
            <a:ext cx="3662086" cy="366208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696465" y="3705785"/>
            <a:ext cx="1924685" cy="11029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</a:defRPr>
            </a:lvl1pPr>
            <a:lvl2pPr marL="914400" indent="-457200" algn="ctr">
              <a:buFontTx/>
              <a:defRPr sz="4800">
                <a:solidFill>
                  <a:srgbClr val="FFFFFF"/>
                </a:solidFill>
              </a:defRPr>
            </a:lvl2pPr>
            <a:lvl3pPr marL="1463039" indent="-548639" algn="ctr">
              <a:buFontTx/>
              <a:defRPr sz="4800">
                <a:solidFill>
                  <a:srgbClr val="FFFFFF"/>
                </a:solidFill>
              </a:defRPr>
            </a:lvl3pPr>
            <a:lvl4pPr marL="1981200" indent="-609600" algn="ctr">
              <a:buFontTx/>
              <a:defRPr sz="4800">
                <a:solidFill>
                  <a:srgbClr val="FFFFFF"/>
                </a:solidFill>
              </a:defRPr>
            </a:lvl4pPr>
            <a:lvl5pPr marL="2438400" indent="-609600" algn="ctr">
              <a:buFontTx/>
              <a:defRPr sz="4800">
                <a:solidFill>
                  <a:srgbClr val="FFFFFF"/>
                </a:solidFill>
              </a:defRPr>
            </a:lvl5pPr>
          </a:lstStyle>
          <a:p>
            <a:r>
              <a:t>##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92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2946720" y="2558589"/>
            <a:ext cx="3272300" cy="11029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2400">
                <a:solidFill>
                  <a:srgbClr val="091932"/>
                </a:solidFill>
              </a:defRPr>
            </a:lvl1pPr>
          </a:lstStyle>
          <a:p>
            <a:r>
              <a:t>Insert - question</a:t>
            </a:r>
          </a:p>
        </p:txBody>
      </p:sp>
      <p:sp>
        <p:nvSpPr>
          <p:cNvPr id="293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2943941" y="4217663"/>
            <a:ext cx="3272301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6000">
                <a:solidFill>
                  <a:srgbClr val="091932"/>
                </a:solidFill>
              </a:defRPr>
            </a:lvl1pPr>
          </a:lstStyle>
          <a:p>
            <a:r>
              <a:t>##</a:t>
            </a:r>
          </a:p>
        </p:txBody>
      </p:sp>
      <p:sp>
        <p:nvSpPr>
          <p:cNvPr id="2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02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303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05" name="Oval 10"/>
          <p:cNvSpPr/>
          <p:nvPr/>
        </p:nvSpPr>
        <p:spPr>
          <a:xfrm>
            <a:off x="395669" y="2876195"/>
            <a:ext cx="2167716" cy="2167717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95668" y="3147959"/>
            <a:ext cx="2167716" cy="84401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800" spc="300">
                <a:solidFill>
                  <a:srgbClr val="091932"/>
                </a:solidFill>
              </a:defRPr>
            </a:lvl1pPr>
            <a:lvl2pPr marL="628650" indent="-171450" algn="ctr">
              <a:buFontTx/>
              <a:defRPr sz="1800" spc="300">
                <a:solidFill>
                  <a:srgbClr val="091932"/>
                </a:solidFill>
              </a:defRPr>
            </a:lvl2pPr>
            <a:lvl3pPr marL="1120139" indent="-205739" algn="ctr">
              <a:buFontTx/>
              <a:defRPr sz="1800" spc="300">
                <a:solidFill>
                  <a:srgbClr val="091932"/>
                </a:solidFill>
              </a:defRPr>
            </a:lvl3pPr>
            <a:lvl4pPr marL="1600200" indent="-228600" algn="ctr">
              <a:buFontTx/>
              <a:defRPr sz="1800" spc="300">
                <a:solidFill>
                  <a:srgbClr val="091932"/>
                </a:solidFill>
              </a:defRPr>
            </a:lvl4pPr>
            <a:lvl5pPr marL="2057400" indent="-228600" algn="ctr">
              <a:buFontTx/>
              <a:defRPr sz="1800" spc="300">
                <a:solidFill>
                  <a:srgbClr val="091932"/>
                </a:solidFill>
              </a:defRPr>
            </a:lvl5pPr>
          </a:lstStyle>
          <a:p>
            <a:r>
              <a:t>LESS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07" name="TextBox 14"/>
          <p:cNvSpPr txBox="1"/>
          <p:nvPr/>
        </p:nvSpPr>
        <p:spPr>
          <a:xfrm>
            <a:off x="329782" y="934432"/>
            <a:ext cx="5299025" cy="612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sz="3400" b="1">
                <a:solidFill>
                  <a:srgbClr val="091932"/>
                </a:solidFill>
              </a:defRPr>
            </a:lvl1pPr>
          </a:lstStyle>
          <a:p>
            <a:r>
              <a:t>Less or more</a:t>
            </a:r>
          </a:p>
        </p:txBody>
      </p:sp>
      <p:sp>
        <p:nvSpPr>
          <p:cNvPr id="308" name="Oval 15"/>
          <p:cNvSpPr/>
          <p:nvPr/>
        </p:nvSpPr>
        <p:spPr>
          <a:xfrm>
            <a:off x="2753804" y="1831312"/>
            <a:ext cx="3662086" cy="3662086"/>
          </a:xfrm>
          <a:prstGeom prst="ellipse">
            <a:avLst/>
          </a:prstGeom>
          <a:solidFill>
            <a:srgbClr val="6CD1D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9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508817" y="3728442"/>
            <a:ext cx="1924686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</a:defRPr>
            </a:lvl1pPr>
          </a:lstStyle>
          <a:p>
            <a:r>
              <a:t>##</a:t>
            </a:r>
          </a:p>
        </p:txBody>
      </p:sp>
      <p:sp>
        <p:nvSpPr>
          <p:cNvPr id="310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2946720" y="2558589"/>
            <a:ext cx="3272300" cy="11029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2400">
                <a:solidFill>
                  <a:srgbClr val="091932"/>
                </a:solidFill>
              </a:defRPr>
            </a:lvl1pPr>
          </a:lstStyle>
          <a:p>
            <a:r>
              <a:t>Insert - question</a:t>
            </a:r>
          </a:p>
        </p:txBody>
      </p:sp>
      <p:sp>
        <p:nvSpPr>
          <p:cNvPr id="311" name="Text Placeholder 16"/>
          <p:cNvSpPr>
            <a:spLocks noGrp="1"/>
          </p:cNvSpPr>
          <p:nvPr>
            <p:ph type="body" sz="quarter" idx="23" hasCustomPrompt="1"/>
          </p:nvPr>
        </p:nvSpPr>
        <p:spPr>
          <a:xfrm>
            <a:off x="2943941" y="4217663"/>
            <a:ext cx="3272301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6000">
                <a:solidFill>
                  <a:srgbClr val="091932"/>
                </a:solidFill>
              </a:defRPr>
            </a:lvl1pPr>
          </a:lstStyle>
          <a:p>
            <a:r>
              <a:t>##</a:t>
            </a:r>
          </a:p>
        </p:txBody>
      </p:sp>
      <p:sp>
        <p:nvSpPr>
          <p:cNvPr id="3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20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321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32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– gallery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2833" y="1092240"/>
            <a:ext cx="374318" cy="374318"/>
          </a:xfrm>
          <a:prstGeom prst="rect">
            <a:avLst/>
          </a:prstGeom>
          <a:ln w="12700">
            <a:miter lim="400000"/>
          </a:ln>
        </p:spPr>
      </p:pic>
      <p:sp>
        <p:nvSpPr>
          <p:cNvPr id="331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32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333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4" name="Picture 5" descr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35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– video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36" name="Rectangle 2"/>
          <p:cNvSpPr/>
          <p:nvPr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343" name="Group 4"/>
          <p:cNvGrpSpPr/>
          <p:nvPr/>
        </p:nvGrpSpPr>
        <p:grpSpPr>
          <a:xfrm>
            <a:off x="395288" y="6073323"/>
            <a:ext cx="2079654" cy="285845"/>
            <a:chOff x="0" y="0"/>
            <a:chExt cx="2079653" cy="285844"/>
          </a:xfrm>
        </p:grpSpPr>
        <p:grpSp>
          <p:nvGrpSpPr>
            <p:cNvPr id="341" name="Group 18"/>
            <p:cNvGrpSpPr/>
            <p:nvPr/>
          </p:nvGrpSpPr>
          <p:grpSpPr>
            <a:xfrm>
              <a:off x="-1" y="0"/>
              <a:ext cx="2079655" cy="283223"/>
              <a:chOff x="0" y="0"/>
              <a:chExt cx="2079653" cy="283222"/>
            </a:xfrm>
          </p:grpSpPr>
          <p:grpSp>
            <p:nvGrpSpPr>
              <p:cNvPr id="339" name="Group 21"/>
              <p:cNvGrpSpPr/>
              <p:nvPr/>
            </p:nvGrpSpPr>
            <p:grpSpPr>
              <a:xfrm>
                <a:off x="0" y="-1"/>
                <a:ext cx="2079654" cy="283224"/>
                <a:chOff x="0" y="0"/>
                <a:chExt cx="2079653" cy="283222"/>
              </a:xfrm>
            </p:grpSpPr>
            <p:sp>
              <p:nvSpPr>
                <p:cNvPr id="337" name="Oval 23"/>
                <p:cNvSpPr/>
                <p:nvPr/>
              </p:nvSpPr>
              <p:spPr>
                <a:xfrm>
                  <a:off x="0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338" name="Oval 24"/>
                <p:cNvSpPr/>
                <p:nvPr/>
              </p:nvSpPr>
              <p:spPr>
                <a:xfrm>
                  <a:off x="1796431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340" name="Rectangle 22"/>
              <p:cNvSpPr/>
              <p:nvPr/>
            </p:nvSpPr>
            <p:spPr>
              <a:xfrm>
                <a:off x="122603" y="2317"/>
                <a:ext cx="1836891" cy="280905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342" name="TextBox 25"/>
            <p:cNvSpPr txBox="1"/>
            <p:nvPr/>
          </p:nvSpPr>
          <p:spPr>
            <a:xfrm>
              <a:off x="0" y="3906"/>
              <a:ext cx="2079652" cy="281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 defTabSz="457200">
                <a:defRPr sz="1200" b="1" spc="300"/>
              </a:lvl1pPr>
            </a:lstStyle>
            <a:p>
              <a:r>
                <a:t>VIEW VIDEO</a:t>
              </a:r>
            </a:p>
          </p:txBody>
        </p:sp>
      </p:grpSp>
      <p:sp>
        <p:nvSpPr>
          <p:cNvPr id="344" name="Rectangle 26"/>
          <p:cNvSpPr/>
          <p:nvPr/>
        </p:nvSpPr>
        <p:spPr>
          <a:xfrm>
            <a:off x="533644" y="6288671"/>
            <a:ext cx="1802940" cy="6671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137"/>
          <p:cNvSpPr/>
          <p:nvPr/>
        </p:nvSpPr>
        <p:spPr>
          <a:xfrm>
            <a:off x="-1767808" y="-1263732"/>
            <a:ext cx="6488016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28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30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49946" y="1026912"/>
            <a:ext cx="2801937" cy="3599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2000">
                <a:solidFill>
                  <a:srgbClr val="091932"/>
                </a:solidFill>
              </a:defRPr>
            </a:lvl1pPr>
            <a:lvl2pPr marL="647700" indent="-190500">
              <a:buFontTx/>
              <a:defRPr sz="2000">
                <a:solidFill>
                  <a:srgbClr val="091932"/>
                </a:solidFill>
              </a:defRPr>
            </a:lvl2pPr>
            <a:lvl3pPr marL="1143000" indent="-228600">
              <a:buFontTx/>
              <a:defRPr sz="2000">
                <a:solidFill>
                  <a:srgbClr val="091932"/>
                </a:solidFill>
              </a:defRPr>
            </a:lvl3pPr>
            <a:lvl4pPr marL="1625600" indent="-254000">
              <a:buFontTx/>
              <a:defRPr sz="2000">
                <a:solidFill>
                  <a:srgbClr val="091932"/>
                </a:solidFill>
              </a:defRPr>
            </a:lvl4pPr>
            <a:lvl5pPr marL="2082800" indent="-254000">
              <a:buFontTx/>
              <a:defRPr sz="2000">
                <a:solidFill>
                  <a:srgbClr val="091932"/>
                </a:solidFill>
              </a:defRPr>
            </a:lvl5pPr>
          </a:lstStyle>
          <a:p>
            <a:r>
              <a:t>Insert - Main Enquiry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349945" y="1276845"/>
            <a:ext cx="5290498" cy="15951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</a:lstStyle>
          <a:p>
            <a:r>
              <a:t>Insert - title Insert - title  Insert - title</a:t>
            </a:r>
          </a:p>
        </p:txBody>
      </p:sp>
      <p:sp>
        <p:nvSpPr>
          <p:cNvPr id="34" name="Text Placeholder 14"/>
          <p:cNvSpPr>
            <a:spLocks noGrp="1"/>
          </p:cNvSpPr>
          <p:nvPr>
            <p:ph type="body" sz="quarter" idx="22" hasCustomPrompt="1"/>
          </p:nvPr>
        </p:nvSpPr>
        <p:spPr>
          <a:xfrm>
            <a:off x="349946" y="2850835"/>
            <a:ext cx="3542323" cy="3548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defTabSz="786384">
              <a:spcBef>
                <a:spcPts val="800"/>
              </a:spcBef>
              <a:buSzTx/>
              <a:buFontTx/>
              <a:buNone/>
              <a:defRPr sz="172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grpSp>
        <p:nvGrpSpPr>
          <p:cNvPr id="37" name="Group 162"/>
          <p:cNvGrpSpPr/>
          <p:nvPr/>
        </p:nvGrpSpPr>
        <p:grpSpPr>
          <a:xfrm>
            <a:off x="155577" y="3447047"/>
            <a:ext cx="1903131" cy="1921048"/>
            <a:chOff x="0" y="0"/>
            <a:chExt cx="1903130" cy="1921047"/>
          </a:xfrm>
        </p:grpSpPr>
        <p:sp>
          <p:nvSpPr>
            <p:cNvPr id="35" name="Shape 159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1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36" name="Shape 161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01</a:t>
              </a:r>
            </a:p>
          </p:txBody>
        </p:sp>
      </p:grpSp>
      <p:grpSp>
        <p:nvGrpSpPr>
          <p:cNvPr id="40" name="Group 166"/>
          <p:cNvGrpSpPr/>
          <p:nvPr/>
        </p:nvGrpSpPr>
        <p:grpSpPr>
          <a:xfrm>
            <a:off x="2898164" y="3397960"/>
            <a:ext cx="1903131" cy="1921048"/>
            <a:chOff x="0" y="0"/>
            <a:chExt cx="1903130" cy="1921047"/>
          </a:xfrm>
        </p:grpSpPr>
        <p:sp>
          <p:nvSpPr>
            <p:cNvPr id="38" name="Shape 163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39" name="Shape 165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02</a:t>
              </a:r>
            </a:p>
          </p:txBody>
        </p:sp>
      </p:grpSp>
      <p:grpSp>
        <p:nvGrpSpPr>
          <p:cNvPr id="43" name="Group 170"/>
          <p:cNvGrpSpPr/>
          <p:nvPr/>
        </p:nvGrpSpPr>
        <p:grpSpPr>
          <a:xfrm>
            <a:off x="5652851" y="3397960"/>
            <a:ext cx="1903131" cy="1921048"/>
            <a:chOff x="0" y="0"/>
            <a:chExt cx="1903130" cy="1921047"/>
          </a:xfrm>
        </p:grpSpPr>
        <p:sp>
          <p:nvSpPr>
            <p:cNvPr id="41" name="Shape 167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42" name="Shape 169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03</a:t>
              </a:r>
            </a:p>
          </p:txBody>
        </p:sp>
      </p:grpSp>
      <p:sp>
        <p:nvSpPr>
          <p:cNvPr id="44" name="Text Placeholder 6"/>
          <p:cNvSpPr>
            <a:spLocks noGrp="1"/>
          </p:cNvSpPr>
          <p:nvPr>
            <p:ph type="body" sz="quarter" idx="23" hasCustomPrompt="1"/>
          </p:nvPr>
        </p:nvSpPr>
        <p:spPr>
          <a:xfrm>
            <a:off x="668137" y="3825466"/>
            <a:ext cx="2265362" cy="8969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3375080" y="3825466"/>
            <a:ext cx="2265362" cy="8969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126745" y="3819178"/>
            <a:ext cx="2265362" cy="8969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462" y="1095802"/>
            <a:ext cx="369409" cy="369409"/>
          </a:xfrm>
          <a:prstGeom prst="rect">
            <a:avLst/>
          </a:prstGeom>
          <a:ln w="12700">
            <a:miter lim="400000"/>
          </a:ln>
        </p:spPr>
      </p:pic>
      <p:sp>
        <p:nvSpPr>
          <p:cNvPr id="353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54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355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6" name="Picture 5" descr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5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– activity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8" name="Rectangle 2"/>
          <p:cNvSpPr/>
          <p:nvPr/>
        </p:nvSpPr>
        <p:spPr>
          <a:xfrm>
            <a:off x="395287" y="1634592"/>
            <a:ext cx="6458432" cy="43056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365" name="Group 6"/>
          <p:cNvGrpSpPr/>
          <p:nvPr/>
        </p:nvGrpSpPr>
        <p:grpSpPr>
          <a:xfrm>
            <a:off x="395288" y="6073323"/>
            <a:ext cx="2079654" cy="285845"/>
            <a:chOff x="0" y="0"/>
            <a:chExt cx="2079653" cy="285844"/>
          </a:xfrm>
        </p:grpSpPr>
        <p:grpSp>
          <p:nvGrpSpPr>
            <p:cNvPr id="363" name="Group 25"/>
            <p:cNvGrpSpPr/>
            <p:nvPr/>
          </p:nvGrpSpPr>
          <p:grpSpPr>
            <a:xfrm>
              <a:off x="-1" y="0"/>
              <a:ext cx="2079655" cy="283223"/>
              <a:chOff x="0" y="0"/>
              <a:chExt cx="2079653" cy="283222"/>
            </a:xfrm>
          </p:grpSpPr>
          <p:grpSp>
            <p:nvGrpSpPr>
              <p:cNvPr id="361" name="Group 26"/>
              <p:cNvGrpSpPr/>
              <p:nvPr/>
            </p:nvGrpSpPr>
            <p:grpSpPr>
              <a:xfrm>
                <a:off x="0" y="-1"/>
                <a:ext cx="2079654" cy="283224"/>
                <a:chOff x="0" y="0"/>
                <a:chExt cx="2079653" cy="283222"/>
              </a:xfrm>
            </p:grpSpPr>
            <p:sp>
              <p:nvSpPr>
                <p:cNvPr id="359" name="Oval 28"/>
                <p:cNvSpPr/>
                <p:nvPr/>
              </p:nvSpPr>
              <p:spPr>
                <a:xfrm>
                  <a:off x="0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360" name="Oval 29"/>
                <p:cNvSpPr/>
                <p:nvPr/>
              </p:nvSpPr>
              <p:spPr>
                <a:xfrm>
                  <a:off x="1796431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362" name="Rectangle 27"/>
              <p:cNvSpPr/>
              <p:nvPr/>
            </p:nvSpPr>
            <p:spPr>
              <a:xfrm>
                <a:off x="122603" y="2317"/>
                <a:ext cx="1836891" cy="280905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364" name="TextBox 30"/>
            <p:cNvSpPr txBox="1"/>
            <p:nvPr/>
          </p:nvSpPr>
          <p:spPr>
            <a:xfrm>
              <a:off x="0" y="3906"/>
              <a:ext cx="2079652" cy="281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 defTabSz="457200">
                <a:defRPr sz="1200" b="1" spc="300"/>
              </a:lvl1pPr>
            </a:lstStyle>
            <a:p>
              <a:r>
                <a:t>VIEW ACTIVITY</a:t>
              </a:r>
            </a:p>
          </p:txBody>
        </p:sp>
      </p:grpSp>
      <p:sp>
        <p:nvSpPr>
          <p:cNvPr id="366" name="Rectangle 31"/>
          <p:cNvSpPr/>
          <p:nvPr/>
        </p:nvSpPr>
        <p:spPr>
          <a:xfrm>
            <a:off x="533644" y="6288671"/>
            <a:ext cx="1802940" cy="6671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137"/>
          <p:cNvSpPr/>
          <p:nvPr/>
        </p:nvSpPr>
        <p:spPr>
          <a:xfrm>
            <a:off x="-1836000" y="-1460903"/>
            <a:ext cx="6488015" cy="6488016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375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76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377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8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379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1000701"/>
            <a:ext cx="5296062" cy="9433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Student/activity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80" name="Rectangle 2"/>
          <p:cNvSpPr/>
          <p:nvPr/>
        </p:nvSpPr>
        <p:spPr>
          <a:xfrm>
            <a:off x="395289" y="1944060"/>
            <a:ext cx="3066870" cy="433743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54000" dir="8460000" rotWithShape="0">
              <a:srgbClr val="000000">
                <a:alpha val="0"/>
              </a:srgbClr>
            </a:outerShdw>
          </a:effectLst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81" name="Rectangle 9"/>
          <p:cNvSpPr/>
          <p:nvPr/>
        </p:nvSpPr>
        <p:spPr>
          <a:xfrm>
            <a:off x="3816432" y="1944060"/>
            <a:ext cx="3066871" cy="433743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54000" dir="8460000" rotWithShape="0">
              <a:srgbClr val="000000">
                <a:alpha val="0"/>
              </a:srgbClr>
            </a:outerShdw>
          </a:effectLst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210"/>
          <p:cNvSpPr/>
          <p:nvPr/>
        </p:nvSpPr>
        <p:spPr>
          <a:xfrm>
            <a:off x="-2462998" y="-2587280"/>
            <a:ext cx="8459608" cy="84599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90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91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392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39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94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364152" y="2421933"/>
            <a:ext cx="5296062" cy="6500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</a:lstStyle>
          <a:p>
            <a:r>
              <a:t>Insert</a:t>
            </a:r>
          </a:p>
        </p:txBody>
      </p:sp>
      <p:sp>
        <p:nvSpPr>
          <p:cNvPr id="3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137"/>
          <p:cNvSpPr/>
          <p:nvPr/>
        </p:nvSpPr>
        <p:spPr>
          <a:xfrm>
            <a:off x="-1836000" y="-1473842"/>
            <a:ext cx="6488015" cy="6488015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403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04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405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406" name="TextBox 10"/>
          <p:cNvSpPr txBox="1"/>
          <p:nvPr/>
        </p:nvSpPr>
        <p:spPr>
          <a:xfrm>
            <a:off x="363537" y="1172036"/>
            <a:ext cx="5114913" cy="612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sz="3400" b="1">
                <a:solidFill>
                  <a:srgbClr val="25233F"/>
                </a:solidFill>
              </a:defRPr>
            </a:lvl1pPr>
          </a:lstStyle>
          <a:p>
            <a:r>
              <a:t>Image credits</a:t>
            </a:r>
          </a:p>
        </p:txBody>
      </p:sp>
      <p:sp>
        <p:nvSpPr>
          <p:cNvPr id="407" name="TextBox 11"/>
          <p:cNvSpPr txBox="1"/>
          <p:nvPr/>
        </p:nvSpPr>
        <p:spPr>
          <a:xfrm>
            <a:off x="363538" y="6407479"/>
            <a:ext cx="7623622" cy="307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sz="1400" b="1">
                <a:solidFill>
                  <a:srgbClr val="091932"/>
                </a:solidFill>
              </a:defRPr>
            </a:lvl1pPr>
          </a:lstStyle>
          <a:p>
            <a:r>
              <a:t>All other images are courtesy of Encounter Edu</a:t>
            </a:r>
          </a:p>
        </p:txBody>
      </p:sp>
      <p:graphicFrame>
        <p:nvGraphicFramePr>
          <p:cNvPr id="408" name="Table 9"/>
          <p:cNvGraphicFramePr/>
          <p:nvPr/>
        </p:nvGraphicFramePr>
        <p:xfrm>
          <a:off x="313508" y="2066607"/>
          <a:ext cx="8428118" cy="4050169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013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29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091932"/>
                          </a:solidFill>
                        </a:rPr>
                        <a:t>Slide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091932"/>
                          </a:solidFill>
                        </a:rPr>
                        <a:t>Title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091932"/>
                          </a:solidFill>
                        </a:rPr>
                        <a:t>Attribution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Microplastics on beach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By Photosforyou via Pixabay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3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Littered beach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By Adrej Ciobanu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3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Microbeads face wash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By Pixabay via Pixabay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3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Bird in net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By A Different Perspective via Pixabay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Turtle in net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By NOAA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Bird in net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By A Different Perspective via Pixabay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6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Fish and bag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By Chiara Obscura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12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Net bag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By Daria Shetsova via Pexels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12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Straws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By David McEachan via Pexels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12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Reusable bottle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solidFill>
                            <a:srgbClr val="091932"/>
                          </a:solidFill>
                        </a:rPr>
                        <a:t>By Gabriel Peter</a:t>
                      </a:r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400">
                          <a:solidFill>
                            <a:srgbClr val="091932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210"/>
          <p:cNvSpPr/>
          <p:nvPr/>
        </p:nvSpPr>
        <p:spPr>
          <a:xfrm>
            <a:off x="924247" y="2139396"/>
            <a:ext cx="2545739" cy="2545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24" name="TextBox 5"/>
          <p:cNvSpPr txBox="1"/>
          <p:nvPr/>
        </p:nvSpPr>
        <p:spPr>
          <a:xfrm>
            <a:off x="4035450" y="3089211"/>
            <a:ext cx="4487278" cy="650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sz="1800" b="1">
                <a:solidFill>
                  <a:schemeClr val="accent4"/>
                </a:solidFill>
              </a:defRPr>
            </a:lvl1pPr>
          </a:lstStyle>
          <a:p>
            <a:r>
              <a:t>Click through to master slide, to copy and paste element.</a:t>
            </a:r>
          </a:p>
        </p:txBody>
      </p:sp>
      <p:sp>
        <p:nvSpPr>
          <p:cNvPr id="4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433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34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pic>
        <p:nvPicPr>
          <p:cNvPr id="435" name="Picture 7" descr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288" y="1083601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36" name="Picture 8" descr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341" y="1111724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37" name="Picture 9" descr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3394" y="1083601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38" name="Picture 10" descr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7447" y="1111724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39" name="Picture 11" descr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1499" y="1111724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40" name="Picture 12" descr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5288" y="2522507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41" name="Picture 13" descr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79340" y="2522507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42" name="Picture 14" descr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63394" y="2522505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43" name="Picture 15" descr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47447" y="2522504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44" name="Picture 16" descr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31499" y="2522504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45" name="Picture 17" descr="Picture 1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5288" y="3934052"/>
            <a:ext cx="1370147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46" name="Picture 18" descr="Picture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982652" y="3933287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47" name="Picture 20" descr="Picture 2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560083" y="3933285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48" name="Picture 21" descr="Picture 2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157380" y="3933285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49" name="Picture 22" descr="Picture 2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54676" y="3933285"/>
            <a:ext cx="1370148" cy="102761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sp>
        <p:nvSpPr>
          <p:cNvPr id="450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sp>
        <p:nvSpPr>
          <p:cNvPr id="451" name="TextBox 1"/>
          <p:cNvSpPr txBox="1"/>
          <p:nvPr/>
        </p:nvSpPr>
        <p:spPr>
          <a:xfrm>
            <a:off x="395288" y="2153786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Title page</a:t>
            </a:r>
          </a:p>
        </p:txBody>
      </p:sp>
      <p:sp>
        <p:nvSpPr>
          <p:cNvPr id="452" name="TextBox 25"/>
          <p:cNvSpPr txBox="1"/>
          <p:nvPr/>
        </p:nvSpPr>
        <p:spPr>
          <a:xfrm>
            <a:off x="1979339" y="2153786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Learning outcomes 1</a:t>
            </a:r>
          </a:p>
        </p:txBody>
      </p:sp>
      <p:sp>
        <p:nvSpPr>
          <p:cNvPr id="453" name="TextBox 26"/>
          <p:cNvSpPr txBox="1"/>
          <p:nvPr/>
        </p:nvSpPr>
        <p:spPr>
          <a:xfrm>
            <a:off x="3535807" y="2153786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Learning outcomes 2</a:t>
            </a:r>
          </a:p>
        </p:txBody>
      </p:sp>
      <p:sp>
        <p:nvSpPr>
          <p:cNvPr id="454" name="TextBox 27"/>
          <p:cNvSpPr txBox="1"/>
          <p:nvPr/>
        </p:nvSpPr>
        <p:spPr>
          <a:xfrm>
            <a:off x="5147445" y="2153786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Learning objectives 1</a:t>
            </a:r>
          </a:p>
        </p:txBody>
      </p:sp>
      <p:sp>
        <p:nvSpPr>
          <p:cNvPr id="455" name="TextBox 28"/>
          <p:cNvSpPr txBox="1"/>
          <p:nvPr/>
        </p:nvSpPr>
        <p:spPr>
          <a:xfrm>
            <a:off x="6731497" y="2153786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Lesson brief 1</a:t>
            </a:r>
          </a:p>
        </p:txBody>
      </p:sp>
      <p:sp>
        <p:nvSpPr>
          <p:cNvPr id="456" name="TextBox 29"/>
          <p:cNvSpPr txBox="1"/>
          <p:nvPr/>
        </p:nvSpPr>
        <p:spPr>
          <a:xfrm>
            <a:off x="395288" y="3590640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Standard page 1 </a:t>
            </a:r>
          </a:p>
        </p:txBody>
      </p:sp>
      <p:sp>
        <p:nvSpPr>
          <p:cNvPr id="457" name="TextBox 30"/>
          <p:cNvSpPr txBox="1"/>
          <p:nvPr/>
        </p:nvSpPr>
        <p:spPr>
          <a:xfrm>
            <a:off x="1979339" y="3590640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Standard page 2</a:t>
            </a:r>
          </a:p>
        </p:txBody>
      </p:sp>
      <p:sp>
        <p:nvSpPr>
          <p:cNvPr id="458" name="TextBox 31"/>
          <p:cNvSpPr txBox="1"/>
          <p:nvPr/>
        </p:nvSpPr>
        <p:spPr>
          <a:xfrm>
            <a:off x="3535807" y="3590640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Standard page 3</a:t>
            </a:r>
          </a:p>
        </p:txBody>
      </p:sp>
      <p:sp>
        <p:nvSpPr>
          <p:cNvPr id="459" name="TextBox 32"/>
          <p:cNvSpPr txBox="1"/>
          <p:nvPr/>
        </p:nvSpPr>
        <p:spPr>
          <a:xfrm>
            <a:off x="5147445" y="3590640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Standard page 4</a:t>
            </a:r>
          </a:p>
        </p:txBody>
      </p:sp>
      <p:sp>
        <p:nvSpPr>
          <p:cNvPr id="460" name="TextBox 33"/>
          <p:cNvSpPr txBox="1"/>
          <p:nvPr/>
        </p:nvSpPr>
        <p:spPr>
          <a:xfrm>
            <a:off x="6731497" y="3590640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Points page 1</a:t>
            </a:r>
          </a:p>
        </p:txBody>
      </p:sp>
      <p:sp>
        <p:nvSpPr>
          <p:cNvPr id="461" name="TextBox 34"/>
          <p:cNvSpPr txBox="1"/>
          <p:nvPr/>
        </p:nvSpPr>
        <p:spPr>
          <a:xfrm>
            <a:off x="358574" y="5006452"/>
            <a:ext cx="1370147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Points page 2</a:t>
            </a:r>
          </a:p>
        </p:txBody>
      </p:sp>
      <p:sp>
        <p:nvSpPr>
          <p:cNvPr id="462" name="TextBox 35"/>
          <p:cNvSpPr txBox="1"/>
          <p:nvPr/>
        </p:nvSpPr>
        <p:spPr>
          <a:xfrm>
            <a:off x="1942625" y="5006452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Points page 3</a:t>
            </a:r>
          </a:p>
        </p:txBody>
      </p:sp>
      <p:sp>
        <p:nvSpPr>
          <p:cNvPr id="463" name="TextBox 36"/>
          <p:cNvSpPr txBox="1"/>
          <p:nvPr/>
        </p:nvSpPr>
        <p:spPr>
          <a:xfrm>
            <a:off x="3499093" y="5006452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Encounter gallery link</a:t>
            </a:r>
          </a:p>
        </p:txBody>
      </p:sp>
      <p:sp>
        <p:nvSpPr>
          <p:cNvPr id="464" name="TextBox 37"/>
          <p:cNvSpPr txBox="1"/>
          <p:nvPr/>
        </p:nvSpPr>
        <p:spPr>
          <a:xfrm>
            <a:off x="5110731" y="5006452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Encounter video link</a:t>
            </a:r>
          </a:p>
        </p:txBody>
      </p:sp>
      <p:sp>
        <p:nvSpPr>
          <p:cNvPr id="465" name="TextBox 38"/>
          <p:cNvSpPr txBox="1"/>
          <p:nvPr/>
        </p:nvSpPr>
        <p:spPr>
          <a:xfrm>
            <a:off x="6694784" y="5006452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Encounter activity link</a:t>
            </a:r>
          </a:p>
        </p:txBody>
      </p:sp>
      <p:pic>
        <p:nvPicPr>
          <p:cNvPr id="466" name="Picture 39" descr="Picture 3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95288" y="5369421"/>
            <a:ext cx="1376975" cy="103273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pic>
        <p:nvPicPr>
          <p:cNvPr id="467" name="Picture 41" descr="Picture 4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979339" y="5369421"/>
            <a:ext cx="1376975" cy="1032732"/>
          </a:xfrm>
          <a:prstGeom prst="rect">
            <a:avLst/>
          </a:prstGeom>
          <a:ln w="12700">
            <a:miter lim="400000"/>
          </a:ln>
          <a:effectLst>
            <a:outerShdw blurRad="127000" dist="50800" dir="5400000" rotWithShape="0">
              <a:srgbClr val="000000">
                <a:alpha val="3000"/>
              </a:srgbClr>
            </a:outerShdw>
          </a:effectLst>
        </p:spPr>
      </p:pic>
      <p:sp>
        <p:nvSpPr>
          <p:cNvPr id="468" name="TextBox 43"/>
          <p:cNvSpPr txBox="1"/>
          <p:nvPr/>
        </p:nvSpPr>
        <p:spPr>
          <a:xfrm>
            <a:off x="395288" y="6453645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Student/activity sheets 1</a:t>
            </a:r>
          </a:p>
        </p:txBody>
      </p:sp>
      <p:sp>
        <p:nvSpPr>
          <p:cNvPr id="469" name="TextBox 44"/>
          <p:cNvSpPr txBox="1"/>
          <p:nvPr/>
        </p:nvSpPr>
        <p:spPr>
          <a:xfrm>
            <a:off x="1979339" y="6453645"/>
            <a:ext cx="1370148" cy="218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800">
                <a:solidFill>
                  <a:srgbClr val="464646"/>
                </a:solidFill>
              </a:defRPr>
            </a:lvl1pPr>
          </a:lstStyle>
          <a:p>
            <a:r>
              <a:t>Credit page 1</a:t>
            </a:r>
          </a:p>
        </p:txBody>
      </p:sp>
      <p:sp>
        <p:nvSpPr>
          <p:cNvPr id="4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137"/>
          <p:cNvSpPr/>
          <p:nvPr/>
        </p:nvSpPr>
        <p:spPr>
          <a:xfrm>
            <a:off x="-1840889" y="-1528792"/>
            <a:ext cx="6488016" cy="6488015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55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57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49946" y="1026912"/>
            <a:ext cx="2801937" cy="3599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2000">
                <a:solidFill>
                  <a:srgbClr val="091932"/>
                </a:solidFill>
              </a:defRPr>
            </a:lvl1pPr>
            <a:lvl2pPr marL="647700" indent="-190500">
              <a:buFontTx/>
              <a:defRPr sz="2000">
                <a:solidFill>
                  <a:srgbClr val="091932"/>
                </a:solidFill>
              </a:defRPr>
            </a:lvl2pPr>
            <a:lvl3pPr marL="1143000" indent="-228600">
              <a:buFontTx/>
              <a:defRPr sz="2000">
                <a:solidFill>
                  <a:srgbClr val="091932"/>
                </a:solidFill>
              </a:defRPr>
            </a:lvl3pPr>
            <a:lvl4pPr marL="1625600" indent="-254000">
              <a:buFontTx/>
              <a:defRPr sz="2000">
                <a:solidFill>
                  <a:srgbClr val="091932"/>
                </a:solidFill>
              </a:defRPr>
            </a:lvl4pPr>
            <a:lvl5pPr marL="2082800" indent="-254000">
              <a:buFontTx/>
              <a:defRPr sz="2000">
                <a:solidFill>
                  <a:srgbClr val="091932"/>
                </a:solidFill>
              </a:defRPr>
            </a:lvl5pPr>
          </a:lstStyle>
          <a:p>
            <a:r>
              <a:t>Insert - Main Enquiry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349945" y="1276845"/>
            <a:ext cx="4086030" cy="128527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</a:lstStyle>
          <a:p>
            <a:r>
              <a:t>Insert – title</a:t>
            </a:r>
          </a:p>
        </p:txBody>
      </p:sp>
      <p:grpSp>
        <p:nvGrpSpPr>
          <p:cNvPr id="63" name="Group 166"/>
          <p:cNvGrpSpPr/>
          <p:nvPr/>
        </p:nvGrpSpPr>
        <p:grpSpPr>
          <a:xfrm>
            <a:off x="2973735" y="2391319"/>
            <a:ext cx="1903131" cy="1921048"/>
            <a:chOff x="0" y="0"/>
            <a:chExt cx="1903130" cy="1921047"/>
          </a:xfrm>
        </p:grpSpPr>
        <p:sp>
          <p:nvSpPr>
            <p:cNvPr id="61" name="Shape 163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62" name="Shape 165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02</a:t>
              </a:r>
            </a:p>
          </p:txBody>
        </p:sp>
      </p:grpSp>
      <p:grpSp>
        <p:nvGrpSpPr>
          <p:cNvPr id="66" name="Group 170"/>
          <p:cNvGrpSpPr/>
          <p:nvPr/>
        </p:nvGrpSpPr>
        <p:grpSpPr>
          <a:xfrm>
            <a:off x="5728422" y="2391319"/>
            <a:ext cx="1903131" cy="1921048"/>
            <a:chOff x="0" y="0"/>
            <a:chExt cx="1903130" cy="1921047"/>
          </a:xfrm>
        </p:grpSpPr>
        <p:sp>
          <p:nvSpPr>
            <p:cNvPr id="64" name="Shape 167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65" name="Shape 169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03</a:t>
              </a:r>
            </a:p>
          </p:txBody>
        </p:sp>
      </p:grpSp>
      <p:grpSp>
        <p:nvGrpSpPr>
          <p:cNvPr id="69" name="Group 174"/>
          <p:cNvGrpSpPr/>
          <p:nvPr/>
        </p:nvGrpSpPr>
        <p:grpSpPr>
          <a:xfrm>
            <a:off x="301274" y="4436326"/>
            <a:ext cx="1903131" cy="1921049"/>
            <a:chOff x="0" y="0"/>
            <a:chExt cx="1903130" cy="1921047"/>
          </a:xfrm>
        </p:grpSpPr>
        <p:sp>
          <p:nvSpPr>
            <p:cNvPr id="67" name="Shape 171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1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68" name="Shape 173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04</a:t>
              </a:r>
            </a:p>
          </p:txBody>
        </p:sp>
      </p:grpSp>
      <p:grpSp>
        <p:nvGrpSpPr>
          <p:cNvPr id="72" name="Group 178"/>
          <p:cNvGrpSpPr/>
          <p:nvPr/>
        </p:nvGrpSpPr>
        <p:grpSpPr>
          <a:xfrm>
            <a:off x="2973735" y="4338151"/>
            <a:ext cx="1903131" cy="1921049"/>
            <a:chOff x="0" y="0"/>
            <a:chExt cx="1903130" cy="1921047"/>
          </a:xfrm>
        </p:grpSpPr>
        <p:sp>
          <p:nvSpPr>
            <p:cNvPr id="70" name="Shape 175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71" name="Shape 177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05</a:t>
              </a:r>
            </a:p>
          </p:txBody>
        </p:sp>
      </p:grpSp>
      <p:grpSp>
        <p:nvGrpSpPr>
          <p:cNvPr id="75" name="Group 182"/>
          <p:cNvGrpSpPr/>
          <p:nvPr/>
        </p:nvGrpSpPr>
        <p:grpSpPr>
          <a:xfrm>
            <a:off x="5728422" y="4338151"/>
            <a:ext cx="1903131" cy="1921049"/>
            <a:chOff x="0" y="0"/>
            <a:chExt cx="1903130" cy="1921047"/>
          </a:xfrm>
        </p:grpSpPr>
        <p:sp>
          <p:nvSpPr>
            <p:cNvPr id="73" name="Shape 179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6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74" name="Shape 181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06</a:t>
              </a:r>
            </a:p>
          </p:txBody>
        </p:sp>
      </p:grpSp>
      <p:sp>
        <p:nvSpPr>
          <p:cNvPr id="76" name="Text Placeholder 77"/>
          <p:cNvSpPr>
            <a:spLocks noGrp="1"/>
          </p:cNvSpPr>
          <p:nvPr>
            <p:ph type="body" sz="quarter" idx="22" hasCustomPrompt="1"/>
          </p:nvPr>
        </p:nvSpPr>
        <p:spPr>
          <a:xfrm>
            <a:off x="745810" y="2820461"/>
            <a:ext cx="2278653" cy="10533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grpSp>
        <p:nvGrpSpPr>
          <p:cNvPr id="79" name="Group 162"/>
          <p:cNvGrpSpPr/>
          <p:nvPr/>
        </p:nvGrpSpPr>
        <p:grpSpPr>
          <a:xfrm>
            <a:off x="230442" y="2440406"/>
            <a:ext cx="1903131" cy="1921048"/>
            <a:chOff x="0" y="0"/>
            <a:chExt cx="1903130" cy="1921047"/>
          </a:xfrm>
        </p:grpSpPr>
        <p:sp>
          <p:nvSpPr>
            <p:cNvPr id="77" name="Shape 159"/>
            <p:cNvSpPr/>
            <p:nvPr/>
          </p:nvSpPr>
          <p:spPr>
            <a:xfrm rot="19542695">
              <a:off x="280592" y="255468"/>
              <a:ext cx="1341947" cy="1410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>
                <a:defRPr sz="100"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78" name="Shape 161"/>
            <p:cNvSpPr txBox="1"/>
            <p:nvPr/>
          </p:nvSpPr>
          <p:spPr>
            <a:xfrm>
              <a:off x="121463" y="126387"/>
              <a:ext cx="355995" cy="248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2859" tIns="22859" rIns="22859" bIns="22859" numCol="1" anchor="t">
              <a:spAutoFit/>
            </a:bodyPr>
            <a:lstStyle>
              <a:lvl1pPr algn="r">
                <a:defRPr sz="1300" b="1">
                  <a:solidFill>
                    <a:srgbClr val="091932"/>
                  </a:solidFill>
                </a:defRPr>
              </a:lvl1pPr>
            </a:lstStyle>
            <a:p>
              <a:r>
                <a:t>01</a:t>
              </a:r>
            </a:p>
          </p:txBody>
        </p:sp>
      </p:grpSp>
      <p:sp>
        <p:nvSpPr>
          <p:cNvPr id="80" name="Text Placeholder 77"/>
          <p:cNvSpPr>
            <a:spLocks noGrp="1"/>
          </p:cNvSpPr>
          <p:nvPr>
            <p:ph type="body" sz="quarter" idx="23" hasCustomPrompt="1"/>
          </p:nvPr>
        </p:nvSpPr>
        <p:spPr>
          <a:xfrm>
            <a:off x="3467918" y="2816324"/>
            <a:ext cx="2278654" cy="10533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81" name="Text Placeholder 77"/>
          <p:cNvSpPr>
            <a:spLocks noGrp="1"/>
          </p:cNvSpPr>
          <p:nvPr>
            <p:ph type="body" sz="quarter" idx="24" hasCustomPrompt="1"/>
          </p:nvPr>
        </p:nvSpPr>
        <p:spPr>
          <a:xfrm>
            <a:off x="748615" y="4861331"/>
            <a:ext cx="2278653" cy="10533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82" name="Text Placeholder 77"/>
          <p:cNvSpPr>
            <a:spLocks noGrp="1"/>
          </p:cNvSpPr>
          <p:nvPr>
            <p:ph type="body" sz="quarter" idx="25" hasCustomPrompt="1"/>
          </p:nvPr>
        </p:nvSpPr>
        <p:spPr>
          <a:xfrm>
            <a:off x="3455296" y="4861330"/>
            <a:ext cx="2278654" cy="10533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83" name="Text Placeholder 77"/>
          <p:cNvSpPr>
            <a:spLocks noGrp="1"/>
          </p:cNvSpPr>
          <p:nvPr>
            <p:ph type="body" sz="quarter" idx="26" hasCustomPrompt="1"/>
          </p:nvPr>
        </p:nvSpPr>
        <p:spPr>
          <a:xfrm>
            <a:off x="6159732" y="4861328"/>
            <a:ext cx="2278654" cy="10533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84" name="Text Placeholder 77"/>
          <p:cNvSpPr>
            <a:spLocks noGrp="1"/>
          </p:cNvSpPr>
          <p:nvPr>
            <p:ph type="body" sz="quarter" idx="27" hasCustomPrompt="1"/>
          </p:nvPr>
        </p:nvSpPr>
        <p:spPr>
          <a:xfrm>
            <a:off x="6163738" y="2820460"/>
            <a:ext cx="2278654" cy="10533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700">
                <a:solidFill>
                  <a:srgbClr val="091932"/>
                </a:solidFill>
              </a:defRPr>
            </a:lvl1pPr>
          </a:lstStyle>
          <a:p>
            <a:r>
              <a:t>Insert - learning outcomes</a:t>
            </a:r>
          </a:p>
        </p:txBody>
      </p:sp>
      <p:sp>
        <p:nvSpPr>
          <p:cNvPr id="85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4571999" y="1274915"/>
            <a:ext cx="4080795" cy="12872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4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95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364152" y="2149370"/>
            <a:ext cx="8286849" cy="22812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lnSpc>
                <a:spcPct val="120000"/>
              </a:lnSpc>
              <a:buFontTx/>
              <a:buAutoNum type="arabicPeriod"/>
              <a:defRPr sz="2000" b="0">
                <a:solidFill>
                  <a:srgbClr val="091932"/>
                </a:solidFill>
              </a:defRPr>
            </a:lvl1pPr>
            <a:lvl2pPr marL="753533" indent="-296333">
              <a:lnSpc>
                <a:spcPct val="120000"/>
              </a:lnSpc>
              <a:buFontTx/>
              <a:defRPr sz="2000" b="0">
                <a:solidFill>
                  <a:srgbClr val="091932"/>
                </a:solidFill>
              </a:defRPr>
            </a:lvl2pPr>
            <a:lvl3pPr marL="1270000" indent="-355600">
              <a:lnSpc>
                <a:spcPct val="120000"/>
              </a:lnSpc>
              <a:buFontTx/>
              <a:defRPr sz="2000" b="0">
                <a:solidFill>
                  <a:srgbClr val="091932"/>
                </a:solidFill>
              </a:defRPr>
            </a:lvl3pPr>
            <a:lvl4pPr marL="1766711" indent="-395111">
              <a:lnSpc>
                <a:spcPct val="120000"/>
              </a:lnSpc>
              <a:buFontTx/>
              <a:defRPr sz="2000" b="0">
                <a:solidFill>
                  <a:srgbClr val="091932"/>
                </a:solidFill>
              </a:defRPr>
            </a:lvl4pPr>
            <a:lvl5pPr marL="2223911" indent="-395111">
              <a:lnSpc>
                <a:spcPct val="120000"/>
              </a:lnSpc>
              <a:buFontTx/>
              <a:defRPr sz="2000" b="0">
                <a:solidFill>
                  <a:srgbClr val="091932"/>
                </a:solidFill>
              </a:defRPr>
            </a:lvl5pPr>
          </a:lstStyle>
          <a:p>
            <a:r>
              <a:t>Todays learning, point number 1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7" name="TextBox 2"/>
          <p:cNvSpPr txBox="1"/>
          <p:nvPr/>
        </p:nvSpPr>
        <p:spPr>
          <a:xfrm>
            <a:off x="329782" y="934432"/>
            <a:ext cx="5299025" cy="1132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457200">
              <a:defRPr sz="3400" b="1">
                <a:solidFill>
                  <a:srgbClr val="091932"/>
                </a:solidFill>
              </a:defRPr>
            </a:lvl1pPr>
          </a:lstStyle>
          <a:p>
            <a:r>
              <a:t>Στόχοι του μαθήματος</a:t>
            </a:r>
          </a:p>
        </p:txBody>
      </p:sp>
      <p:sp>
        <p:nvSpPr>
          <p:cNvPr id="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28"/>
          <p:cNvSpPr/>
          <p:nvPr/>
        </p:nvSpPr>
        <p:spPr>
          <a:xfrm>
            <a:off x="395288" y="874394"/>
            <a:ext cx="8360047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06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05" y="360916"/>
            <a:ext cx="1108360" cy="38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" name="Picture 13" descr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368" y="360916"/>
            <a:ext cx="381967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Title Text"/>
          <p:cNvSpPr txBox="1">
            <a:spLocks noGrp="1"/>
          </p:cNvSpPr>
          <p:nvPr>
            <p:ph type="title"/>
          </p:nvPr>
        </p:nvSpPr>
        <p:spPr>
          <a:xfrm>
            <a:off x="4572000" y="438820"/>
            <a:ext cx="3708400" cy="241881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4572000" y="1823659"/>
            <a:ext cx="4183063" cy="361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2000" b="0">
                <a:solidFill>
                  <a:srgbClr val="FFFFFF"/>
                </a:solidFill>
              </a:defRPr>
            </a:lvl1pPr>
            <a:lvl2pPr marL="647700" indent="-190500">
              <a:lnSpc>
                <a:spcPct val="120000"/>
              </a:lnSpc>
              <a:buFontTx/>
              <a:defRPr sz="2000" b="0">
                <a:solidFill>
                  <a:srgbClr val="FFFFFF"/>
                </a:solidFill>
              </a:defRPr>
            </a:lvl2pPr>
            <a:lvl3pPr marL="1143000" indent="-228600">
              <a:lnSpc>
                <a:spcPct val="120000"/>
              </a:lnSpc>
              <a:buFontTx/>
              <a:defRPr sz="2000" b="0">
                <a:solidFill>
                  <a:srgbClr val="FFFFFF"/>
                </a:solidFill>
              </a:defRPr>
            </a:lvl3pPr>
            <a:lvl4pPr marL="1625600" indent="-254000">
              <a:lnSpc>
                <a:spcPct val="120000"/>
              </a:lnSpc>
              <a:buFontTx/>
              <a:defRPr sz="2000" b="0">
                <a:solidFill>
                  <a:srgbClr val="FFFFFF"/>
                </a:solidFill>
              </a:defRPr>
            </a:lvl4pPr>
            <a:lvl5pPr marL="2082800" indent="-254000">
              <a:lnSpc>
                <a:spcPct val="120000"/>
              </a:lnSpc>
              <a:buFontTx/>
              <a:defRPr sz="2000" b="0">
                <a:solidFill>
                  <a:srgbClr val="FFFFFF"/>
                </a:solidFill>
              </a:defRPr>
            </a:lvl5pPr>
          </a:lstStyle>
          <a:p>
            <a:r>
              <a:t>Insert - body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1420408" y="5156432"/>
            <a:ext cx="2138365" cy="3032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658368">
              <a:spcBef>
                <a:spcPts val="700"/>
              </a:spcBef>
              <a:buSzTx/>
              <a:buFontTx/>
              <a:buNone/>
              <a:defRPr sz="1440">
                <a:solidFill>
                  <a:schemeClr val="accent2"/>
                </a:solidFill>
              </a:defRPr>
            </a:lvl1pPr>
          </a:lstStyle>
          <a:p>
            <a:r>
              <a:t>Insert - text</a:t>
            </a:r>
          </a:p>
        </p:txBody>
      </p:sp>
      <p:sp>
        <p:nvSpPr>
          <p:cNvPr id="111" name="Oval 23"/>
          <p:cNvSpPr/>
          <p:nvPr/>
        </p:nvSpPr>
        <p:spPr>
          <a:xfrm>
            <a:off x="876783" y="1823659"/>
            <a:ext cx="3234801" cy="32348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12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364153" y="984518"/>
            <a:ext cx="7426832" cy="7088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FFFFFF"/>
                </a:solidFill>
              </a:defRPr>
            </a:lvl1pPr>
          </a:lstStyle>
          <a:p>
            <a:r>
              <a:t>Insert - title</a:t>
            </a:r>
          </a:p>
        </p:txBody>
      </p:sp>
      <p:sp>
        <p:nvSpPr>
          <p:cNvPr id="1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20058" y="6479498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37"/>
          <p:cNvSpPr/>
          <p:nvPr/>
        </p:nvSpPr>
        <p:spPr>
          <a:xfrm>
            <a:off x="-1836000" y="-1460903"/>
            <a:ext cx="6488015" cy="6488016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4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121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2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123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5" name="Text Placeholder 6"/>
          <p:cNvSpPr>
            <a:spLocks noGrp="1"/>
          </p:cNvSpPr>
          <p:nvPr>
            <p:ph type="body" sz="half" idx="21" hasCustomPrompt="1"/>
          </p:nvPr>
        </p:nvSpPr>
        <p:spPr>
          <a:xfrm>
            <a:off x="363537" y="2149371"/>
            <a:ext cx="6224589" cy="22812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2000" b="0">
                <a:solidFill>
                  <a:srgbClr val="091932"/>
                </a:solidFill>
              </a:defRPr>
            </a:lvl1pPr>
          </a:lstStyle>
          <a:p>
            <a:r>
              <a:t>Insert - body</a:t>
            </a:r>
          </a:p>
        </p:txBody>
      </p: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135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091932"/>
                </a:solidFill>
              </a:defRPr>
            </a:lvl1pPr>
            <a:lvl2pPr marL="781050" indent="-323850">
              <a:buFontTx/>
              <a:defRPr sz="3400">
                <a:solidFill>
                  <a:srgbClr val="091932"/>
                </a:solidFill>
              </a:defRPr>
            </a:lvl2pPr>
            <a:lvl3pPr marL="1303019" indent="-388619">
              <a:buFontTx/>
              <a:defRPr sz="3400">
                <a:solidFill>
                  <a:srgbClr val="091932"/>
                </a:solidFill>
              </a:defRPr>
            </a:lvl3pPr>
            <a:lvl4pPr marL="1803400" indent="-431800">
              <a:buFontTx/>
              <a:defRPr sz="3400">
                <a:solidFill>
                  <a:srgbClr val="091932"/>
                </a:solidFill>
              </a:defRPr>
            </a:lvl4pPr>
            <a:lvl5pPr marL="2260600" indent="-431800">
              <a:buFontTx/>
              <a:defRPr sz="3400">
                <a:solidFill>
                  <a:srgbClr val="091932"/>
                </a:solidFill>
              </a:defRPr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Text Placeholder 6"/>
          <p:cNvSpPr>
            <a:spLocks noGrp="1"/>
          </p:cNvSpPr>
          <p:nvPr>
            <p:ph type="body" sz="half" idx="21" hasCustomPrompt="1"/>
          </p:nvPr>
        </p:nvSpPr>
        <p:spPr>
          <a:xfrm>
            <a:off x="363537" y="2149371"/>
            <a:ext cx="6224589" cy="22812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2000" b="0">
                <a:solidFill>
                  <a:srgbClr val="091932"/>
                </a:solidFill>
              </a:defRPr>
            </a:lvl1pPr>
          </a:lstStyle>
          <a:p>
            <a:r>
              <a:t>Insert - body</a:t>
            </a:r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/>
            </a:lvl1pPr>
          </a:lstStyle>
          <a:p>
            <a:r>
              <a:t>Title Text</a:t>
            </a:r>
          </a:p>
        </p:txBody>
      </p:sp>
      <p:pic>
        <p:nvPicPr>
          <p:cNvPr id="147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308" y="361950"/>
            <a:ext cx="1104892" cy="3807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435" y="358902"/>
            <a:ext cx="383820" cy="383819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53027" y="6486586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28"/>
          <p:cNvSpPr/>
          <p:nvPr/>
        </p:nvSpPr>
        <p:spPr>
          <a:xfrm>
            <a:off x="395288" y="874394"/>
            <a:ext cx="8360047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57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05" y="360916"/>
            <a:ext cx="1108360" cy="38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Picture 13" descr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368" y="360916"/>
            <a:ext cx="381967" cy="381967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xfrm>
            <a:off x="4572000" y="438820"/>
            <a:ext cx="3708400" cy="241881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3400">
                <a:solidFill>
                  <a:srgbClr val="FFFFFF"/>
                </a:solidFill>
              </a:defRPr>
            </a:lvl1pPr>
            <a:lvl2pPr marL="781050" indent="-323850">
              <a:buFontTx/>
              <a:defRPr sz="3400">
                <a:solidFill>
                  <a:srgbClr val="FFFFFF"/>
                </a:solidFill>
              </a:defRPr>
            </a:lvl2pPr>
            <a:lvl3pPr marL="1303019" indent="-388619">
              <a:buFontTx/>
              <a:defRPr sz="3400">
                <a:solidFill>
                  <a:srgbClr val="FFFFFF"/>
                </a:solidFill>
              </a:defRPr>
            </a:lvl3pPr>
            <a:lvl4pPr marL="1803400" indent="-431800">
              <a:buFontTx/>
              <a:defRPr sz="3400">
                <a:solidFill>
                  <a:srgbClr val="FFFFFF"/>
                </a:solidFill>
              </a:defRPr>
            </a:lvl4pPr>
            <a:lvl5pPr marL="2260600" indent="-431800">
              <a:buFontTx/>
              <a:defRPr sz="3400">
                <a:solidFill>
                  <a:srgbClr val="FFFFFF"/>
                </a:solidFill>
              </a:defRPr>
            </a:lvl5pPr>
          </a:lstStyle>
          <a:p>
            <a:r>
              <a:t>Insert - 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61" name="Text Placeholder 6"/>
          <p:cNvSpPr>
            <a:spLocks noGrp="1"/>
          </p:cNvSpPr>
          <p:nvPr>
            <p:ph type="body" sz="half" idx="21" hasCustomPrompt="1"/>
          </p:nvPr>
        </p:nvSpPr>
        <p:spPr>
          <a:xfrm>
            <a:off x="363537" y="2149371"/>
            <a:ext cx="6224589" cy="22812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SzTx/>
              <a:buFontTx/>
              <a:buNone/>
              <a:defRPr sz="2000" b="0">
                <a:solidFill>
                  <a:srgbClr val="FFFFFF"/>
                </a:solidFill>
              </a:defRPr>
            </a:lvl1pPr>
          </a:lstStyle>
          <a:p>
            <a:r>
              <a:t>Insert - body</a:t>
            </a:r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20058" y="6479498"/>
            <a:ext cx="188599" cy="1803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16228" y="6486586"/>
            <a:ext cx="188599" cy="1803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600">
                <a:solidFill>
                  <a:srgbClr val="464646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solidFill>
            <a:srgbClr val="25233F"/>
          </a:solidFill>
          <a:uFillTx/>
          <a:latin typeface="Century Gothic"/>
          <a:ea typeface="Century Gothic"/>
          <a:cs typeface="Century Gothic"/>
          <a:sym typeface="Century Gothic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1pPr>
      <a:lvl2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2pPr>
      <a:lvl3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3pPr>
      <a:lvl4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4pPr>
      <a:lvl5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5pPr>
      <a:lvl6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6pPr>
      <a:lvl7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7pPr>
      <a:lvl8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8pPr>
      <a:lvl9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entury Gothic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7.pn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s://encounteredu.com/discover/images/bag-pros-and-cons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7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encounteredu.com/discover/images/design-thinking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8.jpe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Oval 14"/>
          <p:cNvSpPr/>
          <p:nvPr/>
        </p:nvSpPr>
        <p:spPr>
          <a:xfrm>
            <a:off x="2783231" y="-1718922"/>
            <a:ext cx="7701158" cy="770115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defTabSz="457200">
              <a:defRPr sz="1800">
                <a:solidFill>
                  <a:srgbClr val="464646"/>
                </a:solidFill>
              </a:defRPr>
            </a:pPr>
            <a:endParaRPr/>
          </a:p>
        </p:txBody>
      </p:sp>
      <p:sp>
        <p:nvSpPr>
          <p:cNvPr id="480" name="Text Placeholder 1"/>
          <p:cNvSpPr txBox="1">
            <a:spLocks noGrp="1"/>
          </p:cNvSpPr>
          <p:nvPr>
            <p:ph type="body" sz="quarter" idx="1"/>
          </p:nvPr>
        </p:nvSpPr>
        <p:spPr>
          <a:xfrm>
            <a:off x="336188" y="3551971"/>
            <a:ext cx="2373457" cy="334691"/>
          </a:xfrm>
          <a:prstGeom prst="rect">
            <a:avLst/>
          </a:prstGeom>
        </p:spPr>
        <p:txBody>
          <a:bodyPr/>
          <a:lstStyle>
            <a:lvl1pPr defTabSz="804672">
              <a:spcBef>
                <a:spcPts val="800"/>
              </a:spcBef>
              <a:defRPr sz="1584"/>
            </a:lvl1pPr>
          </a:lstStyle>
          <a:p>
            <a:r>
              <a:t>Μάθημα 9</a:t>
            </a:r>
          </a:p>
        </p:txBody>
      </p:sp>
      <p:sp>
        <p:nvSpPr>
          <p:cNvPr id="481" name="Text Placeholder 2"/>
          <p:cNvSpPr>
            <a:spLocks noGrp="1"/>
          </p:cNvSpPr>
          <p:nvPr>
            <p:ph type="body" idx="21"/>
          </p:nvPr>
        </p:nvSpPr>
        <p:spPr>
          <a:xfrm>
            <a:off x="318919" y="3748389"/>
            <a:ext cx="4442267" cy="21129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795527">
              <a:lnSpc>
                <a:spcPts val="3200"/>
              </a:lnSpc>
              <a:defRPr sz="2958"/>
            </a:lvl1pPr>
          </a:lstStyle>
          <a:p>
            <a:r>
              <a:t>Τεχνολογία Σχεδιασμού- Το πρόβλημα με τα πλαστικά</a:t>
            </a:r>
          </a:p>
        </p:txBody>
      </p:sp>
      <p:sp>
        <p:nvSpPr>
          <p:cNvPr id="482" name="Text Placeholder 3"/>
          <p:cNvSpPr>
            <a:spLocks noGrp="1"/>
          </p:cNvSpPr>
          <p:nvPr>
            <p:ph type="body" idx="22"/>
          </p:nvPr>
        </p:nvSpPr>
        <p:spPr>
          <a:xfrm>
            <a:off x="400438" y="298557"/>
            <a:ext cx="1676938" cy="292537"/>
          </a:xfrm>
          <a:prstGeom prst="rect">
            <a:avLst/>
          </a:prstGeom>
          <a:solidFill>
            <a:srgbClr val="A0D1DC"/>
          </a:solidFill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713231">
              <a:spcBef>
                <a:spcPts val="700"/>
              </a:spcBef>
              <a:defRPr sz="1248"/>
            </a:lvl1pPr>
          </a:lstStyle>
          <a:p>
            <a:r>
              <a:t>Θαλάσσια πλαστικά</a:t>
            </a:r>
          </a:p>
        </p:txBody>
      </p:sp>
      <p:sp>
        <p:nvSpPr>
          <p:cNvPr id="483" name="Text Placeholder 4"/>
          <p:cNvSpPr>
            <a:spLocks noGrp="1"/>
          </p:cNvSpPr>
          <p:nvPr>
            <p:ph type="body" idx="23"/>
          </p:nvPr>
        </p:nvSpPr>
        <p:spPr>
          <a:xfrm>
            <a:off x="400866" y="651020"/>
            <a:ext cx="1243484" cy="156984"/>
          </a:xfrm>
          <a:prstGeom prst="rect">
            <a:avLst/>
          </a:prstGeom>
          <a:solidFill>
            <a:srgbClr val="A0D1DC"/>
          </a:solidFill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365760">
              <a:spcBef>
                <a:spcPts val="400"/>
              </a:spcBef>
              <a:defRPr sz="520"/>
            </a:lvl1pPr>
          </a:lstStyle>
          <a:p>
            <a:r>
              <a:t>Ηλικίες 7-11</a:t>
            </a:r>
          </a:p>
        </p:txBody>
      </p:sp>
      <p:pic>
        <p:nvPicPr>
          <p:cNvPr id="484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463" y="6232525"/>
            <a:ext cx="1299350" cy="448337"/>
          </a:xfrm>
          <a:prstGeom prst="rect">
            <a:avLst/>
          </a:prstGeom>
          <a:ln w="12700">
            <a:miter lim="400000"/>
          </a:ln>
        </p:spPr>
      </p:pic>
      <p:sp>
        <p:nvSpPr>
          <p:cNvPr id="485" name="Shape 20"/>
          <p:cNvSpPr/>
          <p:nvPr/>
        </p:nvSpPr>
        <p:spPr>
          <a:xfrm>
            <a:off x="395288" y="874394"/>
            <a:ext cx="8353426" cy="1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486" name="Picture 15" descr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3691" y="6152705"/>
            <a:ext cx="1527426" cy="5663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Oval 7"/>
          <p:cNvSpPr/>
          <p:nvPr/>
        </p:nvSpPr>
        <p:spPr>
          <a:xfrm>
            <a:off x="3219871" y="926937"/>
            <a:ext cx="6329312" cy="632931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05" name="Title 4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606" name="Text Placeholder 5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4575711" cy="1102950"/>
          </a:xfrm>
          <a:prstGeom prst="rect">
            <a:avLst/>
          </a:prstGeom>
        </p:spPr>
        <p:txBody>
          <a:bodyPr/>
          <a:lstStyle>
            <a:lvl1pPr defTabSz="621791">
              <a:spcBef>
                <a:spcPts val="600"/>
              </a:spcBef>
              <a:defRPr sz="2312"/>
            </a:lvl1pPr>
          </a:lstStyle>
          <a:p>
            <a:r>
              <a:t>Υπάρχοντα προϊόντα που δίνουν λύσεις στο πρόβλημά μας</a:t>
            </a:r>
          </a:p>
        </p:txBody>
      </p:sp>
      <p:sp>
        <p:nvSpPr>
          <p:cNvPr id="607" name="Text Placeholder 6"/>
          <p:cNvSpPr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877823">
              <a:spcBef>
                <a:spcPts val="900"/>
              </a:spcBef>
              <a:defRPr sz="1919"/>
            </a:pPr>
            <a:r>
              <a:rPr dirty="0" err="1"/>
              <a:t>Αξιολογήστε</a:t>
            </a:r>
            <a:r>
              <a:rPr dirty="0"/>
              <a:t> …</a:t>
            </a:r>
          </a:p>
          <a:p>
            <a:pPr marL="438911" indent="-438911" defTabSz="877823">
              <a:spcBef>
                <a:spcPts val="900"/>
              </a:spcBef>
              <a:buSzPct val="100000"/>
              <a:buFont typeface="Arial"/>
              <a:buChar char="•"/>
              <a:defRPr sz="1919"/>
            </a:pPr>
            <a:r>
              <a:rPr dirty="0" err="1"/>
              <a:t>Την</a:t>
            </a:r>
            <a:r>
              <a:rPr dirty="0"/>
              <a:t> α</a:t>
            </a:r>
            <a:r>
              <a:rPr dirty="0" err="1"/>
              <a:t>ντοχή</a:t>
            </a:r>
            <a:r>
              <a:rPr dirty="0"/>
              <a:t> </a:t>
            </a:r>
            <a:r>
              <a:rPr dirty="0" err="1"/>
              <a:t>τους</a:t>
            </a:r>
            <a:endParaRPr dirty="0"/>
          </a:p>
          <a:p>
            <a:pPr marL="438911" indent="-438911" defTabSz="877823">
              <a:spcBef>
                <a:spcPts val="900"/>
              </a:spcBef>
              <a:buSzPct val="100000"/>
              <a:buFont typeface="Arial"/>
              <a:buChar char="•"/>
              <a:defRPr sz="1919"/>
            </a:pPr>
            <a:r>
              <a:rPr dirty="0" err="1"/>
              <a:t>Την</a:t>
            </a:r>
            <a:r>
              <a:rPr dirty="0"/>
              <a:t> </a:t>
            </a:r>
            <a:r>
              <a:rPr dirty="0" err="1"/>
              <a:t>ευκολί</a:t>
            </a:r>
            <a:r>
              <a:rPr dirty="0"/>
              <a:t>α </a:t>
            </a:r>
            <a:r>
              <a:rPr dirty="0" err="1"/>
              <a:t>τους</a:t>
            </a:r>
            <a:r>
              <a:rPr dirty="0"/>
              <a:t> </a:t>
            </a:r>
            <a:r>
              <a:rPr dirty="0" err="1"/>
              <a:t>στη</a:t>
            </a:r>
            <a:r>
              <a:rPr dirty="0"/>
              <a:t> </a:t>
            </a:r>
            <a:r>
              <a:rPr dirty="0" err="1"/>
              <a:t>χρήση</a:t>
            </a:r>
            <a:endParaRPr dirty="0"/>
          </a:p>
          <a:p>
            <a:pPr marL="438911" indent="-438911" defTabSz="877823">
              <a:spcBef>
                <a:spcPts val="900"/>
              </a:spcBef>
              <a:buSzPct val="100000"/>
              <a:buFont typeface="Arial"/>
              <a:buChar char="•"/>
              <a:defRPr sz="1919"/>
            </a:pPr>
            <a:r>
              <a:rPr dirty="0" err="1"/>
              <a:t>Την</a:t>
            </a:r>
            <a:r>
              <a:rPr dirty="0"/>
              <a:t> </a:t>
            </a:r>
            <a:r>
              <a:rPr dirty="0" err="1"/>
              <a:t>ελκυστικότητά</a:t>
            </a:r>
            <a:r>
              <a:rPr dirty="0"/>
              <a:t> </a:t>
            </a:r>
            <a:r>
              <a:rPr dirty="0" err="1"/>
              <a:t>τους</a:t>
            </a:r>
            <a:endParaRPr dirty="0"/>
          </a:p>
          <a:p>
            <a:pPr marL="438911" indent="-438911" defTabSz="877823">
              <a:spcBef>
                <a:spcPts val="900"/>
              </a:spcBef>
              <a:buSzPct val="100000"/>
              <a:buFont typeface="Arial"/>
              <a:buChar char="•"/>
              <a:defRPr sz="1919"/>
            </a:pPr>
            <a:r>
              <a:rPr dirty="0" err="1"/>
              <a:t>Τη</a:t>
            </a:r>
            <a:r>
              <a:rPr lang="el-GR" dirty="0"/>
              <a:t>ν </a:t>
            </a:r>
            <a:r>
              <a:rPr lang="el-GR" dirty="0" err="1"/>
              <a:t>αειφορία</a:t>
            </a:r>
            <a:r>
              <a:rPr lang="el-GR" dirty="0"/>
              <a:t> </a:t>
            </a:r>
            <a:r>
              <a:rPr dirty="0" err="1"/>
              <a:t>τους</a:t>
            </a:r>
            <a:endParaRPr dirty="0"/>
          </a:p>
        </p:txBody>
      </p:sp>
      <p:pic>
        <p:nvPicPr>
          <p:cNvPr id="608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Oval 7"/>
          <p:cNvSpPr/>
          <p:nvPr/>
        </p:nvSpPr>
        <p:spPr>
          <a:xfrm>
            <a:off x="3219871" y="926937"/>
            <a:ext cx="6329312" cy="632931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11" name="Title 4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612" name="Text Placeholder 5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4575711" cy="1102950"/>
          </a:xfrm>
          <a:prstGeom prst="rect">
            <a:avLst/>
          </a:prstGeom>
        </p:spPr>
        <p:txBody>
          <a:bodyPr/>
          <a:lstStyle>
            <a:lvl1pPr defTabSz="621791">
              <a:spcBef>
                <a:spcPts val="600"/>
              </a:spcBef>
              <a:defRPr sz="2312"/>
            </a:lvl1pPr>
          </a:lstStyle>
          <a:p>
            <a:r>
              <a:t>Υπάρχοντα προϊόντα που δίνουν λύσεις στο πρόβλημά μας</a:t>
            </a:r>
          </a:p>
        </p:txBody>
      </p:sp>
      <p:sp>
        <p:nvSpPr>
          <p:cNvPr id="613" name="Text Placeholder 6"/>
          <p:cNvSpPr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877823">
              <a:spcBef>
                <a:spcPts val="900"/>
              </a:spcBef>
              <a:defRPr sz="1919"/>
            </a:pPr>
            <a:r>
              <a:rPr dirty="0" err="1"/>
              <a:t>Αξιολογήστε</a:t>
            </a:r>
            <a:r>
              <a:rPr dirty="0"/>
              <a:t>…</a:t>
            </a:r>
          </a:p>
          <a:p>
            <a:pPr marL="438911" indent="-438911" defTabSz="877823">
              <a:spcBef>
                <a:spcPts val="900"/>
              </a:spcBef>
              <a:buSzPct val="100000"/>
              <a:buFont typeface="Arial"/>
              <a:buChar char="•"/>
              <a:defRPr sz="1919"/>
            </a:pPr>
            <a:r>
              <a:rPr dirty="0" err="1"/>
              <a:t>Την</a:t>
            </a:r>
            <a:r>
              <a:rPr dirty="0"/>
              <a:t> α</a:t>
            </a:r>
            <a:r>
              <a:rPr dirty="0" err="1"/>
              <a:t>ντοχή</a:t>
            </a:r>
            <a:r>
              <a:rPr dirty="0"/>
              <a:t> </a:t>
            </a:r>
            <a:r>
              <a:rPr dirty="0" err="1"/>
              <a:t>τους</a:t>
            </a:r>
            <a:endParaRPr dirty="0"/>
          </a:p>
          <a:p>
            <a:pPr marL="438911" indent="-438911" defTabSz="877823">
              <a:spcBef>
                <a:spcPts val="900"/>
              </a:spcBef>
              <a:buSzPct val="100000"/>
              <a:buFont typeface="Arial"/>
              <a:buChar char="•"/>
              <a:defRPr sz="1919"/>
            </a:pPr>
            <a:r>
              <a:rPr dirty="0" err="1"/>
              <a:t>Την</a:t>
            </a:r>
            <a:r>
              <a:rPr dirty="0"/>
              <a:t> </a:t>
            </a:r>
            <a:r>
              <a:rPr dirty="0" err="1"/>
              <a:t>ευκολί</a:t>
            </a:r>
            <a:r>
              <a:rPr dirty="0"/>
              <a:t>α </a:t>
            </a:r>
            <a:r>
              <a:rPr dirty="0" err="1"/>
              <a:t>τους</a:t>
            </a:r>
            <a:r>
              <a:rPr dirty="0"/>
              <a:t> </a:t>
            </a:r>
            <a:r>
              <a:rPr dirty="0" err="1"/>
              <a:t>στη</a:t>
            </a:r>
            <a:r>
              <a:rPr dirty="0"/>
              <a:t> </a:t>
            </a:r>
            <a:r>
              <a:rPr dirty="0" err="1"/>
              <a:t>χρήση</a:t>
            </a:r>
            <a:endParaRPr dirty="0"/>
          </a:p>
          <a:p>
            <a:pPr marL="438911" indent="-438911" defTabSz="877823">
              <a:spcBef>
                <a:spcPts val="900"/>
              </a:spcBef>
              <a:buSzPct val="100000"/>
              <a:buFont typeface="Arial"/>
              <a:buChar char="•"/>
              <a:defRPr sz="1919"/>
            </a:pPr>
            <a:r>
              <a:rPr dirty="0" err="1"/>
              <a:t>Την</a:t>
            </a:r>
            <a:r>
              <a:rPr dirty="0"/>
              <a:t> </a:t>
            </a:r>
            <a:r>
              <a:rPr dirty="0" err="1"/>
              <a:t>ελκυστικότητά</a:t>
            </a:r>
            <a:r>
              <a:rPr dirty="0"/>
              <a:t> </a:t>
            </a:r>
            <a:r>
              <a:rPr dirty="0" err="1"/>
              <a:t>τους</a:t>
            </a:r>
            <a:endParaRPr dirty="0"/>
          </a:p>
          <a:p>
            <a:pPr marL="438911" indent="-438911" defTabSz="877823">
              <a:spcBef>
                <a:spcPts val="900"/>
              </a:spcBef>
              <a:buSzPct val="100000"/>
              <a:buFont typeface="Arial"/>
              <a:buChar char="•"/>
              <a:defRPr sz="1919"/>
            </a:pPr>
            <a:r>
              <a:rPr dirty="0" err="1"/>
              <a:t>Τη</a:t>
            </a:r>
            <a:r>
              <a:rPr lang="el-GR" dirty="0"/>
              <a:t>ν </a:t>
            </a:r>
            <a:r>
              <a:rPr lang="el-GR" dirty="0" err="1"/>
              <a:t>αειφορία</a:t>
            </a:r>
            <a:r>
              <a:rPr lang="el-GR" dirty="0"/>
              <a:t> </a:t>
            </a:r>
            <a:r>
              <a:rPr dirty="0" err="1"/>
              <a:t>τους</a:t>
            </a:r>
            <a:endParaRPr dirty="0"/>
          </a:p>
        </p:txBody>
      </p:sp>
      <p:pic>
        <p:nvPicPr>
          <p:cNvPr id="614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Title 4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617" name="Text Placeholder 5"/>
          <p:cNvSpPr txBox="1">
            <a:spLocks noGrp="1"/>
          </p:cNvSpPr>
          <p:nvPr>
            <p:ph type="body" sz="quarter" idx="1"/>
          </p:nvPr>
        </p:nvSpPr>
        <p:spPr>
          <a:xfrm>
            <a:off x="364151" y="984517"/>
            <a:ext cx="5288505" cy="1369289"/>
          </a:xfrm>
          <a:prstGeom prst="rect">
            <a:avLst/>
          </a:prstGeom>
        </p:spPr>
        <p:txBody>
          <a:bodyPr/>
          <a:lstStyle>
            <a:lvl1pPr defTabSz="786384">
              <a:spcBef>
                <a:spcPts val="800"/>
              </a:spcBef>
              <a:defRPr sz="2924"/>
            </a:lvl1pPr>
          </a:lstStyle>
          <a:p>
            <a:r>
              <a:t>Άλλα προϊόντα που θα μπορούσαν να λύσουν το πρόβλημά μας</a:t>
            </a:r>
          </a:p>
        </p:txBody>
      </p:sp>
      <p:sp>
        <p:nvSpPr>
          <p:cNvPr id="618" name="Oval 11"/>
          <p:cNvSpPr/>
          <p:nvPr/>
        </p:nvSpPr>
        <p:spPr>
          <a:xfrm>
            <a:off x="862474" y="2482655"/>
            <a:ext cx="2167716" cy="2167717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19" name="Oval 12"/>
          <p:cNvSpPr/>
          <p:nvPr/>
        </p:nvSpPr>
        <p:spPr>
          <a:xfrm>
            <a:off x="3492301" y="2462966"/>
            <a:ext cx="2167717" cy="2167717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20" name="Oval 13"/>
          <p:cNvSpPr/>
          <p:nvPr/>
        </p:nvSpPr>
        <p:spPr>
          <a:xfrm>
            <a:off x="6120050" y="2462966"/>
            <a:ext cx="2167717" cy="2167717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21" name="Text Placeholder 6"/>
          <p:cNvSpPr>
            <a:spLocks noGrp="1"/>
          </p:cNvSpPr>
          <p:nvPr>
            <p:ph type="body" idx="21"/>
          </p:nvPr>
        </p:nvSpPr>
        <p:spPr>
          <a:xfrm>
            <a:off x="1003550" y="5143336"/>
            <a:ext cx="2247356" cy="228123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algn="l" defTabSz="822959">
              <a:spcBef>
                <a:spcPts val="900"/>
              </a:spcBef>
              <a:defRPr sz="1619" b="0">
                <a:solidFill>
                  <a:srgbClr val="091932"/>
                </a:solidFill>
              </a:defRPr>
            </a:pPr>
            <a:r>
              <a:t>Αξιολογήστε…</a:t>
            </a:r>
          </a:p>
          <a:p>
            <a:pPr marL="411479" indent="-411479" algn="l" defTabSz="822959">
              <a:spcBef>
                <a:spcPts val="900"/>
              </a:spcBef>
              <a:buSzPct val="100000"/>
              <a:buFont typeface="Arial"/>
              <a:buChar char="•"/>
              <a:defRPr sz="1619" b="0">
                <a:solidFill>
                  <a:srgbClr val="091932"/>
                </a:solidFill>
              </a:defRPr>
            </a:pPr>
            <a:r>
              <a:t>Την αντοχή τους</a:t>
            </a:r>
          </a:p>
          <a:p>
            <a:pPr marL="411479" indent="-411479" algn="l" defTabSz="822959">
              <a:spcBef>
                <a:spcPts val="900"/>
              </a:spcBef>
              <a:buSzPct val="100000"/>
              <a:buFont typeface="Arial"/>
              <a:buChar char="•"/>
              <a:defRPr sz="1619" b="0">
                <a:solidFill>
                  <a:srgbClr val="091932"/>
                </a:solidFill>
              </a:defRPr>
            </a:pPr>
            <a:r>
              <a:t>Την ευκολία τους στη χρήση</a:t>
            </a:r>
          </a:p>
          <a:p>
            <a:pPr algn="l" defTabSz="822959">
              <a:spcBef>
                <a:spcPts val="900"/>
              </a:spcBef>
              <a:defRPr sz="1619" b="0">
                <a:solidFill>
                  <a:srgbClr val="091932"/>
                </a:solidFill>
              </a:defRPr>
            </a:pPr>
            <a:endParaRPr/>
          </a:p>
          <a:p>
            <a:pPr algn="l" defTabSz="822959">
              <a:spcBef>
                <a:spcPts val="900"/>
              </a:spcBef>
              <a:defRPr sz="1619" b="0">
                <a:solidFill>
                  <a:srgbClr val="091932"/>
                </a:solidFill>
              </a:defRPr>
            </a:pPr>
            <a:endParaRPr/>
          </a:p>
        </p:txBody>
      </p:sp>
      <p:sp>
        <p:nvSpPr>
          <p:cNvPr id="622" name="Text Placeholder 6"/>
          <p:cNvSpPr txBox="1"/>
          <p:nvPr/>
        </p:nvSpPr>
        <p:spPr>
          <a:xfrm>
            <a:off x="3338136" y="5705813"/>
            <a:ext cx="6224588" cy="14742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 marL="457200" indent="-4572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1800">
                <a:solidFill>
                  <a:srgbClr val="091932"/>
                </a:solidFill>
              </a:defRPr>
            </a:pPr>
            <a:r>
              <a:rPr dirty="0" err="1"/>
              <a:t>Την</a:t>
            </a:r>
            <a:r>
              <a:rPr dirty="0"/>
              <a:t> </a:t>
            </a:r>
            <a:r>
              <a:rPr dirty="0" err="1"/>
              <a:t>ελκυστικότητά</a:t>
            </a:r>
            <a:r>
              <a:rPr dirty="0"/>
              <a:t> </a:t>
            </a:r>
            <a:r>
              <a:rPr dirty="0" err="1"/>
              <a:t>τους</a:t>
            </a:r>
            <a:endParaRPr dirty="0"/>
          </a:p>
          <a:p>
            <a:pPr marL="457200" indent="-4572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1800">
                <a:solidFill>
                  <a:srgbClr val="091932"/>
                </a:solidFill>
              </a:defRPr>
            </a:pPr>
            <a:r>
              <a:rPr dirty="0" err="1"/>
              <a:t>Τη</a:t>
            </a:r>
            <a:r>
              <a:rPr lang="el-GR" dirty="0"/>
              <a:t>ν </a:t>
            </a:r>
            <a:r>
              <a:rPr lang="el-GR" dirty="0" err="1"/>
              <a:t>αειφορία</a:t>
            </a:r>
            <a:r>
              <a:rPr lang="el-GR" dirty="0"/>
              <a:t> </a:t>
            </a:r>
            <a:r>
              <a:rPr dirty="0" err="1"/>
              <a:t>τους</a:t>
            </a:r>
            <a:endParaRPr dirty="0"/>
          </a:p>
          <a:p>
            <a:pPr defTabSz="914400">
              <a:lnSpc>
                <a:spcPct val="90000"/>
              </a:lnSpc>
              <a:spcBef>
                <a:spcPts val="1000"/>
              </a:spcBef>
              <a:defRPr sz="1800">
                <a:solidFill>
                  <a:srgbClr val="091932"/>
                </a:solidFill>
              </a:defRPr>
            </a:pPr>
            <a:endParaRPr dirty="0"/>
          </a:p>
          <a:p>
            <a:pPr defTabSz="914400">
              <a:lnSpc>
                <a:spcPct val="90000"/>
              </a:lnSpc>
              <a:spcBef>
                <a:spcPts val="1000"/>
              </a:spcBef>
              <a:defRPr sz="1800">
                <a:solidFill>
                  <a:srgbClr val="091932"/>
                </a:solidFill>
              </a:defRPr>
            </a:pPr>
            <a:endParaRPr dirty="0"/>
          </a:p>
        </p:txBody>
      </p:sp>
      <p:pic>
        <p:nvPicPr>
          <p:cNvPr id="623" name="Picture 8" descr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62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/>
          <a:lstStyle>
            <a:lvl1pPr defTabSz="521208">
              <a:spcBef>
                <a:spcPts val="500"/>
              </a:spcBef>
              <a:defRPr sz="1937" u="sng">
                <a:solidFill>
                  <a:srgbClr val="005F89"/>
                </a:solidFill>
                <a:uFill>
                  <a:solidFill>
                    <a:srgbClr val="005F89"/>
                  </a:solidFill>
                </a:uFill>
                <a:hlinkClick r:id="rId2"/>
              </a:defRPr>
            </a:lvl1pPr>
          </a:lstStyle>
          <a:p>
            <a:pPr>
              <a:defRPr u="none">
                <a:solidFill>
                  <a:srgbClr val="091932"/>
                </a:solidFill>
                <a:uFillTx/>
              </a:defRPr>
            </a:pPr>
            <a:r>
              <a:rPr u="sng">
                <a:solidFill>
                  <a:srgbClr val="005F89"/>
                </a:solidFill>
                <a:uFill>
                  <a:solidFill>
                    <a:srgbClr val="005F89"/>
                  </a:solidFill>
                </a:uFill>
                <a:hlinkClick r:id="rId2"/>
              </a:rPr>
              <a:t>Πλεονεκτήματα και μειονεκτήματα των τσαντών </a:t>
            </a:r>
          </a:p>
        </p:txBody>
      </p:sp>
      <p:sp>
        <p:nvSpPr>
          <p:cNvPr id="627" name="Rectangle 3">
            <a:hlinkClick r:id="rId2"/>
          </p:cNvPr>
          <p:cNvSpPr/>
          <p:nvPr/>
        </p:nvSpPr>
        <p:spPr>
          <a:xfrm>
            <a:off x="395287" y="1634592"/>
            <a:ext cx="6458432" cy="430562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628" name="Picture 4" descr="Picture 4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2462" y="1095802"/>
            <a:ext cx="369409" cy="36940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35" name="Group 5"/>
          <p:cNvGrpSpPr/>
          <p:nvPr/>
        </p:nvGrpSpPr>
        <p:grpSpPr>
          <a:xfrm>
            <a:off x="395288" y="6073323"/>
            <a:ext cx="2079654" cy="285845"/>
            <a:chOff x="0" y="0"/>
            <a:chExt cx="2079653" cy="285844"/>
          </a:xfrm>
        </p:grpSpPr>
        <p:grpSp>
          <p:nvGrpSpPr>
            <p:cNvPr id="633" name="Group 6"/>
            <p:cNvGrpSpPr/>
            <p:nvPr/>
          </p:nvGrpSpPr>
          <p:grpSpPr>
            <a:xfrm>
              <a:off x="-1" y="0"/>
              <a:ext cx="2079655" cy="283223"/>
              <a:chOff x="0" y="0"/>
              <a:chExt cx="2079653" cy="283222"/>
            </a:xfrm>
          </p:grpSpPr>
          <p:grpSp>
            <p:nvGrpSpPr>
              <p:cNvPr id="631" name="Group 8"/>
              <p:cNvGrpSpPr/>
              <p:nvPr/>
            </p:nvGrpSpPr>
            <p:grpSpPr>
              <a:xfrm>
                <a:off x="0" y="-1"/>
                <a:ext cx="2079654" cy="283224"/>
                <a:chOff x="0" y="0"/>
                <a:chExt cx="2079653" cy="283222"/>
              </a:xfrm>
            </p:grpSpPr>
            <p:sp>
              <p:nvSpPr>
                <p:cNvPr id="629" name="Oval 10"/>
                <p:cNvSpPr/>
                <p:nvPr/>
              </p:nvSpPr>
              <p:spPr>
                <a:xfrm>
                  <a:off x="0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630" name="Oval 11"/>
                <p:cNvSpPr/>
                <p:nvPr/>
              </p:nvSpPr>
              <p:spPr>
                <a:xfrm>
                  <a:off x="1796431" y="-1"/>
                  <a:ext cx="283223" cy="28322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632" name="Rectangle 9"/>
              <p:cNvSpPr/>
              <p:nvPr/>
            </p:nvSpPr>
            <p:spPr>
              <a:xfrm>
                <a:off x="122603" y="2317"/>
                <a:ext cx="1836891" cy="280905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634" name="TextBox 7"/>
            <p:cNvSpPr txBox="1"/>
            <p:nvPr/>
          </p:nvSpPr>
          <p:spPr>
            <a:xfrm>
              <a:off x="0" y="3906"/>
              <a:ext cx="2079652" cy="281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 defTabSz="457200">
                <a:defRPr sz="1200" b="1" u="sng" spc="300">
                  <a:solidFill>
                    <a:srgbClr val="005F89"/>
                  </a:solidFill>
                  <a:uFill>
                    <a:solidFill>
                      <a:srgbClr val="005F89"/>
                    </a:solidFill>
                  </a:uFill>
                  <a:hlinkClick r:id="rId2"/>
                </a:defRPr>
              </a:lvl1pPr>
            </a:lstStyle>
            <a:p>
              <a:pPr>
                <a:defRPr u="none">
                  <a:solidFill>
                    <a:srgbClr val="FFFFFF"/>
                  </a:solidFill>
                  <a:uFillTx/>
                </a:defRPr>
              </a:pPr>
              <a:r>
                <a:rPr u="sng">
                  <a:solidFill>
                    <a:srgbClr val="005F89"/>
                  </a:solidFill>
                  <a:uFill>
                    <a:solidFill>
                      <a:srgbClr val="005F89"/>
                    </a:solidFill>
                  </a:uFill>
                  <a:hlinkClick r:id="rId2"/>
                </a:rPr>
                <a:t>Δείτε το Thinglink </a:t>
              </a:r>
            </a:p>
          </p:txBody>
        </p:sp>
      </p:grpSp>
      <p:pic>
        <p:nvPicPr>
          <p:cNvPr id="636" name="Picture 12" descr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639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/>
          <a:lstStyle>
            <a:lvl1pPr defTabSz="859536">
              <a:spcBef>
                <a:spcPts val="900"/>
              </a:spcBef>
              <a:defRPr sz="3196"/>
            </a:lvl1pPr>
          </a:lstStyle>
          <a:p>
            <a:r>
              <a:t>Χρειάζεται ένα νέο προϊόν;</a:t>
            </a:r>
          </a:p>
        </p:txBody>
      </p:sp>
      <p:sp>
        <p:nvSpPr>
          <p:cNvPr id="640" name="Text Placeholder 3"/>
          <p:cNvSpPr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Εξηγήστε γιατί.</a:t>
            </a:r>
          </a:p>
        </p:txBody>
      </p:sp>
      <p:pic>
        <p:nvPicPr>
          <p:cNvPr id="64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644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11"/>
            <a:ext cx="5296062" cy="650075"/>
          </a:xfrm>
          <a:prstGeom prst="rect">
            <a:avLst/>
          </a:prstGeom>
        </p:spPr>
        <p:txBody>
          <a:bodyPr/>
          <a:lstStyle>
            <a:lvl1pPr defTabSz="822959">
              <a:spcBef>
                <a:spcPts val="900"/>
              </a:spcBef>
              <a:defRPr sz="3059" u="sng">
                <a:solidFill>
                  <a:srgbClr val="005F89"/>
                </a:solidFill>
                <a:uFill>
                  <a:solidFill>
                    <a:srgbClr val="005F89"/>
                  </a:solidFill>
                </a:uFill>
                <a:hlinkClick r:id="rId2"/>
              </a:defRPr>
            </a:lvl1pPr>
          </a:lstStyle>
          <a:p>
            <a:pPr>
              <a:defRPr u="none">
                <a:solidFill>
                  <a:srgbClr val="091932"/>
                </a:solidFill>
                <a:uFillTx/>
              </a:defRPr>
            </a:pPr>
            <a:r>
              <a:rPr u="sng">
                <a:solidFill>
                  <a:srgbClr val="005F89"/>
                </a:solidFill>
                <a:uFill>
                  <a:solidFill>
                    <a:srgbClr val="005F89"/>
                  </a:solidFill>
                </a:uFill>
                <a:hlinkClick r:id="rId2"/>
              </a:rPr>
              <a:t>Μια διαδικασία σχεδιασμού </a:t>
            </a:r>
          </a:p>
        </p:txBody>
      </p:sp>
      <p:sp>
        <p:nvSpPr>
          <p:cNvPr id="645" name="Rectangle 4"/>
          <p:cNvSpPr/>
          <p:nvPr/>
        </p:nvSpPr>
        <p:spPr>
          <a:xfrm>
            <a:off x="395287" y="1634592"/>
            <a:ext cx="6458432" cy="43056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646" name="Picture 5" descr="Picture 5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462" y="1095802"/>
            <a:ext cx="369409" cy="369409"/>
          </a:xfrm>
          <a:prstGeom prst="rect">
            <a:avLst/>
          </a:prstGeom>
          <a:ln w="12700">
            <a:miter lim="400000"/>
          </a:ln>
        </p:spPr>
      </p:pic>
      <p:sp>
        <p:nvSpPr>
          <p:cNvPr id="647" name="Rectangle 6"/>
          <p:cNvSpPr/>
          <p:nvPr/>
        </p:nvSpPr>
        <p:spPr>
          <a:xfrm>
            <a:off x="533644" y="6288671"/>
            <a:ext cx="1802940" cy="66715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654" name="Group 7"/>
          <p:cNvGrpSpPr/>
          <p:nvPr/>
        </p:nvGrpSpPr>
        <p:grpSpPr>
          <a:xfrm>
            <a:off x="395288" y="6023367"/>
            <a:ext cx="2737637" cy="627056"/>
            <a:chOff x="0" y="0"/>
            <a:chExt cx="2737636" cy="627054"/>
          </a:xfrm>
        </p:grpSpPr>
        <p:grpSp>
          <p:nvGrpSpPr>
            <p:cNvPr id="652" name="Group 8"/>
            <p:cNvGrpSpPr/>
            <p:nvPr/>
          </p:nvGrpSpPr>
          <p:grpSpPr>
            <a:xfrm>
              <a:off x="0" y="-1"/>
              <a:ext cx="2737637" cy="372832"/>
              <a:chOff x="0" y="0"/>
              <a:chExt cx="2737635" cy="372830"/>
            </a:xfrm>
          </p:grpSpPr>
          <p:grpSp>
            <p:nvGrpSpPr>
              <p:cNvPr id="650" name="Group 10"/>
              <p:cNvGrpSpPr/>
              <p:nvPr/>
            </p:nvGrpSpPr>
            <p:grpSpPr>
              <a:xfrm>
                <a:off x="0" y="-1"/>
                <a:ext cx="2737637" cy="372832"/>
                <a:chOff x="0" y="0"/>
                <a:chExt cx="2737636" cy="372830"/>
              </a:xfrm>
            </p:grpSpPr>
            <p:sp>
              <p:nvSpPr>
                <p:cNvPr id="648" name="Oval 12"/>
                <p:cNvSpPr/>
                <p:nvPr/>
              </p:nvSpPr>
              <p:spPr>
                <a:xfrm>
                  <a:off x="0" y="-1"/>
                  <a:ext cx="372831" cy="372832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649" name="Oval 13"/>
                <p:cNvSpPr/>
                <p:nvPr/>
              </p:nvSpPr>
              <p:spPr>
                <a:xfrm>
                  <a:off x="2364805" y="-1"/>
                  <a:ext cx="372832" cy="372832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algn="ctr" defTabSz="292100">
                    <a:defRPr sz="11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651" name="Rectangle 11"/>
              <p:cNvSpPr/>
              <p:nvPr/>
            </p:nvSpPr>
            <p:spPr>
              <a:xfrm>
                <a:off x="161393" y="3051"/>
                <a:ext cx="2418065" cy="369779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292100">
                  <a:defRPr sz="1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653" name="TextBox 9"/>
            <p:cNvSpPr txBox="1"/>
            <p:nvPr/>
          </p:nvSpPr>
          <p:spPr>
            <a:xfrm>
              <a:off x="0" y="5141"/>
              <a:ext cx="2737634" cy="621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noAutofit/>
            </a:bodyPr>
            <a:lstStyle>
              <a:lvl1pPr algn="ctr" defTabSz="457200">
                <a:defRPr sz="1200" b="1" u="sng" spc="300">
                  <a:solidFill>
                    <a:srgbClr val="005F89"/>
                  </a:solidFill>
                  <a:uFill>
                    <a:solidFill>
                      <a:srgbClr val="005F89"/>
                    </a:solidFill>
                  </a:uFill>
                  <a:hlinkClick r:id="rId2"/>
                </a:defRPr>
              </a:lvl1pPr>
            </a:lstStyle>
            <a:p>
              <a:pPr>
                <a:defRPr u="none">
                  <a:solidFill>
                    <a:srgbClr val="FFFFFF"/>
                  </a:solidFill>
                  <a:uFillTx/>
                </a:defRPr>
              </a:pPr>
              <a:r>
                <a:rPr u="sng">
                  <a:solidFill>
                    <a:srgbClr val="005F89"/>
                  </a:solidFill>
                  <a:uFill>
                    <a:solidFill>
                      <a:srgbClr val="005F89"/>
                    </a:solidFill>
                  </a:uFill>
                  <a:hlinkClick r:id="rId2"/>
                </a:rPr>
                <a:t>ΔΕΙΤΕ ΤΟ ΔΙΑΓΡΑΜΜΑ </a:t>
              </a:r>
            </a:p>
          </p:txBody>
        </p:sp>
      </p:grpSp>
      <p:pic>
        <p:nvPicPr>
          <p:cNvPr id="655" name="Picture 14" descr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  <p:pic>
        <p:nvPicPr>
          <p:cNvPr id="656" name="Picture 18" descr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0651" y="1681668"/>
            <a:ext cx="4219562" cy="4219562"/>
          </a:xfrm>
          <a:prstGeom prst="rect">
            <a:avLst/>
          </a:prstGeom>
          <a:ln w="12700">
            <a:miter lim="400000"/>
          </a:ln>
        </p:spPr>
      </p:pic>
      <p:sp>
        <p:nvSpPr>
          <p:cNvPr id="657" name="Rectangle"/>
          <p:cNvSpPr/>
          <p:nvPr/>
        </p:nvSpPr>
        <p:spPr>
          <a:xfrm>
            <a:off x="3085489" y="1754551"/>
            <a:ext cx="1078028" cy="7850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endParaRPr/>
          </a:p>
        </p:txBody>
      </p:sp>
      <p:sp>
        <p:nvSpPr>
          <p:cNvPr id="658" name="Rectangle"/>
          <p:cNvSpPr/>
          <p:nvPr/>
        </p:nvSpPr>
        <p:spPr>
          <a:xfrm>
            <a:off x="4661430" y="2816271"/>
            <a:ext cx="1078028" cy="28584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endParaRPr/>
          </a:p>
        </p:txBody>
      </p:sp>
      <p:sp>
        <p:nvSpPr>
          <p:cNvPr id="659" name="Βρίσκουμε και προσδιορίζουμε ένα πρόβλημα"/>
          <p:cNvSpPr txBox="1"/>
          <p:nvPr/>
        </p:nvSpPr>
        <p:spPr>
          <a:xfrm>
            <a:off x="3072057" y="1819642"/>
            <a:ext cx="1104892" cy="785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lnSpc>
                <a:spcPct val="107916"/>
              </a:lnSpc>
              <a:spcBef>
                <a:spcPts val="800"/>
              </a:spcBef>
              <a:defRPr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r>
              <a:t>Βρίσκουμε και προσδιορίζουμε ένα πρόβλημα</a:t>
            </a:r>
          </a:p>
        </p:txBody>
      </p:sp>
      <p:sp>
        <p:nvSpPr>
          <p:cNvPr id="660" name="Συλλέγουμε πληροφορίες"/>
          <p:cNvSpPr txBox="1"/>
          <p:nvPr/>
        </p:nvSpPr>
        <p:spPr>
          <a:xfrm>
            <a:off x="4692781" y="2761559"/>
            <a:ext cx="862927" cy="3818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lnSpc>
                <a:spcPct val="107916"/>
              </a:lnSpc>
              <a:spcBef>
                <a:spcPts val="800"/>
              </a:spcBef>
              <a:defRPr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r>
              <a:t>Συλλέγουμε πληροφορίες</a:t>
            </a:r>
          </a:p>
        </p:txBody>
      </p:sp>
      <p:sp>
        <p:nvSpPr>
          <p:cNvPr id="661" name="Rectangle"/>
          <p:cNvSpPr/>
          <p:nvPr/>
        </p:nvSpPr>
        <p:spPr>
          <a:xfrm>
            <a:off x="4472547" y="4481484"/>
            <a:ext cx="1078028" cy="2858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endParaRPr/>
          </a:p>
        </p:txBody>
      </p:sp>
      <p:sp>
        <p:nvSpPr>
          <p:cNvPr id="662" name="Συγκεντρώνουμε ιδέες"/>
          <p:cNvSpPr txBox="1"/>
          <p:nvPr/>
        </p:nvSpPr>
        <p:spPr>
          <a:xfrm>
            <a:off x="4559830" y="4446157"/>
            <a:ext cx="1078028" cy="381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lnSpc>
                <a:spcPct val="107916"/>
              </a:lnSpc>
              <a:spcBef>
                <a:spcPts val="800"/>
              </a:spcBef>
              <a:defRPr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r>
              <a:t>Συγκεντρώνουμε ιδέες</a:t>
            </a:r>
          </a:p>
        </p:txBody>
      </p:sp>
      <p:sp>
        <p:nvSpPr>
          <p:cNvPr id="663" name="Rectangle"/>
          <p:cNvSpPr/>
          <p:nvPr/>
        </p:nvSpPr>
        <p:spPr>
          <a:xfrm>
            <a:off x="3011424" y="3644481"/>
            <a:ext cx="1078029" cy="2858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endParaRPr/>
          </a:p>
        </p:txBody>
      </p:sp>
      <p:sp>
        <p:nvSpPr>
          <p:cNvPr id="664" name="Rectangle"/>
          <p:cNvSpPr/>
          <p:nvPr/>
        </p:nvSpPr>
        <p:spPr>
          <a:xfrm>
            <a:off x="1294743" y="4481484"/>
            <a:ext cx="1078029" cy="2858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endParaRPr/>
          </a:p>
        </p:txBody>
      </p:sp>
      <p:sp>
        <p:nvSpPr>
          <p:cNvPr id="665" name="Rectangle"/>
          <p:cNvSpPr/>
          <p:nvPr/>
        </p:nvSpPr>
        <p:spPr>
          <a:xfrm>
            <a:off x="2958872" y="5296124"/>
            <a:ext cx="1078028" cy="3807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endParaRPr/>
          </a:p>
        </p:txBody>
      </p:sp>
      <p:sp>
        <p:nvSpPr>
          <p:cNvPr id="666" name="Rectangle"/>
          <p:cNvSpPr/>
          <p:nvPr/>
        </p:nvSpPr>
        <p:spPr>
          <a:xfrm>
            <a:off x="3258544" y="5501952"/>
            <a:ext cx="1078029" cy="3807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endParaRPr/>
          </a:p>
        </p:txBody>
      </p:sp>
      <p:sp>
        <p:nvSpPr>
          <p:cNvPr id="667" name="Βρίσκουμε λύσεις στο πρόβλημα"/>
          <p:cNvSpPr txBox="1"/>
          <p:nvPr/>
        </p:nvSpPr>
        <p:spPr>
          <a:xfrm>
            <a:off x="2997993" y="5242037"/>
            <a:ext cx="1104892" cy="3818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lnSpc>
                <a:spcPct val="107916"/>
              </a:lnSpc>
              <a:spcBef>
                <a:spcPts val="800"/>
              </a:spcBef>
              <a:defRPr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r>
              <a:t>Βρίσκουμε λύσεις στο πρόβλημα</a:t>
            </a:r>
          </a:p>
        </p:txBody>
      </p:sp>
      <p:sp>
        <p:nvSpPr>
          <p:cNvPr id="668" name="Παίρνουμε σχόλια"/>
          <p:cNvSpPr txBox="1"/>
          <p:nvPr/>
        </p:nvSpPr>
        <p:spPr>
          <a:xfrm>
            <a:off x="1508005" y="4477139"/>
            <a:ext cx="1104892" cy="231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lnSpc>
                <a:spcPct val="107916"/>
              </a:lnSpc>
              <a:spcBef>
                <a:spcPts val="800"/>
              </a:spcBef>
              <a:defRPr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r>
              <a:t>Παίρνουμε σχόλια</a:t>
            </a:r>
          </a:p>
        </p:txBody>
      </p:sp>
      <p:sp>
        <p:nvSpPr>
          <p:cNvPr id="669" name="Rectangle"/>
          <p:cNvSpPr/>
          <p:nvPr/>
        </p:nvSpPr>
        <p:spPr>
          <a:xfrm>
            <a:off x="1521437" y="2826249"/>
            <a:ext cx="1078028" cy="2858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endParaRPr/>
          </a:p>
        </p:txBody>
      </p:sp>
      <p:sp>
        <p:nvSpPr>
          <p:cNvPr id="670" name="Βελτιώνουμε το σχέδιο"/>
          <p:cNvSpPr txBox="1"/>
          <p:nvPr/>
        </p:nvSpPr>
        <p:spPr>
          <a:xfrm>
            <a:off x="1431073" y="2778222"/>
            <a:ext cx="1104892" cy="381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lnSpc>
                <a:spcPct val="107916"/>
              </a:lnSpc>
              <a:spcBef>
                <a:spcPts val="800"/>
              </a:spcBef>
              <a:defRPr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r>
              <a:t>Βελτιώνουμε το σχέδιο</a:t>
            </a:r>
          </a:p>
        </p:txBody>
      </p:sp>
      <p:sp>
        <p:nvSpPr>
          <p:cNvPr id="671" name="Μια απλή διαδικασία σχεδιασμού"/>
          <p:cNvSpPr txBox="1"/>
          <p:nvPr/>
        </p:nvSpPr>
        <p:spPr>
          <a:xfrm>
            <a:off x="2899002" y="3543605"/>
            <a:ext cx="1451002" cy="634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lnSpc>
                <a:spcPct val="107916"/>
              </a:lnSpc>
              <a:spcBef>
                <a:spcPts val="800"/>
              </a:spcBef>
              <a:defRPr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r>
              <a:t>Μια απλή διαδικασία σχεδιασμού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674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/>
          <a:lstStyle>
            <a:lvl1pPr defTabSz="813816">
              <a:spcBef>
                <a:spcPts val="800"/>
              </a:spcBef>
              <a:defRPr sz="3026"/>
            </a:lvl1pPr>
          </a:lstStyle>
          <a:p>
            <a:r>
              <a:t>Μάθηση στο σπίτι</a:t>
            </a:r>
          </a:p>
        </p:txBody>
      </p:sp>
      <p:sp>
        <p:nvSpPr>
          <p:cNvPr id="675" name="Text Placeholder 3"/>
          <p:cNvSpPr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Σκεφτείτε ένα εύρος πλαστικών προϊόντων μιας χρήσης και ερευνήστε εναλλακτικές που βρίσκονται ήδη υπό εξέλιξη. Μοιραστείτε τις διαπιστώσεις σας με την υπόλοιπη τάξη</a:t>
            </a:r>
          </a:p>
        </p:txBody>
      </p:sp>
      <p:pic>
        <p:nvPicPr>
          <p:cNvPr id="67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679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3" y="992609"/>
            <a:ext cx="6625226" cy="1102950"/>
          </a:xfrm>
          <a:prstGeom prst="rect">
            <a:avLst/>
          </a:prstGeom>
        </p:spPr>
        <p:txBody>
          <a:bodyPr/>
          <a:lstStyle/>
          <a:p>
            <a:r>
              <a:t>Επανεξετάστε τα μαθησιακά αποτελέσματα</a:t>
            </a:r>
          </a:p>
        </p:txBody>
      </p:sp>
      <p:sp>
        <p:nvSpPr>
          <p:cNvPr id="680" name="Text Placeholder 3"/>
          <p:cNvSpPr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marL="208597" indent="-208597" defTabSz="667512">
              <a:spcBef>
                <a:spcPts val="700"/>
              </a:spcBef>
              <a:buSzPct val="100000"/>
              <a:buFont typeface="Arial"/>
              <a:buChar char="•"/>
              <a:defRPr sz="1460"/>
            </a:pPr>
            <a:r>
              <a:t>Κατανοήστε σχεδιαστικά κριτήρια</a:t>
            </a:r>
          </a:p>
          <a:p>
            <a:pPr marL="208597" indent="-208597" defTabSz="667512">
              <a:spcBef>
                <a:spcPts val="700"/>
              </a:spcBef>
              <a:buSzPct val="100000"/>
              <a:buFont typeface="Arial"/>
              <a:buChar char="•"/>
              <a:defRPr sz="1460"/>
            </a:pPr>
            <a:r>
              <a:t>Αναπτύξτε και επικοινωνήστε ιδέες</a:t>
            </a:r>
          </a:p>
          <a:p>
            <a:pPr marL="208597" indent="-208597" defTabSz="667512">
              <a:spcBef>
                <a:spcPts val="700"/>
              </a:spcBef>
              <a:buSzPct val="100000"/>
              <a:buFont typeface="Arial"/>
              <a:buChar char="•"/>
              <a:defRPr sz="1460"/>
            </a:pPr>
            <a:r>
              <a:t>Συζητήστε το σκοπό, τη λειτουργία και την απήχηση των προϊόντων</a:t>
            </a:r>
          </a:p>
          <a:p>
            <a:pPr marL="208597" indent="-208597" defTabSz="667512">
              <a:spcBef>
                <a:spcPts val="700"/>
              </a:spcBef>
              <a:buSzPct val="100000"/>
              <a:buFont typeface="Arial"/>
              <a:buChar char="•"/>
              <a:defRPr sz="1460"/>
            </a:pPr>
            <a:r>
              <a:t>Ερευνήστε και αναλύστε ένα εύρος προϊόντων που υπάρχουν ήδη</a:t>
            </a:r>
          </a:p>
          <a:p>
            <a:pPr marL="208597" indent="-208597" defTabSz="667512">
              <a:spcBef>
                <a:spcPts val="700"/>
              </a:spcBef>
              <a:buSzPct val="100000"/>
              <a:buFont typeface="Arial"/>
              <a:buChar char="•"/>
              <a:defRPr sz="1460"/>
            </a:pPr>
            <a:r>
              <a:t>Αξιολογήστε ιδέες και προϊόντα</a:t>
            </a:r>
          </a:p>
        </p:txBody>
      </p:sp>
      <p:pic>
        <p:nvPicPr>
          <p:cNvPr id="68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489" name="Text Placeholder 2"/>
          <p:cNvSpPr txBox="1">
            <a:spLocks noGrp="1"/>
          </p:cNvSpPr>
          <p:nvPr>
            <p:ph type="body" sz="half" idx="1"/>
          </p:nvPr>
        </p:nvSpPr>
        <p:spPr>
          <a:xfrm>
            <a:off x="364153" y="2149370"/>
            <a:ext cx="8286847" cy="2281238"/>
          </a:xfrm>
          <a:prstGeom prst="rect">
            <a:avLst/>
          </a:prstGeom>
        </p:spPr>
        <p:txBody>
          <a:bodyPr/>
          <a:lstStyle/>
          <a:p>
            <a:pPr marL="322325" indent="-322325" defTabSz="859536">
              <a:spcBef>
                <a:spcPts val="900"/>
              </a:spcBef>
              <a:defRPr sz="1879"/>
            </a:pPr>
            <a:r>
              <a:t>Κατανοούμε σχεδιαστικά κριτήρια</a:t>
            </a:r>
          </a:p>
          <a:p>
            <a:pPr marL="322325" indent="-322325" defTabSz="859536">
              <a:spcBef>
                <a:spcPts val="900"/>
              </a:spcBef>
              <a:defRPr sz="1879"/>
            </a:pPr>
            <a:r>
              <a:t>Αναπτύσσουμε και επικοινωνούμε ιδέες </a:t>
            </a:r>
          </a:p>
          <a:p>
            <a:pPr marL="322325" indent="-322325" defTabSz="859536">
              <a:spcBef>
                <a:spcPts val="900"/>
              </a:spcBef>
              <a:defRPr sz="1879"/>
            </a:pPr>
            <a:r>
              <a:t>Συζητάμε το σκοπό, τη χρησιμότητα και την απήχηση των προϊόντων</a:t>
            </a:r>
          </a:p>
          <a:p>
            <a:pPr marL="322325" indent="-322325" defTabSz="859536">
              <a:spcBef>
                <a:spcPts val="900"/>
              </a:spcBef>
              <a:defRPr sz="1879"/>
            </a:pPr>
            <a:r>
              <a:t>Διερευνούμε και αναλύουμε ένα εύρος υπαρχόντων προϊόντων  </a:t>
            </a:r>
          </a:p>
          <a:p>
            <a:pPr marL="322325" indent="-322325" defTabSz="859536">
              <a:spcBef>
                <a:spcPts val="900"/>
              </a:spcBef>
              <a:defRPr sz="1879"/>
            </a:pPr>
            <a:r>
              <a:t>Αξιολογούμε ιδέες και προϊόντα</a:t>
            </a:r>
          </a:p>
        </p:txBody>
      </p:sp>
      <p:pic>
        <p:nvPicPr>
          <p:cNvPr id="490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324" y="992608"/>
            <a:ext cx="5868186" cy="5870190"/>
          </a:xfrm>
          <a:prstGeom prst="rect">
            <a:avLst/>
          </a:prstGeom>
          <a:ln w="12700">
            <a:miter lim="400000"/>
          </a:ln>
        </p:spPr>
      </p:pic>
      <p:sp>
        <p:nvSpPr>
          <p:cNvPr id="493" name="Oval 28"/>
          <p:cNvSpPr/>
          <p:nvPr/>
        </p:nvSpPr>
        <p:spPr>
          <a:xfrm>
            <a:off x="1610408" y="3852910"/>
            <a:ext cx="2787126" cy="26906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94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495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3187651" cy="1369288"/>
          </a:xfrm>
          <a:prstGeom prst="rect">
            <a:avLst/>
          </a:prstGeom>
        </p:spPr>
        <p:txBody>
          <a:bodyPr/>
          <a:lstStyle/>
          <a:p>
            <a:r>
              <a:t>Πρόβλημα</a:t>
            </a:r>
          </a:p>
        </p:txBody>
      </p:sp>
      <p:sp>
        <p:nvSpPr>
          <p:cNvPr id="496" name="Text Placeholder 4"/>
          <p:cNvSpPr>
            <a:spLocks noGrp="1"/>
          </p:cNvSpPr>
          <p:nvPr>
            <p:ph type="body" idx="21"/>
          </p:nvPr>
        </p:nvSpPr>
        <p:spPr>
          <a:xfrm>
            <a:off x="331018" y="1806033"/>
            <a:ext cx="2543214" cy="241850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Χρειάζεται να μεταφέρετε αυτά τα αντικείμενα από το σημείο Α στο σημείο Β. </a:t>
            </a:r>
          </a:p>
        </p:txBody>
      </p:sp>
      <p:grpSp>
        <p:nvGrpSpPr>
          <p:cNvPr id="499" name="Oval 10"/>
          <p:cNvGrpSpPr/>
          <p:nvPr/>
        </p:nvGrpSpPr>
        <p:grpSpPr>
          <a:xfrm>
            <a:off x="6348248" y="903889"/>
            <a:ext cx="483477" cy="483477"/>
            <a:chOff x="0" y="0"/>
            <a:chExt cx="483476" cy="483476"/>
          </a:xfrm>
        </p:grpSpPr>
        <p:sp>
          <p:nvSpPr>
            <p:cNvPr id="497" name="Circle"/>
            <p:cNvSpPr/>
            <p:nvPr/>
          </p:nvSpPr>
          <p:spPr>
            <a:xfrm>
              <a:off x="-1" y="-1"/>
              <a:ext cx="483478" cy="483478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92100">
                <a:defRPr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498" name="A"/>
            <p:cNvSpPr txBox="1"/>
            <p:nvPr/>
          </p:nvSpPr>
          <p:spPr>
            <a:xfrm>
              <a:off x="70803" y="89337"/>
              <a:ext cx="341870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ctr" defTabSz="292100">
                <a:defRPr sz="1600" b="1"/>
              </a:lvl1pPr>
            </a:lstStyle>
            <a:p>
              <a:r>
                <a:t>A</a:t>
              </a:r>
            </a:p>
          </p:txBody>
        </p:sp>
      </p:grpSp>
      <p:grpSp>
        <p:nvGrpSpPr>
          <p:cNvPr id="502" name="Oval 11"/>
          <p:cNvGrpSpPr/>
          <p:nvPr/>
        </p:nvGrpSpPr>
        <p:grpSpPr>
          <a:xfrm>
            <a:off x="8476594" y="6236813"/>
            <a:ext cx="483477" cy="483477"/>
            <a:chOff x="0" y="0"/>
            <a:chExt cx="483476" cy="483476"/>
          </a:xfrm>
        </p:grpSpPr>
        <p:sp>
          <p:nvSpPr>
            <p:cNvPr id="500" name="Circle"/>
            <p:cNvSpPr/>
            <p:nvPr/>
          </p:nvSpPr>
          <p:spPr>
            <a:xfrm>
              <a:off x="-1" y="-1"/>
              <a:ext cx="483478" cy="483478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92100">
                <a:defRPr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501" name="B"/>
            <p:cNvSpPr txBox="1"/>
            <p:nvPr/>
          </p:nvSpPr>
          <p:spPr>
            <a:xfrm>
              <a:off x="70803" y="89337"/>
              <a:ext cx="341870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ctr" defTabSz="292100">
                <a:defRPr sz="1600" b="1"/>
              </a:lvl1pPr>
            </a:lstStyle>
            <a:p>
              <a:r>
                <a:t>B</a:t>
              </a:r>
            </a:p>
          </p:txBody>
        </p:sp>
      </p:grpSp>
      <p:grpSp>
        <p:nvGrpSpPr>
          <p:cNvPr id="518" name="Group 12"/>
          <p:cNvGrpSpPr/>
          <p:nvPr/>
        </p:nvGrpSpPr>
        <p:grpSpPr>
          <a:xfrm>
            <a:off x="2274308" y="4138855"/>
            <a:ext cx="1552479" cy="1830822"/>
            <a:chOff x="0" y="0"/>
            <a:chExt cx="1552477" cy="1830820"/>
          </a:xfrm>
        </p:grpSpPr>
        <p:pic>
          <p:nvPicPr>
            <p:cNvPr id="503" name="Picture 13" descr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467803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4" name="Picture 14" descr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065" y="1467803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5" name="Picture 15" descr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6866" y="1467803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6" name="Picture 16" descr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7653" y="1467803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7" name="Picture 17" descr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9022" y="1104785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8" name="Picture 18" descr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6823" y="1104785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9" name="Picture 19" descr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610" y="1104785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0" name="Picture 20" descr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1107" y="377961"/>
              <a:ext cx="278047" cy="3630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1" name="Picture 21" descr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065" y="740979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2" name="Picture 22" descr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0850" y="740979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3" name="Picture 23" descr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4432" y="1467803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4" name="Picture 24" descr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389" y="1104785"/>
              <a:ext cx="278047" cy="3630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5" name="Picture 25" descr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3570" y="741768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6" name="Picture 26" descr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610" y="371228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7" name="Picture 27" descr="Picture 2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923" y="0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519" name="Picture 29" descr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522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3187651" cy="1369288"/>
          </a:xfrm>
          <a:prstGeom prst="rect">
            <a:avLst/>
          </a:prstGeom>
        </p:spPr>
        <p:txBody>
          <a:bodyPr/>
          <a:lstStyle/>
          <a:p>
            <a:r>
              <a:t>Πρόβλημα</a:t>
            </a:r>
          </a:p>
        </p:txBody>
      </p:sp>
      <p:sp>
        <p:nvSpPr>
          <p:cNvPr id="523" name="Text Placeholder 4"/>
          <p:cNvSpPr>
            <a:spLocks noGrp="1"/>
          </p:cNvSpPr>
          <p:nvPr>
            <p:ph type="body" idx="21"/>
          </p:nvPr>
        </p:nvSpPr>
        <p:spPr>
          <a:xfrm>
            <a:off x="338207" y="1697142"/>
            <a:ext cx="2543213" cy="241850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694944">
              <a:spcBef>
                <a:spcPts val="700"/>
              </a:spcBef>
              <a:defRPr sz="1520"/>
            </a:pPr>
            <a:r>
              <a:t>Ποιο προϊόν θα μπορούσατε να χρησιμοποιήσετε για να λύσετε αυτό το πρόβλημα;</a:t>
            </a:r>
          </a:p>
          <a:p>
            <a:pPr defTabSz="694944">
              <a:spcBef>
                <a:spcPts val="700"/>
              </a:spcBef>
              <a:defRPr sz="1520"/>
            </a:pPr>
            <a:endParaRPr/>
          </a:p>
          <a:p>
            <a:pPr defTabSz="694944">
              <a:spcBef>
                <a:spcPts val="700"/>
              </a:spcBef>
              <a:defRPr sz="1520"/>
            </a:pPr>
            <a:r>
              <a:t>Αυτοκίνητο;</a:t>
            </a:r>
          </a:p>
          <a:p>
            <a:pPr defTabSz="694944">
              <a:spcBef>
                <a:spcPts val="700"/>
              </a:spcBef>
              <a:defRPr sz="1520"/>
            </a:pPr>
            <a:r>
              <a:t>Drone?</a:t>
            </a:r>
          </a:p>
        </p:txBody>
      </p:sp>
      <p:pic>
        <p:nvPicPr>
          <p:cNvPr id="524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324" y="992608"/>
            <a:ext cx="5868186" cy="587019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27" name="Oval 10"/>
          <p:cNvGrpSpPr/>
          <p:nvPr/>
        </p:nvGrpSpPr>
        <p:grpSpPr>
          <a:xfrm>
            <a:off x="6348248" y="903889"/>
            <a:ext cx="483477" cy="483477"/>
            <a:chOff x="0" y="0"/>
            <a:chExt cx="483476" cy="483476"/>
          </a:xfrm>
        </p:grpSpPr>
        <p:sp>
          <p:nvSpPr>
            <p:cNvPr id="525" name="Circle"/>
            <p:cNvSpPr/>
            <p:nvPr/>
          </p:nvSpPr>
          <p:spPr>
            <a:xfrm>
              <a:off x="-1" y="-1"/>
              <a:ext cx="483478" cy="483478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92100">
                <a:defRPr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526" name="A"/>
            <p:cNvSpPr txBox="1"/>
            <p:nvPr/>
          </p:nvSpPr>
          <p:spPr>
            <a:xfrm>
              <a:off x="70803" y="89337"/>
              <a:ext cx="341870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ctr" defTabSz="292100">
                <a:defRPr sz="1600" b="1"/>
              </a:lvl1pPr>
            </a:lstStyle>
            <a:p>
              <a:r>
                <a:t>A</a:t>
              </a:r>
            </a:p>
          </p:txBody>
        </p:sp>
      </p:grpSp>
      <p:grpSp>
        <p:nvGrpSpPr>
          <p:cNvPr id="530" name="Oval 11"/>
          <p:cNvGrpSpPr/>
          <p:nvPr/>
        </p:nvGrpSpPr>
        <p:grpSpPr>
          <a:xfrm>
            <a:off x="8476594" y="6236813"/>
            <a:ext cx="483477" cy="483477"/>
            <a:chOff x="0" y="0"/>
            <a:chExt cx="483476" cy="483476"/>
          </a:xfrm>
        </p:grpSpPr>
        <p:sp>
          <p:nvSpPr>
            <p:cNvPr id="528" name="Circle"/>
            <p:cNvSpPr/>
            <p:nvPr/>
          </p:nvSpPr>
          <p:spPr>
            <a:xfrm>
              <a:off x="-1" y="-1"/>
              <a:ext cx="483478" cy="483478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92100">
                <a:defRPr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529" name="B"/>
            <p:cNvSpPr txBox="1"/>
            <p:nvPr/>
          </p:nvSpPr>
          <p:spPr>
            <a:xfrm>
              <a:off x="70803" y="89337"/>
              <a:ext cx="341870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ctr" defTabSz="292100">
                <a:defRPr sz="1600" b="1"/>
              </a:lvl1pPr>
            </a:lstStyle>
            <a:p>
              <a:r>
                <a:t>B</a:t>
              </a:r>
            </a:p>
          </p:txBody>
        </p:sp>
      </p:grpSp>
      <p:sp>
        <p:nvSpPr>
          <p:cNvPr id="531" name="Oval 7"/>
          <p:cNvSpPr/>
          <p:nvPr/>
        </p:nvSpPr>
        <p:spPr>
          <a:xfrm>
            <a:off x="1610408" y="3852910"/>
            <a:ext cx="2787126" cy="26906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47" name="Group 8"/>
          <p:cNvGrpSpPr/>
          <p:nvPr/>
        </p:nvGrpSpPr>
        <p:grpSpPr>
          <a:xfrm>
            <a:off x="2274308" y="4138855"/>
            <a:ext cx="1552479" cy="1830822"/>
            <a:chOff x="0" y="0"/>
            <a:chExt cx="1552477" cy="1830820"/>
          </a:xfrm>
        </p:grpSpPr>
        <p:pic>
          <p:nvPicPr>
            <p:cNvPr id="532" name="Picture 12" descr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467803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3" name="Picture 13" descr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065" y="1467803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4" name="Picture 14" descr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6866" y="1467803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5" name="Picture 15" descr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7653" y="1467803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6" name="Picture 16" descr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9022" y="1104785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7" name="Picture 17" descr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6823" y="1104785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8" name="Picture 18" descr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610" y="1104785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9" name="Picture 19" descr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1107" y="377961"/>
              <a:ext cx="278047" cy="3630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0" name="Picture 20" descr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065" y="740979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1" name="Picture 21" descr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0850" y="740979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2" name="Picture 22" descr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4432" y="1467803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3" name="Picture 23" descr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389" y="1104785"/>
              <a:ext cx="278047" cy="3630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4" name="Picture 24" descr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3570" y="741768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5" name="Picture 25" descr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610" y="371228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6" name="Picture 26" descr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923" y="0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548" name="Picture 27" descr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551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3187651" cy="1369288"/>
          </a:xfrm>
          <a:prstGeom prst="rect">
            <a:avLst/>
          </a:prstGeom>
        </p:spPr>
        <p:txBody>
          <a:bodyPr/>
          <a:lstStyle/>
          <a:p>
            <a:r>
              <a:t>Πρόβλημα</a:t>
            </a:r>
          </a:p>
        </p:txBody>
      </p:sp>
      <p:sp>
        <p:nvSpPr>
          <p:cNvPr id="552" name="Text Placeholder 4"/>
          <p:cNvSpPr>
            <a:spLocks noGrp="1"/>
          </p:cNvSpPr>
          <p:nvPr>
            <p:ph type="body" idx="21"/>
          </p:nvPr>
        </p:nvSpPr>
        <p:spPr>
          <a:xfrm>
            <a:off x="363538" y="1689330"/>
            <a:ext cx="2543213" cy="241850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Μπορείτε να σκεφτείτε μια νέα ιδέα που δεν υπάρχει ήδη;</a:t>
            </a:r>
          </a:p>
        </p:txBody>
      </p:sp>
      <p:pic>
        <p:nvPicPr>
          <p:cNvPr id="553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324" y="992608"/>
            <a:ext cx="5868186" cy="587019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56" name="Oval 10"/>
          <p:cNvGrpSpPr/>
          <p:nvPr/>
        </p:nvGrpSpPr>
        <p:grpSpPr>
          <a:xfrm>
            <a:off x="6348248" y="903889"/>
            <a:ext cx="483477" cy="483477"/>
            <a:chOff x="0" y="0"/>
            <a:chExt cx="483476" cy="483476"/>
          </a:xfrm>
        </p:grpSpPr>
        <p:sp>
          <p:nvSpPr>
            <p:cNvPr id="554" name="Circle"/>
            <p:cNvSpPr/>
            <p:nvPr/>
          </p:nvSpPr>
          <p:spPr>
            <a:xfrm>
              <a:off x="-1" y="-1"/>
              <a:ext cx="483478" cy="483478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92100">
                <a:defRPr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555" name="A"/>
            <p:cNvSpPr txBox="1"/>
            <p:nvPr/>
          </p:nvSpPr>
          <p:spPr>
            <a:xfrm>
              <a:off x="70803" y="89337"/>
              <a:ext cx="341870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ctr" defTabSz="292100">
                <a:defRPr sz="1600" b="1"/>
              </a:lvl1pPr>
            </a:lstStyle>
            <a:p>
              <a:r>
                <a:t>A</a:t>
              </a:r>
            </a:p>
          </p:txBody>
        </p:sp>
      </p:grpSp>
      <p:grpSp>
        <p:nvGrpSpPr>
          <p:cNvPr id="559" name="Oval 11"/>
          <p:cNvGrpSpPr/>
          <p:nvPr/>
        </p:nvGrpSpPr>
        <p:grpSpPr>
          <a:xfrm>
            <a:off x="8476594" y="6236813"/>
            <a:ext cx="483477" cy="483477"/>
            <a:chOff x="0" y="0"/>
            <a:chExt cx="483476" cy="483476"/>
          </a:xfrm>
        </p:grpSpPr>
        <p:sp>
          <p:nvSpPr>
            <p:cNvPr id="557" name="Circle"/>
            <p:cNvSpPr/>
            <p:nvPr/>
          </p:nvSpPr>
          <p:spPr>
            <a:xfrm>
              <a:off x="-1" y="-1"/>
              <a:ext cx="483478" cy="483478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292100">
                <a:defRPr>
                  <a:solidFill>
                    <a:srgbClr val="464646"/>
                  </a:solidFill>
                </a:defRPr>
              </a:pPr>
              <a:endParaRPr/>
            </a:p>
          </p:txBody>
        </p:sp>
        <p:sp>
          <p:nvSpPr>
            <p:cNvPr id="558" name="B"/>
            <p:cNvSpPr txBox="1"/>
            <p:nvPr/>
          </p:nvSpPr>
          <p:spPr>
            <a:xfrm>
              <a:off x="70803" y="89337"/>
              <a:ext cx="341870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ctr" defTabSz="292100">
                <a:defRPr sz="1600" b="1"/>
              </a:lvl1pPr>
            </a:lstStyle>
            <a:p>
              <a:r>
                <a:t>B</a:t>
              </a:r>
            </a:p>
          </p:txBody>
        </p:sp>
      </p:grpSp>
      <p:sp>
        <p:nvSpPr>
          <p:cNvPr id="560" name="Oval 7"/>
          <p:cNvSpPr/>
          <p:nvPr/>
        </p:nvSpPr>
        <p:spPr>
          <a:xfrm>
            <a:off x="1610408" y="3852910"/>
            <a:ext cx="2787126" cy="2690649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76" name="Group 8"/>
          <p:cNvGrpSpPr/>
          <p:nvPr/>
        </p:nvGrpSpPr>
        <p:grpSpPr>
          <a:xfrm>
            <a:off x="2274308" y="4138855"/>
            <a:ext cx="1552479" cy="1830822"/>
            <a:chOff x="0" y="0"/>
            <a:chExt cx="1552477" cy="1830820"/>
          </a:xfrm>
        </p:grpSpPr>
        <p:pic>
          <p:nvPicPr>
            <p:cNvPr id="561" name="Picture 12" descr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467803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2" name="Picture 13" descr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065" y="1467803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3" name="Picture 14" descr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6866" y="1467803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4" name="Picture 15" descr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7653" y="1467803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5" name="Picture 16" descr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9022" y="1104785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6" name="Picture 17" descr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6823" y="1104785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7" name="Picture 18" descr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610" y="1104785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8" name="Picture 19" descr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1107" y="377961"/>
              <a:ext cx="278047" cy="3630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9" name="Picture 20" descr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065" y="740979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70" name="Picture 21" descr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0850" y="740979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71" name="Picture 22" descr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4432" y="1467803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72" name="Picture 23" descr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389" y="1104785"/>
              <a:ext cx="278047" cy="3630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73" name="Picture 24" descr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3570" y="741768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74" name="Picture 25" descr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610" y="371228"/>
              <a:ext cx="278046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75" name="Picture 26" descr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923" y="0"/>
              <a:ext cx="278047" cy="3630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577" name="Picture 27" descr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580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/>
          <a:lstStyle>
            <a:lvl1pPr defTabSz="813816">
              <a:spcBef>
                <a:spcPts val="800"/>
              </a:spcBef>
              <a:defRPr sz="3026"/>
            </a:lvl1pPr>
          </a:lstStyle>
          <a:p>
            <a:r>
              <a:t>Προδιαγραφές σχεδίου</a:t>
            </a:r>
          </a:p>
        </p:txBody>
      </p:sp>
      <p:sp>
        <p:nvSpPr>
          <p:cNvPr id="581" name="Text Placeholder 3"/>
          <p:cNvSpPr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621791">
              <a:spcBef>
                <a:spcPts val="600"/>
              </a:spcBef>
              <a:defRPr sz="1360"/>
            </a:pPr>
            <a:r>
              <a:rPr dirty="0" err="1"/>
              <a:t>Σχεδιάστε</a:t>
            </a:r>
            <a:r>
              <a:rPr dirty="0"/>
              <a:t> </a:t>
            </a:r>
            <a:r>
              <a:rPr dirty="0" err="1"/>
              <a:t>έν</a:t>
            </a:r>
            <a:r>
              <a:rPr dirty="0"/>
              <a:t>α </a:t>
            </a:r>
            <a:r>
              <a:rPr dirty="0" err="1"/>
              <a:t>νέο</a:t>
            </a:r>
            <a:r>
              <a:rPr dirty="0"/>
              <a:t> π</a:t>
            </a:r>
            <a:r>
              <a:rPr dirty="0" err="1"/>
              <a:t>ροϊόν</a:t>
            </a:r>
            <a:r>
              <a:rPr dirty="0"/>
              <a:t> π</a:t>
            </a:r>
            <a:r>
              <a:rPr dirty="0" err="1"/>
              <a:t>ου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</a:t>
            </a:r>
            <a:r>
              <a:rPr dirty="0" err="1"/>
              <a:t>είν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ικ</a:t>
            </a:r>
            <a:r>
              <a:rPr dirty="0"/>
              <a:t>α</a:t>
            </a:r>
            <a:r>
              <a:rPr dirty="0" err="1"/>
              <a:t>νό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</a:t>
            </a:r>
            <a:r>
              <a:rPr dirty="0" err="1"/>
              <a:t>μετ</a:t>
            </a:r>
            <a:r>
              <a:rPr dirty="0"/>
              <a:t>α</a:t>
            </a:r>
            <a:r>
              <a:rPr dirty="0" err="1"/>
              <a:t>φέρει</a:t>
            </a:r>
            <a:r>
              <a:rPr dirty="0"/>
              <a:t> </a:t>
            </a:r>
            <a:r>
              <a:rPr dirty="0" err="1"/>
              <a:t>διάφορ</a:t>
            </a:r>
            <a:r>
              <a:rPr dirty="0"/>
              <a:t>α π</a:t>
            </a:r>
            <a:r>
              <a:rPr dirty="0" err="1"/>
              <a:t>ράγμ</a:t>
            </a:r>
            <a:r>
              <a:rPr dirty="0"/>
              <a:t>α</a:t>
            </a:r>
            <a:r>
              <a:rPr dirty="0" err="1"/>
              <a:t>τ</a:t>
            </a:r>
            <a:r>
              <a:rPr dirty="0"/>
              <a:t>α απ</a:t>
            </a:r>
            <a:r>
              <a:rPr dirty="0" err="1"/>
              <a:t>ό</a:t>
            </a:r>
            <a:r>
              <a:rPr dirty="0"/>
              <a:t> </a:t>
            </a:r>
            <a:r>
              <a:rPr dirty="0" err="1"/>
              <a:t>έν</a:t>
            </a:r>
            <a:r>
              <a:rPr dirty="0"/>
              <a:t>α </a:t>
            </a:r>
            <a:r>
              <a:rPr dirty="0" err="1"/>
              <a:t>σημείο</a:t>
            </a:r>
            <a:r>
              <a:rPr dirty="0"/>
              <a:t> </a:t>
            </a:r>
            <a:r>
              <a:rPr dirty="0" err="1"/>
              <a:t>σε</a:t>
            </a:r>
            <a:r>
              <a:rPr dirty="0"/>
              <a:t> </a:t>
            </a:r>
            <a:r>
              <a:rPr dirty="0" err="1"/>
              <a:t>έν</a:t>
            </a:r>
            <a:r>
              <a:rPr dirty="0"/>
              <a:t>α </a:t>
            </a:r>
            <a:r>
              <a:rPr dirty="0" err="1"/>
              <a:t>άλλο</a:t>
            </a:r>
            <a:r>
              <a:rPr dirty="0"/>
              <a:t>.</a:t>
            </a:r>
          </a:p>
          <a:p>
            <a:pPr defTabSz="621791">
              <a:spcBef>
                <a:spcPts val="600"/>
              </a:spcBef>
              <a:defRPr sz="1360"/>
            </a:pPr>
            <a:r>
              <a:rPr dirty="0" err="1"/>
              <a:t>Θ</a:t>
            </a:r>
            <a:r>
              <a:rPr dirty="0"/>
              <a:t>α π</a:t>
            </a:r>
            <a:r>
              <a:rPr dirty="0" err="1"/>
              <a:t>ρέ</a:t>
            </a:r>
            <a:r>
              <a:rPr dirty="0"/>
              <a:t>π</a:t>
            </a:r>
            <a:r>
              <a:rPr dirty="0" err="1"/>
              <a:t>ει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</a:t>
            </a:r>
            <a:r>
              <a:rPr dirty="0" err="1"/>
              <a:t>είν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..</a:t>
            </a:r>
          </a:p>
          <a:p>
            <a:pPr marL="310895" indent="-310895" defTabSz="621791">
              <a:spcBef>
                <a:spcPts val="600"/>
              </a:spcBef>
              <a:buSzPct val="100000"/>
              <a:buFont typeface="Arial"/>
              <a:buChar char="•"/>
              <a:defRPr sz="1360"/>
            </a:pPr>
            <a:r>
              <a:rPr dirty="0" err="1"/>
              <a:t>Ανθεκτικό</a:t>
            </a:r>
            <a:endParaRPr dirty="0"/>
          </a:p>
          <a:p>
            <a:pPr marL="310895" indent="-310895" defTabSz="621791">
              <a:spcBef>
                <a:spcPts val="600"/>
              </a:spcBef>
              <a:buSzPct val="100000"/>
              <a:buFont typeface="Arial"/>
              <a:buChar char="•"/>
              <a:defRPr sz="1360"/>
            </a:pPr>
            <a:r>
              <a:rPr dirty="0" err="1"/>
              <a:t>Εύκολο</a:t>
            </a:r>
            <a:r>
              <a:rPr dirty="0"/>
              <a:t> </a:t>
            </a:r>
            <a:r>
              <a:rPr dirty="0" err="1"/>
              <a:t>στη</a:t>
            </a:r>
            <a:r>
              <a:rPr dirty="0"/>
              <a:t> </a:t>
            </a:r>
            <a:r>
              <a:rPr dirty="0" err="1"/>
              <a:t>χρήση</a:t>
            </a:r>
            <a:endParaRPr dirty="0"/>
          </a:p>
          <a:p>
            <a:pPr marL="310895" indent="-310895" defTabSz="621791">
              <a:spcBef>
                <a:spcPts val="600"/>
              </a:spcBef>
              <a:buSzPct val="100000"/>
              <a:buFont typeface="Arial"/>
              <a:buChar char="•"/>
              <a:defRPr sz="1360"/>
            </a:pPr>
            <a:r>
              <a:rPr dirty="0" err="1"/>
              <a:t>Ελκυστικό</a:t>
            </a:r>
            <a:r>
              <a:rPr dirty="0"/>
              <a:t> </a:t>
            </a:r>
          </a:p>
          <a:p>
            <a:pPr marL="310895" indent="-310895" defTabSz="621791">
              <a:spcBef>
                <a:spcPts val="600"/>
              </a:spcBef>
              <a:buSzPct val="100000"/>
              <a:buFont typeface="Arial"/>
              <a:buChar char="•"/>
              <a:defRPr sz="1360"/>
            </a:pPr>
            <a:r>
              <a:rPr lang="el-GR" dirty="0"/>
              <a:t>Αειφόρο</a:t>
            </a:r>
            <a:endParaRPr dirty="0"/>
          </a:p>
        </p:txBody>
      </p:sp>
      <p:pic>
        <p:nvPicPr>
          <p:cNvPr id="58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Title 4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585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5296062" cy="1102950"/>
          </a:xfrm>
          <a:prstGeom prst="rect">
            <a:avLst/>
          </a:prstGeom>
        </p:spPr>
        <p:txBody>
          <a:bodyPr/>
          <a:lstStyle>
            <a:lvl1pPr defTabSz="813816">
              <a:spcBef>
                <a:spcPts val="800"/>
              </a:spcBef>
              <a:defRPr sz="3026"/>
            </a:lvl1pPr>
          </a:lstStyle>
          <a:p>
            <a:r>
              <a:rPr dirty="0" err="1"/>
              <a:t>Τι</a:t>
            </a:r>
            <a:r>
              <a:rPr dirty="0"/>
              <a:t> </a:t>
            </a:r>
            <a:r>
              <a:rPr dirty="0" err="1"/>
              <a:t>σημ</a:t>
            </a:r>
            <a:r>
              <a:rPr dirty="0"/>
              <a:t>α</a:t>
            </a:r>
            <a:r>
              <a:rPr dirty="0" err="1"/>
              <a:t>ίνει</a:t>
            </a:r>
            <a:r>
              <a:rPr dirty="0"/>
              <a:t> </a:t>
            </a:r>
            <a:r>
              <a:rPr lang="el-GR" dirty="0" err="1"/>
              <a:t>αειφορία</a:t>
            </a:r>
            <a:r>
              <a:rPr dirty="0"/>
              <a:t>;</a:t>
            </a:r>
          </a:p>
        </p:txBody>
      </p:sp>
      <p:sp>
        <p:nvSpPr>
          <p:cNvPr id="586" name="Text Placeholder 5"/>
          <p:cNvSpPr>
            <a:spLocks noGrp="1"/>
          </p:cNvSpPr>
          <p:nvPr>
            <p:ph type="body" idx="21"/>
          </p:nvPr>
        </p:nvSpPr>
        <p:spPr>
          <a:xfrm>
            <a:off x="363538" y="2149371"/>
            <a:ext cx="5297289" cy="451971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832104">
              <a:spcBef>
                <a:spcPts val="900"/>
              </a:spcBef>
              <a:defRPr sz="1820"/>
            </a:pPr>
            <a:r>
              <a:rPr dirty="0" err="1"/>
              <a:t>Ο</a:t>
            </a:r>
            <a:r>
              <a:rPr dirty="0"/>
              <a:t> </a:t>
            </a:r>
            <a:r>
              <a:rPr dirty="0" err="1"/>
              <a:t>οικολογικός</a:t>
            </a:r>
            <a:r>
              <a:rPr dirty="0"/>
              <a:t> </a:t>
            </a:r>
            <a:r>
              <a:rPr dirty="0" err="1"/>
              <a:t>όρος</a:t>
            </a:r>
            <a:r>
              <a:rPr dirty="0"/>
              <a:t> </a:t>
            </a:r>
            <a:r>
              <a:rPr lang="el-GR" dirty="0" err="1"/>
              <a:t>αειφορία</a:t>
            </a:r>
            <a:r>
              <a:rPr dirty="0"/>
              <a:t> π</a:t>
            </a:r>
            <a:r>
              <a:rPr dirty="0" err="1"/>
              <a:t>ροήλθε</a:t>
            </a:r>
            <a:r>
              <a:rPr dirty="0"/>
              <a:t> απ</a:t>
            </a:r>
            <a:r>
              <a:rPr dirty="0" err="1"/>
              <a:t>ό</a:t>
            </a:r>
            <a:r>
              <a:rPr dirty="0"/>
              <a:t> </a:t>
            </a:r>
            <a:r>
              <a:rPr dirty="0" err="1"/>
              <a:t>την</a:t>
            </a:r>
            <a:r>
              <a:rPr dirty="0"/>
              <a:t> </a:t>
            </a:r>
            <a:r>
              <a:rPr dirty="0" err="1"/>
              <a:t>έκθεση</a:t>
            </a:r>
            <a:r>
              <a:rPr dirty="0"/>
              <a:t> Brundtland </a:t>
            </a:r>
            <a:r>
              <a:rPr dirty="0" err="1"/>
              <a:t>το</a:t>
            </a:r>
            <a:r>
              <a:rPr dirty="0"/>
              <a:t> 1987 </a:t>
            </a:r>
            <a:r>
              <a:rPr dirty="0" err="1"/>
              <a:t>κ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π</a:t>
            </a:r>
            <a:r>
              <a:rPr dirty="0" err="1"/>
              <a:t>εριγράφει</a:t>
            </a:r>
            <a:r>
              <a:rPr dirty="0"/>
              <a:t> </a:t>
            </a:r>
            <a:r>
              <a:rPr dirty="0" err="1"/>
              <a:t>τη</a:t>
            </a:r>
            <a:r>
              <a:rPr lang="el-GR" dirty="0"/>
              <a:t>ν αειφόρο </a:t>
            </a:r>
            <a:r>
              <a:rPr dirty="0"/>
              <a:t>α</a:t>
            </a:r>
            <a:r>
              <a:rPr dirty="0" err="1"/>
              <a:t>νά</a:t>
            </a:r>
            <a:r>
              <a:rPr dirty="0"/>
              <a:t>π</a:t>
            </a:r>
            <a:r>
              <a:rPr dirty="0" err="1"/>
              <a:t>τυξη</a:t>
            </a:r>
            <a:r>
              <a:rPr dirty="0"/>
              <a:t> </a:t>
            </a:r>
            <a:r>
              <a:rPr dirty="0" err="1"/>
              <a:t>ως</a:t>
            </a:r>
            <a:r>
              <a:rPr dirty="0"/>
              <a:t>..</a:t>
            </a:r>
          </a:p>
          <a:p>
            <a:pPr defTabSz="832104">
              <a:spcBef>
                <a:spcPts val="900"/>
              </a:spcBef>
              <a:defRPr sz="1820" b="1"/>
            </a:pPr>
            <a:r>
              <a:rPr dirty="0" err="1"/>
              <a:t>Έν</a:t>
            </a:r>
            <a:r>
              <a:rPr dirty="0"/>
              <a:t>α </a:t>
            </a:r>
            <a:r>
              <a:rPr dirty="0" err="1"/>
              <a:t>είδος</a:t>
            </a:r>
            <a:r>
              <a:rPr dirty="0"/>
              <a:t> α</a:t>
            </a:r>
            <a:r>
              <a:rPr dirty="0" err="1"/>
              <a:t>νά</a:t>
            </a:r>
            <a:r>
              <a:rPr dirty="0"/>
              <a:t>π</a:t>
            </a:r>
            <a:r>
              <a:rPr dirty="0" err="1"/>
              <a:t>τυξης</a:t>
            </a:r>
            <a:r>
              <a:rPr dirty="0"/>
              <a:t> π</a:t>
            </a:r>
            <a:r>
              <a:rPr dirty="0" err="1"/>
              <a:t>ου</a:t>
            </a:r>
            <a:r>
              <a:rPr dirty="0"/>
              <a:t> </a:t>
            </a:r>
            <a:r>
              <a:rPr dirty="0" err="1"/>
              <a:t>ικ</a:t>
            </a:r>
            <a:r>
              <a:rPr dirty="0"/>
              <a:t>α</a:t>
            </a:r>
            <a:r>
              <a:rPr dirty="0" err="1"/>
              <a:t>νο</a:t>
            </a:r>
            <a:r>
              <a:rPr dirty="0"/>
              <a:t>π</a:t>
            </a:r>
            <a:r>
              <a:rPr dirty="0" err="1"/>
              <a:t>οιεί</a:t>
            </a:r>
            <a:r>
              <a:rPr dirty="0"/>
              <a:t> </a:t>
            </a:r>
            <a:r>
              <a:rPr dirty="0" err="1"/>
              <a:t>τις</a:t>
            </a:r>
            <a:r>
              <a:rPr dirty="0"/>
              <a:t> α</a:t>
            </a:r>
            <a:r>
              <a:rPr dirty="0" err="1"/>
              <a:t>νάγκες</a:t>
            </a:r>
            <a:r>
              <a:rPr dirty="0"/>
              <a:t> </a:t>
            </a:r>
            <a:r>
              <a:rPr dirty="0" err="1"/>
              <a:t>του</a:t>
            </a:r>
            <a:r>
              <a:rPr dirty="0"/>
              <a:t> πα</a:t>
            </a:r>
            <a:r>
              <a:rPr dirty="0" err="1"/>
              <a:t>ρόντος</a:t>
            </a:r>
            <a:r>
              <a:rPr dirty="0"/>
              <a:t> </a:t>
            </a:r>
            <a:r>
              <a:rPr dirty="0" err="1"/>
              <a:t>χωρίς</a:t>
            </a:r>
            <a:r>
              <a:rPr dirty="0"/>
              <a:t> α</a:t>
            </a:r>
            <a:r>
              <a:rPr dirty="0" err="1"/>
              <a:t>ντιθέτως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</a:t>
            </a:r>
            <a:r>
              <a:rPr dirty="0" err="1"/>
              <a:t>ε</a:t>
            </a:r>
            <a:r>
              <a:rPr dirty="0"/>
              <a:t>π</a:t>
            </a:r>
            <a:r>
              <a:rPr dirty="0" err="1"/>
              <a:t>ηρεάζει</a:t>
            </a:r>
            <a:r>
              <a:rPr dirty="0"/>
              <a:t> </a:t>
            </a:r>
            <a:r>
              <a:rPr dirty="0" err="1"/>
              <a:t>την</a:t>
            </a:r>
            <a:r>
              <a:rPr dirty="0"/>
              <a:t> </a:t>
            </a:r>
            <a:r>
              <a:rPr dirty="0" err="1"/>
              <a:t>ικ</a:t>
            </a:r>
            <a:r>
              <a:rPr dirty="0"/>
              <a:t>α</a:t>
            </a:r>
            <a:r>
              <a:rPr dirty="0" err="1"/>
              <a:t>νότητ</a:t>
            </a:r>
            <a:r>
              <a:rPr dirty="0"/>
              <a:t>α </a:t>
            </a:r>
            <a:r>
              <a:rPr dirty="0" err="1"/>
              <a:t>των</a:t>
            </a:r>
            <a:r>
              <a:rPr dirty="0"/>
              <a:t> </a:t>
            </a:r>
            <a:r>
              <a:rPr dirty="0" err="1"/>
              <a:t>ε</a:t>
            </a:r>
            <a:r>
              <a:rPr dirty="0"/>
              <a:t>π</a:t>
            </a:r>
            <a:r>
              <a:rPr dirty="0" err="1"/>
              <a:t>όμενων</a:t>
            </a:r>
            <a:r>
              <a:rPr dirty="0"/>
              <a:t> </a:t>
            </a:r>
            <a:r>
              <a:rPr dirty="0" err="1"/>
              <a:t>γενεών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</a:t>
            </a:r>
            <a:r>
              <a:rPr dirty="0" err="1"/>
              <a:t>ικ</a:t>
            </a:r>
            <a:r>
              <a:rPr dirty="0"/>
              <a:t>α</a:t>
            </a:r>
            <a:r>
              <a:rPr dirty="0" err="1"/>
              <a:t>νο</a:t>
            </a:r>
            <a:r>
              <a:rPr dirty="0"/>
              <a:t>π</a:t>
            </a:r>
            <a:r>
              <a:rPr dirty="0" err="1"/>
              <a:t>οιήσουν</a:t>
            </a:r>
            <a:r>
              <a:rPr dirty="0"/>
              <a:t> </a:t>
            </a:r>
            <a:r>
              <a:rPr dirty="0" err="1"/>
              <a:t>τις</a:t>
            </a:r>
            <a:r>
              <a:rPr dirty="0"/>
              <a:t> </a:t>
            </a:r>
            <a:r>
              <a:rPr dirty="0" err="1"/>
              <a:t>δικές</a:t>
            </a:r>
            <a:r>
              <a:rPr dirty="0"/>
              <a:t> </a:t>
            </a:r>
            <a:r>
              <a:rPr dirty="0" err="1"/>
              <a:t>τους</a:t>
            </a:r>
            <a:r>
              <a:rPr dirty="0"/>
              <a:t>.</a:t>
            </a:r>
          </a:p>
          <a:p>
            <a:pPr defTabSz="832104">
              <a:spcBef>
                <a:spcPts val="900"/>
              </a:spcBef>
              <a:defRPr sz="1820"/>
            </a:pPr>
            <a:r>
              <a:rPr dirty="0" err="1"/>
              <a:t>Γι</a:t>
            </a:r>
            <a:r>
              <a:rPr dirty="0"/>
              <a:t>α </a:t>
            </a:r>
            <a:r>
              <a:rPr dirty="0" err="1"/>
              <a:t>ν</a:t>
            </a:r>
            <a:r>
              <a:rPr dirty="0"/>
              <a:t>α </a:t>
            </a:r>
            <a:r>
              <a:rPr dirty="0" err="1"/>
              <a:t>το</a:t>
            </a:r>
            <a:r>
              <a:rPr dirty="0"/>
              <a:t> </a:t>
            </a:r>
            <a:r>
              <a:rPr dirty="0" err="1"/>
              <a:t>θέσουμε</a:t>
            </a:r>
            <a:r>
              <a:rPr dirty="0"/>
              <a:t> απ</a:t>
            </a:r>
            <a:r>
              <a:rPr dirty="0" err="1"/>
              <a:t>λά</a:t>
            </a:r>
            <a:r>
              <a:rPr dirty="0"/>
              <a:t>, α</a:t>
            </a:r>
            <a:r>
              <a:rPr dirty="0" err="1"/>
              <a:t>υτό</a:t>
            </a:r>
            <a:r>
              <a:rPr dirty="0"/>
              <a:t> </a:t>
            </a:r>
            <a:r>
              <a:rPr dirty="0" err="1"/>
              <a:t>σημ</a:t>
            </a:r>
            <a:r>
              <a:rPr dirty="0"/>
              <a:t>α</a:t>
            </a:r>
            <a:r>
              <a:rPr dirty="0" err="1"/>
              <a:t>ίνει</a:t>
            </a:r>
            <a:r>
              <a:rPr dirty="0"/>
              <a:t> π</a:t>
            </a:r>
            <a:r>
              <a:rPr dirty="0" err="1"/>
              <a:t>ως</a:t>
            </a:r>
            <a:r>
              <a:rPr dirty="0"/>
              <a:t> </a:t>
            </a:r>
            <a:r>
              <a:rPr dirty="0" err="1"/>
              <a:t>θ</a:t>
            </a:r>
            <a:r>
              <a:rPr dirty="0"/>
              <a:t>α π</a:t>
            </a:r>
            <a:r>
              <a:rPr dirty="0" err="1"/>
              <a:t>ρέ</a:t>
            </a:r>
            <a:r>
              <a:rPr dirty="0"/>
              <a:t>π</a:t>
            </a:r>
            <a:r>
              <a:rPr dirty="0" err="1"/>
              <a:t>ει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</a:t>
            </a:r>
            <a:r>
              <a:rPr dirty="0" err="1"/>
              <a:t>δι</a:t>
            </a:r>
            <a:r>
              <a:rPr dirty="0"/>
              <a:t>α</a:t>
            </a:r>
            <a:r>
              <a:rPr dirty="0" err="1"/>
              <a:t>σφ</a:t>
            </a:r>
            <a:r>
              <a:rPr dirty="0"/>
              <a:t>α</a:t>
            </a:r>
            <a:r>
              <a:rPr dirty="0" err="1"/>
              <a:t>λίσουμε</a:t>
            </a:r>
            <a:r>
              <a:rPr dirty="0"/>
              <a:t> </a:t>
            </a:r>
            <a:r>
              <a:rPr dirty="0" err="1"/>
              <a:t>ότι</a:t>
            </a:r>
            <a:r>
              <a:rPr dirty="0"/>
              <a:t> </a:t>
            </a:r>
            <a:r>
              <a:rPr dirty="0" err="1"/>
              <a:t>τ</a:t>
            </a:r>
            <a:r>
              <a:rPr dirty="0"/>
              <a:t>α π</a:t>
            </a:r>
            <a:r>
              <a:rPr dirty="0" err="1"/>
              <a:t>ράγμ</a:t>
            </a:r>
            <a:r>
              <a:rPr dirty="0"/>
              <a:t>α</a:t>
            </a:r>
            <a:r>
              <a:rPr dirty="0" err="1"/>
              <a:t>τ</a:t>
            </a:r>
            <a:r>
              <a:rPr dirty="0"/>
              <a:t>α π</a:t>
            </a:r>
            <a:r>
              <a:rPr dirty="0" err="1"/>
              <a:t>ου</a:t>
            </a:r>
            <a:r>
              <a:rPr dirty="0"/>
              <a:t> </a:t>
            </a:r>
            <a:r>
              <a:rPr dirty="0" err="1"/>
              <a:t>κάνουμε</a:t>
            </a:r>
            <a:r>
              <a:rPr dirty="0"/>
              <a:t> </a:t>
            </a:r>
            <a:r>
              <a:rPr dirty="0" err="1"/>
              <a:t>τώρ</a:t>
            </a:r>
            <a:r>
              <a:rPr dirty="0"/>
              <a:t>α </a:t>
            </a:r>
            <a:r>
              <a:rPr dirty="0" err="1"/>
              <a:t>δεν</a:t>
            </a:r>
            <a:r>
              <a:rPr dirty="0"/>
              <a:t> </a:t>
            </a:r>
            <a:r>
              <a:rPr dirty="0" err="1"/>
              <a:t>κάνουν</a:t>
            </a:r>
            <a:r>
              <a:rPr dirty="0"/>
              <a:t> </a:t>
            </a:r>
            <a:r>
              <a:rPr dirty="0" err="1"/>
              <a:t>τ</a:t>
            </a:r>
            <a:r>
              <a:rPr dirty="0"/>
              <a:t>α π</a:t>
            </a:r>
            <a:r>
              <a:rPr dirty="0" err="1"/>
              <a:t>ράγμ</a:t>
            </a:r>
            <a:r>
              <a:rPr dirty="0"/>
              <a:t>α</a:t>
            </a:r>
            <a:r>
              <a:rPr dirty="0" err="1"/>
              <a:t>τ</a:t>
            </a:r>
            <a:r>
              <a:rPr dirty="0"/>
              <a:t>α </a:t>
            </a:r>
            <a:r>
              <a:rPr dirty="0" err="1"/>
              <a:t>χειρότερ</a:t>
            </a:r>
            <a:r>
              <a:rPr dirty="0"/>
              <a:t>α </a:t>
            </a:r>
            <a:r>
              <a:rPr dirty="0" err="1"/>
              <a:t>ή</a:t>
            </a:r>
            <a:r>
              <a:rPr dirty="0"/>
              <a:t> π</a:t>
            </a:r>
            <a:r>
              <a:rPr dirty="0" err="1"/>
              <a:t>ιο</a:t>
            </a:r>
            <a:r>
              <a:rPr dirty="0"/>
              <a:t> </a:t>
            </a:r>
            <a:r>
              <a:rPr dirty="0" err="1"/>
              <a:t>δύσκολ</a:t>
            </a:r>
            <a:r>
              <a:rPr dirty="0"/>
              <a:t>α </a:t>
            </a:r>
            <a:r>
              <a:rPr dirty="0" err="1"/>
              <a:t>γι</a:t>
            </a:r>
            <a:r>
              <a:rPr dirty="0"/>
              <a:t>α </a:t>
            </a:r>
            <a:r>
              <a:rPr dirty="0" err="1"/>
              <a:t>το</a:t>
            </a:r>
            <a:r>
              <a:rPr dirty="0"/>
              <a:t> </a:t>
            </a:r>
            <a:r>
              <a:rPr dirty="0" err="1"/>
              <a:t>μέλλον</a:t>
            </a:r>
            <a:r>
              <a:rPr dirty="0"/>
              <a:t>.</a:t>
            </a:r>
          </a:p>
        </p:txBody>
      </p:sp>
      <p:sp>
        <p:nvSpPr>
          <p:cNvPr id="587" name="Shape 210"/>
          <p:cNvSpPr/>
          <p:nvPr/>
        </p:nvSpPr>
        <p:spPr>
          <a:xfrm flipH="1">
            <a:off x="5853575" y="3429000"/>
            <a:ext cx="2545738" cy="2545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88" name="TextBox 7"/>
          <p:cNvSpPr txBox="1"/>
          <p:nvPr/>
        </p:nvSpPr>
        <p:spPr>
          <a:xfrm>
            <a:off x="6003133" y="4152568"/>
            <a:ext cx="2246623" cy="131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2000" b="1">
                <a:solidFill>
                  <a:srgbClr val="091932"/>
                </a:solidFill>
              </a:defRPr>
            </a:lvl1pPr>
          </a:lstStyle>
          <a:p>
            <a:r>
              <a:t>Τι σημαίνει αυτό για το σχεδιασμό νέων προϊόντων;</a:t>
            </a:r>
          </a:p>
        </p:txBody>
      </p:sp>
      <p:pic>
        <p:nvPicPr>
          <p:cNvPr id="589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Title 1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592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364153" y="992609"/>
            <a:ext cx="6993088" cy="1102950"/>
          </a:xfrm>
          <a:prstGeom prst="rect">
            <a:avLst/>
          </a:prstGeom>
        </p:spPr>
        <p:txBody>
          <a:bodyPr/>
          <a:lstStyle/>
          <a:p>
            <a:r>
              <a:t>Ποια υλικά θα μπορούσατε να χρησιμοποιήσετε;</a:t>
            </a:r>
          </a:p>
        </p:txBody>
      </p:sp>
      <p:sp>
        <p:nvSpPr>
          <p:cNvPr id="593" name="Text Placeholder 3"/>
          <p:cNvSpPr>
            <a:spLocks noGrp="1"/>
          </p:cNvSpPr>
          <p:nvPr>
            <p:ph type="body" idx="21"/>
          </p:nvPr>
        </p:nvSpPr>
        <p:spPr>
          <a:xfrm>
            <a:off x="363537" y="2149370"/>
            <a:ext cx="6224589" cy="45667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>
              <a:defRPr b="1"/>
            </a:pPr>
            <a:r>
              <a:rPr dirty="0" err="1"/>
              <a:t>Θ</a:t>
            </a:r>
            <a:r>
              <a:rPr dirty="0"/>
              <a:t>α </a:t>
            </a:r>
            <a:r>
              <a:rPr dirty="0" err="1"/>
              <a:t>μ</a:t>
            </a:r>
            <a:r>
              <a:rPr dirty="0"/>
              <a:t>π</a:t>
            </a:r>
            <a:r>
              <a:rPr dirty="0" err="1"/>
              <a:t>ορούσ</a:t>
            </a:r>
            <a:r>
              <a:rPr dirty="0"/>
              <a:t>α</a:t>
            </a:r>
            <a:r>
              <a:rPr dirty="0" err="1"/>
              <a:t>τε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</a:t>
            </a:r>
            <a:r>
              <a:rPr dirty="0" err="1"/>
              <a:t>ε</a:t>
            </a:r>
            <a:r>
              <a:rPr dirty="0"/>
              <a:t>πα</a:t>
            </a:r>
            <a:r>
              <a:rPr dirty="0" err="1"/>
              <a:t>ν</a:t>
            </a:r>
            <a:r>
              <a:rPr dirty="0"/>
              <a:t>α</a:t>
            </a:r>
            <a:r>
              <a:rPr dirty="0" err="1"/>
              <a:t>χρησιμο</a:t>
            </a:r>
            <a:r>
              <a:rPr dirty="0"/>
              <a:t>π</a:t>
            </a:r>
            <a:r>
              <a:rPr dirty="0" err="1"/>
              <a:t>οιήσετε</a:t>
            </a:r>
            <a:r>
              <a:rPr dirty="0"/>
              <a:t> </a:t>
            </a:r>
            <a:r>
              <a:rPr dirty="0" err="1"/>
              <a:t>έν</a:t>
            </a:r>
            <a:r>
              <a:rPr dirty="0"/>
              <a:t>α </a:t>
            </a:r>
            <a:r>
              <a:rPr dirty="0" err="1"/>
              <a:t>ήδη</a:t>
            </a:r>
            <a:r>
              <a:rPr dirty="0"/>
              <a:t> </a:t>
            </a:r>
            <a:r>
              <a:rPr dirty="0" err="1"/>
              <a:t>υ</a:t>
            </a:r>
            <a:r>
              <a:rPr dirty="0"/>
              <a:t>π</a:t>
            </a:r>
            <a:r>
              <a:rPr dirty="0" err="1"/>
              <a:t>άρχον</a:t>
            </a:r>
            <a:r>
              <a:rPr dirty="0"/>
              <a:t> </a:t>
            </a:r>
            <a:r>
              <a:rPr dirty="0" err="1"/>
              <a:t>υλικό</a:t>
            </a:r>
            <a:r>
              <a:rPr dirty="0"/>
              <a:t>;</a:t>
            </a:r>
          </a:p>
          <a:p>
            <a:r>
              <a:rPr dirty="0" err="1"/>
              <a:t>Θυμηθείτε</a:t>
            </a:r>
            <a:r>
              <a:rPr dirty="0"/>
              <a:t> </a:t>
            </a:r>
            <a:r>
              <a:rPr dirty="0" err="1"/>
              <a:t>ότι</a:t>
            </a:r>
            <a:r>
              <a:rPr dirty="0"/>
              <a:t> α</a:t>
            </a:r>
            <a:r>
              <a:rPr dirty="0" err="1"/>
              <a:t>υτό</a:t>
            </a:r>
            <a:r>
              <a:rPr dirty="0"/>
              <a:t> </a:t>
            </a:r>
            <a:r>
              <a:rPr dirty="0" err="1"/>
              <a:t>θ</a:t>
            </a:r>
            <a:r>
              <a:rPr dirty="0"/>
              <a:t>α π</a:t>
            </a:r>
            <a:r>
              <a:rPr dirty="0" err="1"/>
              <a:t>ρέ</a:t>
            </a:r>
            <a:r>
              <a:rPr dirty="0"/>
              <a:t>π</a:t>
            </a:r>
            <a:r>
              <a:rPr dirty="0" err="1"/>
              <a:t>ει</a:t>
            </a:r>
            <a:r>
              <a:rPr dirty="0"/>
              <a:t> </a:t>
            </a:r>
            <a:r>
              <a:rPr dirty="0" err="1"/>
              <a:t>ν</a:t>
            </a:r>
            <a:r>
              <a:rPr dirty="0"/>
              <a:t>α </a:t>
            </a:r>
            <a:r>
              <a:rPr dirty="0" err="1"/>
              <a:t>είν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…</a:t>
            </a:r>
          </a:p>
          <a:p>
            <a:pPr marL="457200" indent="-457200">
              <a:buSzPct val="100000"/>
              <a:buFont typeface="Arial"/>
              <a:buChar char="•"/>
            </a:pPr>
            <a:r>
              <a:rPr dirty="0" err="1"/>
              <a:t>Ανθεκτικό</a:t>
            </a:r>
            <a:r>
              <a:rPr dirty="0"/>
              <a:t> </a:t>
            </a:r>
          </a:p>
          <a:p>
            <a:pPr marL="457200" indent="-457200">
              <a:buSzPct val="100000"/>
              <a:buFont typeface="Arial"/>
              <a:buChar char="•"/>
            </a:pPr>
            <a:r>
              <a:rPr dirty="0" err="1"/>
              <a:t>Εύκολο</a:t>
            </a:r>
            <a:r>
              <a:rPr dirty="0"/>
              <a:t> </a:t>
            </a:r>
            <a:r>
              <a:rPr dirty="0" err="1"/>
              <a:t>στη</a:t>
            </a:r>
            <a:r>
              <a:rPr dirty="0"/>
              <a:t> </a:t>
            </a:r>
            <a:r>
              <a:rPr dirty="0" err="1"/>
              <a:t>χρήση</a:t>
            </a:r>
            <a:endParaRPr dirty="0"/>
          </a:p>
          <a:p>
            <a:pPr marL="457200" indent="-457200">
              <a:buSzPct val="100000"/>
              <a:buFont typeface="Arial"/>
              <a:buChar char="•"/>
            </a:pPr>
            <a:r>
              <a:rPr dirty="0" err="1"/>
              <a:t>Ελκυστικό</a:t>
            </a:r>
            <a:r>
              <a:rPr dirty="0"/>
              <a:t> </a:t>
            </a:r>
          </a:p>
          <a:p>
            <a:pPr marL="457200" indent="-457200">
              <a:buSzPct val="100000"/>
              <a:buFont typeface="Arial"/>
              <a:buChar char="•"/>
            </a:pPr>
            <a:r>
              <a:rPr lang="el-GR" dirty="0"/>
              <a:t>Αειφόρο</a:t>
            </a:r>
            <a:endParaRPr dirty="0"/>
          </a:p>
          <a:p>
            <a:r>
              <a:rPr dirty="0" err="1"/>
              <a:t>Συζητήστε</a:t>
            </a:r>
            <a:r>
              <a:rPr dirty="0"/>
              <a:t> </a:t>
            </a:r>
            <a:r>
              <a:rPr dirty="0" err="1"/>
              <a:t>κ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κάντε</a:t>
            </a:r>
            <a:r>
              <a:rPr dirty="0"/>
              <a:t> </a:t>
            </a:r>
            <a:r>
              <a:rPr dirty="0" err="1"/>
              <a:t>συλλέξτε</a:t>
            </a:r>
            <a:r>
              <a:rPr dirty="0"/>
              <a:t> </a:t>
            </a:r>
            <a:r>
              <a:rPr dirty="0" err="1"/>
              <a:t>σχόλι</a:t>
            </a:r>
            <a:r>
              <a:rPr dirty="0"/>
              <a:t>α.</a:t>
            </a:r>
          </a:p>
        </p:txBody>
      </p:sp>
      <p:sp>
        <p:nvSpPr>
          <p:cNvPr id="594" name="Shape 210"/>
          <p:cNvSpPr/>
          <p:nvPr/>
        </p:nvSpPr>
        <p:spPr>
          <a:xfrm flipH="1">
            <a:off x="5853575" y="3429000"/>
            <a:ext cx="2545738" cy="2545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95" name="TextBox 5"/>
          <p:cNvSpPr txBox="1"/>
          <p:nvPr/>
        </p:nvSpPr>
        <p:spPr>
          <a:xfrm>
            <a:off x="6087581" y="4194147"/>
            <a:ext cx="2077563" cy="131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57200">
              <a:defRPr sz="2000" b="1">
                <a:solidFill>
                  <a:srgbClr val="091932"/>
                </a:solidFill>
              </a:defRPr>
            </a:lvl1pPr>
          </a:lstStyle>
          <a:p>
            <a:r>
              <a:t>Ποια υλικά θα πρέπει να αποφύγετε;</a:t>
            </a:r>
          </a:p>
        </p:txBody>
      </p:sp>
      <p:pic>
        <p:nvPicPr>
          <p:cNvPr id="596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Oval 7"/>
          <p:cNvSpPr/>
          <p:nvPr/>
        </p:nvSpPr>
        <p:spPr>
          <a:xfrm>
            <a:off x="3219871" y="926937"/>
            <a:ext cx="6329312" cy="632931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292100">
              <a:defRPr sz="11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99" name="Title 4"/>
          <p:cNvSpPr txBox="1">
            <a:spLocks noGrp="1"/>
          </p:cNvSpPr>
          <p:nvPr>
            <p:ph type="title"/>
          </p:nvPr>
        </p:nvSpPr>
        <p:spPr>
          <a:xfrm>
            <a:off x="4572000" y="415062"/>
            <a:ext cx="3708400" cy="273846"/>
          </a:xfrm>
          <a:prstGeom prst="rect">
            <a:avLst/>
          </a:prstGeom>
        </p:spPr>
        <p:txBody>
          <a:bodyPr/>
          <a:lstStyle>
            <a:lvl1pPr defTabSz="822959">
              <a:defRPr sz="900"/>
            </a:lvl1pPr>
          </a:lstStyle>
          <a:p>
            <a:r>
              <a:t>Μάθημα 9: Τεχνολογία Σχεδιασμού - Το πρόβλημα με τα πλαστικά</a:t>
            </a:r>
          </a:p>
        </p:txBody>
      </p:sp>
      <p:sp>
        <p:nvSpPr>
          <p:cNvPr id="600" name="Text Placeholder 5"/>
          <p:cNvSpPr txBox="1">
            <a:spLocks noGrp="1"/>
          </p:cNvSpPr>
          <p:nvPr>
            <p:ph type="body" sz="quarter" idx="1"/>
          </p:nvPr>
        </p:nvSpPr>
        <p:spPr>
          <a:xfrm>
            <a:off x="364152" y="992609"/>
            <a:ext cx="4156485" cy="1102950"/>
          </a:xfrm>
          <a:prstGeom prst="rect">
            <a:avLst/>
          </a:prstGeom>
        </p:spPr>
        <p:txBody>
          <a:bodyPr/>
          <a:lstStyle>
            <a:lvl1pPr defTabSz="621791">
              <a:spcBef>
                <a:spcPts val="600"/>
              </a:spcBef>
              <a:defRPr sz="2312"/>
            </a:lvl1pPr>
          </a:lstStyle>
          <a:p>
            <a:r>
              <a:t>Υπάρχοντα προϊόντα που δίνουν λύσεις στο πρόβλημά μας</a:t>
            </a:r>
          </a:p>
        </p:txBody>
      </p:sp>
      <p:sp>
        <p:nvSpPr>
          <p:cNvPr id="601" name="Text Placeholder 6"/>
          <p:cNvSpPr>
            <a:spLocks noGrp="1"/>
          </p:cNvSpPr>
          <p:nvPr>
            <p:ph type="body" idx="21"/>
          </p:nvPr>
        </p:nvSpPr>
        <p:spPr>
          <a:xfrm>
            <a:off x="363537" y="2149371"/>
            <a:ext cx="3003844" cy="228123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749808">
              <a:spcBef>
                <a:spcPts val="800"/>
              </a:spcBef>
              <a:defRPr sz="1640"/>
            </a:pPr>
            <a:r>
              <a:rPr dirty="0" err="1"/>
              <a:t>Αξιολογήστε</a:t>
            </a:r>
            <a:r>
              <a:rPr dirty="0"/>
              <a:t> …</a:t>
            </a:r>
          </a:p>
          <a:p>
            <a:pPr marL="374904" indent="-374904" defTabSz="749808">
              <a:spcBef>
                <a:spcPts val="800"/>
              </a:spcBef>
              <a:buSzPct val="100000"/>
              <a:buFont typeface="Arial"/>
              <a:buChar char="•"/>
              <a:defRPr sz="1640"/>
            </a:pPr>
            <a:r>
              <a:rPr dirty="0" err="1"/>
              <a:t>Την</a:t>
            </a:r>
            <a:r>
              <a:rPr dirty="0"/>
              <a:t> α</a:t>
            </a:r>
            <a:r>
              <a:rPr dirty="0" err="1"/>
              <a:t>ντοχή</a:t>
            </a:r>
            <a:r>
              <a:rPr dirty="0"/>
              <a:t> </a:t>
            </a:r>
            <a:r>
              <a:rPr dirty="0" err="1"/>
              <a:t>τους</a:t>
            </a:r>
            <a:endParaRPr dirty="0"/>
          </a:p>
          <a:p>
            <a:pPr marL="374904" indent="-374904" defTabSz="749808">
              <a:spcBef>
                <a:spcPts val="800"/>
              </a:spcBef>
              <a:buSzPct val="100000"/>
              <a:buFont typeface="Arial"/>
              <a:buChar char="•"/>
              <a:defRPr sz="1640"/>
            </a:pPr>
            <a:r>
              <a:rPr dirty="0" err="1"/>
              <a:t>Την</a:t>
            </a:r>
            <a:r>
              <a:rPr dirty="0"/>
              <a:t> </a:t>
            </a:r>
            <a:r>
              <a:rPr dirty="0" err="1"/>
              <a:t>ευκολί</a:t>
            </a:r>
            <a:r>
              <a:rPr dirty="0"/>
              <a:t>α </a:t>
            </a:r>
            <a:r>
              <a:rPr dirty="0" err="1"/>
              <a:t>τους</a:t>
            </a:r>
            <a:r>
              <a:rPr dirty="0"/>
              <a:t> </a:t>
            </a:r>
            <a:r>
              <a:rPr dirty="0" err="1"/>
              <a:t>στη</a:t>
            </a:r>
            <a:r>
              <a:rPr dirty="0"/>
              <a:t> </a:t>
            </a:r>
            <a:r>
              <a:rPr dirty="0" err="1"/>
              <a:t>χρήση</a:t>
            </a:r>
            <a:endParaRPr dirty="0"/>
          </a:p>
          <a:p>
            <a:pPr marL="374904" indent="-374904" defTabSz="749808">
              <a:spcBef>
                <a:spcPts val="800"/>
              </a:spcBef>
              <a:buSzPct val="100000"/>
              <a:buFont typeface="Arial"/>
              <a:buChar char="•"/>
              <a:defRPr sz="1640"/>
            </a:pPr>
            <a:r>
              <a:rPr dirty="0" err="1"/>
              <a:t>Την</a:t>
            </a:r>
            <a:r>
              <a:rPr dirty="0"/>
              <a:t> </a:t>
            </a:r>
            <a:r>
              <a:rPr dirty="0" err="1"/>
              <a:t>ελκυστικότητά</a:t>
            </a:r>
            <a:r>
              <a:rPr dirty="0"/>
              <a:t> </a:t>
            </a:r>
            <a:r>
              <a:rPr dirty="0" err="1"/>
              <a:t>τους</a:t>
            </a:r>
            <a:endParaRPr dirty="0"/>
          </a:p>
          <a:p>
            <a:pPr marL="374904" indent="-374904" defTabSz="749808">
              <a:spcBef>
                <a:spcPts val="800"/>
              </a:spcBef>
              <a:buSzPct val="100000"/>
              <a:buFont typeface="Arial"/>
              <a:buChar char="•"/>
              <a:defRPr sz="1640"/>
            </a:pPr>
            <a:r>
              <a:rPr dirty="0" err="1"/>
              <a:t>Τη</a:t>
            </a:r>
            <a:r>
              <a:rPr lang="el-GR" dirty="0"/>
              <a:t>ν </a:t>
            </a:r>
            <a:r>
              <a:rPr lang="el-GR" dirty="0" err="1"/>
              <a:t>αειφορία</a:t>
            </a:r>
            <a:r>
              <a:rPr lang="el-GR" dirty="0"/>
              <a:t> </a:t>
            </a:r>
            <a:r>
              <a:rPr dirty="0" err="1"/>
              <a:t>τους</a:t>
            </a:r>
            <a:endParaRPr dirty="0"/>
          </a:p>
        </p:txBody>
      </p:sp>
      <p:pic>
        <p:nvPicPr>
          <p:cNvPr id="602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36" y="304593"/>
            <a:ext cx="1269364" cy="4703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0F0F0"/>
      </a:dk1>
      <a:lt1>
        <a:srgbClr val="FFFFFF"/>
      </a:lt1>
      <a:dk2>
        <a:srgbClr val="A7A7A7"/>
      </a:dk2>
      <a:lt2>
        <a:srgbClr val="535353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1932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5400" tIns="25400" rIns="25400" bIns="25400" numCol="1" spcCol="38100" rtlCol="0" anchor="ctr">
        <a:spAutoFit/>
      </a:bodyPr>
      <a:lstStyle>
        <a:defPPr marL="0" marR="0" indent="0" algn="l" defTabSz="228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228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1932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5400" tIns="25400" rIns="25400" bIns="25400" numCol="1" spcCol="38100" rtlCol="0" anchor="ctr">
        <a:spAutoFit/>
      </a:bodyPr>
      <a:lstStyle>
        <a:defPPr marL="0" marR="0" indent="0" algn="l" defTabSz="228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228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Century Gothic"/>
            <a:ea typeface="Century Gothic"/>
            <a:cs typeface="Century Gothic"/>
            <a:sym typeface="Century Goth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4" ma:contentTypeDescription="Create a new document." ma:contentTypeScope="" ma:versionID="24c81d447bc6b5ac67cf067a27a97405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8a54389f68091cd9c711130033bfa7a4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</documentManagement>
</p:properties>
</file>

<file path=customXml/itemProps1.xml><?xml version="1.0" encoding="utf-8"?>
<ds:datastoreItem xmlns:ds="http://schemas.openxmlformats.org/officeDocument/2006/customXml" ds:itemID="{C80975AF-466F-4D63-B565-B0B4466574D0}"/>
</file>

<file path=customXml/itemProps2.xml><?xml version="1.0" encoding="utf-8"?>
<ds:datastoreItem xmlns:ds="http://schemas.openxmlformats.org/officeDocument/2006/customXml" ds:itemID="{475A272A-1B93-48E4-998F-31B5C738A010}"/>
</file>

<file path=customXml/itemProps3.xml><?xml version="1.0" encoding="utf-8"?>
<ds:datastoreItem xmlns:ds="http://schemas.openxmlformats.org/officeDocument/2006/customXml" ds:itemID="{6AFD2689-4FD6-41B7-A140-4609DFF4B93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639</Words>
  <Application>Microsoft Macintosh PowerPoint</Application>
  <PresentationFormat>On-screen Show (4:3)</PresentationFormat>
  <Paragraphs>106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Century Gothic</vt:lpstr>
      <vt:lpstr>Helvetica Neue Medium</vt:lpstr>
      <vt:lpstr>Office Theme</vt:lpstr>
      <vt:lpstr>PowerPoint Presentation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  <vt:lpstr>Μάθημα 9: Τεχνολογία Σχεδιασμού - Το πρόβλημα με τα πλαστικά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Leonidas Kapralos</cp:lastModifiedBy>
  <cp:revision>1</cp:revision>
  <dcterms:modified xsi:type="dcterms:W3CDTF">2021-03-29T13:11:45Z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</Properties>
</file>