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1"/>
  </p:notesMasterIdLst>
  <p:handoutMasterIdLst>
    <p:handoutMasterId r:id="rId22"/>
  </p:handoutMasterIdLst>
  <p:sldIdLst>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6858000" type="screen4x3"/>
  <p:notesSz cx="6858000" cy="9144000"/>
  <p:defaultTex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1pPr>
    <a:lvl2pPr marL="0" marR="0" indent="2286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2pPr>
    <a:lvl3pPr marL="0" marR="0" indent="4572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3pPr>
    <a:lvl4pPr marL="0" marR="0" indent="6858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4pPr>
    <a:lvl5pPr marL="0" marR="0" indent="9144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5pPr>
    <a:lvl6pPr marL="0" marR="0" indent="11430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6pPr>
    <a:lvl7pPr marL="0" marR="0" indent="13716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7pPr>
    <a:lvl8pPr marL="0" marR="0" indent="16002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8pPr>
    <a:lvl9pPr marL="0" marR="0" indent="18288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DAE6E3"/>
    <a:srgbClr val="6CD1D4"/>
    <a:srgbClr val="EF3C53"/>
    <a:srgbClr val="091932"/>
    <a:srgbClr val="4EB7A0"/>
    <a:srgbClr val="25233F"/>
    <a:srgbClr val="6EBEAF"/>
    <a:srgbClr val="7AC1A3"/>
    <a:srgbClr val="03462A"/>
    <a:srgbClr val="A0D0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15DE9CC-9C87-2C45-9803-1B55FC3324A3}" v="7" dt="2019-11-06T14:28:29.665"/>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464646"/>
        </a:fontRef>
        <a:srgbClr val="464646"/>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FFFFFF"/>
          </a:solidFill>
        </a:fill>
      </a:tcStyle>
    </a:band2H>
    <a:firstCol>
      <a:tcTxStyle b="on" i="off">
        <a:fontRef idx="major">
          <a:srgbClr val="464646"/>
        </a:fontRef>
        <a:srgbClr val="464646"/>
      </a:tcTxStyle>
      <a:tcStyle>
        <a:tcBdr>
          <a:left>
            <a:ln w="6350" cap="flat">
              <a:solidFill>
                <a:schemeClr val="accent1"/>
              </a:solidFill>
              <a:prstDash val="solid"/>
              <a:miter lim="800000"/>
            </a:ln>
          </a:left>
          <a:right>
            <a:ln w="6350" cap="flat">
              <a:solidFill>
                <a:schemeClr val="accent1"/>
              </a:solidFill>
              <a:prstDash val="solid"/>
              <a:miter lim="8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Col>
    <a:lastRow>
      <a:tcTxStyle b="on" i="off">
        <a:fontRef idx="major">
          <a:srgbClr val="464646"/>
        </a:fontRef>
        <a:srgbClr val="464646"/>
      </a:tcTxStyle>
      <a:tcStyle>
        <a:tcBdr>
          <a:left>
            <a:ln w="12700" cap="flat">
              <a:noFill/>
              <a:miter lim="400000"/>
            </a:ln>
          </a:left>
          <a:right>
            <a:ln w="12700" cap="flat">
              <a:noFill/>
              <a:miter lim="400000"/>
            </a:ln>
          </a:right>
          <a:top>
            <a:ln w="50800" cap="flat">
              <a:solidFill>
                <a:schemeClr val="accent1"/>
              </a:solidFill>
              <a:prstDash val="solid"/>
              <a:round/>
            </a:ln>
          </a:top>
          <a:bottom>
            <a:ln w="6350" cap="flat">
              <a:solidFill>
                <a:schemeClr val="accent1"/>
              </a:solidFill>
              <a:prstDash val="solid"/>
              <a:miter lim="800000"/>
            </a:ln>
          </a:bottom>
          <a:insideH>
            <a:ln w="12700" cap="flat">
              <a:noFill/>
              <a:miter lim="400000"/>
            </a:ln>
          </a:insideH>
          <a:insideV>
            <a:ln w="12700" cap="flat">
              <a:noFill/>
              <a:miter lim="400000"/>
            </a:ln>
          </a:insideV>
        </a:tcBdr>
        <a:fill>
          <a:noFill/>
        </a:fill>
      </a:tcStyle>
    </a:lastRow>
    <a:firstRow>
      <a:tcTxStyle b="on" i="off">
        <a:fontRef idx="major">
          <a:srgbClr val="F0F0F0"/>
        </a:fontRef>
        <a:srgbClr val="F0F0F0"/>
      </a:tcTxStyle>
      <a:tcStyle>
        <a:tcBdr>
          <a:left>
            <a:ln w="12700" cap="flat">
              <a:noFill/>
              <a:miter lim="400000"/>
            </a:ln>
          </a:left>
          <a:right>
            <a:ln w="12700" cap="flat">
              <a:noFill/>
              <a:miter lim="400000"/>
            </a:ln>
          </a:right>
          <a:top>
            <a:ln w="6350" cap="flat">
              <a:solidFill>
                <a:schemeClr val="accent1"/>
              </a:solidFill>
              <a:prstDash val="solid"/>
              <a:miter lim="800000"/>
            </a:ln>
          </a:top>
          <a:bottom>
            <a:ln w="6350" cap="flat">
              <a:solidFill>
                <a:schemeClr val="accent1"/>
              </a:solidFill>
              <a:prstDash val="solid"/>
              <a:miter lim="8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ajor">
          <a:srgbClr val="464646"/>
        </a:fontRef>
        <a:srgbClr val="464646"/>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D0DEEF"/>
          </a:solidFill>
        </a:fill>
      </a:tcStyle>
    </a:wholeTbl>
    <a:band2H>
      <a:tcTxStyle/>
      <a:tcStyle>
        <a:tcBdr/>
        <a:fill>
          <a:solidFill>
            <a:srgbClr val="E9EFF7"/>
          </a:solidFill>
        </a:fill>
      </a:tcStyle>
    </a:band2H>
    <a:firstCol>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1"/>
          </a:solidFill>
        </a:fill>
      </a:tcStyle>
    </a:firstCol>
    <a:la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381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1"/>
          </a:solidFill>
        </a:fill>
      </a:tcStyle>
    </a:lastRow>
    <a:fir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381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1"/>
          </a:solidFill>
        </a:fill>
      </a:tcStyle>
    </a:firstRow>
  </a:tblStyle>
  <a:tblStyle styleId="{EEE7283C-3CF3-47DC-8721-378D4A62B228}" styleName="">
    <a:tblBg/>
    <a:wholeTbl>
      <a:tcTxStyle b="off" i="off">
        <a:fontRef idx="major">
          <a:srgbClr val="464646"/>
        </a:fontRef>
        <a:srgbClr val="464646"/>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E0E0E0"/>
          </a:solidFill>
        </a:fill>
      </a:tcStyle>
    </a:wholeTbl>
    <a:band2H>
      <a:tcTxStyle/>
      <a:tcStyle>
        <a:tcBdr/>
        <a:fill>
          <a:solidFill>
            <a:srgbClr val="F0F0F0"/>
          </a:solidFill>
        </a:fill>
      </a:tcStyle>
    </a:band2H>
    <a:firstCol>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3"/>
          </a:solidFill>
        </a:fill>
      </a:tcStyle>
    </a:firstCol>
    <a:la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381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3"/>
          </a:solidFill>
        </a:fill>
      </a:tcStyle>
    </a:lastRow>
    <a:fir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381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3"/>
          </a:solidFill>
        </a:fill>
      </a:tcStyle>
    </a:firstRow>
  </a:tblStyle>
  <a:tblStyle styleId="{CF821DB8-F4EB-4A41-A1BA-3FCAFE7338EE}" styleName="">
    <a:tblBg/>
    <a:wholeTbl>
      <a:tcTxStyle b="off" i="off">
        <a:fontRef idx="major">
          <a:srgbClr val="464646"/>
        </a:fontRef>
        <a:srgbClr val="464646"/>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6"/>
          </a:solidFill>
        </a:fill>
      </a:tcStyle>
    </a:firstCol>
    <a:la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381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6"/>
          </a:solidFill>
        </a:fill>
      </a:tcStyle>
    </a:lastRow>
    <a:fir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381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chemeClr val="accent6"/>
          </a:solidFill>
        </a:fill>
      </a:tcStyle>
    </a:firstRow>
  </a:tblStyle>
  <a:tblStyle styleId="{33BA23B1-9221-436E-865A-0063620EA4FD}" styleName="">
    <a:tblBg/>
    <a:wholeTbl>
      <a:tcTxStyle b="off" i="off">
        <a:fontRef idx="major">
          <a:srgbClr val="464646"/>
        </a:fontRef>
        <a:srgbClr val="464646"/>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8E8E8"/>
          </a:solidFill>
        </a:fill>
      </a:tcStyle>
    </a:wholeTbl>
    <a:band2H>
      <a:tcTxStyle/>
      <a:tcStyle>
        <a:tcBdr/>
        <a:fill>
          <a:solidFill>
            <a:srgbClr val="F0F0F0"/>
          </a:solidFill>
        </a:fill>
      </a:tcStyle>
    </a:band2H>
    <a:firstCol>
      <a:tcTxStyle b="on" i="off">
        <a:fontRef idx="major">
          <a:srgbClr val="F0F0F0"/>
        </a:fontRef>
        <a:srgbClr val="F0F0F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464646"/>
        </a:fontRef>
        <a:srgbClr val="464646"/>
      </a:tcTxStyle>
      <a:tcStyle>
        <a:tcBdr>
          <a:left>
            <a:ln w="12700" cap="flat">
              <a:noFill/>
              <a:miter lim="400000"/>
            </a:ln>
          </a:left>
          <a:right>
            <a:ln w="12700" cap="flat">
              <a:noFill/>
              <a:miter lim="400000"/>
            </a:ln>
          </a:right>
          <a:top>
            <a:ln w="50800" cap="flat">
              <a:solidFill>
                <a:srgbClr val="464646"/>
              </a:solidFill>
              <a:prstDash val="solid"/>
              <a:round/>
            </a:ln>
          </a:top>
          <a:bottom>
            <a:ln w="25400" cap="flat">
              <a:solidFill>
                <a:srgbClr val="464646"/>
              </a:solidFill>
              <a:prstDash val="solid"/>
              <a:round/>
            </a:ln>
          </a:bottom>
          <a:insideH>
            <a:ln w="12700" cap="flat">
              <a:noFill/>
              <a:miter lim="400000"/>
            </a:ln>
          </a:insideH>
          <a:insideV>
            <a:ln w="12700" cap="flat">
              <a:noFill/>
              <a:miter lim="400000"/>
            </a:ln>
          </a:insideV>
        </a:tcBdr>
        <a:fill>
          <a:solidFill>
            <a:srgbClr val="F0F0F0"/>
          </a:solidFill>
        </a:fill>
      </a:tcStyle>
    </a:lastRow>
    <a:firstRow>
      <a:tcTxStyle b="on" i="off">
        <a:fontRef idx="major">
          <a:srgbClr val="F0F0F0"/>
        </a:fontRef>
        <a:srgbClr val="F0F0F0"/>
      </a:tcTxStyle>
      <a:tcStyle>
        <a:tcBdr>
          <a:left>
            <a:ln w="12700" cap="flat">
              <a:noFill/>
              <a:miter lim="400000"/>
            </a:ln>
          </a:left>
          <a:right>
            <a:ln w="12700" cap="flat">
              <a:noFill/>
              <a:miter lim="400000"/>
            </a:ln>
          </a:right>
          <a:top>
            <a:ln w="25400" cap="flat">
              <a:solidFill>
                <a:srgbClr val="464646"/>
              </a:solidFill>
              <a:prstDash val="solid"/>
              <a:round/>
            </a:ln>
          </a:top>
          <a:bottom>
            <a:ln w="25400" cap="flat">
              <a:solidFill>
                <a:srgbClr val="464646"/>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464646"/>
        </a:fontRef>
        <a:srgbClr val="464646"/>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CECECE"/>
          </a:solidFill>
        </a:fill>
      </a:tcStyle>
    </a:wholeTbl>
    <a:band2H>
      <a:tcTxStyle/>
      <a:tcStyle>
        <a:tcBdr/>
        <a:fill>
          <a:solidFill>
            <a:srgbClr val="E8E8E8"/>
          </a:solidFill>
        </a:fill>
      </a:tcStyle>
    </a:band2H>
    <a:firstCol>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464646"/>
          </a:solidFill>
        </a:fill>
      </a:tcStyle>
    </a:firstCol>
    <a:la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38100" cap="flat">
              <a:solidFill>
                <a:srgbClr val="F0F0F0"/>
              </a:solidFill>
              <a:prstDash val="solid"/>
              <a:round/>
            </a:ln>
          </a:top>
          <a:bottom>
            <a:ln w="127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464646"/>
          </a:solidFill>
        </a:fill>
      </a:tcStyle>
    </a:lastRow>
    <a:firstRow>
      <a:tcTxStyle b="on" i="off">
        <a:fontRef idx="major">
          <a:srgbClr val="F0F0F0"/>
        </a:fontRef>
        <a:srgbClr val="F0F0F0"/>
      </a:tcTxStyle>
      <a:tcStyle>
        <a:tcBdr>
          <a:left>
            <a:ln w="12700" cap="flat">
              <a:solidFill>
                <a:srgbClr val="F0F0F0"/>
              </a:solidFill>
              <a:prstDash val="solid"/>
              <a:round/>
            </a:ln>
          </a:left>
          <a:right>
            <a:ln w="12700" cap="flat">
              <a:solidFill>
                <a:srgbClr val="F0F0F0"/>
              </a:solidFill>
              <a:prstDash val="solid"/>
              <a:round/>
            </a:ln>
          </a:right>
          <a:top>
            <a:ln w="12700" cap="flat">
              <a:solidFill>
                <a:srgbClr val="F0F0F0"/>
              </a:solidFill>
              <a:prstDash val="solid"/>
              <a:round/>
            </a:ln>
          </a:top>
          <a:bottom>
            <a:ln w="38100" cap="flat">
              <a:solidFill>
                <a:srgbClr val="F0F0F0"/>
              </a:solidFill>
              <a:prstDash val="solid"/>
              <a:round/>
            </a:ln>
          </a:bottom>
          <a:insideH>
            <a:ln w="12700" cap="flat">
              <a:solidFill>
                <a:srgbClr val="F0F0F0"/>
              </a:solidFill>
              <a:prstDash val="solid"/>
              <a:round/>
            </a:ln>
          </a:insideH>
          <a:insideV>
            <a:ln w="12700" cap="flat">
              <a:solidFill>
                <a:srgbClr val="F0F0F0"/>
              </a:solidFill>
              <a:prstDash val="solid"/>
              <a:round/>
            </a:ln>
          </a:insideV>
        </a:tcBdr>
        <a:fill>
          <a:solidFill>
            <a:srgbClr val="46464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86"/>
    <p:restoredTop sz="94558"/>
  </p:normalViewPr>
  <p:slideViewPr>
    <p:cSldViewPr snapToGrid="0" snapToObjects="1">
      <p:cViewPr varScale="1">
        <p:scale>
          <a:sx n="121" d="100"/>
          <a:sy n="121" d="100"/>
        </p:scale>
        <p:origin x="1912" y="176"/>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37FA3F9-E21F-1A46-BF05-C0D8930505D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AD55B74-C61E-FD46-8CB0-3FAA9E8B23D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CBBF6C-C6BF-8344-8129-F194AA1EC127}" type="datetimeFigureOut">
              <a:rPr lang="en-US" smtClean="0"/>
              <a:t>3/18/21</a:t>
            </a:fld>
            <a:endParaRPr lang="en-US"/>
          </a:p>
        </p:txBody>
      </p:sp>
      <p:sp>
        <p:nvSpPr>
          <p:cNvPr id="4" name="Footer Placeholder 3">
            <a:extLst>
              <a:ext uri="{FF2B5EF4-FFF2-40B4-BE49-F238E27FC236}">
                <a16:creationId xmlns:a16="http://schemas.microsoft.com/office/drawing/2014/main" id="{505C96FE-0BA9-2047-A3C3-0347999F4FC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3F63BB2E-B973-6E4F-910D-5CD30FB18F3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C912625-B210-B74D-8B83-C5C4C4344E67}" type="slidenum">
              <a:rPr lang="en-US" smtClean="0"/>
              <a:t>‹#›</a:t>
            </a:fld>
            <a:endParaRPr lang="en-US"/>
          </a:p>
        </p:txBody>
      </p:sp>
    </p:spTree>
    <p:extLst>
      <p:ext uri="{BB962C8B-B14F-4D97-AF65-F5344CB8AC3E}">
        <p14:creationId xmlns:p14="http://schemas.microsoft.com/office/powerpoint/2010/main" val="20663377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Shape 55"/>
          <p:cNvSpPr>
            <a:spLocks noGrp="1" noRot="1" noChangeAspect="1"/>
          </p:cNvSpPr>
          <p:nvPr>
            <p:ph type="sldImg"/>
          </p:nvPr>
        </p:nvSpPr>
        <p:spPr>
          <a:xfrm>
            <a:off x="1143000" y="685800"/>
            <a:ext cx="4572000" cy="3429000"/>
          </a:xfrm>
          <a:prstGeom prst="rect">
            <a:avLst/>
          </a:prstGeom>
        </p:spPr>
        <p:txBody>
          <a:bodyPr/>
          <a:lstStyle/>
          <a:p>
            <a:endParaRPr/>
          </a:p>
        </p:txBody>
      </p:sp>
      <p:sp>
        <p:nvSpPr>
          <p:cNvPr id="56" name="Shape 56"/>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914034" latinLnBrk="0">
      <a:defRPr sz="1200">
        <a:latin typeface="+mj-lt"/>
        <a:ea typeface="+mj-ea"/>
        <a:cs typeface="+mj-cs"/>
        <a:sym typeface="Calibri"/>
      </a:defRPr>
    </a:lvl1pPr>
    <a:lvl2pPr indent="114300" defTabSz="914034" latinLnBrk="0">
      <a:defRPr sz="1200">
        <a:latin typeface="+mj-lt"/>
        <a:ea typeface="+mj-ea"/>
        <a:cs typeface="+mj-cs"/>
        <a:sym typeface="Calibri"/>
      </a:defRPr>
    </a:lvl2pPr>
    <a:lvl3pPr indent="228600" defTabSz="914034" latinLnBrk="0">
      <a:defRPr sz="1200">
        <a:latin typeface="+mj-lt"/>
        <a:ea typeface="+mj-ea"/>
        <a:cs typeface="+mj-cs"/>
        <a:sym typeface="Calibri"/>
      </a:defRPr>
    </a:lvl3pPr>
    <a:lvl4pPr indent="342900" defTabSz="914034" latinLnBrk="0">
      <a:defRPr sz="1200">
        <a:latin typeface="+mj-lt"/>
        <a:ea typeface="+mj-ea"/>
        <a:cs typeface="+mj-cs"/>
        <a:sym typeface="Calibri"/>
      </a:defRPr>
    </a:lvl4pPr>
    <a:lvl5pPr indent="457200" defTabSz="914034" latinLnBrk="0">
      <a:defRPr sz="1200">
        <a:latin typeface="+mj-lt"/>
        <a:ea typeface="+mj-ea"/>
        <a:cs typeface="+mj-cs"/>
        <a:sym typeface="Calibri"/>
      </a:defRPr>
    </a:lvl5pPr>
    <a:lvl6pPr indent="571500" defTabSz="914034" latinLnBrk="0">
      <a:defRPr sz="1200">
        <a:latin typeface="+mj-lt"/>
        <a:ea typeface="+mj-ea"/>
        <a:cs typeface="+mj-cs"/>
        <a:sym typeface="Calibri"/>
      </a:defRPr>
    </a:lvl6pPr>
    <a:lvl7pPr indent="685800" defTabSz="914034" latinLnBrk="0">
      <a:defRPr sz="1200">
        <a:latin typeface="+mj-lt"/>
        <a:ea typeface="+mj-ea"/>
        <a:cs typeface="+mj-cs"/>
        <a:sym typeface="Calibri"/>
      </a:defRPr>
    </a:lvl7pPr>
    <a:lvl8pPr indent="800100" defTabSz="914034" latinLnBrk="0">
      <a:defRPr sz="1200">
        <a:latin typeface="+mj-lt"/>
        <a:ea typeface="+mj-ea"/>
        <a:cs typeface="+mj-cs"/>
        <a:sym typeface="Calibri"/>
      </a:defRPr>
    </a:lvl8pPr>
    <a:lvl9pPr indent="914400" defTabSz="914034"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089172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image" Target="../media/image17.jpeg"/><Relationship Id="rId18" Type="http://schemas.openxmlformats.org/officeDocument/2006/relationships/image" Target="../media/image22.jpeg"/><Relationship Id="rId3" Type="http://schemas.openxmlformats.org/officeDocument/2006/relationships/image" Target="../media/image3.png"/><Relationship Id="rId7" Type="http://schemas.openxmlformats.org/officeDocument/2006/relationships/image" Target="../media/image11.jpeg"/><Relationship Id="rId12" Type="http://schemas.openxmlformats.org/officeDocument/2006/relationships/image" Target="../media/image16.jpeg"/><Relationship Id="rId17" Type="http://schemas.openxmlformats.org/officeDocument/2006/relationships/image" Target="../media/image21.jpeg"/><Relationship Id="rId2" Type="http://schemas.openxmlformats.org/officeDocument/2006/relationships/image" Target="../media/image2.png"/><Relationship Id="rId16" Type="http://schemas.openxmlformats.org/officeDocument/2006/relationships/image" Target="../media/image20.jpeg"/><Relationship Id="rId20" Type="http://schemas.openxmlformats.org/officeDocument/2006/relationships/image" Target="../media/image24.jpeg"/><Relationship Id="rId1" Type="http://schemas.openxmlformats.org/officeDocument/2006/relationships/slideMaster" Target="../slideMasters/slideMaster1.xml"/><Relationship Id="rId6" Type="http://schemas.openxmlformats.org/officeDocument/2006/relationships/image" Target="../media/image10.jpeg"/><Relationship Id="rId11" Type="http://schemas.openxmlformats.org/officeDocument/2006/relationships/image" Target="../media/image15.jpeg"/><Relationship Id="rId5" Type="http://schemas.openxmlformats.org/officeDocument/2006/relationships/image" Target="../media/image9.jpeg"/><Relationship Id="rId15" Type="http://schemas.openxmlformats.org/officeDocument/2006/relationships/image" Target="../media/image19.jpeg"/><Relationship Id="rId10" Type="http://schemas.openxmlformats.org/officeDocument/2006/relationships/image" Target="../media/image14.jpeg"/><Relationship Id="rId19" Type="http://schemas.openxmlformats.org/officeDocument/2006/relationships/image" Target="../media/image23.jpeg"/><Relationship Id="rId4" Type="http://schemas.openxmlformats.org/officeDocument/2006/relationships/image" Target="../media/image8.jpeg"/><Relationship Id="rId9" Type="http://schemas.openxmlformats.org/officeDocument/2006/relationships/image" Target="../media/image13.jpeg"/><Relationship Id="rId14" Type="http://schemas.openxmlformats.org/officeDocument/2006/relationships/image" Target="../media/image18.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091932"/>
        </a:solidFill>
        <a:effectLst/>
      </p:bgPr>
    </p:bg>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4AA9C6DB-A566-044B-996E-EC130FF2CEB5}"/>
              </a:ext>
            </a:extLst>
          </p:cNvPr>
          <p:cNvSpPr/>
          <p:nvPr userDrawn="1"/>
        </p:nvSpPr>
        <p:spPr>
          <a:xfrm>
            <a:off x="2783232" y="-1718921"/>
            <a:ext cx="7701156" cy="7701156"/>
          </a:xfrm>
          <a:prstGeom prst="ellipse">
            <a:avLst/>
          </a:prstGeom>
          <a:solidFill>
            <a:schemeClr val="tx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464646"/>
              </a:solidFill>
              <a:effectLst/>
              <a:uFillTx/>
              <a:latin typeface="+mj-lt"/>
              <a:ea typeface="+mj-ea"/>
              <a:cs typeface="+mj-cs"/>
              <a:sym typeface="Calibri"/>
            </a:endParaRPr>
          </a:p>
        </p:txBody>
      </p:sp>
      <p:sp>
        <p:nvSpPr>
          <p:cNvPr id="14" name="Shape 20">
            <a:extLst>
              <a:ext uri="{FF2B5EF4-FFF2-40B4-BE49-F238E27FC236}">
                <a16:creationId xmlns:a16="http://schemas.microsoft.com/office/drawing/2014/main" id="{B42E2006-8473-4941-B46B-BA51C16141EF}"/>
              </a:ext>
            </a:extLst>
          </p:cNvPr>
          <p:cNvSpPr/>
          <p:nvPr userDrawn="1"/>
        </p:nvSpPr>
        <p:spPr>
          <a:xfrm flipV="1">
            <a:off x="395289" y="873125"/>
            <a:ext cx="8353424" cy="0"/>
          </a:xfrm>
          <a:prstGeom prst="line">
            <a:avLst/>
          </a:prstGeom>
          <a:ln w="12700">
            <a:solidFill>
              <a:srgbClr val="FFFFFF"/>
            </a:solidFill>
            <a:miter/>
          </a:ln>
        </p:spPr>
        <p:txBody>
          <a:bodyPr lIns="22860" rIns="22860"/>
          <a:lstStyle/>
          <a:p>
            <a:endParaRPr sz="450"/>
          </a:p>
        </p:txBody>
      </p:sp>
      <p:pic>
        <p:nvPicPr>
          <p:cNvPr id="16" name="Picture 15">
            <a:extLst>
              <a:ext uri="{FF2B5EF4-FFF2-40B4-BE49-F238E27FC236}">
                <a16:creationId xmlns:a16="http://schemas.microsoft.com/office/drawing/2014/main" id="{2BCF57D8-A05C-7649-9E51-B321EB46362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73369" y="360916"/>
            <a:ext cx="381966" cy="381966"/>
          </a:xfrm>
          <a:prstGeom prst="rect">
            <a:avLst/>
          </a:prstGeom>
        </p:spPr>
      </p:pic>
      <p:sp>
        <p:nvSpPr>
          <p:cNvPr id="4" name="Text Placeholder 3">
            <a:extLst>
              <a:ext uri="{FF2B5EF4-FFF2-40B4-BE49-F238E27FC236}">
                <a16:creationId xmlns:a16="http://schemas.microsoft.com/office/drawing/2014/main" id="{CE1F52E7-1747-9E41-B97D-F50FADA4A458}"/>
              </a:ext>
            </a:extLst>
          </p:cNvPr>
          <p:cNvSpPr>
            <a:spLocks noGrp="1"/>
          </p:cNvSpPr>
          <p:nvPr>
            <p:ph type="body" sz="quarter" idx="10" hasCustomPrompt="1"/>
          </p:nvPr>
        </p:nvSpPr>
        <p:spPr>
          <a:xfrm>
            <a:off x="336189" y="3551972"/>
            <a:ext cx="2373455" cy="334690"/>
          </a:xfrm>
        </p:spPr>
        <p:txBody>
          <a:bodyPr/>
          <a:lstStyle>
            <a:lvl1pPr marL="0" indent="0">
              <a:buFontTx/>
              <a:buNone/>
              <a:defRPr sz="1800" b="1">
                <a:solidFill>
                  <a:schemeClr val="tx1"/>
                </a:solidFill>
              </a:defRPr>
            </a:lvl1pPr>
            <a:lvl2pPr>
              <a:defRPr sz="1800" b="1"/>
            </a:lvl2pPr>
            <a:lvl3pPr>
              <a:defRPr sz="1800" b="1"/>
            </a:lvl3pPr>
            <a:lvl4pPr>
              <a:defRPr sz="1800" b="1"/>
            </a:lvl4pPr>
            <a:lvl5pPr>
              <a:defRPr sz="1800" b="1"/>
            </a:lvl5pPr>
          </a:lstStyle>
          <a:p>
            <a:pPr lvl="0"/>
            <a:r>
              <a:rPr lang="en-US" dirty="0"/>
              <a:t>Lesson number</a:t>
            </a:r>
          </a:p>
        </p:txBody>
      </p:sp>
      <p:sp>
        <p:nvSpPr>
          <p:cNvPr id="20" name="Text Placeholder 19">
            <a:extLst>
              <a:ext uri="{FF2B5EF4-FFF2-40B4-BE49-F238E27FC236}">
                <a16:creationId xmlns:a16="http://schemas.microsoft.com/office/drawing/2014/main" id="{C1BC7AA7-98CB-AF44-94A3-89F960D16C0A}"/>
              </a:ext>
            </a:extLst>
          </p:cNvPr>
          <p:cNvSpPr>
            <a:spLocks noGrp="1"/>
          </p:cNvSpPr>
          <p:nvPr>
            <p:ph type="body" sz="quarter" idx="11" hasCustomPrompt="1"/>
          </p:nvPr>
        </p:nvSpPr>
        <p:spPr>
          <a:xfrm>
            <a:off x="318919" y="3748389"/>
            <a:ext cx="3368675" cy="2112962"/>
          </a:xfrm>
        </p:spPr>
        <p:txBody>
          <a:bodyPr/>
          <a:lstStyle>
            <a:lvl1pPr marL="0" indent="0">
              <a:lnSpc>
                <a:spcPts val="3740"/>
              </a:lnSpc>
              <a:spcBef>
                <a:spcPts val="0"/>
              </a:spcBef>
              <a:buFontTx/>
              <a:buNone/>
              <a:defRPr sz="3400" b="1" i="0">
                <a:solidFill>
                  <a:schemeClr val="tx1"/>
                </a:solidFill>
                <a:latin typeface="Century Gothic" panose="020B0502020202020204" pitchFamily="34" charset="0"/>
              </a:defRPr>
            </a:lvl1pPr>
            <a:lvl2pPr marL="457200" indent="0">
              <a:buFontTx/>
              <a:buNone/>
              <a:defRPr sz="3400" b="1" i="0">
                <a:solidFill>
                  <a:schemeClr val="bg1"/>
                </a:solidFill>
                <a:latin typeface="Century Gothic" panose="020B0502020202020204" pitchFamily="34" charset="0"/>
              </a:defRPr>
            </a:lvl2pPr>
            <a:lvl3pPr marL="914400" indent="0">
              <a:buFontTx/>
              <a:buNone/>
              <a:defRPr sz="3400" b="1" i="0">
                <a:solidFill>
                  <a:schemeClr val="bg1"/>
                </a:solidFill>
                <a:latin typeface="Century Gothic" panose="020B0502020202020204" pitchFamily="34" charset="0"/>
              </a:defRPr>
            </a:lvl3pPr>
            <a:lvl4pPr marL="1371600" indent="0">
              <a:buFontTx/>
              <a:buNone/>
              <a:defRPr sz="3400" b="1" i="0">
                <a:solidFill>
                  <a:schemeClr val="bg1"/>
                </a:solidFill>
                <a:latin typeface="Century Gothic" panose="020B0502020202020204" pitchFamily="34" charset="0"/>
              </a:defRPr>
            </a:lvl4pPr>
            <a:lvl5pPr marL="1828800" indent="0">
              <a:buFontTx/>
              <a:buNone/>
              <a:defRPr sz="3400" b="1" i="0">
                <a:solidFill>
                  <a:schemeClr val="bg1"/>
                </a:solidFill>
                <a:latin typeface="Century Gothic" panose="020B0502020202020204" pitchFamily="34" charset="0"/>
              </a:defRPr>
            </a:lvl5pPr>
          </a:lstStyle>
          <a:p>
            <a:pPr lvl="0"/>
            <a:r>
              <a:rPr lang="en-US" dirty="0"/>
              <a:t>Lesson Title</a:t>
            </a:r>
          </a:p>
        </p:txBody>
      </p:sp>
      <p:sp>
        <p:nvSpPr>
          <p:cNvPr id="24" name="Text Placeholder 23">
            <a:extLst>
              <a:ext uri="{FF2B5EF4-FFF2-40B4-BE49-F238E27FC236}">
                <a16:creationId xmlns:a16="http://schemas.microsoft.com/office/drawing/2014/main" id="{7D20BC59-E3FA-B641-90D4-F1FD83F93565}"/>
              </a:ext>
            </a:extLst>
          </p:cNvPr>
          <p:cNvSpPr>
            <a:spLocks noGrp="1"/>
          </p:cNvSpPr>
          <p:nvPr>
            <p:ph type="body" sz="quarter" idx="12" hasCustomPrompt="1"/>
          </p:nvPr>
        </p:nvSpPr>
        <p:spPr>
          <a:xfrm>
            <a:off x="400439" y="298557"/>
            <a:ext cx="1477610" cy="292537"/>
          </a:xfrm>
          <a:solidFill>
            <a:schemeClr val="accent1"/>
          </a:solidFill>
        </p:spPr>
        <p:txBody>
          <a:bodyPr lIns="90000" anchor="ctr"/>
          <a:lstStyle>
            <a:lvl1pPr marL="0" indent="0">
              <a:buNone/>
              <a:defRPr sz="1650" b="1" i="0">
                <a:solidFill>
                  <a:schemeClr val="tx1"/>
                </a:solidFill>
                <a:latin typeface="Century Gothic" panose="020B0502020202020204" pitchFamily="34" charset="0"/>
              </a:defRPr>
            </a:lvl1pPr>
          </a:lstStyle>
          <a:p>
            <a:pPr lvl="0"/>
            <a:r>
              <a:rPr lang="en-US" dirty="0"/>
              <a:t>Title</a:t>
            </a:r>
          </a:p>
        </p:txBody>
      </p:sp>
      <p:sp>
        <p:nvSpPr>
          <p:cNvPr id="54" name="Text Placeholder 53">
            <a:extLst>
              <a:ext uri="{FF2B5EF4-FFF2-40B4-BE49-F238E27FC236}">
                <a16:creationId xmlns:a16="http://schemas.microsoft.com/office/drawing/2014/main" id="{B52CF542-81A7-8849-B747-E439ED428F15}"/>
              </a:ext>
            </a:extLst>
          </p:cNvPr>
          <p:cNvSpPr>
            <a:spLocks noGrp="1"/>
          </p:cNvSpPr>
          <p:nvPr>
            <p:ph type="body" sz="quarter" idx="13" hasCustomPrompt="1"/>
          </p:nvPr>
        </p:nvSpPr>
        <p:spPr>
          <a:xfrm>
            <a:off x="400867" y="651020"/>
            <a:ext cx="1013970" cy="156984"/>
          </a:xfrm>
          <a:solidFill>
            <a:schemeClr val="accent1"/>
          </a:solidFill>
        </p:spPr>
        <p:txBody>
          <a:bodyPr lIns="90000" anchor="ctr"/>
          <a:lstStyle>
            <a:lvl1pPr marL="0" indent="0">
              <a:buNone/>
              <a:defRPr sz="850" b="1" i="0">
                <a:solidFill>
                  <a:schemeClr val="tx1"/>
                </a:solidFill>
                <a:latin typeface="Century Gothic" panose="020B0502020202020204" pitchFamily="34" charset="0"/>
              </a:defRPr>
            </a:lvl1pPr>
            <a:lvl2pPr>
              <a:defRPr sz="850">
                <a:solidFill>
                  <a:schemeClr val="bg1"/>
                </a:solidFill>
              </a:defRPr>
            </a:lvl2pPr>
            <a:lvl3pPr>
              <a:defRPr sz="850">
                <a:solidFill>
                  <a:schemeClr val="bg1"/>
                </a:solidFill>
              </a:defRPr>
            </a:lvl3pPr>
            <a:lvl4pPr>
              <a:defRPr sz="850">
                <a:solidFill>
                  <a:schemeClr val="bg1"/>
                </a:solidFill>
              </a:defRPr>
            </a:lvl4pPr>
            <a:lvl5pPr>
              <a:defRPr sz="850">
                <a:solidFill>
                  <a:schemeClr val="bg1"/>
                </a:solidFill>
              </a:defRPr>
            </a:lvl5pPr>
          </a:lstStyle>
          <a:p>
            <a:pPr lvl="0"/>
            <a:r>
              <a:rPr lang="en-US" dirty="0"/>
              <a:t>Subject | Ages</a:t>
            </a:r>
          </a:p>
        </p:txBody>
      </p:sp>
      <p:sp>
        <p:nvSpPr>
          <p:cNvPr id="11" name="Vertical Text Placeholder 10">
            <a:extLst>
              <a:ext uri="{FF2B5EF4-FFF2-40B4-BE49-F238E27FC236}">
                <a16:creationId xmlns:a16="http://schemas.microsoft.com/office/drawing/2014/main" id="{BE8FA57C-B239-A84D-989D-EFBC6BD96206}"/>
              </a:ext>
            </a:extLst>
          </p:cNvPr>
          <p:cNvSpPr>
            <a:spLocks noGrp="1"/>
          </p:cNvSpPr>
          <p:nvPr>
            <p:ph type="body" orient="vert" sz="quarter" idx="15" hasCustomPrompt="1"/>
          </p:nvPr>
        </p:nvSpPr>
        <p:spPr>
          <a:xfrm>
            <a:off x="7557024" y="6237288"/>
            <a:ext cx="249527" cy="431800"/>
          </a:xfrm>
          <a:noFill/>
        </p:spPr>
        <p:txBody>
          <a:bodyPr vert="eaVert" anchor="ctr"/>
          <a:lstStyle>
            <a:lvl1pPr marL="0" indent="0" algn="ctr">
              <a:buNone/>
              <a:defRPr sz="800">
                <a:solidFill>
                  <a:schemeClr val="tx1"/>
                </a:solidFill>
              </a:defRPr>
            </a:lvl1pPr>
          </a:lstStyle>
          <a:p>
            <a:pPr lvl="0"/>
            <a:r>
              <a:rPr lang="en-US" sz="800" dirty="0"/>
              <a:t>Space</a:t>
            </a:r>
            <a:endParaRPr lang="en-US" dirty="0"/>
          </a:p>
        </p:txBody>
      </p:sp>
      <p:sp>
        <p:nvSpPr>
          <p:cNvPr id="49" name="Vertical Text Placeholder 10">
            <a:extLst>
              <a:ext uri="{FF2B5EF4-FFF2-40B4-BE49-F238E27FC236}">
                <a16:creationId xmlns:a16="http://schemas.microsoft.com/office/drawing/2014/main" id="{7990D58F-F47A-4849-8B6D-C576002841FB}"/>
              </a:ext>
            </a:extLst>
          </p:cNvPr>
          <p:cNvSpPr>
            <a:spLocks noGrp="1"/>
          </p:cNvSpPr>
          <p:nvPr>
            <p:ph type="body" orient="vert" sz="quarter" idx="16" hasCustomPrompt="1"/>
          </p:nvPr>
        </p:nvSpPr>
        <p:spPr>
          <a:xfrm>
            <a:off x="6211873" y="6237288"/>
            <a:ext cx="249527" cy="431800"/>
          </a:xfrm>
          <a:noFill/>
        </p:spPr>
        <p:txBody>
          <a:bodyPr vert="eaVert" anchor="ctr"/>
          <a:lstStyle>
            <a:lvl1pPr marL="0" indent="0" algn="ctr">
              <a:buNone/>
              <a:defRPr sz="800">
                <a:solidFill>
                  <a:schemeClr val="tx1"/>
                </a:solidFill>
              </a:defRPr>
            </a:lvl1pPr>
          </a:lstStyle>
          <a:p>
            <a:pPr lvl="0"/>
            <a:r>
              <a:rPr lang="en-US" sz="800" dirty="0"/>
              <a:t>Space</a:t>
            </a:r>
            <a:endParaRPr lang="en-US" dirty="0"/>
          </a:p>
        </p:txBody>
      </p:sp>
    </p:spTree>
    <p:extLst>
      <p:ext uri="{BB962C8B-B14F-4D97-AF65-F5344CB8AC3E}">
        <p14:creationId xmlns:p14="http://schemas.microsoft.com/office/powerpoint/2010/main" val="3013138821"/>
      </p:ext>
    </p:extLst>
  </p:cSld>
  <p:clrMapOvr>
    <a:masterClrMapping/>
  </p:clrMapOvr>
  <p:transition spd="med"/>
  <p:extLst>
    <p:ext uri="{DCECCB84-F9BA-43D5-87BE-67443E8EF086}">
      <p15:sldGuideLst xmlns:p15="http://schemas.microsoft.com/office/powerpoint/2012/main">
        <p15:guide id="1" orient="horz" pos="4201" userDrawn="1">
          <p15:clr>
            <a:srgbClr val="FBAE40"/>
          </p15:clr>
        </p15:guide>
        <p15:guide id="2" orient="horz" pos="3929" userDrawn="1">
          <p15:clr>
            <a:srgbClr val="FBAE40"/>
          </p15:clr>
        </p15:guide>
        <p15:guide id="3" orient="horz" pos="550" userDrawn="1">
          <p15:clr>
            <a:srgbClr val="FBAE40"/>
          </p15:clr>
        </p15:guide>
        <p15:guide id="4" pos="249" userDrawn="1">
          <p15:clr>
            <a:srgbClr val="FBAE40"/>
          </p15:clr>
        </p15:guide>
        <p15:guide id="5" pos="55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Standard page 3">
    <p:bg>
      <p:bgPr>
        <a:solidFill>
          <a:srgbClr val="091932"/>
        </a:solidFill>
        <a:effectLst/>
      </p:bgPr>
    </p:bg>
    <p:spTree>
      <p:nvGrpSpPr>
        <p:cNvPr id="1" name=""/>
        <p:cNvGrpSpPr/>
        <p:nvPr/>
      </p:nvGrpSpPr>
      <p:grpSpPr>
        <a:xfrm>
          <a:off x="0" y="0"/>
          <a:ext cx="0" cy="0"/>
          <a:chOff x="0" y="0"/>
          <a:chExt cx="0" cy="0"/>
        </a:xfrm>
      </p:grpSpPr>
      <p:sp>
        <p:nvSpPr>
          <p:cNvPr id="28" name="Shape 28"/>
          <p:cNvSpPr/>
          <p:nvPr/>
        </p:nvSpPr>
        <p:spPr>
          <a:xfrm flipV="1">
            <a:off x="395289" y="873125"/>
            <a:ext cx="8360046" cy="0"/>
          </a:xfrm>
          <a:prstGeom prst="line">
            <a:avLst/>
          </a:prstGeom>
          <a:ln w="12700">
            <a:solidFill>
              <a:srgbClr val="FFFFFF"/>
            </a:solidFill>
            <a:miter/>
          </a:ln>
        </p:spPr>
        <p:txBody>
          <a:bodyPr lIns="22860" rIns="22860"/>
          <a:lstStyle/>
          <a:p>
            <a:endParaRPr sz="450"/>
          </a:p>
        </p:txBody>
      </p:sp>
      <p:sp>
        <p:nvSpPr>
          <p:cNvPr id="30" name="Shape 30"/>
          <p:cNvSpPr>
            <a:spLocks noGrp="1"/>
          </p:cNvSpPr>
          <p:nvPr>
            <p:ph type="sldNum" sz="quarter" idx="2"/>
          </p:nvPr>
        </p:nvSpPr>
        <p:spPr>
          <a:xfrm>
            <a:off x="8526557" y="6477334"/>
            <a:ext cx="182099" cy="184666"/>
          </a:xfrm>
          <a:prstGeom prst="rect">
            <a:avLst/>
          </a:prstGeom>
        </p:spPr>
        <p:txBody>
          <a:bodyPr/>
          <a:lstStyle/>
          <a:p>
            <a:fld id="{86CB4B4D-7CA3-9044-876B-883B54F8677D}" type="slidenum">
              <a:t>‹#›</a:t>
            </a:fld>
            <a:endParaRPr/>
          </a:p>
        </p:txBody>
      </p:sp>
      <p:pic>
        <p:nvPicPr>
          <p:cNvPr id="3" name="Picture 2">
            <a:extLst>
              <a:ext uri="{FF2B5EF4-FFF2-40B4-BE49-F238E27FC236}">
                <a16:creationId xmlns:a16="http://schemas.microsoft.com/office/drawing/2014/main" id="{B074F560-9965-FD44-8392-56ACD2F813E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2506" y="360916"/>
            <a:ext cx="1108359"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73369" y="360916"/>
            <a:ext cx="381966"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4572000" y="438820"/>
            <a:ext cx="3708400" cy="241880"/>
          </a:xfrm>
        </p:spPr>
        <p:txBody>
          <a:bodyPr/>
          <a:lstStyle>
            <a:lvl1pPr algn="r">
              <a:defRPr sz="1000" b="1" i="0">
                <a:solidFill>
                  <a:srgbClr val="FFFFFF"/>
                </a:solidFill>
                <a:latin typeface="Century Gothic" panose="020B0502020202020204" pitchFamily="34" charset="0"/>
              </a:defRPr>
            </a:lvl1pPr>
          </a:lstStyle>
          <a:p>
            <a:r>
              <a:rPr lang="en-US" dirty="0"/>
              <a:t>Click to edit Master title style</a:t>
            </a:r>
          </a:p>
        </p:txBody>
      </p:sp>
    </p:spTree>
    <p:extLst>
      <p:ext uri="{BB962C8B-B14F-4D97-AF65-F5344CB8AC3E}">
        <p14:creationId xmlns:p14="http://schemas.microsoft.com/office/powerpoint/2010/main" val="192900155"/>
      </p:ext>
    </p:extLst>
  </p:cSld>
  <p:clrMapOvr>
    <a:masterClrMapping/>
  </p:clrMapOvr>
  <p:transition spd="med"/>
  <p:extLst>
    <p:ext uri="{DCECCB84-F9BA-43D5-87BE-67443E8EF086}">
      <p15:sldGuideLst xmlns:p15="http://schemas.microsoft.com/office/powerpoint/2012/main">
        <p15:guide id="3" pos="249">
          <p15:clr>
            <a:srgbClr val="FFFFFF"/>
          </p15:clr>
        </p15:guide>
        <p15:guide id="4" pos="5511">
          <p15:clr>
            <a:srgbClr val="FFFFFF"/>
          </p15:clr>
        </p15:guide>
        <p15:guide id="7" orient="horz" pos="4201">
          <p15:clr>
            <a:srgbClr val="FFFFFF"/>
          </p15:clr>
        </p15:guide>
        <p15:guide id="9" orient="horz" pos="686">
          <p15:clr>
            <a:srgbClr val="FFFFFF"/>
          </p15:clr>
        </p15:guide>
        <p15:guide id="10" pos="2880">
          <p15:clr>
            <a:srgbClr val="FFFFFF"/>
          </p15:clr>
        </p15:guide>
        <p15:guide id="11" pos="1565">
          <p15:clr>
            <a:srgbClr val="FFFFFF"/>
          </p15:clr>
        </p15:guide>
        <p15:guide id="12" pos="4195">
          <p15:clr>
            <a:srgbClr val="FFFFFF"/>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andard page 4">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userDrawn="1"/>
        </p:nvSpPr>
        <p:spPr>
          <a:xfrm>
            <a:off x="-1836000" y="-1522677"/>
            <a:ext cx="6488014" cy="6488014"/>
          </a:xfrm>
          <a:prstGeom prst="ellipse">
            <a:avLst/>
          </a:prstGeom>
          <a:solidFill>
            <a:schemeClr val="accent1">
              <a:alpha val="19773"/>
            </a:scheme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0"/>
            <a:ext cx="3187649" cy="1369287"/>
          </a:xfrm>
        </p:spPr>
        <p:txBody>
          <a:bodyPr/>
          <a:lstStyle>
            <a:lvl1pPr marL="0" indent="0">
              <a:buFontTx/>
              <a:buNone/>
              <a:defRPr sz="3400" b="1" i="0">
                <a:solidFill>
                  <a:schemeClr val="bg1"/>
                </a:solidFill>
                <a:latin typeface="Century Gothic" panose="020B0502020202020204" pitchFamily="34" charset="0"/>
              </a:defRPr>
            </a:lvl1pPr>
          </a:lstStyle>
          <a:p>
            <a:pPr lvl="0"/>
            <a:r>
              <a:rPr lang="en-US" dirty="0"/>
              <a:t>Insert – title</a:t>
            </a:r>
          </a:p>
        </p:txBody>
      </p:sp>
      <p:sp>
        <p:nvSpPr>
          <p:cNvPr id="11" name="Oval 10">
            <a:extLst>
              <a:ext uri="{FF2B5EF4-FFF2-40B4-BE49-F238E27FC236}">
                <a16:creationId xmlns:a16="http://schemas.microsoft.com/office/drawing/2014/main" id="{2FF6DA7B-AA74-F348-AADA-26B358FA15EB}"/>
              </a:ext>
            </a:extLst>
          </p:cNvPr>
          <p:cNvSpPr/>
          <p:nvPr userDrawn="1"/>
        </p:nvSpPr>
        <p:spPr>
          <a:xfrm>
            <a:off x="3219872" y="926938"/>
            <a:ext cx="6329309" cy="6329309"/>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13" name="Text Placeholder 6">
            <a:extLst>
              <a:ext uri="{FF2B5EF4-FFF2-40B4-BE49-F238E27FC236}">
                <a16:creationId xmlns:a16="http://schemas.microsoft.com/office/drawing/2014/main" id="{5BBE8992-D4AB-BA49-99A8-E2BF8AA8163E}"/>
              </a:ext>
            </a:extLst>
          </p:cNvPr>
          <p:cNvSpPr>
            <a:spLocks noGrp="1"/>
          </p:cNvSpPr>
          <p:nvPr>
            <p:ph type="body" sz="quarter" idx="11" hasCustomPrompt="1"/>
          </p:nvPr>
        </p:nvSpPr>
        <p:spPr>
          <a:xfrm>
            <a:off x="363538" y="2397183"/>
            <a:ext cx="2543213" cy="2418501"/>
          </a:xfrm>
        </p:spPr>
        <p:txBody>
          <a:bodyPr/>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dirty="0"/>
              <a:t>Insert - body</a:t>
            </a:r>
          </a:p>
        </p:txBody>
      </p:sp>
    </p:spTree>
    <p:extLst>
      <p:ext uri="{BB962C8B-B14F-4D97-AF65-F5344CB8AC3E}">
        <p14:creationId xmlns:p14="http://schemas.microsoft.com/office/powerpoint/2010/main" val="488194620"/>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oints page 1">
    <p:spTree>
      <p:nvGrpSpPr>
        <p:cNvPr id="1" name=""/>
        <p:cNvGrpSpPr/>
        <p:nvPr/>
      </p:nvGrpSpPr>
      <p:grpSpPr>
        <a:xfrm>
          <a:off x="0" y="0"/>
          <a:ext cx="0" cy="0"/>
          <a:chOff x="0" y="0"/>
          <a:chExt cx="0" cy="0"/>
        </a:xfrm>
      </p:grpSpPr>
      <p:sp>
        <p:nvSpPr>
          <p:cNvPr id="26" name="Shape 137">
            <a:extLst>
              <a:ext uri="{FF2B5EF4-FFF2-40B4-BE49-F238E27FC236}">
                <a16:creationId xmlns:a16="http://schemas.microsoft.com/office/drawing/2014/main" id="{347F327C-78A1-A84F-B49C-0F0F1270C7C1}"/>
              </a:ext>
            </a:extLst>
          </p:cNvPr>
          <p:cNvSpPr>
            <a:spLocks noChangeAspect="1"/>
          </p:cNvSpPr>
          <p:nvPr userDrawn="1"/>
        </p:nvSpPr>
        <p:spPr>
          <a:xfrm>
            <a:off x="-1836000" y="-1522677"/>
            <a:ext cx="6488014"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dirty="0"/>
          </a:p>
        </p:txBody>
      </p:sp>
      <p:sp>
        <p:nvSpPr>
          <p:cNvPr id="21" name="Shape 21"/>
          <p:cNvSpPr>
            <a:spLocks noGrp="1"/>
          </p:cNvSpPr>
          <p:nvPr>
            <p:ph type="sldNum" sz="quarter" idx="2"/>
          </p:nvPr>
        </p:nvSpPr>
        <p:spPr>
          <a:xfrm>
            <a:off x="8522727" y="6484422"/>
            <a:ext cx="182099" cy="184666"/>
          </a:xfrm>
          <a:prstGeom prst="rect">
            <a:avLst/>
          </a:prstGeom>
        </p:spPr>
        <p:txBody>
          <a:bodyPr/>
          <a:lstStyle/>
          <a:p>
            <a:fld id="{86CB4B4D-7CA3-9044-876B-883B54F8677D}" type="slidenum">
              <a:t>‹#›</a:t>
            </a:fld>
            <a:endParaRPr/>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2" y="992610"/>
            <a:ext cx="5288503" cy="1369287"/>
          </a:xfrm>
        </p:spPr>
        <p:txBody>
          <a:bodyPr/>
          <a:lstStyle>
            <a:lvl1pPr marL="0" indent="0">
              <a:buFontTx/>
              <a:buNone/>
              <a:defRPr sz="3400" b="1" i="0">
                <a:solidFill>
                  <a:schemeClr val="bg1"/>
                </a:solidFill>
                <a:latin typeface="Century Gothic" panose="020B0502020202020204" pitchFamily="34" charset="0"/>
              </a:defRPr>
            </a:lvl1pPr>
          </a:lstStyle>
          <a:p>
            <a:pPr lvl="0"/>
            <a:r>
              <a:rPr lang="en-US" dirty="0"/>
              <a:t>Insert - title</a:t>
            </a:r>
          </a:p>
        </p:txBody>
      </p:sp>
      <p:sp>
        <p:nvSpPr>
          <p:cNvPr id="22" name="Shape 20">
            <a:extLst>
              <a:ext uri="{FF2B5EF4-FFF2-40B4-BE49-F238E27FC236}">
                <a16:creationId xmlns:a16="http://schemas.microsoft.com/office/drawing/2014/main" id="{3B8AACE1-775F-F043-BA57-E12A7120F57C}"/>
              </a:ext>
            </a:extLst>
          </p:cNvPr>
          <p:cNvSpPr/>
          <p:nvPr userDrawn="1"/>
        </p:nvSpPr>
        <p:spPr>
          <a:xfrm flipV="1">
            <a:off x="395289" y="873125"/>
            <a:ext cx="8353424" cy="0"/>
          </a:xfrm>
          <a:prstGeom prst="line">
            <a:avLst/>
          </a:prstGeom>
          <a:ln w="12700">
            <a:solidFill>
              <a:srgbClr val="25233F"/>
            </a:solidFill>
            <a:miter/>
          </a:ln>
        </p:spPr>
        <p:txBody>
          <a:bodyPr lIns="22860" rIns="22860"/>
          <a:lstStyle/>
          <a:p>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69436" y="358902"/>
            <a:ext cx="383819" cy="383819"/>
          </a:xfrm>
          <a:prstGeom prst="rect">
            <a:avLst/>
          </a:prstGeom>
        </p:spPr>
      </p:pic>
      <p:sp>
        <p:nvSpPr>
          <p:cNvPr id="7" name="Oval 6">
            <a:extLst>
              <a:ext uri="{FF2B5EF4-FFF2-40B4-BE49-F238E27FC236}">
                <a16:creationId xmlns:a16="http://schemas.microsoft.com/office/drawing/2014/main" id="{CE353BCA-A7C7-E442-98D3-4C790427A845}"/>
              </a:ext>
            </a:extLst>
          </p:cNvPr>
          <p:cNvSpPr/>
          <p:nvPr userDrawn="1"/>
        </p:nvSpPr>
        <p:spPr>
          <a:xfrm>
            <a:off x="528992" y="2284004"/>
            <a:ext cx="1846998"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6" name="Oval 15">
            <a:extLst>
              <a:ext uri="{FF2B5EF4-FFF2-40B4-BE49-F238E27FC236}">
                <a16:creationId xmlns:a16="http://schemas.microsoft.com/office/drawing/2014/main" id="{CA1417EB-E2DF-1542-8FBB-C262CE790A4F}"/>
              </a:ext>
            </a:extLst>
          </p:cNvPr>
          <p:cNvSpPr/>
          <p:nvPr userDrawn="1"/>
        </p:nvSpPr>
        <p:spPr>
          <a:xfrm>
            <a:off x="2605678" y="2291561"/>
            <a:ext cx="1846998"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20" name="Oval 19">
            <a:extLst>
              <a:ext uri="{FF2B5EF4-FFF2-40B4-BE49-F238E27FC236}">
                <a16:creationId xmlns:a16="http://schemas.microsoft.com/office/drawing/2014/main" id="{10633E26-1904-0647-88DB-A6E82E59FBA3}"/>
              </a:ext>
            </a:extLst>
          </p:cNvPr>
          <p:cNvSpPr/>
          <p:nvPr userDrawn="1"/>
        </p:nvSpPr>
        <p:spPr>
          <a:xfrm>
            <a:off x="4697478" y="2299118"/>
            <a:ext cx="1846998"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27" name="Oval 26">
            <a:extLst>
              <a:ext uri="{FF2B5EF4-FFF2-40B4-BE49-F238E27FC236}">
                <a16:creationId xmlns:a16="http://schemas.microsoft.com/office/drawing/2014/main" id="{D01227A4-CD46-B44C-A20F-14FA82BF7757}"/>
              </a:ext>
            </a:extLst>
          </p:cNvPr>
          <p:cNvSpPr/>
          <p:nvPr userDrawn="1"/>
        </p:nvSpPr>
        <p:spPr>
          <a:xfrm>
            <a:off x="6785710" y="2306675"/>
            <a:ext cx="1846998"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30" name="Oval 29">
            <a:extLst>
              <a:ext uri="{FF2B5EF4-FFF2-40B4-BE49-F238E27FC236}">
                <a16:creationId xmlns:a16="http://schemas.microsoft.com/office/drawing/2014/main" id="{F4AC4524-43C7-1846-BC6C-9DE97A9F25E2}"/>
              </a:ext>
            </a:extLst>
          </p:cNvPr>
          <p:cNvSpPr/>
          <p:nvPr userDrawn="1"/>
        </p:nvSpPr>
        <p:spPr>
          <a:xfrm>
            <a:off x="528992" y="4264973"/>
            <a:ext cx="1846998"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33" name="Oval 32">
            <a:extLst>
              <a:ext uri="{FF2B5EF4-FFF2-40B4-BE49-F238E27FC236}">
                <a16:creationId xmlns:a16="http://schemas.microsoft.com/office/drawing/2014/main" id="{F14AE743-01E9-C64D-9ED8-A4704C173F87}"/>
              </a:ext>
            </a:extLst>
          </p:cNvPr>
          <p:cNvSpPr/>
          <p:nvPr userDrawn="1"/>
        </p:nvSpPr>
        <p:spPr>
          <a:xfrm>
            <a:off x="2605678" y="4272530"/>
            <a:ext cx="1846998"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36" name="Oval 35">
            <a:extLst>
              <a:ext uri="{FF2B5EF4-FFF2-40B4-BE49-F238E27FC236}">
                <a16:creationId xmlns:a16="http://schemas.microsoft.com/office/drawing/2014/main" id="{18402105-8288-0B4D-8FB9-BB2B7425DFA8}"/>
              </a:ext>
            </a:extLst>
          </p:cNvPr>
          <p:cNvSpPr/>
          <p:nvPr userDrawn="1"/>
        </p:nvSpPr>
        <p:spPr>
          <a:xfrm>
            <a:off x="4697478" y="4280087"/>
            <a:ext cx="1846998"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39" name="Oval 38">
            <a:extLst>
              <a:ext uri="{FF2B5EF4-FFF2-40B4-BE49-F238E27FC236}">
                <a16:creationId xmlns:a16="http://schemas.microsoft.com/office/drawing/2014/main" id="{EE13A953-E341-B64A-8EAC-98AF9EE7C33E}"/>
              </a:ext>
            </a:extLst>
          </p:cNvPr>
          <p:cNvSpPr/>
          <p:nvPr userDrawn="1"/>
        </p:nvSpPr>
        <p:spPr>
          <a:xfrm>
            <a:off x="6785710" y="4287644"/>
            <a:ext cx="1846998"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0" name="Text Placeholder 9">
            <a:extLst>
              <a:ext uri="{FF2B5EF4-FFF2-40B4-BE49-F238E27FC236}">
                <a16:creationId xmlns:a16="http://schemas.microsoft.com/office/drawing/2014/main" id="{F748FF5A-216F-E340-9D3C-3E0A94402F64}"/>
              </a:ext>
            </a:extLst>
          </p:cNvPr>
          <p:cNvSpPr>
            <a:spLocks noGrp="1"/>
          </p:cNvSpPr>
          <p:nvPr>
            <p:ph type="body" sz="quarter" idx="11" hasCustomPrompt="1"/>
          </p:nvPr>
        </p:nvSpPr>
        <p:spPr>
          <a:xfrm>
            <a:off x="528638" y="2821394"/>
            <a:ext cx="184785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
        <p:nvSpPr>
          <p:cNvPr id="42" name="Text Placeholder 9">
            <a:extLst>
              <a:ext uri="{FF2B5EF4-FFF2-40B4-BE49-F238E27FC236}">
                <a16:creationId xmlns:a16="http://schemas.microsoft.com/office/drawing/2014/main" id="{010D0C0A-B8DB-0841-8F26-49EC7AF5F5FA}"/>
              </a:ext>
            </a:extLst>
          </p:cNvPr>
          <p:cNvSpPr>
            <a:spLocks noGrp="1"/>
          </p:cNvSpPr>
          <p:nvPr>
            <p:ph type="body" sz="quarter" idx="12" hasCustomPrompt="1"/>
          </p:nvPr>
        </p:nvSpPr>
        <p:spPr>
          <a:xfrm>
            <a:off x="2604826" y="2821893"/>
            <a:ext cx="184785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
        <p:nvSpPr>
          <p:cNvPr id="43" name="Text Placeholder 9">
            <a:extLst>
              <a:ext uri="{FF2B5EF4-FFF2-40B4-BE49-F238E27FC236}">
                <a16:creationId xmlns:a16="http://schemas.microsoft.com/office/drawing/2014/main" id="{4CAFABE6-FE05-5043-9F6C-9F8A19FB33AB}"/>
              </a:ext>
            </a:extLst>
          </p:cNvPr>
          <p:cNvSpPr>
            <a:spLocks noGrp="1"/>
          </p:cNvSpPr>
          <p:nvPr>
            <p:ph type="body" sz="quarter" idx="13" hasCustomPrompt="1"/>
          </p:nvPr>
        </p:nvSpPr>
        <p:spPr>
          <a:xfrm>
            <a:off x="4697052" y="2821394"/>
            <a:ext cx="184785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
        <p:nvSpPr>
          <p:cNvPr id="44" name="Text Placeholder 9">
            <a:extLst>
              <a:ext uri="{FF2B5EF4-FFF2-40B4-BE49-F238E27FC236}">
                <a16:creationId xmlns:a16="http://schemas.microsoft.com/office/drawing/2014/main" id="{75AE5270-06D1-174F-B337-C9B5235B8D36}"/>
              </a:ext>
            </a:extLst>
          </p:cNvPr>
          <p:cNvSpPr>
            <a:spLocks noGrp="1"/>
          </p:cNvSpPr>
          <p:nvPr>
            <p:ph type="body" sz="quarter" idx="14" hasCustomPrompt="1"/>
          </p:nvPr>
        </p:nvSpPr>
        <p:spPr>
          <a:xfrm>
            <a:off x="6785710" y="2821394"/>
            <a:ext cx="184785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
        <p:nvSpPr>
          <p:cNvPr id="45" name="Text Placeholder 9">
            <a:extLst>
              <a:ext uri="{FF2B5EF4-FFF2-40B4-BE49-F238E27FC236}">
                <a16:creationId xmlns:a16="http://schemas.microsoft.com/office/drawing/2014/main" id="{2A8AB2DE-F178-5346-B4A2-2C8990CFB4D7}"/>
              </a:ext>
            </a:extLst>
          </p:cNvPr>
          <p:cNvSpPr>
            <a:spLocks noGrp="1"/>
          </p:cNvSpPr>
          <p:nvPr>
            <p:ph type="body" sz="quarter" idx="15" hasCustomPrompt="1"/>
          </p:nvPr>
        </p:nvSpPr>
        <p:spPr>
          <a:xfrm>
            <a:off x="527786" y="4870218"/>
            <a:ext cx="184785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
        <p:nvSpPr>
          <p:cNvPr id="46" name="Text Placeholder 9">
            <a:extLst>
              <a:ext uri="{FF2B5EF4-FFF2-40B4-BE49-F238E27FC236}">
                <a16:creationId xmlns:a16="http://schemas.microsoft.com/office/drawing/2014/main" id="{C466ACBD-ECC2-8846-91AA-D3936CA1CFDE}"/>
              </a:ext>
            </a:extLst>
          </p:cNvPr>
          <p:cNvSpPr>
            <a:spLocks noGrp="1"/>
          </p:cNvSpPr>
          <p:nvPr>
            <p:ph type="body" sz="quarter" idx="16" hasCustomPrompt="1"/>
          </p:nvPr>
        </p:nvSpPr>
        <p:spPr>
          <a:xfrm>
            <a:off x="2603974" y="4870717"/>
            <a:ext cx="184785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
        <p:nvSpPr>
          <p:cNvPr id="47" name="Text Placeholder 9">
            <a:extLst>
              <a:ext uri="{FF2B5EF4-FFF2-40B4-BE49-F238E27FC236}">
                <a16:creationId xmlns:a16="http://schemas.microsoft.com/office/drawing/2014/main" id="{8DCDA5A1-6B45-B443-A0EB-743BB03B3D2D}"/>
              </a:ext>
            </a:extLst>
          </p:cNvPr>
          <p:cNvSpPr>
            <a:spLocks noGrp="1"/>
          </p:cNvSpPr>
          <p:nvPr>
            <p:ph type="body" sz="quarter" idx="17" hasCustomPrompt="1"/>
          </p:nvPr>
        </p:nvSpPr>
        <p:spPr>
          <a:xfrm>
            <a:off x="4696200" y="4870218"/>
            <a:ext cx="184785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
        <p:nvSpPr>
          <p:cNvPr id="48" name="Text Placeholder 9">
            <a:extLst>
              <a:ext uri="{FF2B5EF4-FFF2-40B4-BE49-F238E27FC236}">
                <a16:creationId xmlns:a16="http://schemas.microsoft.com/office/drawing/2014/main" id="{D1F3E494-C5D7-F64D-9D8A-DB36A8AB1B24}"/>
              </a:ext>
            </a:extLst>
          </p:cNvPr>
          <p:cNvSpPr>
            <a:spLocks noGrp="1"/>
          </p:cNvSpPr>
          <p:nvPr>
            <p:ph type="body" sz="quarter" idx="18" hasCustomPrompt="1"/>
          </p:nvPr>
        </p:nvSpPr>
        <p:spPr>
          <a:xfrm>
            <a:off x="6784858" y="4870218"/>
            <a:ext cx="184785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Tree>
    <p:extLst>
      <p:ext uri="{BB962C8B-B14F-4D97-AF65-F5344CB8AC3E}">
        <p14:creationId xmlns:p14="http://schemas.microsoft.com/office/powerpoint/2010/main" val="1977218948"/>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1565">
          <p15:clr>
            <a:srgbClr val="FFFFFF"/>
          </p15:clr>
        </p15:guide>
        <p15:guide id="13" pos="4195" userDrawn="1">
          <p15:clr>
            <a:srgbClr val="FFFFFF"/>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oints page 2">
    <p:spTree>
      <p:nvGrpSpPr>
        <p:cNvPr id="1" name=""/>
        <p:cNvGrpSpPr/>
        <p:nvPr/>
      </p:nvGrpSpPr>
      <p:grpSpPr>
        <a:xfrm>
          <a:off x="0" y="0"/>
          <a:ext cx="0" cy="0"/>
          <a:chOff x="0" y="0"/>
          <a:chExt cx="0" cy="0"/>
        </a:xfrm>
      </p:grpSpPr>
      <p:sp>
        <p:nvSpPr>
          <p:cNvPr id="15" name="Shape 137">
            <a:extLst>
              <a:ext uri="{FF2B5EF4-FFF2-40B4-BE49-F238E27FC236}">
                <a16:creationId xmlns:a16="http://schemas.microsoft.com/office/drawing/2014/main" id="{C4AC650B-611A-9640-B5D3-C9DB132AEB7E}"/>
              </a:ext>
            </a:extLst>
          </p:cNvPr>
          <p:cNvSpPr>
            <a:spLocks noChangeAspect="1"/>
          </p:cNvSpPr>
          <p:nvPr userDrawn="1"/>
        </p:nvSpPr>
        <p:spPr>
          <a:xfrm>
            <a:off x="-1836000" y="-1522677"/>
            <a:ext cx="6488014" cy="6488014"/>
          </a:xfrm>
          <a:prstGeom prst="ellipse">
            <a:avLst/>
          </a:prstGeom>
          <a:solidFill>
            <a:schemeClr val="accent1">
              <a:alpha val="19773"/>
            </a:scheme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dirty="0"/>
          </a:p>
        </p:txBody>
      </p:sp>
      <p:sp>
        <p:nvSpPr>
          <p:cNvPr id="21" name="Shape 21"/>
          <p:cNvSpPr>
            <a:spLocks noGrp="1"/>
          </p:cNvSpPr>
          <p:nvPr>
            <p:ph type="sldNum" sz="quarter" idx="2"/>
          </p:nvPr>
        </p:nvSpPr>
        <p:spPr>
          <a:xfrm>
            <a:off x="8522727" y="6484422"/>
            <a:ext cx="182099" cy="184666"/>
          </a:xfrm>
          <a:prstGeom prst="rect">
            <a:avLst/>
          </a:prstGeom>
        </p:spPr>
        <p:txBody>
          <a:bodyPr/>
          <a:lstStyle/>
          <a:p>
            <a:fld id="{86CB4B4D-7CA3-9044-876B-883B54F8677D}" type="slidenum">
              <a:t>‹#›</a:t>
            </a:fld>
            <a:endParaRPr/>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2" y="984518"/>
            <a:ext cx="5288503" cy="1369287"/>
          </a:xfrm>
        </p:spPr>
        <p:txBody>
          <a:bodyPr/>
          <a:lstStyle>
            <a:lvl1pPr marL="0" indent="0">
              <a:buFontTx/>
              <a:buNone/>
              <a:defRPr sz="3400" b="1" i="0">
                <a:solidFill>
                  <a:schemeClr val="bg1"/>
                </a:solidFill>
                <a:latin typeface="Century Gothic" panose="020B0502020202020204" pitchFamily="34" charset="0"/>
              </a:defRPr>
            </a:lvl1pPr>
          </a:lstStyle>
          <a:p>
            <a:pPr lvl="0"/>
            <a:r>
              <a:rPr lang="en-US" dirty="0"/>
              <a:t>Insert - title</a:t>
            </a:r>
          </a:p>
        </p:txBody>
      </p:sp>
      <p:sp>
        <p:nvSpPr>
          <p:cNvPr id="22" name="Shape 20">
            <a:extLst>
              <a:ext uri="{FF2B5EF4-FFF2-40B4-BE49-F238E27FC236}">
                <a16:creationId xmlns:a16="http://schemas.microsoft.com/office/drawing/2014/main" id="{3B8AACE1-775F-F043-BA57-E12A7120F57C}"/>
              </a:ext>
            </a:extLst>
          </p:cNvPr>
          <p:cNvSpPr/>
          <p:nvPr userDrawn="1"/>
        </p:nvSpPr>
        <p:spPr>
          <a:xfrm flipV="1">
            <a:off x="395289" y="873125"/>
            <a:ext cx="8353424" cy="0"/>
          </a:xfrm>
          <a:prstGeom prst="line">
            <a:avLst/>
          </a:prstGeom>
          <a:ln w="12700">
            <a:solidFill>
              <a:srgbClr val="25233F"/>
            </a:solidFill>
            <a:miter/>
          </a:ln>
        </p:spPr>
        <p:txBody>
          <a:bodyPr lIns="22860" rIns="22860"/>
          <a:lstStyle/>
          <a:p>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sp>
        <p:nvSpPr>
          <p:cNvPr id="7" name="Oval 6">
            <a:extLst>
              <a:ext uri="{FF2B5EF4-FFF2-40B4-BE49-F238E27FC236}">
                <a16:creationId xmlns:a16="http://schemas.microsoft.com/office/drawing/2014/main" id="{CE353BCA-A7C7-E442-98D3-4C790427A845}"/>
              </a:ext>
            </a:extLst>
          </p:cNvPr>
          <p:cNvSpPr/>
          <p:nvPr userDrawn="1"/>
        </p:nvSpPr>
        <p:spPr>
          <a:xfrm>
            <a:off x="862474" y="2482655"/>
            <a:ext cx="2167715" cy="2167715"/>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6" name="Oval 15">
            <a:extLst>
              <a:ext uri="{FF2B5EF4-FFF2-40B4-BE49-F238E27FC236}">
                <a16:creationId xmlns:a16="http://schemas.microsoft.com/office/drawing/2014/main" id="{CA1417EB-E2DF-1542-8FBB-C262CE790A4F}"/>
              </a:ext>
            </a:extLst>
          </p:cNvPr>
          <p:cNvSpPr/>
          <p:nvPr userDrawn="1"/>
        </p:nvSpPr>
        <p:spPr>
          <a:xfrm>
            <a:off x="3492302" y="2462967"/>
            <a:ext cx="2167715" cy="2167715"/>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20" name="Oval 19">
            <a:extLst>
              <a:ext uri="{FF2B5EF4-FFF2-40B4-BE49-F238E27FC236}">
                <a16:creationId xmlns:a16="http://schemas.microsoft.com/office/drawing/2014/main" id="{10633E26-1904-0647-88DB-A6E82E59FBA3}"/>
              </a:ext>
            </a:extLst>
          </p:cNvPr>
          <p:cNvSpPr/>
          <p:nvPr userDrawn="1"/>
        </p:nvSpPr>
        <p:spPr>
          <a:xfrm>
            <a:off x="6120051" y="2462967"/>
            <a:ext cx="2167715" cy="2167715"/>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0" name="Text Placeholder 9">
            <a:extLst>
              <a:ext uri="{FF2B5EF4-FFF2-40B4-BE49-F238E27FC236}">
                <a16:creationId xmlns:a16="http://schemas.microsoft.com/office/drawing/2014/main" id="{F748FF5A-216F-E340-9D3C-3E0A94402F64}"/>
              </a:ext>
            </a:extLst>
          </p:cNvPr>
          <p:cNvSpPr>
            <a:spLocks noGrp="1"/>
          </p:cNvSpPr>
          <p:nvPr>
            <p:ph type="body" sz="quarter" idx="11" hasCustomPrompt="1"/>
          </p:nvPr>
        </p:nvSpPr>
        <p:spPr>
          <a:xfrm>
            <a:off x="862474" y="3124819"/>
            <a:ext cx="2167715" cy="844010"/>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
        <p:nvSpPr>
          <p:cNvPr id="42" name="Text Placeholder 9">
            <a:extLst>
              <a:ext uri="{FF2B5EF4-FFF2-40B4-BE49-F238E27FC236}">
                <a16:creationId xmlns:a16="http://schemas.microsoft.com/office/drawing/2014/main" id="{010D0C0A-B8DB-0841-8F26-49EC7AF5F5FA}"/>
              </a:ext>
            </a:extLst>
          </p:cNvPr>
          <p:cNvSpPr>
            <a:spLocks noGrp="1"/>
          </p:cNvSpPr>
          <p:nvPr>
            <p:ph type="body" sz="quarter" idx="12" hasCustomPrompt="1"/>
          </p:nvPr>
        </p:nvSpPr>
        <p:spPr>
          <a:xfrm>
            <a:off x="3491302" y="3124819"/>
            <a:ext cx="2161353" cy="844010"/>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
        <p:nvSpPr>
          <p:cNvPr id="43" name="Text Placeholder 9">
            <a:extLst>
              <a:ext uri="{FF2B5EF4-FFF2-40B4-BE49-F238E27FC236}">
                <a16:creationId xmlns:a16="http://schemas.microsoft.com/office/drawing/2014/main" id="{4CAFABE6-FE05-5043-9F6C-9F8A19FB33AB}"/>
              </a:ext>
            </a:extLst>
          </p:cNvPr>
          <p:cNvSpPr>
            <a:spLocks noGrp="1"/>
          </p:cNvSpPr>
          <p:nvPr>
            <p:ph type="body" sz="quarter" idx="13" hasCustomPrompt="1"/>
          </p:nvPr>
        </p:nvSpPr>
        <p:spPr>
          <a:xfrm>
            <a:off x="6120051" y="3124819"/>
            <a:ext cx="2168715" cy="844010"/>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dirty="0"/>
              <a:t>Insert - text</a:t>
            </a:r>
          </a:p>
        </p:txBody>
      </p:sp>
    </p:spTree>
    <p:extLst>
      <p:ext uri="{BB962C8B-B14F-4D97-AF65-F5344CB8AC3E}">
        <p14:creationId xmlns:p14="http://schemas.microsoft.com/office/powerpoint/2010/main" val="2912406702"/>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1565">
          <p15:clr>
            <a:srgbClr val="FFFFFF"/>
          </p15:clr>
        </p15:guide>
        <p15:guide id="13" pos="4195">
          <p15:clr>
            <a:srgbClr val="FFFFFF"/>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oints page 3">
    <p:spTree>
      <p:nvGrpSpPr>
        <p:cNvPr id="1" name=""/>
        <p:cNvGrpSpPr/>
        <p:nvPr/>
      </p:nvGrpSpPr>
      <p:grpSpPr>
        <a:xfrm>
          <a:off x="0" y="0"/>
          <a:ext cx="0" cy="0"/>
          <a:chOff x="0" y="0"/>
          <a:chExt cx="0" cy="0"/>
        </a:xfrm>
      </p:grpSpPr>
      <p:sp>
        <p:nvSpPr>
          <p:cNvPr id="21" name="Shape 21"/>
          <p:cNvSpPr>
            <a:spLocks noGrp="1"/>
          </p:cNvSpPr>
          <p:nvPr>
            <p:ph type="sldNum" sz="quarter" idx="2"/>
          </p:nvPr>
        </p:nvSpPr>
        <p:spPr>
          <a:xfrm>
            <a:off x="8522727" y="6484422"/>
            <a:ext cx="182099" cy="184666"/>
          </a:xfrm>
          <a:prstGeom prst="rect">
            <a:avLst/>
          </a:prstGeom>
        </p:spPr>
        <p:txBody>
          <a:bodyPr/>
          <a:lstStyle/>
          <a:p>
            <a:fld id="{86CB4B4D-7CA3-9044-876B-883B54F8677D}" type="slidenum">
              <a:t>‹#›</a:t>
            </a:fld>
            <a:endParaRPr/>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399"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0"/>
            <a:ext cx="5296060" cy="992981"/>
          </a:xfrm>
        </p:spPr>
        <p:txBody>
          <a:bodyPr/>
          <a:lstStyle>
            <a:lvl1pPr marL="0" indent="0">
              <a:buFontTx/>
              <a:buNone/>
              <a:defRPr sz="3400" b="1" i="0">
                <a:solidFill>
                  <a:srgbClr val="25233F"/>
                </a:solidFill>
                <a:latin typeface="Century Gothic" panose="020B0502020202020204" pitchFamily="34" charset="0"/>
              </a:defRPr>
            </a:lvl1pPr>
          </a:lstStyle>
          <a:p>
            <a:pPr lvl="0"/>
            <a:r>
              <a:rPr lang="en-US" dirty="0"/>
              <a:t>Insert - title</a:t>
            </a:r>
          </a:p>
        </p:txBody>
      </p:sp>
      <p:sp>
        <p:nvSpPr>
          <p:cNvPr id="22" name="Shape 20">
            <a:extLst>
              <a:ext uri="{FF2B5EF4-FFF2-40B4-BE49-F238E27FC236}">
                <a16:creationId xmlns:a16="http://schemas.microsoft.com/office/drawing/2014/main" id="{3B8AACE1-775F-F043-BA57-E12A7120F57C}"/>
              </a:ext>
            </a:extLst>
          </p:cNvPr>
          <p:cNvSpPr/>
          <p:nvPr userDrawn="1"/>
        </p:nvSpPr>
        <p:spPr>
          <a:xfrm flipV="1">
            <a:off x="395289" y="873125"/>
            <a:ext cx="8353424" cy="0"/>
          </a:xfrm>
          <a:prstGeom prst="line">
            <a:avLst/>
          </a:prstGeom>
          <a:ln w="12700">
            <a:solidFill>
              <a:srgbClr val="25233F"/>
            </a:solidFill>
            <a:miter/>
          </a:ln>
        </p:spPr>
        <p:txBody>
          <a:bodyPr lIns="22860" rIns="22860"/>
          <a:lstStyle/>
          <a:p>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69436" y="358902"/>
            <a:ext cx="383819" cy="383819"/>
          </a:xfrm>
          <a:prstGeom prst="rect">
            <a:avLst/>
          </a:prstGeom>
        </p:spPr>
      </p:pic>
      <p:sp>
        <p:nvSpPr>
          <p:cNvPr id="12" name="Oval 11">
            <a:extLst>
              <a:ext uri="{FF2B5EF4-FFF2-40B4-BE49-F238E27FC236}">
                <a16:creationId xmlns:a16="http://schemas.microsoft.com/office/drawing/2014/main" id="{6EB16C26-1B54-B94B-8521-1347379F2D49}"/>
              </a:ext>
            </a:extLst>
          </p:cNvPr>
          <p:cNvSpPr/>
          <p:nvPr userDrawn="1"/>
        </p:nvSpPr>
        <p:spPr>
          <a:xfrm>
            <a:off x="528992" y="2102636"/>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tx1"/>
              </a:solidFill>
              <a:latin typeface="Helvetica Neue Medium"/>
              <a:ea typeface="Helvetica Neue Medium"/>
              <a:cs typeface="Helvetica Neue Medium"/>
              <a:sym typeface="Helvetica Neue Medium"/>
            </a:endParaRPr>
          </a:p>
        </p:txBody>
      </p:sp>
      <p:sp>
        <p:nvSpPr>
          <p:cNvPr id="13" name="Oval 12">
            <a:extLst>
              <a:ext uri="{FF2B5EF4-FFF2-40B4-BE49-F238E27FC236}">
                <a16:creationId xmlns:a16="http://schemas.microsoft.com/office/drawing/2014/main" id="{8D30B9C6-576B-CC47-A54A-82F6EAFC9C45}"/>
              </a:ext>
            </a:extLst>
          </p:cNvPr>
          <p:cNvSpPr/>
          <p:nvPr userDrawn="1"/>
        </p:nvSpPr>
        <p:spPr>
          <a:xfrm>
            <a:off x="4697478" y="2117750"/>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tx1"/>
              </a:solidFill>
              <a:latin typeface="Helvetica Neue Medium"/>
              <a:ea typeface="Helvetica Neue Medium"/>
              <a:cs typeface="Helvetica Neue Medium"/>
              <a:sym typeface="Helvetica Neue Medium"/>
            </a:endParaRPr>
          </a:p>
        </p:txBody>
      </p:sp>
      <p:sp>
        <p:nvSpPr>
          <p:cNvPr id="14" name="Oval 13">
            <a:extLst>
              <a:ext uri="{FF2B5EF4-FFF2-40B4-BE49-F238E27FC236}">
                <a16:creationId xmlns:a16="http://schemas.microsoft.com/office/drawing/2014/main" id="{8C71D688-D381-8943-A6D8-B8066555AEAF}"/>
              </a:ext>
            </a:extLst>
          </p:cNvPr>
          <p:cNvSpPr/>
          <p:nvPr userDrawn="1"/>
        </p:nvSpPr>
        <p:spPr>
          <a:xfrm>
            <a:off x="528992" y="4423670"/>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tx1"/>
              </a:solidFill>
              <a:latin typeface="Helvetica Neue Medium"/>
              <a:ea typeface="Helvetica Neue Medium"/>
              <a:cs typeface="Helvetica Neue Medium"/>
              <a:sym typeface="Helvetica Neue Medium"/>
            </a:endParaRPr>
          </a:p>
        </p:txBody>
      </p:sp>
      <p:sp>
        <p:nvSpPr>
          <p:cNvPr id="15" name="Oval 14">
            <a:extLst>
              <a:ext uri="{FF2B5EF4-FFF2-40B4-BE49-F238E27FC236}">
                <a16:creationId xmlns:a16="http://schemas.microsoft.com/office/drawing/2014/main" id="{C50D203A-C753-AC4D-9FE1-780644D34781}"/>
              </a:ext>
            </a:extLst>
          </p:cNvPr>
          <p:cNvSpPr/>
          <p:nvPr userDrawn="1"/>
        </p:nvSpPr>
        <p:spPr>
          <a:xfrm>
            <a:off x="4697478" y="4438784"/>
            <a:ext cx="1846998" cy="1846998"/>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tx1"/>
              </a:solidFill>
              <a:latin typeface="Helvetica Neue Medium"/>
              <a:ea typeface="Helvetica Neue Medium"/>
              <a:cs typeface="Helvetica Neue Medium"/>
              <a:sym typeface="Helvetica Neue Medium"/>
            </a:endParaRPr>
          </a:p>
        </p:txBody>
      </p:sp>
      <p:sp>
        <p:nvSpPr>
          <p:cNvPr id="4" name="Text Placeholder 3">
            <a:extLst>
              <a:ext uri="{FF2B5EF4-FFF2-40B4-BE49-F238E27FC236}">
                <a16:creationId xmlns:a16="http://schemas.microsoft.com/office/drawing/2014/main" id="{DA89750A-EDDF-C247-A94E-74796EA9619D}"/>
              </a:ext>
            </a:extLst>
          </p:cNvPr>
          <p:cNvSpPr>
            <a:spLocks noGrp="1"/>
          </p:cNvSpPr>
          <p:nvPr>
            <p:ph type="body" sz="quarter" idx="11" hasCustomPrompt="1"/>
          </p:nvPr>
        </p:nvSpPr>
        <p:spPr>
          <a:xfrm>
            <a:off x="2484438" y="2117501"/>
            <a:ext cx="2087562" cy="364548"/>
          </a:xfrm>
        </p:spPr>
        <p:txBody>
          <a:bodyPr anchor="ctr"/>
          <a:lstStyle>
            <a:lvl1pPr marL="0" indent="0">
              <a:buNone/>
              <a:defRPr sz="2000">
                <a:solidFill>
                  <a:srgbClr val="6BD1D5"/>
                </a:solidFill>
              </a:defRPr>
            </a:lvl1pPr>
          </a:lstStyle>
          <a:p>
            <a:pPr lvl="0"/>
            <a:r>
              <a:rPr lang="en-US" dirty="0"/>
              <a:t>Insert - title</a:t>
            </a:r>
          </a:p>
        </p:txBody>
      </p:sp>
      <p:sp>
        <p:nvSpPr>
          <p:cNvPr id="16" name="Text Placeholder 15">
            <a:extLst>
              <a:ext uri="{FF2B5EF4-FFF2-40B4-BE49-F238E27FC236}">
                <a16:creationId xmlns:a16="http://schemas.microsoft.com/office/drawing/2014/main" id="{DDD96253-0C63-1B42-AF15-28AC6CDC6C23}"/>
              </a:ext>
            </a:extLst>
          </p:cNvPr>
          <p:cNvSpPr>
            <a:spLocks noGrp="1"/>
          </p:cNvSpPr>
          <p:nvPr>
            <p:ph type="body" sz="quarter" idx="12" hasCustomPrompt="1"/>
          </p:nvPr>
        </p:nvSpPr>
        <p:spPr>
          <a:xfrm>
            <a:off x="2484439" y="2482049"/>
            <a:ext cx="2087562" cy="1467585"/>
          </a:xfrm>
        </p:spPr>
        <p:txBody>
          <a:bodyPr/>
          <a:lstStyle>
            <a:lvl1pPr marL="0" indent="0">
              <a:lnSpc>
                <a:spcPct val="120000"/>
              </a:lnSpc>
              <a:buNone/>
              <a:defRPr sz="1800" b="0"/>
            </a:lvl1pPr>
          </a:lstStyle>
          <a:p>
            <a:pPr lvl="0"/>
            <a:r>
              <a:rPr lang="en-US" dirty="0"/>
              <a:t>Insert - body</a:t>
            </a:r>
          </a:p>
        </p:txBody>
      </p:sp>
      <p:sp>
        <p:nvSpPr>
          <p:cNvPr id="25" name="Text Placeholder 3">
            <a:extLst>
              <a:ext uri="{FF2B5EF4-FFF2-40B4-BE49-F238E27FC236}">
                <a16:creationId xmlns:a16="http://schemas.microsoft.com/office/drawing/2014/main" id="{14E2B5E3-B277-5449-A5D7-E125F75505B6}"/>
              </a:ext>
            </a:extLst>
          </p:cNvPr>
          <p:cNvSpPr>
            <a:spLocks noGrp="1"/>
          </p:cNvSpPr>
          <p:nvPr>
            <p:ph type="body" sz="quarter" idx="13" hasCustomPrompt="1"/>
          </p:nvPr>
        </p:nvSpPr>
        <p:spPr>
          <a:xfrm>
            <a:off x="6659563" y="2117501"/>
            <a:ext cx="2087562" cy="364548"/>
          </a:xfrm>
        </p:spPr>
        <p:txBody>
          <a:bodyPr anchor="ctr"/>
          <a:lstStyle>
            <a:lvl1pPr marL="0" indent="0">
              <a:buNone/>
              <a:defRPr sz="2000">
                <a:solidFill>
                  <a:srgbClr val="6BD1D5"/>
                </a:solidFill>
              </a:defRPr>
            </a:lvl1pPr>
          </a:lstStyle>
          <a:p>
            <a:pPr lvl="0"/>
            <a:r>
              <a:rPr lang="en-US" dirty="0"/>
              <a:t>Insert - title</a:t>
            </a:r>
          </a:p>
        </p:txBody>
      </p:sp>
      <p:sp>
        <p:nvSpPr>
          <p:cNvPr id="26" name="Text Placeholder 15">
            <a:extLst>
              <a:ext uri="{FF2B5EF4-FFF2-40B4-BE49-F238E27FC236}">
                <a16:creationId xmlns:a16="http://schemas.microsoft.com/office/drawing/2014/main" id="{5B79B34E-19E2-FA49-82D1-F36CCA07F174}"/>
              </a:ext>
            </a:extLst>
          </p:cNvPr>
          <p:cNvSpPr>
            <a:spLocks noGrp="1"/>
          </p:cNvSpPr>
          <p:nvPr>
            <p:ph type="body" sz="quarter" idx="14" hasCustomPrompt="1"/>
          </p:nvPr>
        </p:nvSpPr>
        <p:spPr>
          <a:xfrm>
            <a:off x="6659564" y="2482049"/>
            <a:ext cx="2087562" cy="1467585"/>
          </a:xfrm>
        </p:spPr>
        <p:txBody>
          <a:bodyPr/>
          <a:lstStyle>
            <a:lvl1pPr marL="0" indent="0">
              <a:lnSpc>
                <a:spcPct val="120000"/>
              </a:lnSpc>
              <a:buNone/>
              <a:defRPr sz="1800" b="0"/>
            </a:lvl1pPr>
          </a:lstStyle>
          <a:p>
            <a:pPr lvl="0"/>
            <a:r>
              <a:rPr lang="en-US" dirty="0"/>
              <a:t>Insert - body</a:t>
            </a:r>
          </a:p>
        </p:txBody>
      </p:sp>
      <p:sp>
        <p:nvSpPr>
          <p:cNvPr id="27" name="Text Placeholder 3">
            <a:extLst>
              <a:ext uri="{FF2B5EF4-FFF2-40B4-BE49-F238E27FC236}">
                <a16:creationId xmlns:a16="http://schemas.microsoft.com/office/drawing/2014/main" id="{875678E7-9868-AE41-8249-50500F74EABE}"/>
              </a:ext>
            </a:extLst>
          </p:cNvPr>
          <p:cNvSpPr>
            <a:spLocks noGrp="1"/>
          </p:cNvSpPr>
          <p:nvPr>
            <p:ph type="body" sz="quarter" idx="15" hasCustomPrompt="1"/>
          </p:nvPr>
        </p:nvSpPr>
        <p:spPr>
          <a:xfrm>
            <a:off x="2492951" y="4446092"/>
            <a:ext cx="2087562" cy="364548"/>
          </a:xfrm>
        </p:spPr>
        <p:txBody>
          <a:bodyPr anchor="ctr"/>
          <a:lstStyle>
            <a:lvl1pPr marL="0" indent="0">
              <a:buNone/>
              <a:defRPr sz="2000">
                <a:solidFill>
                  <a:srgbClr val="6BD1D5"/>
                </a:solidFill>
              </a:defRPr>
            </a:lvl1pPr>
          </a:lstStyle>
          <a:p>
            <a:pPr lvl="0"/>
            <a:r>
              <a:rPr lang="en-US" dirty="0"/>
              <a:t>Insert - title</a:t>
            </a:r>
          </a:p>
        </p:txBody>
      </p:sp>
      <p:sp>
        <p:nvSpPr>
          <p:cNvPr id="28" name="Text Placeholder 15">
            <a:extLst>
              <a:ext uri="{FF2B5EF4-FFF2-40B4-BE49-F238E27FC236}">
                <a16:creationId xmlns:a16="http://schemas.microsoft.com/office/drawing/2014/main" id="{3EBCC029-E0AB-3E49-BEC7-DF4F7F50C4B4}"/>
              </a:ext>
            </a:extLst>
          </p:cNvPr>
          <p:cNvSpPr>
            <a:spLocks noGrp="1"/>
          </p:cNvSpPr>
          <p:nvPr>
            <p:ph type="body" sz="quarter" idx="16" hasCustomPrompt="1"/>
          </p:nvPr>
        </p:nvSpPr>
        <p:spPr>
          <a:xfrm>
            <a:off x="2492952" y="4810640"/>
            <a:ext cx="2087562" cy="1467585"/>
          </a:xfrm>
        </p:spPr>
        <p:txBody>
          <a:bodyPr/>
          <a:lstStyle>
            <a:lvl1pPr marL="0" indent="0">
              <a:lnSpc>
                <a:spcPct val="120000"/>
              </a:lnSpc>
              <a:buNone/>
              <a:defRPr sz="1800" b="0"/>
            </a:lvl1pPr>
          </a:lstStyle>
          <a:p>
            <a:pPr lvl="0"/>
            <a:r>
              <a:rPr lang="en-US" dirty="0"/>
              <a:t>Insert - body</a:t>
            </a:r>
          </a:p>
        </p:txBody>
      </p:sp>
      <p:sp>
        <p:nvSpPr>
          <p:cNvPr id="29" name="Text Placeholder 3">
            <a:extLst>
              <a:ext uri="{FF2B5EF4-FFF2-40B4-BE49-F238E27FC236}">
                <a16:creationId xmlns:a16="http://schemas.microsoft.com/office/drawing/2014/main" id="{91ABD544-2403-2F4D-8563-28C376AD79F8}"/>
              </a:ext>
            </a:extLst>
          </p:cNvPr>
          <p:cNvSpPr>
            <a:spLocks noGrp="1"/>
          </p:cNvSpPr>
          <p:nvPr>
            <p:ph type="body" sz="quarter" idx="17" hasCustomPrompt="1"/>
          </p:nvPr>
        </p:nvSpPr>
        <p:spPr>
          <a:xfrm>
            <a:off x="6661151" y="4438784"/>
            <a:ext cx="2087562" cy="364548"/>
          </a:xfrm>
        </p:spPr>
        <p:txBody>
          <a:bodyPr anchor="ctr"/>
          <a:lstStyle>
            <a:lvl1pPr marL="0" indent="0">
              <a:buNone/>
              <a:defRPr sz="2000">
                <a:solidFill>
                  <a:srgbClr val="6BD1D5"/>
                </a:solidFill>
              </a:defRPr>
            </a:lvl1pPr>
          </a:lstStyle>
          <a:p>
            <a:pPr lvl="0"/>
            <a:r>
              <a:rPr lang="en-US" dirty="0"/>
              <a:t>Insert - title</a:t>
            </a:r>
          </a:p>
        </p:txBody>
      </p:sp>
      <p:sp>
        <p:nvSpPr>
          <p:cNvPr id="30" name="Text Placeholder 15">
            <a:extLst>
              <a:ext uri="{FF2B5EF4-FFF2-40B4-BE49-F238E27FC236}">
                <a16:creationId xmlns:a16="http://schemas.microsoft.com/office/drawing/2014/main" id="{84CA3FB0-445D-C746-AD53-0B7CFD7C2DE9}"/>
              </a:ext>
            </a:extLst>
          </p:cNvPr>
          <p:cNvSpPr>
            <a:spLocks noGrp="1"/>
          </p:cNvSpPr>
          <p:nvPr>
            <p:ph type="body" sz="quarter" idx="18" hasCustomPrompt="1"/>
          </p:nvPr>
        </p:nvSpPr>
        <p:spPr>
          <a:xfrm>
            <a:off x="6661152" y="4803332"/>
            <a:ext cx="2087562" cy="1467585"/>
          </a:xfrm>
        </p:spPr>
        <p:txBody>
          <a:bodyPr/>
          <a:lstStyle>
            <a:lvl1pPr marL="0" indent="0">
              <a:lnSpc>
                <a:spcPct val="120000"/>
              </a:lnSpc>
              <a:buNone/>
              <a:defRPr sz="1800" b="0"/>
            </a:lvl1pPr>
          </a:lstStyle>
          <a:p>
            <a:pPr lvl="0"/>
            <a:r>
              <a:rPr lang="en-US" dirty="0"/>
              <a:t>Insert - body</a:t>
            </a:r>
          </a:p>
        </p:txBody>
      </p:sp>
    </p:spTree>
    <p:extLst>
      <p:ext uri="{BB962C8B-B14F-4D97-AF65-F5344CB8AC3E}">
        <p14:creationId xmlns:p14="http://schemas.microsoft.com/office/powerpoint/2010/main" val="838834976"/>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1565">
          <p15:clr>
            <a:srgbClr val="FFFFFF"/>
          </p15:clr>
        </p15:guide>
        <p15:guide id="13" pos="4195">
          <p15:clr>
            <a:srgbClr val="FFFFFF"/>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69436" y="358902"/>
            <a:ext cx="383819" cy="383819"/>
          </a:xfrm>
          <a:prstGeom prst="rect">
            <a:avLst/>
          </a:prstGeom>
        </p:spPr>
      </p:pic>
      <p:sp>
        <p:nvSpPr>
          <p:cNvPr id="11" name="Oval 10">
            <a:extLst>
              <a:ext uri="{FF2B5EF4-FFF2-40B4-BE49-F238E27FC236}">
                <a16:creationId xmlns:a16="http://schemas.microsoft.com/office/drawing/2014/main" id="{25C63791-DD6A-6248-95BA-0F627C7959C0}"/>
              </a:ext>
            </a:extLst>
          </p:cNvPr>
          <p:cNvSpPr/>
          <p:nvPr userDrawn="1"/>
        </p:nvSpPr>
        <p:spPr>
          <a:xfrm>
            <a:off x="702546" y="2802173"/>
            <a:ext cx="1553960" cy="1553960"/>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2" name="Oval 11">
            <a:extLst>
              <a:ext uri="{FF2B5EF4-FFF2-40B4-BE49-F238E27FC236}">
                <a16:creationId xmlns:a16="http://schemas.microsoft.com/office/drawing/2014/main" id="{E08F78AB-6A8F-2742-A3CC-34CABB5CC20F}"/>
              </a:ext>
            </a:extLst>
          </p:cNvPr>
          <p:cNvSpPr/>
          <p:nvPr userDrawn="1"/>
        </p:nvSpPr>
        <p:spPr>
          <a:xfrm>
            <a:off x="2753805" y="1831313"/>
            <a:ext cx="3662084" cy="3662084"/>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3" name="Oval 12">
            <a:extLst>
              <a:ext uri="{FF2B5EF4-FFF2-40B4-BE49-F238E27FC236}">
                <a16:creationId xmlns:a16="http://schemas.microsoft.com/office/drawing/2014/main" id="{F2CB7D00-42E3-BF41-B959-B1447C31D1D1}"/>
              </a:ext>
            </a:extLst>
          </p:cNvPr>
          <p:cNvSpPr/>
          <p:nvPr userDrawn="1"/>
        </p:nvSpPr>
        <p:spPr>
          <a:xfrm>
            <a:off x="6890420" y="2792985"/>
            <a:ext cx="1553960" cy="1553960"/>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4" name="Text Placeholder 9">
            <a:extLst>
              <a:ext uri="{FF2B5EF4-FFF2-40B4-BE49-F238E27FC236}">
                <a16:creationId xmlns:a16="http://schemas.microsoft.com/office/drawing/2014/main" id="{D08C2C58-E630-F348-8353-B9EFC9A85E2D}"/>
              </a:ext>
            </a:extLst>
          </p:cNvPr>
          <p:cNvSpPr>
            <a:spLocks noGrp="1"/>
          </p:cNvSpPr>
          <p:nvPr>
            <p:ph type="body" sz="quarter" idx="11" hasCustomPrompt="1"/>
          </p:nvPr>
        </p:nvSpPr>
        <p:spPr>
          <a:xfrm>
            <a:off x="395669" y="3147960"/>
            <a:ext cx="2167715" cy="844010"/>
          </a:xfrm>
        </p:spPr>
        <p:txBody>
          <a:bodyPr anchor="ctr"/>
          <a:lstStyle>
            <a:lvl1pPr marL="0" indent="0" algn="ctr">
              <a:buNone/>
              <a:defRPr sz="1800" b="1" i="0">
                <a:solidFill>
                  <a:schemeClr val="bg1"/>
                </a:solidFill>
                <a:latin typeface="Century Gothic" panose="020B0502020202020204" pitchFamily="34" charset="0"/>
              </a:defRPr>
            </a:lvl1pPr>
          </a:lstStyle>
          <a:p>
            <a:pPr lvl="0"/>
            <a:r>
              <a:rPr lang="en-US" spc="300" dirty="0"/>
              <a:t>LESS</a:t>
            </a:r>
          </a:p>
        </p:txBody>
      </p:sp>
      <p:sp>
        <p:nvSpPr>
          <p:cNvPr id="15" name="Text Placeholder 9">
            <a:extLst>
              <a:ext uri="{FF2B5EF4-FFF2-40B4-BE49-F238E27FC236}">
                <a16:creationId xmlns:a16="http://schemas.microsoft.com/office/drawing/2014/main" id="{DAEC5A1A-1635-0A42-AF2F-84C991D53EFD}"/>
              </a:ext>
            </a:extLst>
          </p:cNvPr>
          <p:cNvSpPr txBox="1">
            <a:spLocks/>
          </p:cNvSpPr>
          <p:nvPr userDrawn="1"/>
        </p:nvSpPr>
        <p:spPr>
          <a:xfrm>
            <a:off x="6583043" y="3147960"/>
            <a:ext cx="2168715" cy="844010"/>
          </a:xfrm>
          <a:prstGeom prst="rect">
            <a:avLst/>
          </a:prstGeom>
        </p:spPr>
        <p:txBody>
          <a:bodyPr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hangingPunct="1"/>
            <a:r>
              <a:rPr lang="en-US" spc="300" dirty="0"/>
              <a:t>MORE</a:t>
            </a:r>
          </a:p>
        </p:txBody>
      </p:sp>
      <p:sp>
        <p:nvSpPr>
          <p:cNvPr id="19" name="Text Placeholder 16">
            <a:extLst>
              <a:ext uri="{FF2B5EF4-FFF2-40B4-BE49-F238E27FC236}">
                <a16:creationId xmlns:a16="http://schemas.microsoft.com/office/drawing/2014/main" id="{D9E005A7-A152-E94D-8146-9BC40E6B4DDF}"/>
              </a:ext>
            </a:extLst>
          </p:cNvPr>
          <p:cNvSpPr>
            <a:spLocks noGrp="1"/>
          </p:cNvSpPr>
          <p:nvPr>
            <p:ph type="body" sz="quarter" idx="12" hasCustomPrompt="1"/>
          </p:nvPr>
        </p:nvSpPr>
        <p:spPr>
          <a:xfrm>
            <a:off x="2946721" y="2558589"/>
            <a:ext cx="3272300" cy="1102949"/>
          </a:xfrm>
        </p:spPr>
        <p:txBody>
          <a:bodyPr/>
          <a:lstStyle>
            <a:lvl1pPr marL="0" indent="0" algn="ctr">
              <a:buFontTx/>
              <a:buNone/>
              <a:defRPr sz="2400" b="1" i="0">
                <a:solidFill>
                  <a:schemeClr val="bg1"/>
                </a:solidFill>
                <a:latin typeface="Century Gothic" panose="020B0502020202020204" pitchFamily="34" charset="0"/>
              </a:defRPr>
            </a:lvl1pPr>
          </a:lstStyle>
          <a:p>
            <a:pPr lvl="0"/>
            <a:r>
              <a:rPr lang="en-US" dirty="0"/>
              <a:t>Insert - question</a:t>
            </a:r>
          </a:p>
        </p:txBody>
      </p:sp>
      <p:sp>
        <p:nvSpPr>
          <p:cNvPr id="23" name="Text Placeholder 16">
            <a:extLst>
              <a:ext uri="{FF2B5EF4-FFF2-40B4-BE49-F238E27FC236}">
                <a16:creationId xmlns:a16="http://schemas.microsoft.com/office/drawing/2014/main" id="{3A01B35B-3F26-7641-89AA-760B1719EC4C}"/>
              </a:ext>
            </a:extLst>
          </p:cNvPr>
          <p:cNvSpPr>
            <a:spLocks noGrp="1"/>
          </p:cNvSpPr>
          <p:nvPr>
            <p:ph type="body" sz="quarter" idx="13" hasCustomPrompt="1"/>
          </p:nvPr>
        </p:nvSpPr>
        <p:spPr>
          <a:xfrm>
            <a:off x="2943942" y="4217663"/>
            <a:ext cx="3272300" cy="1102949"/>
          </a:xfrm>
        </p:spPr>
        <p:txBody>
          <a:bodyPr/>
          <a:lstStyle>
            <a:lvl1pPr marL="0" indent="0" algn="ctr">
              <a:buFontTx/>
              <a:buNone/>
              <a:defRPr sz="6000" b="1" i="0">
                <a:solidFill>
                  <a:schemeClr val="bg1"/>
                </a:solidFill>
                <a:latin typeface="Century Gothic" panose="020B0502020202020204" pitchFamily="34" charset="0"/>
              </a:defRPr>
            </a:lvl1pPr>
          </a:lstStyle>
          <a:p>
            <a:pPr lvl="0"/>
            <a:r>
              <a:rPr lang="en-US" dirty="0"/>
              <a:t>##</a:t>
            </a:r>
          </a:p>
        </p:txBody>
      </p:sp>
      <p:sp>
        <p:nvSpPr>
          <p:cNvPr id="24" name="TextBox 23">
            <a:extLst>
              <a:ext uri="{FF2B5EF4-FFF2-40B4-BE49-F238E27FC236}">
                <a16:creationId xmlns:a16="http://schemas.microsoft.com/office/drawing/2014/main" id="{A0ECB6A0-DA0E-F64A-848E-28B88D566D32}"/>
              </a:ext>
            </a:extLst>
          </p:cNvPr>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dirty="0">
                <a:ln>
                  <a:noFill/>
                </a:ln>
                <a:solidFill>
                  <a:schemeClr val="bg1"/>
                </a:solidFill>
                <a:effectLst/>
                <a:uFillTx/>
                <a:latin typeface="Century Gothic" panose="020B0502020202020204" pitchFamily="34" charset="0"/>
                <a:ea typeface="+mj-ea"/>
                <a:cs typeface="+mj-cs"/>
                <a:sym typeface="Calibri"/>
              </a:rPr>
              <a:t>Less or more</a:t>
            </a:r>
          </a:p>
        </p:txBody>
      </p:sp>
    </p:spTree>
    <p:extLst>
      <p:ext uri="{BB962C8B-B14F-4D97-AF65-F5344CB8AC3E}">
        <p14:creationId xmlns:p14="http://schemas.microsoft.com/office/powerpoint/2010/main" val="1677275901"/>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69436" y="358902"/>
            <a:ext cx="383819" cy="383819"/>
          </a:xfrm>
          <a:prstGeom prst="rect">
            <a:avLst/>
          </a:prstGeom>
        </p:spPr>
      </p:pic>
      <p:sp>
        <p:nvSpPr>
          <p:cNvPr id="12" name="Oval 11">
            <a:extLst>
              <a:ext uri="{FF2B5EF4-FFF2-40B4-BE49-F238E27FC236}">
                <a16:creationId xmlns:a16="http://schemas.microsoft.com/office/drawing/2014/main" id="{906BE840-FDFA-D549-99D9-5B513854ECE3}"/>
              </a:ext>
            </a:extLst>
          </p:cNvPr>
          <p:cNvSpPr/>
          <p:nvPr userDrawn="1"/>
        </p:nvSpPr>
        <p:spPr>
          <a:xfrm>
            <a:off x="6583043" y="2856508"/>
            <a:ext cx="2167715" cy="2167715"/>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4" name="Text Placeholder 9">
            <a:extLst>
              <a:ext uri="{FF2B5EF4-FFF2-40B4-BE49-F238E27FC236}">
                <a16:creationId xmlns:a16="http://schemas.microsoft.com/office/drawing/2014/main" id="{553F85EB-DBE7-2E49-89CD-A68822D9C9A9}"/>
              </a:ext>
            </a:extLst>
          </p:cNvPr>
          <p:cNvSpPr txBox="1">
            <a:spLocks/>
          </p:cNvSpPr>
          <p:nvPr userDrawn="1"/>
        </p:nvSpPr>
        <p:spPr>
          <a:xfrm>
            <a:off x="6583043" y="3147960"/>
            <a:ext cx="2168715" cy="844010"/>
          </a:xfrm>
          <a:prstGeom prst="rect">
            <a:avLst/>
          </a:prstGeom>
        </p:spPr>
        <p:txBody>
          <a:bodyPr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hangingPunct="1"/>
            <a:r>
              <a:rPr lang="en-US" spc="300" dirty="0"/>
              <a:t>MORE</a:t>
            </a:r>
          </a:p>
        </p:txBody>
      </p:sp>
      <p:sp>
        <p:nvSpPr>
          <p:cNvPr id="15" name="TextBox 14">
            <a:extLst>
              <a:ext uri="{FF2B5EF4-FFF2-40B4-BE49-F238E27FC236}">
                <a16:creationId xmlns:a16="http://schemas.microsoft.com/office/drawing/2014/main" id="{1642CC32-B9E9-144B-8B20-4EDD9EE7F2B8}"/>
              </a:ext>
            </a:extLst>
          </p:cNvPr>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dirty="0">
                <a:ln>
                  <a:noFill/>
                </a:ln>
                <a:solidFill>
                  <a:schemeClr val="bg1"/>
                </a:solidFill>
                <a:effectLst/>
                <a:uFillTx/>
                <a:latin typeface="Century Gothic" panose="020B0502020202020204" pitchFamily="34" charset="0"/>
                <a:ea typeface="+mj-ea"/>
                <a:cs typeface="+mj-cs"/>
                <a:sym typeface="Calibri"/>
              </a:rPr>
              <a:t>Less or more</a:t>
            </a:r>
          </a:p>
        </p:txBody>
      </p:sp>
      <p:sp>
        <p:nvSpPr>
          <p:cNvPr id="16" name="Oval 15">
            <a:extLst>
              <a:ext uri="{FF2B5EF4-FFF2-40B4-BE49-F238E27FC236}">
                <a16:creationId xmlns:a16="http://schemas.microsoft.com/office/drawing/2014/main" id="{1FBAAC42-1093-6E42-A703-390FEB94CBEE}"/>
              </a:ext>
            </a:extLst>
          </p:cNvPr>
          <p:cNvSpPr/>
          <p:nvPr userDrawn="1"/>
        </p:nvSpPr>
        <p:spPr>
          <a:xfrm>
            <a:off x="2753805" y="1831313"/>
            <a:ext cx="3662084" cy="3662084"/>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26" name="Text Placeholder 16">
            <a:extLst>
              <a:ext uri="{FF2B5EF4-FFF2-40B4-BE49-F238E27FC236}">
                <a16:creationId xmlns:a16="http://schemas.microsoft.com/office/drawing/2014/main" id="{B25463AC-7B01-094D-BDA1-DC1BFF16A977}"/>
              </a:ext>
            </a:extLst>
          </p:cNvPr>
          <p:cNvSpPr>
            <a:spLocks noGrp="1"/>
          </p:cNvSpPr>
          <p:nvPr>
            <p:ph type="body" sz="quarter" idx="15" hasCustomPrompt="1"/>
          </p:nvPr>
        </p:nvSpPr>
        <p:spPr>
          <a:xfrm>
            <a:off x="6696466" y="3705785"/>
            <a:ext cx="1924684" cy="1102949"/>
          </a:xfrm>
        </p:spPr>
        <p:txBody>
          <a:bodyPr/>
          <a:lstStyle>
            <a:lvl1pPr marL="0" indent="0" algn="ctr">
              <a:buFontTx/>
              <a:buNone/>
              <a:defRPr sz="4800" b="1" i="0">
                <a:solidFill>
                  <a:schemeClr val="tx1"/>
                </a:solidFill>
                <a:latin typeface="Century Gothic" panose="020B0502020202020204" pitchFamily="34" charset="0"/>
              </a:defRPr>
            </a:lvl1pPr>
          </a:lstStyle>
          <a:p>
            <a:pPr lvl="0"/>
            <a:r>
              <a:rPr lang="en-US" dirty="0"/>
              <a:t>##</a:t>
            </a:r>
          </a:p>
        </p:txBody>
      </p:sp>
      <p:sp>
        <p:nvSpPr>
          <p:cNvPr id="19" name="Text Placeholder 16">
            <a:extLst>
              <a:ext uri="{FF2B5EF4-FFF2-40B4-BE49-F238E27FC236}">
                <a16:creationId xmlns:a16="http://schemas.microsoft.com/office/drawing/2014/main" id="{03B76C55-A93D-E94D-952E-90B60E535951}"/>
              </a:ext>
            </a:extLst>
          </p:cNvPr>
          <p:cNvSpPr>
            <a:spLocks noGrp="1"/>
          </p:cNvSpPr>
          <p:nvPr>
            <p:ph type="body" sz="quarter" idx="12" hasCustomPrompt="1"/>
          </p:nvPr>
        </p:nvSpPr>
        <p:spPr>
          <a:xfrm>
            <a:off x="2946721" y="2558589"/>
            <a:ext cx="3272300" cy="1102949"/>
          </a:xfrm>
        </p:spPr>
        <p:txBody>
          <a:bodyPr/>
          <a:lstStyle>
            <a:lvl1pPr marL="0" indent="0" algn="ctr">
              <a:buFontTx/>
              <a:buNone/>
              <a:defRPr sz="2400" b="1" i="0">
                <a:solidFill>
                  <a:schemeClr val="bg1"/>
                </a:solidFill>
                <a:latin typeface="Century Gothic" panose="020B0502020202020204" pitchFamily="34" charset="0"/>
              </a:defRPr>
            </a:lvl1pPr>
          </a:lstStyle>
          <a:p>
            <a:pPr lvl="0"/>
            <a:r>
              <a:rPr lang="en-US" dirty="0"/>
              <a:t>Insert - question</a:t>
            </a:r>
          </a:p>
        </p:txBody>
      </p:sp>
      <p:sp>
        <p:nvSpPr>
          <p:cNvPr id="22" name="Text Placeholder 16">
            <a:extLst>
              <a:ext uri="{FF2B5EF4-FFF2-40B4-BE49-F238E27FC236}">
                <a16:creationId xmlns:a16="http://schemas.microsoft.com/office/drawing/2014/main" id="{69DDEBE8-69CB-684D-8843-AC589F7F8BD4}"/>
              </a:ext>
            </a:extLst>
          </p:cNvPr>
          <p:cNvSpPr>
            <a:spLocks noGrp="1"/>
          </p:cNvSpPr>
          <p:nvPr>
            <p:ph type="body" sz="quarter" idx="13" hasCustomPrompt="1"/>
          </p:nvPr>
        </p:nvSpPr>
        <p:spPr>
          <a:xfrm>
            <a:off x="2943942" y="4217663"/>
            <a:ext cx="3272300" cy="1102949"/>
          </a:xfrm>
        </p:spPr>
        <p:txBody>
          <a:bodyPr/>
          <a:lstStyle>
            <a:lvl1pPr marL="0" indent="0" algn="ctr">
              <a:buFontTx/>
              <a:buNone/>
              <a:defRPr sz="6000" b="1" i="0">
                <a:solidFill>
                  <a:schemeClr val="bg1"/>
                </a:solidFill>
                <a:latin typeface="Century Gothic" panose="020B0502020202020204" pitchFamily="34" charset="0"/>
              </a:defRPr>
            </a:lvl1pPr>
          </a:lstStyle>
          <a:p>
            <a:pPr lvl="0"/>
            <a:r>
              <a:rPr lang="en-US" dirty="0"/>
              <a:t>##</a:t>
            </a:r>
          </a:p>
        </p:txBody>
      </p:sp>
    </p:spTree>
    <p:extLst>
      <p:ext uri="{BB962C8B-B14F-4D97-AF65-F5344CB8AC3E}">
        <p14:creationId xmlns:p14="http://schemas.microsoft.com/office/powerpoint/2010/main" val="4039361813"/>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69436" y="358902"/>
            <a:ext cx="383819" cy="383819"/>
          </a:xfrm>
          <a:prstGeom prst="rect">
            <a:avLst/>
          </a:prstGeom>
        </p:spPr>
      </p:pic>
      <p:sp>
        <p:nvSpPr>
          <p:cNvPr id="11" name="Oval 10">
            <a:extLst>
              <a:ext uri="{FF2B5EF4-FFF2-40B4-BE49-F238E27FC236}">
                <a16:creationId xmlns:a16="http://schemas.microsoft.com/office/drawing/2014/main" id="{E4862014-EB08-1A4F-9BF3-D9AD5594CEC6}"/>
              </a:ext>
            </a:extLst>
          </p:cNvPr>
          <p:cNvSpPr/>
          <p:nvPr userDrawn="1"/>
        </p:nvSpPr>
        <p:spPr>
          <a:xfrm>
            <a:off x="395669" y="2876196"/>
            <a:ext cx="2167715" cy="2167715"/>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3" name="Text Placeholder 9">
            <a:extLst>
              <a:ext uri="{FF2B5EF4-FFF2-40B4-BE49-F238E27FC236}">
                <a16:creationId xmlns:a16="http://schemas.microsoft.com/office/drawing/2014/main" id="{F3E6F2F3-8AE9-8F44-ADBC-70FEE55EAC64}"/>
              </a:ext>
            </a:extLst>
          </p:cNvPr>
          <p:cNvSpPr>
            <a:spLocks noGrp="1"/>
          </p:cNvSpPr>
          <p:nvPr>
            <p:ph type="body" sz="quarter" idx="11" hasCustomPrompt="1"/>
          </p:nvPr>
        </p:nvSpPr>
        <p:spPr>
          <a:xfrm>
            <a:off x="395669" y="3147960"/>
            <a:ext cx="2167715" cy="844010"/>
          </a:xfrm>
        </p:spPr>
        <p:txBody>
          <a:bodyPr anchor="ctr"/>
          <a:lstStyle>
            <a:lvl1pPr marL="0" indent="0" algn="ctr">
              <a:buNone/>
              <a:defRPr sz="1800" b="1" i="0">
                <a:solidFill>
                  <a:schemeClr val="bg1"/>
                </a:solidFill>
                <a:latin typeface="Century Gothic" panose="020B0502020202020204" pitchFamily="34" charset="0"/>
              </a:defRPr>
            </a:lvl1pPr>
          </a:lstStyle>
          <a:p>
            <a:pPr lvl="0"/>
            <a:r>
              <a:rPr lang="en-US" spc="300" dirty="0"/>
              <a:t>LESS</a:t>
            </a:r>
          </a:p>
        </p:txBody>
      </p:sp>
      <p:sp>
        <p:nvSpPr>
          <p:cNvPr id="15" name="TextBox 14">
            <a:extLst>
              <a:ext uri="{FF2B5EF4-FFF2-40B4-BE49-F238E27FC236}">
                <a16:creationId xmlns:a16="http://schemas.microsoft.com/office/drawing/2014/main" id="{607F3BE7-159D-C945-BEA5-7E33B55F5A99}"/>
              </a:ext>
            </a:extLst>
          </p:cNvPr>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dirty="0">
                <a:ln>
                  <a:noFill/>
                </a:ln>
                <a:solidFill>
                  <a:schemeClr val="bg1"/>
                </a:solidFill>
                <a:effectLst/>
                <a:uFillTx/>
                <a:latin typeface="Century Gothic" panose="020B0502020202020204" pitchFamily="34" charset="0"/>
                <a:ea typeface="+mj-ea"/>
                <a:cs typeface="+mj-cs"/>
                <a:sym typeface="Calibri"/>
              </a:rPr>
              <a:t>Less or more</a:t>
            </a:r>
          </a:p>
        </p:txBody>
      </p:sp>
      <p:sp>
        <p:nvSpPr>
          <p:cNvPr id="16" name="Oval 15">
            <a:extLst>
              <a:ext uri="{FF2B5EF4-FFF2-40B4-BE49-F238E27FC236}">
                <a16:creationId xmlns:a16="http://schemas.microsoft.com/office/drawing/2014/main" id="{18669D9A-0893-0443-9158-A5D90B7E782E}"/>
              </a:ext>
            </a:extLst>
          </p:cNvPr>
          <p:cNvSpPr/>
          <p:nvPr userDrawn="1"/>
        </p:nvSpPr>
        <p:spPr>
          <a:xfrm>
            <a:off x="2753805" y="1831313"/>
            <a:ext cx="3662084" cy="3662084"/>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9" name="Text Placeholder 16">
            <a:extLst>
              <a:ext uri="{FF2B5EF4-FFF2-40B4-BE49-F238E27FC236}">
                <a16:creationId xmlns:a16="http://schemas.microsoft.com/office/drawing/2014/main" id="{B8D2B5F7-8ECD-6441-9470-BFE49B42D583}"/>
              </a:ext>
            </a:extLst>
          </p:cNvPr>
          <p:cNvSpPr>
            <a:spLocks noGrp="1"/>
          </p:cNvSpPr>
          <p:nvPr>
            <p:ph type="body" sz="quarter" idx="14" hasCustomPrompt="1"/>
          </p:nvPr>
        </p:nvSpPr>
        <p:spPr>
          <a:xfrm>
            <a:off x="508818" y="3728443"/>
            <a:ext cx="1924684" cy="1102949"/>
          </a:xfrm>
        </p:spPr>
        <p:txBody>
          <a:bodyPr/>
          <a:lstStyle>
            <a:lvl1pPr marL="0" indent="0" algn="ctr">
              <a:buFontTx/>
              <a:buNone/>
              <a:defRPr sz="4800" b="1" i="0">
                <a:solidFill>
                  <a:schemeClr val="tx1"/>
                </a:solidFill>
                <a:latin typeface="Century Gothic" panose="020B0502020202020204" pitchFamily="34" charset="0"/>
              </a:defRPr>
            </a:lvl1pPr>
          </a:lstStyle>
          <a:p>
            <a:pPr lvl="0"/>
            <a:r>
              <a:rPr lang="en-US" dirty="0"/>
              <a:t>##</a:t>
            </a:r>
          </a:p>
        </p:txBody>
      </p:sp>
      <p:sp>
        <p:nvSpPr>
          <p:cNvPr id="14" name="Text Placeholder 16">
            <a:extLst>
              <a:ext uri="{FF2B5EF4-FFF2-40B4-BE49-F238E27FC236}">
                <a16:creationId xmlns:a16="http://schemas.microsoft.com/office/drawing/2014/main" id="{07FAD99E-491B-EF40-94B0-BC27CED17732}"/>
              </a:ext>
            </a:extLst>
          </p:cNvPr>
          <p:cNvSpPr>
            <a:spLocks noGrp="1"/>
          </p:cNvSpPr>
          <p:nvPr>
            <p:ph type="body" sz="quarter" idx="12" hasCustomPrompt="1"/>
          </p:nvPr>
        </p:nvSpPr>
        <p:spPr>
          <a:xfrm>
            <a:off x="2946721" y="2558589"/>
            <a:ext cx="3272300" cy="1102949"/>
          </a:xfrm>
        </p:spPr>
        <p:txBody>
          <a:bodyPr/>
          <a:lstStyle>
            <a:lvl1pPr marL="0" indent="0" algn="ctr">
              <a:buFontTx/>
              <a:buNone/>
              <a:defRPr sz="2400" b="1" i="0">
                <a:solidFill>
                  <a:schemeClr val="bg1"/>
                </a:solidFill>
                <a:latin typeface="Century Gothic" panose="020B0502020202020204" pitchFamily="34" charset="0"/>
              </a:defRPr>
            </a:lvl1pPr>
          </a:lstStyle>
          <a:p>
            <a:pPr lvl="0"/>
            <a:r>
              <a:rPr lang="en-US" dirty="0"/>
              <a:t>Insert - question</a:t>
            </a:r>
          </a:p>
        </p:txBody>
      </p:sp>
      <p:sp>
        <p:nvSpPr>
          <p:cNvPr id="22" name="Text Placeholder 16">
            <a:extLst>
              <a:ext uri="{FF2B5EF4-FFF2-40B4-BE49-F238E27FC236}">
                <a16:creationId xmlns:a16="http://schemas.microsoft.com/office/drawing/2014/main" id="{66B8386A-6642-8C4D-9AD1-6E0736CC36F7}"/>
              </a:ext>
            </a:extLst>
          </p:cNvPr>
          <p:cNvSpPr>
            <a:spLocks noGrp="1"/>
          </p:cNvSpPr>
          <p:nvPr>
            <p:ph type="body" sz="quarter" idx="13" hasCustomPrompt="1"/>
          </p:nvPr>
        </p:nvSpPr>
        <p:spPr>
          <a:xfrm>
            <a:off x="2943942" y="4217663"/>
            <a:ext cx="3272300" cy="1102949"/>
          </a:xfrm>
        </p:spPr>
        <p:txBody>
          <a:bodyPr/>
          <a:lstStyle>
            <a:lvl1pPr marL="0" indent="0" algn="ctr">
              <a:buFontTx/>
              <a:buNone/>
              <a:defRPr sz="6000" b="1" i="0">
                <a:solidFill>
                  <a:schemeClr val="bg1"/>
                </a:solidFill>
                <a:latin typeface="Century Gothic" panose="020B0502020202020204" pitchFamily="34" charset="0"/>
              </a:defRPr>
            </a:lvl1pPr>
          </a:lstStyle>
          <a:p>
            <a:pPr lvl="0"/>
            <a:r>
              <a:rPr lang="en-US" dirty="0"/>
              <a:t>##</a:t>
            </a:r>
          </a:p>
        </p:txBody>
      </p:sp>
    </p:spTree>
    <p:extLst>
      <p:ext uri="{BB962C8B-B14F-4D97-AF65-F5344CB8AC3E}">
        <p14:creationId xmlns:p14="http://schemas.microsoft.com/office/powerpoint/2010/main" val="4096378891"/>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ncounter gallery link">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1"/>
            <a:ext cx="5296060" cy="650074"/>
          </a:xfrm>
        </p:spPr>
        <p:txBody>
          <a:bodyPr/>
          <a:lstStyle>
            <a:lvl1pPr marL="0" indent="0">
              <a:buFontTx/>
              <a:buNone/>
              <a:defRPr sz="3400" b="1" i="0">
                <a:solidFill>
                  <a:schemeClr val="bg1"/>
                </a:solidFill>
                <a:latin typeface="Century Gothic" panose="020B0502020202020204" pitchFamily="34" charset="0"/>
              </a:defRPr>
            </a:lvl1pPr>
          </a:lstStyle>
          <a:p>
            <a:pPr lvl="0"/>
            <a:r>
              <a:rPr lang="en-US" dirty="0"/>
              <a:t>Insert – gallery title</a:t>
            </a:r>
          </a:p>
        </p:txBody>
      </p:sp>
      <p:sp>
        <p:nvSpPr>
          <p:cNvPr id="3" name="Rectangle 2">
            <a:extLst>
              <a:ext uri="{FF2B5EF4-FFF2-40B4-BE49-F238E27FC236}">
                <a16:creationId xmlns:a16="http://schemas.microsoft.com/office/drawing/2014/main" id="{D56DBC01-C9EF-9648-B503-2BBEC17C47DB}"/>
              </a:ext>
            </a:extLst>
          </p:cNvPr>
          <p:cNvSpPr/>
          <p:nvPr userDrawn="1"/>
        </p:nvSpPr>
        <p:spPr>
          <a:xfrm>
            <a:off x="395288" y="1634593"/>
            <a:ext cx="6458430" cy="4305620"/>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pic>
        <p:nvPicPr>
          <p:cNvPr id="24" name="Picture 23">
            <a:extLst>
              <a:ext uri="{FF2B5EF4-FFF2-40B4-BE49-F238E27FC236}">
                <a16:creationId xmlns:a16="http://schemas.microsoft.com/office/drawing/2014/main" id="{D3882081-B8D8-2949-86BD-A3B0F37C3A2D}"/>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6482463" y="1095802"/>
            <a:ext cx="369408" cy="369408"/>
          </a:xfrm>
          <a:prstGeom prst="rect">
            <a:avLst/>
          </a:prstGeom>
        </p:spPr>
      </p:pic>
      <p:sp>
        <p:nvSpPr>
          <p:cNvPr id="26" name="Rectangle 25">
            <a:extLst>
              <a:ext uri="{FF2B5EF4-FFF2-40B4-BE49-F238E27FC236}">
                <a16:creationId xmlns:a16="http://schemas.microsoft.com/office/drawing/2014/main" id="{678E4BAF-E705-4C47-B292-44C7A04D6551}"/>
              </a:ext>
            </a:extLst>
          </p:cNvPr>
          <p:cNvSpPr/>
          <p:nvPr userDrawn="1"/>
        </p:nvSpPr>
        <p:spPr>
          <a:xfrm>
            <a:off x="533644" y="6288671"/>
            <a:ext cx="180294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nvGrpSpPr>
          <p:cNvPr id="8" name="Group 7">
            <a:extLst>
              <a:ext uri="{FF2B5EF4-FFF2-40B4-BE49-F238E27FC236}">
                <a16:creationId xmlns:a16="http://schemas.microsoft.com/office/drawing/2014/main" id="{274839DC-6902-8743-9455-C62D8BDA04F9}"/>
              </a:ext>
            </a:extLst>
          </p:cNvPr>
          <p:cNvGrpSpPr/>
          <p:nvPr userDrawn="1"/>
        </p:nvGrpSpPr>
        <p:grpSpPr>
          <a:xfrm>
            <a:off x="395288" y="6073323"/>
            <a:ext cx="2079653" cy="283221"/>
            <a:chOff x="395288" y="6073323"/>
            <a:chExt cx="2079653" cy="283221"/>
          </a:xfrm>
        </p:grpSpPr>
        <p:grpSp>
          <p:nvGrpSpPr>
            <p:cNvPr id="7" name="Group 6">
              <a:extLst>
                <a:ext uri="{FF2B5EF4-FFF2-40B4-BE49-F238E27FC236}">
                  <a16:creationId xmlns:a16="http://schemas.microsoft.com/office/drawing/2014/main" id="{F5B1DAE0-FDCE-864B-B997-C489EFF330A2}"/>
                </a:ext>
              </a:extLst>
            </p:cNvPr>
            <p:cNvGrpSpPr/>
            <p:nvPr userDrawn="1"/>
          </p:nvGrpSpPr>
          <p:grpSpPr>
            <a:xfrm>
              <a:off x="395288" y="6073323"/>
              <a:ext cx="2079653" cy="283221"/>
              <a:chOff x="395288" y="6073323"/>
              <a:chExt cx="2079653" cy="283221"/>
            </a:xfrm>
          </p:grpSpPr>
          <p:grpSp>
            <p:nvGrpSpPr>
              <p:cNvPr id="18" name="Group 17">
                <a:extLst>
                  <a:ext uri="{FF2B5EF4-FFF2-40B4-BE49-F238E27FC236}">
                    <a16:creationId xmlns:a16="http://schemas.microsoft.com/office/drawing/2014/main" id="{7FA644F5-2EAF-6140-9C3B-CC70A41403A6}"/>
                  </a:ext>
                </a:extLst>
              </p:cNvPr>
              <p:cNvGrpSpPr/>
              <p:nvPr userDrawn="1"/>
            </p:nvGrpSpPr>
            <p:grpSpPr>
              <a:xfrm>
                <a:off x="395288" y="6073323"/>
                <a:ext cx="2079653" cy="283221"/>
                <a:chOff x="2506068" y="6091812"/>
                <a:chExt cx="2079653" cy="283221"/>
              </a:xfrm>
              <a:solidFill>
                <a:srgbClr val="4EB7A0"/>
              </a:solidFill>
            </p:grpSpPr>
            <p:sp>
              <p:nvSpPr>
                <p:cNvPr id="22" name="Oval 21">
                  <a:extLst>
                    <a:ext uri="{FF2B5EF4-FFF2-40B4-BE49-F238E27FC236}">
                      <a16:creationId xmlns:a16="http://schemas.microsoft.com/office/drawing/2014/main" id="{606F9666-B683-D848-9733-FCFA1B3E5850}"/>
                    </a:ext>
                  </a:extLst>
                </p:cNvPr>
                <p:cNvSpPr/>
                <p:nvPr userDrawn="1"/>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25" name="Oval 24">
                  <a:extLst>
                    <a:ext uri="{FF2B5EF4-FFF2-40B4-BE49-F238E27FC236}">
                      <a16:creationId xmlns:a16="http://schemas.microsoft.com/office/drawing/2014/main" id="{101234A7-A515-B743-B026-44AF89813BA9}"/>
                    </a:ext>
                  </a:extLst>
                </p:cNvPr>
                <p:cNvSpPr/>
                <p:nvPr userDrawn="1"/>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5" name="Rectangle 4">
                <a:extLst>
                  <a:ext uri="{FF2B5EF4-FFF2-40B4-BE49-F238E27FC236}">
                    <a16:creationId xmlns:a16="http://schemas.microsoft.com/office/drawing/2014/main" id="{FACDD884-47A8-394E-AEFF-A2EBE6ADCF03}"/>
                  </a:ext>
                </a:extLst>
              </p:cNvPr>
              <p:cNvSpPr/>
              <p:nvPr userDrawn="1"/>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29" name="TextBox 28">
              <a:extLst>
                <a:ext uri="{FF2B5EF4-FFF2-40B4-BE49-F238E27FC236}">
                  <a16:creationId xmlns:a16="http://schemas.microsoft.com/office/drawing/2014/main" id="{B74D8BCF-D937-774F-A648-E5ADDCF4D0B3}"/>
                </a:ext>
              </a:extLst>
            </p:cNvPr>
            <p:cNvSpPr txBox="1"/>
            <p:nvPr userDrawn="1"/>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1" i="0" u="none" strike="noStrike" cap="none" spc="300" normalizeH="0" baseline="0" dirty="0">
                  <a:ln>
                    <a:noFill/>
                  </a:ln>
                  <a:solidFill>
                    <a:schemeClr val="tx1"/>
                  </a:solidFill>
                  <a:effectLst/>
                  <a:uFillTx/>
                  <a:latin typeface="Century Gothic" panose="020B0502020202020204" pitchFamily="34" charset="0"/>
                  <a:ea typeface="+mj-ea"/>
                  <a:cs typeface="+mj-cs"/>
                  <a:sym typeface="Calibri"/>
                </a:rPr>
                <a:t>VIEW GALLERY</a:t>
              </a:r>
            </a:p>
          </p:txBody>
        </p:sp>
      </p:grpSp>
    </p:spTree>
    <p:extLst>
      <p:ext uri="{BB962C8B-B14F-4D97-AF65-F5344CB8AC3E}">
        <p14:creationId xmlns:p14="http://schemas.microsoft.com/office/powerpoint/2010/main" val="2248009957"/>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1" pos="2880">
          <p15:clr>
            <a:srgbClr val="FFFFFF"/>
          </p15:clr>
        </p15:guide>
        <p15:guide id="12" pos="4150">
          <p15:clr>
            <a:srgbClr val="FFFFFF"/>
          </p15:clr>
        </p15:guide>
        <p15:guide id="13" pos="1565">
          <p15:clr>
            <a:srgbClr val="FFFFFF"/>
          </p15:clr>
        </p15:guide>
        <p15:guide id="14" orient="horz" pos="686" userDrawn="1">
          <p15:clr>
            <a:srgbClr val="FFFFFF"/>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Encounter video link">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5863318A-3A14-A749-A782-3677CFD8B6DE}"/>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472833" y="1092241"/>
            <a:ext cx="374317" cy="374317"/>
          </a:xfrm>
          <a:prstGeom prst="rect">
            <a:avLst/>
          </a:prstGeom>
        </p:spPr>
      </p:pic>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1"/>
            <a:ext cx="5296060" cy="650074"/>
          </a:xfrm>
        </p:spPr>
        <p:txBody>
          <a:bodyPr/>
          <a:lstStyle>
            <a:lvl1pPr marL="0" indent="0">
              <a:buFontTx/>
              <a:buNone/>
              <a:defRPr sz="3400" b="1" i="0">
                <a:solidFill>
                  <a:schemeClr val="bg1"/>
                </a:solidFill>
                <a:latin typeface="Century Gothic" panose="020B0502020202020204" pitchFamily="34" charset="0"/>
              </a:defRPr>
            </a:lvl1pPr>
          </a:lstStyle>
          <a:p>
            <a:pPr lvl="0"/>
            <a:r>
              <a:rPr lang="en-US" dirty="0"/>
              <a:t>Insert – video title</a:t>
            </a:r>
          </a:p>
        </p:txBody>
      </p:sp>
      <p:sp>
        <p:nvSpPr>
          <p:cNvPr id="3" name="Rectangle 2">
            <a:extLst>
              <a:ext uri="{FF2B5EF4-FFF2-40B4-BE49-F238E27FC236}">
                <a16:creationId xmlns:a16="http://schemas.microsoft.com/office/drawing/2014/main" id="{D56DBC01-C9EF-9648-B503-2BBEC17C47DB}"/>
              </a:ext>
            </a:extLst>
          </p:cNvPr>
          <p:cNvSpPr/>
          <p:nvPr userDrawn="1"/>
        </p:nvSpPr>
        <p:spPr>
          <a:xfrm>
            <a:off x="395287" y="1634592"/>
            <a:ext cx="7451863" cy="4191673"/>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nvGrpSpPr>
          <p:cNvPr id="5" name="Group 4">
            <a:extLst>
              <a:ext uri="{FF2B5EF4-FFF2-40B4-BE49-F238E27FC236}">
                <a16:creationId xmlns:a16="http://schemas.microsoft.com/office/drawing/2014/main" id="{71D5EAFA-CE16-8F48-B836-34A7407763C5}"/>
              </a:ext>
            </a:extLst>
          </p:cNvPr>
          <p:cNvGrpSpPr/>
          <p:nvPr userDrawn="1"/>
        </p:nvGrpSpPr>
        <p:grpSpPr>
          <a:xfrm>
            <a:off x="395288" y="6073323"/>
            <a:ext cx="2079653" cy="283221"/>
            <a:chOff x="395288" y="6073323"/>
            <a:chExt cx="2079653" cy="283221"/>
          </a:xfrm>
        </p:grpSpPr>
        <p:grpSp>
          <p:nvGrpSpPr>
            <p:cNvPr id="19" name="Group 18">
              <a:extLst>
                <a:ext uri="{FF2B5EF4-FFF2-40B4-BE49-F238E27FC236}">
                  <a16:creationId xmlns:a16="http://schemas.microsoft.com/office/drawing/2014/main" id="{56B59F56-2A52-9E4B-9F27-69B2D8416B0D}"/>
                </a:ext>
              </a:extLst>
            </p:cNvPr>
            <p:cNvGrpSpPr/>
            <p:nvPr userDrawn="1"/>
          </p:nvGrpSpPr>
          <p:grpSpPr>
            <a:xfrm>
              <a:off x="395288" y="6073323"/>
              <a:ext cx="2079653" cy="283221"/>
              <a:chOff x="395288" y="6073323"/>
              <a:chExt cx="2079653" cy="283221"/>
            </a:xfrm>
          </p:grpSpPr>
          <p:grpSp>
            <p:nvGrpSpPr>
              <p:cNvPr id="22" name="Group 21">
                <a:extLst>
                  <a:ext uri="{FF2B5EF4-FFF2-40B4-BE49-F238E27FC236}">
                    <a16:creationId xmlns:a16="http://schemas.microsoft.com/office/drawing/2014/main" id="{E263EAB8-01E5-B245-9F56-F705EF989EF2}"/>
                  </a:ext>
                </a:extLst>
              </p:cNvPr>
              <p:cNvGrpSpPr/>
              <p:nvPr userDrawn="1"/>
            </p:nvGrpSpPr>
            <p:grpSpPr>
              <a:xfrm>
                <a:off x="395288" y="6073323"/>
                <a:ext cx="2079653" cy="283221"/>
                <a:chOff x="2506068" y="6091812"/>
                <a:chExt cx="2079653" cy="283221"/>
              </a:xfrm>
              <a:solidFill>
                <a:srgbClr val="4EB7A0"/>
              </a:solidFill>
            </p:grpSpPr>
            <p:sp>
              <p:nvSpPr>
                <p:cNvPr id="24" name="Oval 23">
                  <a:extLst>
                    <a:ext uri="{FF2B5EF4-FFF2-40B4-BE49-F238E27FC236}">
                      <a16:creationId xmlns:a16="http://schemas.microsoft.com/office/drawing/2014/main" id="{AFD9B71C-9E17-B84A-8EC6-FCC2EA6B6956}"/>
                    </a:ext>
                  </a:extLst>
                </p:cNvPr>
                <p:cNvSpPr/>
                <p:nvPr userDrawn="1"/>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25" name="Oval 24">
                  <a:extLst>
                    <a:ext uri="{FF2B5EF4-FFF2-40B4-BE49-F238E27FC236}">
                      <a16:creationId xmlns:a16="http://schemas.microsoft.com/office/drawing/2014/main" id="{B5EB7512-B44F-9C4F-ADFF-5F85E34EC3CE}"/>
                    </a:ext>
                  </a:extLst>
                </p:cNvPr>
                <p:cNvSpPr/>
                <p:nvPr userDrawn="1"/>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23" name="Rectangle 22">
                <a:extLst>
                  <a:ext uri="{FF2B5EF4-FFF2-40B4-BE49-F238E27FC236}">
                    <a16:creationId xmlns:a16="http://schemas.microsoft.com/office/drawing/2014/main" id="{EFDD4B94-A939-E84E-8F51-95CABDA74085}"/>
                  </a:ext>
                </a:extLst>
              </p:cNvPr>
              <p:cNvSpPr/>
              <p:nvPr userDrawn="1"/>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26" name="TextBox 25">
              <a:extLst>
                <a:ext uri="{FF2B5EF4-FFF2-40B4-BE49-F238E27FC236}">
                  <a16:creationId xmlns:a16="http://schemas.microsoft.com/office/drawing/2014/main" id="{F37EA116-D508-BC4D-A097-6197E1575DC2}"/>
                </a:ext>
              </a:extLst>
            </p:cNvPr>
            <p:cNvSpPr txBox="1"/>
            <p:nvPr userDrawn="1"/>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1" i="0" u="none" strike="noStrike" cap="none" spc="300" normalizeH="0" baseline="0" dirty="0">
                  <a:ln>
                    <a:noFill/>
                  </a:ln>
                  <a:solidFill>
                    <a:schemeClr val="tx1"/>
                  </a:solidFill>
                  <a:effectLst/>
                  <a:uFillTx/>
                  <a:latin typeface="Century Gothic" panose="020B0502020202020204" pitchFamily="34" charset="0"/>
                  <a:ea typeface="+mj-ea"/>
                  <a:cs typeface="+mj-cs"/>
                  <a:sym typeface="Calibri"/>
                </a:rPr>
                <a:t>VIEW VIDEO</a:t>
              </a:r>
            </a:p>
          </p:txBody>
        </p:sp>
      </p:grpSp>
      <p:sp>
        <p:nvSpPr>
          <p:cNvPr id="27" name="Rectangle 26">
            <a:extLst>
              <a:ext uri="{FF2B5EF4-FFF2-40B4-BE49-F238E27FC236}">
                <a16:creationId xmlns:a16="http://schemas.microsoft.com/office/drawing/2014/main" id="{491B02E9-2FCF-864E-9E95-8FF42D203985}"/>
              </a:ext>
            </a:extLst>
          </p:cNvPr>
          <p:cNvSpPr/>
          <p:nvPr userDrawn="1"/>
        </p:nvSpPr>
        <p:spPr>
          <a:xfrm>
            <a:off x="533644" y="6288671"/>
            <a:ext cx="180294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2473669835"/>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1" pos="2880">
          <p15:clr>
            <a:srgbClr val="FFFFFF"/>
          </p15:clr>
        </p15:guide>
        <p15:guide id="12" pos="4150">
          <p15:clr>
            <a:srgbClr val="FFFFFF"/>
          </p15:clr>
        </p15:guide>
        <p15:guide id="13" pos="1565">
          <p15:clr>
            <a:srgbClr val="FFFFFF"/>
          </p15:clr>
        </p15:guide>
        <p15:guide id="14" orient="horz" pos="686" userDrawn="1">
          <p15:clr>
            <a:srgbClr val="FFFFFF"/>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arning outcomes 1">
    <p:spTree>
      <p:nvGrpSpPr>
        <p:cNvPr id="1" name=""/>
        <p:cNvGrpSpPr/>
        <p:nvPr/>
      </p:nvGrpSpPr>
      <p:grpSpPr>
        <a:xfrm>
          <a:off x="0" y="0"/>
          <a:ext cx="0" cy="0"/>
          <a:chOff x="0" y="0"/>
          <a:chExt cx="0" cy="0"/>
        </a:xfrm>
      </p:grpSpPr>
      <p:sp>
        <p:nvSpPr>
          <p:cNvPr id="24" name="Shape 137">
            <a:extLst>
              <a:ext uri="{FF2B5EF4-FFF2-40B4-BE49-F238E27FC236}">
                <a16:creationId xmlns:a16="http://schemas.microsoft.com/office/drawing/2014/main" id="{CC1D60DB-C367-6F4F-A854-03F9E3109783}"/>
              </a:ext>
            </a:extLst>
          </p:cNvPr>
          <p:cNvSpPr>
            <a:spLocks noChangeAspect="1"/>
          </p:cNvSpPr>
          <p:nvPr userDrawn="1"/>
        </p:nvSpPr>
        <p:spPr>
          <a:xfrm>
            <a:off x="-1767807" y="-1263731"/>
            <a:ext cx="6488014"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69436" y="358902"/>
            <a:ext cx="383819" cy="383819"/>
          </a:xfrm>
          <a:prstGeom prst="rect">
            <a:avLst/>
          </a:prstGeom>
        </p:spPr>
      </p:pic>
      <p:sp>
        <p:nvSpPr>
          <p:cNvPr id="5" name="Text Placeholder 4">
            <a:extLst>
              <a:ext uri="{FF2B5EF4-FFF2-40B4-BE49-F238E27FC236}">
                <a16:creationId xmlns:a16="http://schemas.microsoft.com/office/drawing/2014/main" id="{611B462A-E057-0C4F-8169-A69EB10E7AB6}"/>
              </a:ext>
            </a:extLst>
          </p:cNvPr>
          <p:cNvSpPr>
            <a:spLocks noGrp="1"/>
          </p:cNvSpPr>
          <p:nvPr>
            <p:ph type="body" sz="quarter" idx="10" hasCustomPrompt="1"/>
          </p:nvPr>
        </p:nvSpPr>
        <p:spPr>
          <a:xfrm>
            <a:off x="349946" y="1026912"/>
            <a:ext cx="2801937" cy="359903"/>
          </a:xfrm>
        </p:spPr>
        <p:txBody>
          <a:bodyPr/>
          <a:lstStyle>
            <a:lvl1pPr marL="0" indent="0">
              <a:buNone/>
              <a:defRPr sz="2000" b="1" i="0">
                <a:solidFill>
                  <a:schemeClr val="bg1"/>
                </a:solidFill>
                <a:latin typeface="Century Gothic" panose="020B0502020202020204" pitchFamily="34" charset="0"/>
              </a:defRPr>
            </a:lvl1pPr>
          </a:lstStyle>
          <a:p>
            <a:pPr lvl="0"/>
            <a:r>
              <a:rPr lang="en-US" dirty="0"/>
              <a:t>Insert - Main Enquiry</a:t>
            </a:r>
          </a:p>
        </p:txBody>
      </p:sp>
      <p:sp>
        <p:nvSpPr>
          <p:cNvPr id="13" name="Text Placeholder 12">
            <a:extLst>
              <a:ext uri="{FF2B5EF4-FFF2-40B4-BE49-F238E27FC236}">
                <a16:creationId xmlns:a16="http://schemas.microsoft.com/office/drawing/2014/main" id="{9CE1321D-AFC7-6849-BEE7-BE17FEA621FD}"/>
              </a:ext>
            </a:extLst>
          </p:cNvPr>
          <p:cNvSpPr>
            <a:spLocks noGrp="1"/>
          </p:cNvSpPr>
          <p:nvPr>
            <p:ph type="body" sz="quarter" idx="11" hasCustomPrompt="1"/>
          </p:nvPr>
        </p:nvSpPr>
        <p:spPr>
          <a:xfrm>
            <a:off x="349946" y="1276845"/>
            <a:ext cx="5290496" cy="1595198"/>
          </a:xfrm>
        </p:spPr>
        <p:txBody>
          <a:bodyPr/>
          <a:lstStyle>
            <a:lvl1pPr marL="0" marR="0" indent="0" algn="l" defTabSz="914400" rtl="0" eaLnBrk="1" fontAlgn="auto" latinLnBrk="0" hangingPunct="1">
              <a:lnSpc>
                <a:spcPct val="90000"/>
              </a:lnSpc>
              <a:spcBef>
                <a:spcPts val="1000"/>
              </a:spcBef>
              <a:spcAft>
                <a:spcPts val="0"/>
              </a:spcAft>
              <a:buClrTx/>
              <a:buSzPct val="100000"/>
              <a:buFont typeface="Arial"/>
              <a:buNone/>
              <a:tabLst/>
              <a:defRPr sz="3400" b="1" i="0">
                <a:solidFill>
                  <a:schemeClr val="bg1"/>
                </a:solidFill>
                <a:latin typeface="Century Gothic" panose="020B0502020202020204" pitchFamily="34" charset="0"/>
              </a:defRPr>
            </a:lvl1pPr>
          </a:lstStyle>
          <a:p>
            <a:pPr lvl="0"/>
            <a:r>
              <a:rPr lang="en-US" dirty="0"/>
              <a:t>Insert - title</a:t>
            </a:r>
            <a:br>
              <a:rPr lang="en-US" dirty="0"/>
            </a:br>
            <a:r>
              <a:rPr lang="en-US" dirty="0"/>
              <a:t>Insert - title </a:t>
            </a:r>
            <a:br>
              <a:rPr lang="en-US" dirty="0"/>
            </a:br>
            <a:r>
              <a:rPr lang="en-US" dirty="0"/>
              <a:t>Insert - title</a:t>
            </a:r>
          </a:p>
        </p:txBody>
      </p:sp>
      <p:sp>
        <p:nvSpPr>
          <p:cNvPr id="15" name="Text Placeholder 14">
            <a:extLst>
              <a:ext uri="{FF2B5EF4-FFF2-40B4-BE49-F238E27FC236}">
                <a16:creationId xmlns:a16="http://schemas.microsoft.com/office/drawing/2014/main" id="{7E047AF0-A8F5-344A-B079-2D79F8A345B3}"/>
              </a:ext>
            </a:extLst>
          </p:cNvPr>
          <p:cNvSpPr>
            <a:spLocks noGrp="1"/>
          </p:cNvSpPr>
          <p:nvPr>
            <p:ph type="body" sz="quarter" idx="12" hasCustomPrompt="1"/>
          </p:nvPr>
        </p:nvSpPr>
        <p:spPr>
          <a:xfrm>
            <a:off x="349946" y="2850835"/>
            <a:ext cx="3542323" cy="354852"/>
          </a:xfrm>
        </p:spPr>
        <p:txBody>
          <a:bodyPr/>
          <a:lstStyle>
            <a:lvl1pPr marL="0" indent="0">
              <a:buNone/>
              <a:defRPr sz="2000" b="1" i="0">
                <a:solidFill>
                  <a:schemeClr val="bg1"/>
                </a:solidFill>
                <a:latin typeface="Century Gothic" panose="020B0502020202020204" pitchFamily="34" charset="0"/>
              </a:defRPr>
            </a:lvl1pPr>
          </a:lstStyle>
          <a:p>
            <a:pPr lvl="0"/>
            <a:r>
              <a:rPr lang="en-US" dirty="0"/>
              <a:t>Insert - Learning Outcomes</a:t>
            </a:r>
          </a:p>
        </p:txBody>
      </p:sp>
      <p:grpSp>
        <p:nvGrpSpPr>
          <p:cNvPr id="26" name="Group 162" descr="Gruppieren 2">
            <a:extLst>
              <a:ext uri="{FF2B5EF4-FFF2-40B4-BE49-F238E27FC236}">
                <a16:creationId xmlns:a16="http://schemas.microsoft.com/office/drawing/2014/main" id="{F695091D-C94E-BB4C-AADD-11B8D32AC5CF}"/>
              </a:ext>
            </a:extLst>
          </p:cNvPr>
          <p:cNvGrpSpPr/>
          <p:nvPr userDrawn="1"/>
        </p:nvGrpSpPr>
        <p:grpSpPr>
          <a:xfrm>
            <a:off x="277041" y="3573435"/>
            <a:ext cx="1501076" cy="1539185"/>
            <a:chOff x="939242" y="252757"/>
            <a:chExt cx="3002151" cy="3078367"/>
          </a:xfrm>
        </p:grpSpPr>
        <p:sp>
          <p:nvSpPr>
            <p:cNvPr id="27" name="Shape 159" descr="Bogen 22">
              <a:extLst>
                <a:ext uri="{FF2B5EF4-FFF2-40B4-BE49-F238E27FC236}">
                  <a16:creationId xmlns:a16="http://schemas.microsoft.com/office/drawing/2014/main" id="{04107593-A4B7-8742-A726-3D6F0BB61F30}"/>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00"/>
              </a:pPr>
              <a:endParaRPr sz="100" dirty="0"/>
            </a:p>
          </p:txBody>
        </p:sp>
        <p:sp>
          <p:nvSpPr>
            <p:cNvPr id="29" name="Shape 161" descr="Textfeld 25">
              <a:extLst>
                <a:ext uri="{FF2B5EF4-FFF2-40B4-BE49-F238E27FC236}">
                  <a16:creationId xmlns:a16="http://schemas.microsoft.com/office/drawing/2014/main" id="{C4590EA0-2AE7-4646-ABEB-A0A9B795C7F2}"/>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dirty="0">
                  <a:solidFill>
                    <a:schemeClr val="bg1"/>
                  </a:solidFill>
                </a:rPr>
                <a:t>01</a:t>
              </a:r>
            </a:p>
          </p:txBody>
        </p:sp>
      </p:grpSp>
      <p:grpSp>
        <p:nvGrpSpPr>
          <p:cNvPr id="30" name="Group 166" descr="Gruppieren 2">
            <a:extLst>
              <a:ext uri="{FF2B5EF4-FFF2-40B4-BE49-F238E27FC236}">
                <a16:creationId xmlns:a16="http://schemas.microsoft.com/office/drawing/2014/main" id="{9C5A99C5-AB29-224C-B896-72947DF121F1}"/>
              </a:ext>
            </a:extLst>
          </p:cNvPr>
          <p:cNvGrpSpPr/>
          <p:nvPr userDrawn="1"/>
        </p:nvGrpSpPr>
        <p:grpSpPr>
          <a:xfrm>
            <a:off x="3019628" y="3524348"/>
            <a:ext cx="1501076" cy="1539185"/>
            <a:chOff x="939242" y="252757"/>
            <a:chExt cx="3002151" cy="3078367"/>
          </a:xfrm>
        </p:grpSpPr>
        <p:sp>
          <p:nvSpPr>
            <p:cNvPr id="31" name="Shape 163" descr="Bogen 22">
              <a:extLst>
                <a:ext uri="{FF2B5EF4-FFF2-40B4-BE49-F238E27FC236}">
                  <a16:creationId xmlns:a16="http://schemas.microsoft.com/office/drawing/2014/main" id="{35F9703A-8393-BF43-95F9-31839D62A84A}"/>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33" name="Shape 165" descr="Textfeld 25">
              <a:extLst>
                <a:ext uri="{FF2B5EF4-FFF2-40B4-BE49-F238E27FC236}">
                  <a16:creationId xmlns:a16="http://schemas.microsoft.com/office/drawing/2014/main" id="{7BBDC170-74B7-5442-AC83-6E8039A82501}"/>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dirty="0">
                  <a:solidFill>
                    <a:schemeClr val="bg1"/>
                  </a:solidFill>
                </a:rPr>
                <a:t>02</a:t>
              </a:r>
            </a:p>
          </p:txBody>
        </p:sp>
      </p:grpSp>
      <p:grpSp>
        <p:nvGrpSpPr>
          <p:cNvPr id="34" name="Group 170" descr="Gruppieren 2">
            <a:extLst>
              <a:ext uri="{FF2B5EF4-FFF2-40B4-BE49-F238E27FC236}">
                <a16:creationId xmlns:a16="http://schemas.microsoft.com/office/drawing/2014/main" id="{C910D854-E955-3F43-B13A-B6E0FB045150}"/>
              </a:ext>
            </a:extLst>
          </p:cNvPr>
          <p:cNvGrpSpPr/>
          <p:nvPr userDrawn="1"/>
        </p:nvGrpSpPr>
        <p:grpSpPr>
          <a:xfrm>
            <a:off x="5774315" y="3524348"/>
            <a:ext cx="1501076" cy="1539185"/>
            <a:chOff x="939242" y="252757"/>
            <a:chExt cx="3002151" cy="3078367"/>
          </a:xfrm>
        </p:grpSpPr>
        <p:sp>
          <p:nvSpPr>
            <p:cNvPr id="35" name="Shape 167" descr="Bogen 22">
              <a:extLst>
                <a:ext uri="{FF2B5EF4-FFF2-40B4-BE49-F238E27FC236}">
                  <a16:creationId xmlns:a16="http://schemas.microsoft.com/office/drawing/2014/main" id="{8A26A8DD-AB09-9E44-8016-F1B0E7CC1585}"/>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37" name="Shape 169" descr="Textfeld 25">
              <a:extLst>
                <a:ext uri="{FF2B5EF4-FFF2-40B4-BE49-F238E27FC236}">
                  <a16:creationId xmlns:a16="http://schemas.microsoft.com/office/drawing/2014/main" id="{82A4558E-836E-ED44-ACC4-0A253863F830}"/>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dirty="0">
                  <a:solidFill>
                    <a:schemeClr val="bg1"/>
                  </a:solidFill>
                </a:rPr>
                <a:t>03</a:t>
              </a:r>
            </a:p>
          </p:txBody>
        </p:sp>
      </p:grpSp>
      <p:sp>
        <p:nvSpPr>
          <p:cNvPr id="54" name="Text Placeholder 6">
            <a:extLst>
              <a:ext uri="{FF2B5EF4-FFF2-40B4-BE49-F238E27FC236}">
                <a16:creationId xmlns:a16="http://schemas.microsoft.com/office/drawing/2014/main" id="{E9BF9D71-92B7-8F44-B087-A2B5E1372502}"/>
              </a:ext>
            </a:extLst>
          </p:cNvPr>
          <p:cNvSpPr>
            <a:spLocks noGrp="1"/>
          </p:cNvSpPr>
          <p:nvPr>
            <p:ph type="body" sz="quarter" idx="13" hasCustomPrompt="1"/>
          </p:nvPr>
        </p:nvSpPr>
        <p:spPr>
          <a:xfrm>
            <a:off x="668137" y="3825466"/>
            <a:ext cx="2265362" cy="896938"/>
          </a:xfrm>
        </p:spPr>
        <p:txBody>
          <a:bodyPr/>
          <a:lstStyle>
            <a:lvl1pPr marL="0" indent="0">
              <a:buNone/>
              <a:defRPr sz="1700" b="1" i="0">
                <a:solidFill>
                  <a:schemeClr val="bg1"/>
                </a:solidFill>
                <a:latin typeface="Century Gothic" panose="020B0502020202020204" pitchFamily="34" charset="0"/>
              </a:defRPr>
            </a:lvl1pPr>
          </a:lstStyle>
          <a:p>
            <a:pPr lvl="0"/>
            <a:r>
              <a:rPr lang="en-US" dirty="0"/>
              <a:t>Insert - learning outcomes</a:t>
            </a:r>
          </a:p>
        </p:txBody>
      </p:sp>
      <p:sp>
        <p:nvSpPr>
          <p:cNvPr id="55" name="Text Placeholder 6">
            <a:extLst>
              <a:ext uri="{FF2B5EF4-FFF2-40B4-BE49-F238E27FC236}">
                <a16:creationId xmlns:a16="http://schemas.microsoft.com/office/drawing/2014/main" id="{31DDC06D-C17D-F740-88A3-DFC765EEADCD}"/>
              </a:ext>
            </a:extLst>
          </p:cNvPr>
          <p:cNvSpPr>
            <a:spLocks noGrp="1"/>
          </p:cNvSpPr>
          <p:nvPr>
            <p:ph type="body" sz="quarter" idx="14" hasCustomPrompt="1"/>
          </p:nvPr>
        </p:nvSpPr>
        <p:spPr>
          <a:xfrm>
            <a:off x="3375080" y="3825466"/>
            <a:ext cx="2265362" cy="896938"/>
          </a:xfrm>
        </p:spPr>
        <p:txBody>
          <a:bodyPr/>
          <a:lstStyle>
            <a:lvl1pPr marL="0" indent="0">
              <a:buNone/>
              <a:defRPr sz="1700" b="1" i="0">
                <a:solidFill>
                  <a:schemeClr val="bg1"/>
                </a:solidFill>
                <a:latin typeface="Century Gothic" panose="020B0502020202020204" pitchFamily="34" charset="0"/>
              </a:defRPr>
            </a:lvl1pPr>
          </a:lstStyle>
          <a:p>
            <a:pPr lvl="0"/>
            <a:r>
              <a:rPr lang="en-US" dirty="0"/>
              <a:t>Insert - learning outcomes</a:t>
            </a:r>
          </a:p>
        </p:txBody>
      </p:sp>
      <p:sp>
        <p:nvSpPr>
          <p:cNvPr id="56" name="Text Placeholder 6">
            <a:extLst>
              <a:ext uri="{FF2B5EF4-FFF2-40B4-BE49-F238E27FC236}">
                <a16:creationId xmlns:a16="http://schemas.microsoft.com/office/drawing/2014/main" id="{9AB475DC-1DD7-7C46-8AB4-F3FDC42E0B3E}"/>
              </a:ext>
            </a:extLst>
          </p:cNvPr>
          <p:cNvSpPr>
            <a:spLocks noGrp="1"/>
          </p:cNvSpPr>
          <p:nvPr>
            <p:ph type="body" sz="quarter" idx="15" hasCustomPrompt="1"/>
          </p:nvPr>
        </p:nvSpPr>
        <p:spPr>
          <a:xfrm>
            <a:off x="6126745" y="3819178"/>
            <a:ext cx="2265362" cy="896938"/>
          </a:xfrm>
        </p:spPr>
        <p:txBody>
          <a:bodyPr/>
          <a:lstStyle>
            <a:lvl1pPr marL="0" indent="0">
              <a:buNone/>
              <a:defRPr sz="1700" b="1" i="0">
                <a:solidFill>
                  <a:schemeClr val="bg1"/>
                </a:solidFill>
                <a:latin typeface="Century Gothic" panose="020B0502020202020204" pitchFamily="34" charset="0"/>
              </a:defRPr>
            </a:lvl1pPr>
          </a:lstStyle>
          <a:p>
            <a:pPr lvl="0"/>
            <a:r>
              <a:rPr lang="en-US" dirty="0"/>
              <a:t>Insert - learning outcomes</a:t>
            </a:r>
          </a:p>
        </p:txBody>
      </p:sp>
    </p:spTree>
    <p:extLst>
      <p:ext uri="{BB962C8B-B14F-4D97-AF65-F5344CB8AC3E}">
        <p14:creationId xmlns:p14="http://schemas.microsoft.com/office/powerpoint/2010/main" val="771214642"/>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Encounter activity link">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A526E88-591A-5A48-9608-6CF55CA8A26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6482463" y="1095802"/>
            <a:ext cx="369408" cy="369408"/>
          </a:xfrm>
          <a:prstGeom prst="rect">
            <a:avLst/>
          </a:prstGeom>
        </p:spPr>
      </p:pic>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1"/>
            <a:ext cx="5296060" cy="650074"/>
          </a:xfrm>
        </p:spPr>
        <p:txBody>
          <a:bodyPr/>
          <a:lstStyle>
            <a:lvl1pPr marL="0" indent="0">
              <a:buFontTx/>
              <a:buNone/>
              <a:defRPr sz="3400" b="1" i="0">
                <a:solidFill>
                  <a:schemeClr val="bg1"/>
                </a:solidFill>
                <a:latin typeface="Century Gothic" panose="020B0502020202020204" pitchFamily="34" charset="0"/>
              </a:defRPr>
            </a:lvl1pPr>
          </a:lstStyle>
          <a:p>
            <a:pPr lvl="0"/>
            <a:r>
              <a:rPr lang="en-US" dirty="0"/>
              <a:t>Insert – activity title</a:t>
            </a:r>
          </a:p>
        </p:txBody>
      </p:sp>
      <p:sp>
        <p:nvSpPr>
          <p:cNvPr id="3" name="Rectangle 2">
            <a:extLst>
              <a:ext uri="{FF2B5EF4-FFF2-40B4-BE49-F238E27FC236}">
                <a16:creationId xmlns:a16="http://schemas.microsoft.com/office/drawing/2014/main" id="{D56DBC01-C9EF-9648-B503-2BBEC17C47DB}"/>
              </a:ext>
            </a:extLst>
          </p:cNvPr>
          <p:cNvSpPr/>
          <p:nvPr userDrawn="1"/>
        </p:nvSpPr>
        <p:spPr>
          <a:xfrm>
            <a:off x="395288" y="1634593"/>
            <a:ext cx="6458430" cy="4305620"/>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nvGrpSpPr>
          <p:cNvPr id="7" name="Group 6">
            <a:extLst>
              <a:ext uri="{FF2B5EF4-FFF2-40B4-BE49-F238E27FC236}">
                <a16:creationId xmlns:a16="http://schemas.microsoft.com/office/drawing/2014/main" id="{0746165B-FD5E-D142-B209-0F421515942D}"/>
              </a:ext>
            </a:extLst>
          </p:cNvPr>
          <p:cNvGrpSpPr/>
          <p:nvPr userDrawn="1"/>
        </p:nvGrpSpPr>
        <p:grpSpPr>
          <a:xfrm>
            <a:off x="395288" y="6073323"/>
            <a:ext cx="2079653" cy="283221"/>
            <a:chOff x="395288" y="6073323"/>
            <a:chExt cx="2079653" cy="283221"/>
          </a:xfrm>
        </p:grpSpPr>
        <p:grpSp>
          <p:nvGrpSpPr>
            <p:cNvPr id="26" name="Group 25">
              <a:extLst>
                <a:ext uri="{FF2B5EF4-FFF2-40B4-BE49-F238E27FC236}">
                  <a16:creationId xmlns:a16="http://schemas.microsoft.com/office/drawing/2014/main" id="{1A07B9E0-7E2D-E542-8AA9-D66E50376C42}"/>
                </a:ext>
              </a:extLst>
            </p:cNvPr>
            <p:cNvGrpSpPr/>
            <p:nvPr userDrawn="1"/>
          </p:nvGrpSpPr>
          <p:grpSpPr>
            <a:xfrm>
              <a:off x="395288" y="6073323"/>
              <a:ext cx="2079653" cy="283221"/>
              <a:chOff x="395288" y="6073323"/>
              <a:chExt cx="2079653" cy="283221"/>
            </a:xfrm>
          </p:grpSpPr>
          <p:grpSp>
            <p:nvGrpSpPr>
              <p:cNvPr id="27" name="Group 26">
                <a:extLst>
                  <a:ext uri="{FF2B5EF4-FFF2-40B4-BE49-F238E27FC236}">
                    <a16:creationId xmlns:a16="http://schemas.microsoft.com/office/drawing/2014/main" id="{E3154BD2-E823-AE40-8A78-1FB9A1E8DC56}"/>
                  </a:ext>
                </a:extLst>
              </p:cNvPr>
              <p:cNvGrpSpPr/>
              <p:nvPr userDrawn="1"/>
            </p:nvGrpSpPr>
            <p:grpSpPr>
              <a:xfrm>
                <a:off x="395288" y="6073323"/>
                <a:ext cx="2079653" cy="283221"/>
                <a:chOff x="2506068" y="6091812"/>
                <a:chExt cx="2079653" cy="283221"/>
              </a:xfrm>
              <a:solidFill>
                <a:srgbClr val="4EB7A0"/>
              </a:solidFill>
            </p:grpSpPr>
            <p:sp>
              <p:nvSpPr>
                <p:cNvPr id="29" name="Oval 28">
                  <a:extLst>
                    <a:ext uri="{FF2B5EF4-FFF2-40B4-BE49-F238E27FC236}">
                      <a16:creationId xmlns:a16="http://schemas.microsoft.com/office/drawing/2014/main" id="{C2E7A077-99F2-3F45-BA4A-9E2BF4963469}"/>
                    </a:ext>
                  </a:extLst>
                </p:cNvPr>
                <p:cNvSpPr/>
                <p:nvPr userDrawn="1"/>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30" name="Oval 29">
                  <a:extLst>
                    <a:ext uri="{FF2B5EF4-FFF2-40B4-BE49-F238E27FC236}">
                      <a16:creationId xmlns:a16="http://schemas.microsoft.com/office/drawing/2014/main" id="{AA1850DF-4484-9842-B4AA-47277E070CE2}"/>
                    </a:ext>
                  </a:extLst>
                </p:cNvPr>
                <p:cNvSpPr/>
                <p:nvPr userDrawn="1"/>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28" name="Rectangle 27">
                <a:extLst>
                  <a:ext uri="{FF2B5EF4-FFF2-40B4-BE49-F238E27FC236}">
                    <a16:creationId xmlns:a16="http://schemas.microsoft.com/office/drawing/2014/main" id="{F0CAAFDE-C1C2-0F4E-A140-8DA2DBEDADF8}"/>
                  </a:ext>
                </a:extLst>
              </p:cNvPr>
              <p:cNvSpPr/>
              <p:nvPr userDrawn="1"/>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31" name="TextBox 30">
              <a:extLst>
                <a:ext uri="{FF2B5EF4-FFF2-40B4-BE49-F238E27FC236}">
                  <a16:creationId xmlns:a16="http://schemas.microsoft.com/office/drawing/2014/main" id="{AE89B730-CC01-F24D-AFF6-2AC3322A6300}"/>
                </a:ext>
              </a:extLst>
            </p:cNvPr>
            <p:cNvSpPr txBox="1"/>
            <p:nvPr userDrawn="1"/>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1" i="0" u="none" strike="noStrike" cap="none" spc="300" normalizeH="0" baseline="0" dirty="0">
                  <a:ln>
                    <a:noFill/>
                  </a:ln>
                  <a:solidFill>
                    <a:schemeClr val="tx1"/>
                  </a:solidFill>
                  <a:effectLst/>
                  <a:uFillTx/>
                  <a:latin typeface="Century Gothic" panose="020B0502020202020204" pitchFamily="34" charset="0"/>
                  <a:ea typeface="+mj-ea"/>
                  <a:cs typeface="+mj-cs"/>
                  <a:sym typeface="Calibri"/>
                </a:rPr>
                <a:t>VIEW ACTIVITY</a:t>
              </a:r>
            </a:p>
          </p:txBody>
        </p:sp>
      </p:grpSp>
      <p:sp>
        <p:nvSpPr>
          <p:cNvPr id="32" name="Rectangle 31">
            <a:extLst>
              <a:ext uri="{FF2B5EF4-FFF2-40B4-BE49-F238E27FC236}">
                <a16:creationId xmlns:a16="http://schemas.microsoft.com/office/drawing/2014/main" id="{C0E8D520-8FC3-1543-AD2D-9201B53F2EAE}"/>
              </a:ext>
            </a:extLst>
          </p:cNvPr>
          <p:cNvSpPr/>
          <p:nvPr userDrawn="1"/>
        </p:nvSpPr>
        <p:spPr>
          <a:xfrm>
            <a:off x="533644" y="6288671"/>
            <a:ext cx="180294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1380251050"/>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1" pos="2880">
          <p15:clr>
            <a:srgbClr val="FFFFFF"/>
          </p15:clr>
        </p15:guide>
        <p15:guide id="12" pos="4150">
          <p15:clr>
            <a:srgbClr val="FFFFFF"/>
          </p15:clr>
        </p15:guide>
        <p15:guide id="13" pos="1565">
          <p15:clr>
            <a:srgbClr val="FFFFFF"/>
          </p15:clr>
        </p15:guide>
        <p15:guide id="14" orient="horz" pos="686" userDrawn="1">
          <p15:clr>
            <a:srgbClr val="FFFFFF"/>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tudent/activity sheets 1">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userDrawn="1"/>
        </p:nvSpPr>
        <p:spPr>
          <a:xfrm>
            <a:off x="-1836000" y="-1460902"/>
            <a:ext cx="6488014" cy="6488014"/>
          </a:xfrm>
          <a:prstGeom prst="ellipse">
            <a:avLst/>
          </a:prstGeom>
          <a:solidFill>
            <a:schemeClr val="accent1">
              <a:alpha val="19773"/>
            </a:scheme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1000702"/>
            <a:ext cx="5296060" cy="943359"/>
          </a:xfrm>
        </p:spPr>
        <p:txBody>
          <a:bodyPr/>
          <a:lstStyle>
            <a:lvl1pPr marL="0" indent="0">
              <a:buFontTx/>
              <a:buNone/>
              <a:defRPr sz="3400" b="1" i="0">
                <a:solidFill>
                  <a:schemeClr val="bg1"/>
                </a:solidFill>
                <a:latin typeface="Century Gothic" panose="020B0502020202020204" pitchFamily="34" charset="0"/>
              </a:defRPr>
            </a:lvl1pPr>
          </a:lstStyle>
          <a:p>
            <a:pPr lvl="0"/>
            <a:r>
              <a:rPr lang="en-US" dirty="0"/>
              <a:t>Student/activity</a:t>
            </a:r>
          </a:p>
        </p:txBody>
      </p:sp>
      <p:sp>
        <p:nvSpPr>
          <p:cNvPr id="3" name="Rectangle 2">
            <a:extLst>
              <a:ext uri="{FF2B5EF4-FFF2-40B4-BE49-F238E27FC236}">
                <a16:creationId xmlns:a16="http://schemas.microsoft.com/office/drawing/2014/main" id="{12CB7DDE-D470-2E4A-B1D5-7BDEF625B5A6}"/>
              </a:ext>
            </a:extLst>
          </p:cNvPr>
          <p:cNvSpPr>
            <a:spLocks noChangeAspect="1"/>
          </p:cNvSpPr>
          <p:nvPr userDrawn="1"/>
        </p:nvSpPr>
        <p:spPr>
          <a:xfrm>
            <a:off x="395289" y="1944061"/>
            <a:ext cx="3066870" cy="4337431"/>
          </a:xfrm>
          <a:prstGeom prst="rect">
            <a:avLst/>
          </a:prstGeom>
          <a:solidFill>
            <a:schemeClr val="tx1"/>
          </a:solidFill>
          <a:ln w="12700" cap="flat">
            <a:noFill/>
            <a:miter lim="400000"/>
          </a:ln>
          <a:effectLst>
            <a:outerShdw blurRad="254000" dir="8460000" sx="105000" sy="105000" algn="ctr" rotWithShape="0">
              <a:srgbClr val="000000">
                <a:alpha val="0"/>
              </a:srgbClr>
            </a:outerShdw>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13" name="Rectangle 12">
            <a:extLst>
              <a:ext uri="{FF2B5EF4-FFF2-40B4-BE49-F238E27FC236}">
                <a16:creationId xmlns:a16="http://schemas.microsoft.com/office/drawing/2014/main" id="{A591C7E4-D24F-514A-9665-01326A129817}"/>
              </a:ext>
            </a:extLst>
          </p:cNvPr>
          <p:cNvSpPr>
            <a:spLocks noChangeAspect="1"/>
          </p:cNvSpPr>
          <p:nvPr userDrawn="1"/>
        </p:nvSpPr>
        <p:spPr>
          <a:xfrm>
            <a:off x="3971969" y="1952153"/>
            <a:ext cx="3066870" cy="4337431"/>
          </a:xfrm>
          <a:prstGeom prst="rect">
            <a:avLst/>
          </a:prstGeom>
          <a:solidFill>
            <a:schemeClr val="tx1"/>
          </a:solidFill>
          <a:ln w="12700" cap="flat">
            <a:noFill/>
            <a:miter lim="400000"/>
          </a:ln>
          <a:effectLst>
            <a:outerShdw blurRad="254000" dir="8460000" sx="105000" sy="105000" algn="ctr" rotWithShape="0">
              <a:srgbClr val="000000">
                <a:alpha val="0"/>
              </a:srgbClr>
            </a:outerShdw>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975797412"/>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Standard page 2">
    <p:spTree>
      <p:nvGrpSpPr>
        <p:cNvPr id="1" name=""/>
        <p:cNvGrpSpPr/>
        <p:nvPr/>
      </p:nvGrpSpPr>
      <p:grpSpPr>
        <a:xfrm>
          <a:off x="0" y="0"/>
          <a:ext cx="0" cy="0"/>
          <a:chOff x="0" y="0"/>
          <a:chExt cx="0" cy="0"/>
        </a:xfrm>
      </p:grpSpPr>
      <p:sp>
        <p:nvSpPr>
          <p:cNvPr id="7" name="Shape 210">
            <a:extLst>
              <a:ext uri="{FF2B5EF4-FFF2-40B4-BE49-F238E27FC236}">
                <a16:creationId xmlns:a16="http://schemas.microsoft.com/office/drawing/2014/main" id="{3DADD7AA-5163-B64F-8069-915E52548D8B}"/>
              </a:ext>
            </a:extLst>
          </p:cNvPr>
          <p:cNvSpPr/>
          <p:nvPr userDrawn="1"/>
        </p:nvSpPr>
        <p:spPr>
          <a:xfrm>
            <a:off x="-2462890" y="-2587279"/>
            <a:ext cx="8459929" cy="8459927"/>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chemeClr val="accent2"/>
          </a:solidFill>
          <a:ln w="12700" cap="flat">
            <a:noFill/>
            <a:miter lim="400000"/>
          </a:ln>
          <a:effectLst/>
        </p:spPr>
        <p:txBody>
          <a:bodyPr wrap="square" lIns="25400" tIns="25400" rIns="25400" bIns="25400" numCol="1" anchor="ctr">
            <a:noAutofit/>
          </a:bodyPr>
          <a:lstStyle/>
          <a:p>
            <a:pPr algn="ctr" defTabSz="292100">
              <a:defRPr sz="2200">
                <a:solidFill>
                  <a:srgbClr val="FFFFFF"/>
                </a:solidFill>
                <a:latin typeface="Helvetica Neue Medium"/>
                <a:ea typeface="Helvetica Neue Medium"/>
                <a:cs typeface="Helvetica Neue Medium"/>
                <a:sym typeface="Helvetica Neue Medium"/>
              </a:defRPr>
            </a:pPr>
            <a:endParaRPr sz="110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69436" y="358902"/>
            <a:ext cx="383819" cy="383819"/>
          </a:xfrm>
          <a:prstGeom prst="rect">
            <a:avLst/>
          </a:prstGeom>
        </p:spPr>
      </p:pic>
      <p:sp>
        <p:nvSpPr>
          <p:cNvPr id="11" name="Text Placeholder 16">
            <a:extLst>
              <a:ext uri="{FF2B5EF4-FFF2-40B4-BE49-F238E27FC236}">
                <a16:creationId xmlns:a16="http://schemas.microsoft.com/office/drawing/2014/main" id="{21FECE8D-0AC1-F842-96D6-5247CA0175BB}"/>
              </a:ext>
            </a:extLst>
          </p:cNvPr>
          <p:cNvSpPr>
            <a:spLocks noGrp="1"/>
          </p:cNvSpPr>
          <p:nvPr>
            <p:ph type="body" sz="quarter" idx="10" hasCustomPrompt="1"/>
          </p:nvPr>
        </p:nvSpPr>
        <p:spPr>
          <a:xfrm>
            <a:off x="364153" y="992611"/>
            <a:ext cx="5296060" cy="650074"/>
          </a:xfrm>
        </p:spPr>
        <p:txBody>
          <a:bodyPr/>
          <a:lstStyle>
            <a:lvl1pPr marL="0" indent="0">
              <a:buFontTx/>
              <a:buNone/>
              <a:defRPr sz="3400" b="1" i="0">
                <a:solidFill>
                  <a:schemeClr val="bg1"/>
                </a:solidFill>
                <a:latin typeface="Century Gothic" panose="020B0502020202020204" pitchFamily="34" charset="0"/>
              </a:defRPr>
            </a:lvl1pPr>
          </a:lstStyle>
          <a:p>
            <a:pPr lvl="0"/>
            <a:r>
              <a:rPr lang="en-US" dirty="0"/>
              <a:t>Insert title</a:t>
            </a:r>
          </a:p>
        </p:txBody>
      </p:sp>
      <p:sp>
        <p:nvSpPr>
          <p:cNvPr id="12" name="Text Placeholder 16">
            <a:extLst>
              <a:ext uri="{FF2B5EF4-FFF2-40B4-BE49-F238E27FC236}">
                <a16:creationId xmlns:a16="http://schemas.microsoft.com/office/drawing/2014/main" id="{27FCF3A7-5046-D948-882C-53D96DD40AED}"/>
              </a:ext>
            </a:extLst>
          </p:cNvPr>
          <p:cNvSpPr>
            <a:spLocks noGrp="1"/>
          </p:cNvSpPr>
          <p:nvPr>
            <p:ph type="body" sz="quarter" idx="11" hasCustomPrompt="1"/>
          </p:nvPr>
        </p:nvSpPr>
        <p:spPr>
          <a:xfrm>
            <a:off x="364153" y="2421934"/>
            <a:ext cx="5296060" cy="650074"/>
          </a:xfrm>
        </p:spPr>
        <p:txBody>
          <a:bodyPr/>
          <a:lstStyle>
            <a:lvl1pPr marL="0" indent="0">
              <a:buFontTx/>
              <a:buNone/>
              <a:defRPr sz="2400" b="1" i="0">
                <a:solidFill>
                  <a:schemeClr val="tx1"/>
                </a:solidFill>
                <a:latin typeface="Century Gothic" panose="020B0502020202020204" pitchFamily="34" charset="0"/>
              </a:defRPr>
            </a:lvl1pPr>
          </a:lstStyle>
          <a:p>
            <a:pPr lvl="0"/>
            <a:r>
              <a:rPr lang="en-US" dirty="0"/>
              <a:t>Insert</a:t>
            </a:r>
          </a:p>
        </p:txBody>
      </p:sp>
    </p:spTree>
    <p:extLst>
      <p:ext uri="{BB962C8B-B14F-4D97-AF65-F5344CB8AC3E}">
        <p14:creationId xmlns:p14="http://schemas.microsoft.com/office/powerpoint/2010/main" val="2552533529"/>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redit page 1">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userDrawn="1"/>
        </p:nvSpPr>
        <p:spPr>
          <a:xfrm>
            <a:off x="-1836000" y="-1473841"/>
            <a:ext cx="6488014" cy="6488014"/>
          </a:xfrm>
          <a:prstGeom prst="ellipse">
            <a:avLst/>
          </a:prstGeom>
          <a:solidFill>
            <a:schemeClr val="accent1">
              <a:alpha val="19773"/>
            </a:scheme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sp>
        <p:nvSpPr>
          <p:cNvPr id="11" name="TextBox 10">
            <a:extLst>
              <a:ext uri="{FF2B5EF4-FFF2-40B4-BE49-F238E27FC236}">
                <a16:creationId xmlns:a16="http://schemas.microsoft.com/office/drawing/2014/main" id="{FC0BE9DA-46D1-6F40-A5AF-8DDB397B75FC}"/>
              </a:ext>
            </a:extLst>
          </p:cNvPr>
          <p:cNvSpPr txBox="1"/>
          <p:nvPr userDrawn="1"/>
        </p:nvSpPr>
        <p:spPr>
          <a:xfrm>
            <a:off x="363538" y="1172036"/>
            <a:ext cx="5114911"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dirty="0">
                <a:ln>
                  <a:noFill/>
                </a:ln>
                <a:solidFill>
                  <a:srgbClr val="25233F"/>
                </a:solidFill>
                <a:effectLst/>
                <a:uFillTx/>
                <a:latin typeface="Century Gothic" panose="020B0502020202020204" pitchFamily="34" charset="0"/>
                <a:ea typeface="+mj-ea"/>
                <a:cs typeface="+mj-cs"/>
                <a:sym typeface="Calibri"/>
              </a:rPr>
              <a:t>Image credits</a:t>
            </a:r>
          </a:p>
        </p:txBody>
      </p:sp>
      <p:sp>
        <p:nvSpPr>
          <p:cNvPr id="12" name="TextBox 11">
            <a:extLst>
              <a:ext uri="{FF2B5EF4-FFF2-40B4-BE49-F238E27FC236}">
                <a16:creationId xmlns:a16="http://schemas.microsoft.com/office/drawing/2014/main" id="{2423B2E7-9F84-BD4D-BC02-8D01B255175F}"/>
              </a:ext>
            </a:extLst>
          </p:cNvPr>
          <p:cNvSpPr txBox="1"/>
          <p:nvPr userDrawn="1"/>
        </p:nvSpPr>
        <p:spPr>
          <a:xfrm>
            <a:off x="363538" y="6407479"/>
            <a:ext cx="7623622"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400" b="1" i="0" u="none" strike="noStrike" cap="none" spc="0" normalizeH="0" baseline="0" dirty="0">
                <a:ln>
                  <a:noFill/>
                </a:ln>
                <a:solidFill>
                  <a:schemeClr val="bg1"/>
                </a:solidFill>
                <a:effectLst/>
                <a:uFillTx/>
                <a:latin typeface="+mj-lt"/>
                <a:ea typeface="+mj-ea"/>
                <a:cs typeface="+mj-cs"/>
                <a:sym typeface="Calibri"/>
              </a:rPr>
              <a:t>All other images are courtesy of Encounter Edu</a:t>
            </a:r>
          </a:p>
        </p:txBody>
      </p:sp>
    </p:spTree>
    <p:extLst>
      <p:ext uri="{BB962C8B-B14F-4D97-AF65-F5344CB8AC3E}">
        <p14:creationId xmlns:p14="http://schemas.microsoft.com/office/powerpoint/2010/main" val="148997622"/>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799">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1" name="Shape 21"/>
          <p:cNvSpPr>
            <a:spLocks noGrp="1"/>
          </p:cNvSpPr>
          <p:nvPr>
            <p:ph type="sldNum" sz="quarter" idx="2"/>
          </p:nvPr>
        </p:nvSpPr>
        <p:spPr>
          <a:xfrm>
            <a:off x="8522727" y="6484422"/>
            <a:ext cx="182099" cy="184666"/>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791481209"/>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799">
          <p15:clr>
            <a:srgbClr val="FFFFFF"/>
          </p15:clr>
        </p15:guide>
        <p15:guide id="11" pos="2880">
          <p15:clr>
            <a:srgbClr val="FFFFFF"/>
          </p15:clr>
        </p15:guide>
        <p15:guide id="12" pos="1565">
          <p15:clr>
            <a:srgbClr val="FFFFFF"/>
          </p15:clr>
        </p15:guide>
        <p15:guide id="13" pos="4195">
          <p15:clr>
            <a:srgbClr val="FFFFFF"/>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peech bubble">
    <p:spTree>
      <p:nvGrpSpPr>
        <p:cNvPr id="1" name=""/>
        <p:cNvGrpSpPr/>
        <p:nvPr/>
      </p:nvGrpSpPr>
      <p:grpSpPr>
        <a:xfrm>
          <a:off x="0" y="0"/>
          <a:ext cx="0" cy="0"/>
          <a:chOff x="0" y="0"/>
          <a:chExt cx="0" cy="0"/>
        </a:xfrm>
      </p:grpSpPr>
      <p:sp>
        <p:nvSpPr>
          <p:cNvPr id="21" name="Shape 21"/>
          <p:cNvSpPr>
            <a:spLocks noGrp="1"/>
          </p:cNvSpPr>
          <p:nvPr>
            <p:ph type="sldNum" sz="quarter" idx="2"/>
          </p:nvPr>
        </p:nvSpPr>
        <p:spPr>
          <a:xfrm>
            <a:off x="8522727" y="6484422"/>
            <a:ext cx="182099" cy="184666"/>
          </a:xfrm>
          <a:prstGeom prst="rect">
            <a:avLst/>
          </a:prstGeom>
        </p:spPr>
        <p:txBody>
          <a:bodyPr/>
          <a:lstStyle/>
          <a:p>
            <a:fld id="{86CB4B4D-7CA3-9044-876B-883B54F8677D}" type="slidenum">
              <a:t>‹#›</a:t>
            </a:fld>
            <a:endParaRPr/>
          </a:p>
        </p:txBody>
      </p:sp>
      <p:sp>
        <p:nvSpPr>
          <p:cNvPr id="8" name="Shape 210">
            <a:extLst>
              <a:ext uri="{FF2B5EF4-FFF2-40B4-BE49-F238E27FC236}">
                <a16:creationId xmlns:a16="http://schemas.microsoft.com/office/drawing/2014/main" id="{B7C66D5F-8250-4641-A405-C4E53849B313}"/>
              </a:ext>
            </a:extLst>
          </p:cNvPr>
          <p:cNvSpPr/>
          <p:nvPr userDrawn="1"/>
        </p:nvSpPr>
        <p:spPr>
          <a:xfrm>
            <a:off x="924280" y="2139397"/>
            <a:ext cx="2545835" cy="2545958"/>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chemeClr val="accent2"/>
          </a:solidFill>
          <a:ln w="12700" cap="flat">
            <a:noFill/>
            <a:miter lim="400000"/>
          </a:ln>
          <a:effectLst/>
        </p:spPr>
        <p:txBody>
          <a:bodyPr wrap="square" lIns="25400" tIns="25400" rIns="25400" bIns="25400" numCol="1" anchor="ctr">
            <a:noAutofit/>
          </a:bodyPr>
          <a:lstStyle/>
          <a:p>
            <a:pPr algn="ctr" defTabSz="292100">
              <a:defRPr sz="2200">
                <a:solidFill>
                  <a:srgbClr val="FFFFFF"/>
                </a:solidFill>
                <a:latin typeface="Helvetica Neue Medium"/>
                <a:ea typeface="Helvetica Neue Medium"/>
                <a:cs typeface="Helvetica Neue Medium"/>
                <a:sym typeface="Helvetica Neue Medium"/>
              </a:defRPr>
            </a:pPr>
            <a:endParaRPr sz="1100"/>
          </a:p>
        </p:txBody>
      </p:sp>
      <p:sp>
        <p:nvSpPr>
          <p:cNvPr id="6" name="TextBox 5">
            <a:extLst>
              <a:ext uri="{FF2B5EF4-FFF2-40B4-BE49-F238E27FC236}">
                <a16:creationId xmlns:a16="http://schemas.microsoft.com/office/drawing/2014/main" id="{3069CA30-9EB4-1F4C-B41C-2236F19BEAC1}"/>
              </a:ext>
            </a:extLst>
          </p:cNvPr>
          <p:cNvSpPr txBox="1"/>
          <p:nvPr userDrawn="1"/>
        </p:nvSpPr>
        <p:spPr>
          <a:xfrm>
            <a:off x="4035451" y="3089211"/>
            <a:ext cx="4487276"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dirty="0">
                <a:ln>
                  <a:noFill/>
                </a:ln>
                <a:solidFill>
                  <a:schemeClr val="accent4"/>
                </a:solidFill>
                <a:effectLst/>
                <a:uFillTx/>
                <a:latin typeface="Century Gothic" panose="020B0502020202020204" pitchFamily="34" charset="0"/>
                <a:ea typeface="+mj-ea"/>
                <a:cs typeface="+mj-cs"/>
                <a:sym typeface="Calibri"/>
              </a:rPr>
              <a:t>Click through to master slide, to copy and paste element.</a:t>
            </a:r>
          </a:p>
        </p:txBody>
      </p:sp>
    </p:spTree>
    <p:extLst>
      <p:ext uri="{BB962C8B-B14F-4D97-AF65-F5344CB8AC3E}">
        <p14:creationId xmlns:p14="http://schemas.microsoft.com/office/powerpoint/2010/main" val="3755384202"/>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799">
          <p15:clr>
            <a:srgbClr val="FFFFFF"/>
          </p15:clr>
        </p15:guide>
        <p15:guide id="11" pos="2880">
          <p15:clr>
            <a:srgbClr val="FFFFFF"/>
          </p15:clr>
        </p15:guide>
        <p15:guide id="12" pos="1565">
          <p15:clr>
            <a:srgbClr val="FFFFFF"/>
          </p15:clr>
        </p15:guide>
        <p15:guide id="13" pos="4195">
          <p15:clr>
            <a:srgbClr val="FFFFFF"/>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aster slide">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69436" y="358902"/>
            <a:ext cx="383819" cy="383819"/>
          </a:xfrm>
          <a:prstGeom prst="rect">
            <a:avLst/>
          </a:prstGeom>
        </p:spPr>
      </p:pic>
      <p:pic>
        <p:nvPicPr>
          <p:cNvPr id="8" name="Picture 7">
            <a:extLst>
              <a:ext uri="{FF2B5EF4-FFF2-40B4-BE49-F238E27FC236}">
                <a16:creationId xmlns:a16="http://schemas.microsoft.com/office/drawing/2014/main" id="{F5E5E74D-9B54-F24F-BDC0-FE0E87D3637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95288" y="1083601"/>
            <a:ext cx="1370147" cy="1027611"/>
          </a:xfrm>
          <a:prstGeom prst="rect">
            <a:avLst/>
          </a:prstGeom>
          <a:effectLst>
            <a:outerShdw blurRad="127000" dist="50800" dir="5400000" sx="105000" sy="105000" algn="ctr" rotWithShape="0">
              <a:srgbClr val="000000">
                <a:alpha val="3000"/>
              </a:srgbClr>
            </a:outerShdw>
          </a:effectLst>
        </p:spPr>
      </p:pic>
      <p:pic>
        <p:nvPicPr>
          <p:cNvPr id="9" name="Picture 8">
            <a:extLst>
              <a:ext uri="{FF2B5EF4-FFF2-40B4-BE49-F238E27FC236}">
                <a16:creationId xmlns:a16="http://schemas.microsoft.com/office/drawing/2014/main" id="{588AADD9-4D5F-CB42-AB44-CD66A31D2C86}"/>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979341" y="1111724"/>
            <a:ext cx="1370147" cy="1027611"/>
          </a:xfrm>
          <a:prstGeom prst="rect">
            <a:avLst/>
          </a:prstGeom>
          <a:effectLst>
            <a:outerShdw blurRad="127000" dist="50800" dir="5400000" sx="105000" sy="105000" algn="ctr" rotWithShape="0">
              <a:srgbClr val="000000">
                <a:alpha val="3000"/>
              </a:srgbClr>
            </a:outerShdw>
          </a:effectLst>
        </p:spPr>
      </p:pic>
      <p:pic>
        <p:nvPicPr>
          <p:cNvPr id="10" name="Picture 9">
            <a:extLst>
              <a:ext uri="{FF2B5EF4-FFF2-40B4-BE49-F238E27FC236}">
                <a16:creationId xmlns:a16="http://schemas.microsoft.com/office/drawing/2014/main" id="{3680D870-6A34-4242-9CD8-CD791B630DED}"/>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3563394" y="1083601"/>
            <a:ext cx="1370147" cy="1027611"/>
          </a:xfrm>
          <a:prstGeom prst="rect">
            <a:avLst/>
          </a:prstGeom>
          <a:effectLst>
            <a:outerShdw blurRad="127000" dist="50800" dir="5400000" sx="105000" sy="105000" algn="ctr" rotWithShape="0">
              <a:srgbClr val="000000">
                <a:alpha val="3000"/>
              </a:srgbClr>
            </a:outerShdw>
          </a:effectLst>
        </p:spPr>
      </p:pic>
      <p:pic>
        <p:nvPicPr>
          <p:cNvPr id="11" name="Picture 10">
            <a:extLst>
              <a:ext uri="{FF2B5EF4-FFF2-40B4-BE49-F238E27FC236}">
                <a16:creationId xmlns:a16="http://schemas.microsoft.com/office/drawing/2014/main" id="{E4ACAD37-691F-CB45-AB51-5B3D69012C32}"/>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5147447" y="1111724"/>
            <a:ext cx="1370147" cy="1027611"/>
          </a:xfrm>
          <a:prstGeom prst="rect">
            <a:avLst/>
          </a:prstGeom>
          <a:effectLst>
            <a:outerShdw blurRad="127000" dist="50800" dir="5400000" sx="105000" sy="105000" algn="ctr" rotWithShape="0">
              <a:srgbClr val="000000">
                <a:alpha val="3000"/>
              </a:srgbClr>
            </a:outerShdw>
          </a:effectLst>
        </p:spPr>
      </p:pic>
      <p:pic>
        <p:nvPicPr>
          <p:cNvPr id="12" name="Picture 11">
            <a:extLst>
              <a:ext uri="{FF2B5EF4-FFF2-40B4-BE49-F238E27FC236}">
                <a16:creationId xmlns:a16="http://schemas.microsoft.com/office/drawing/2014/main" id="{E764F4E6-F3FF-054E-8E7C-FCDF6E8CF2C7}"/>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731500" y="1111724"/>
            <a:ext cx="1370147" cy="1027611"/>
          </a:xfrm>
          <a:prstGeom prst="rect">
            <a:avLst/>
          </a:prstGeom>
          <a:effectLst>
            <a:outerShdw blurRad="127000" dist="50800" dir="5400000" sx="105000" sy="105000" algn="ctr" rotWithShape="0">
              <a:srgbClr val="000000">
                <a:alpha val="3000"/>
              </a:srgbClr>
            </a:outerShdw>
          </a:effectLst>
        </p:spPr>
      </p:pic>
      <p:pic>
        <p:nvPicPr>
          <p:cNvPr id="13" name="Picture 12">
            <a:extLst>
              <a:ext uri="{FF2B5EF4-FFF2-40B4-BE49-F238E27FC236}">
                <a16:creationId xmlns:a16="http://schemas.microsoft.com/office/drawing/2014/main" id="{B49C0A1E-EA38-2A40-966B-AE1AB6EF8278}"/>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95288" y="2522507"/>
            <a:ext cx="1370147" cy="1027611"/>
          </a:xfrm>
          <a:prstGeom prst="rect">
            <a:avLst/>
          </a:prstGeom>
          <a:effectLst>
            <a:outerShdw blurRad="127000" dist="50800" dir="5400000" sx="105000" sy="105000" algn="ctr" rotWithShape="0">
              <a:srgbClr val="000000">
                <a:alpha val="3000"/>
              </a:srgbClr>
            </a:outerShdw>
          </a:effectLst>
        </p:spPr>
      </p:pic>
      <p:pic>
        <p:nvPicPr>
          <p:cNvPr id="14" name="Picture 13">
            <a:extLst>
              <a:ext uri="{FF2B5EF4-FFF2-40B4-BE49-F238E27FC236}">
                <a16:creationId xmlns:a16="http://schemas.microsoft.com/office/drawing/2014/main" id="{375DBBE6-B942-764A-BEE1-23645974183A}"/>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1979340" y="2522507"/>
            <a:ext cx="1370147" cy="1027611"/>
          </a:xfrm>
          <a:prstGeom prst="rect">
            <a:avLst/>
          </a:prstGeom>
          <a:effectLst>
            <a:outerShdw blurRad="127000" dist="50800" dir="5400000" sx="105000" sy="105000" algn="ctr" rotWithShape="0">
              <a:srgbClr val="000000">
                <a:alpha val="3000"/>
              </a:srgbClr>
            </a:outerShdw>
          </a:effectLst>
        </p:spPr>
      </p:pic>
      <p:pic>
        <p:nvPicPr>
          <p:cNvPr id="15" name="Picture 14">
            <a:extLst>
              <a:ext uri="{FF2B5EF4-FFF2-40B4-BE49-F238E27FC236}">
                <a16:creationId xmlns:a16="http://schemas.microsoft.com/office/drawing/2014/main" id="{81265C50-A7C2-A545-A647-234D93229E03}"/>
              </a:ext>
            </a:extLst>
          </p:cNvPr>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3563394" y="2522506"/>
            <a:ext cx="1370147" cy="1027611"/>
          </a:xfrm>
          <a:prstGeom prst="rect">
            <a:avLst/>
          </a:prstGeom>
          <a:effectLst>
            <a:outerShdw blurRad="127000" dist="50800" dir="5400000" sx="105000" sy="105000" algn="ctr" rotWithShape="0">
              <a:srgbClr val="000000">
                <a:alpha val="3000"/>
              </a:srgbClr>
            </a:outerShdw>
          </a:effectLst>
        </p:spPr>
      </p:pic>
      <p:pic>
        <p:nvPicPr>
          <p:cNvPr id="16" name="Picture 15">
            <a:extLst>
              <a:ext uri="{FF2B5EF4-FFF2-40B4-BE49-F238E27FC236}">
                <a16:creationId xmlns:a16="http://schemas.microsoft.com/office/drawing/2014/main" id="{173B116A-80A6-DA44-8193-0CE064FA3FD4}"/>
              </a:ext>
            </a:extLst>
          </p:cNvPr>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5147447" y="2522505"/>
            <a:ext cx="1370147" cy="1027611"/>
          </a:xfrm>
          <a:prstGeom prst="rect">
            <a:avLst/>
          </a:prstGeom>
          <a:effectLst>
            <a:outerShdw blurRad="127000" dist="50800" dir="5400000" sx="105000" sy="105000" algn="ctr" rotWithShape="0">
              <a:srgbClr val="000000">
                <a:alpha val="3000"/>
              </a:srgbClr>
            </a:outerShdw>
          </a:effectLst>
        </p:spPr>
      </p:pic>
      <p:pic>
        <p:nvPicPr>
          <p:cNvPr id="17" name="Picture 16">
            <a:extLst>
              <a:ext uri="{FF2B5EF4-FFF2-40B4-BE49-F238E27FC236}">
                <a16:creationId xmlns:a16="http://schemas.microsoft.com/office/drawing/2014/main" id="{917348F9-CD58-3D4E-9308-204CAF4A6311}"/>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6731499" y="2522505"/>
            <a:ext cx="1370147" cy="1027611"/>
          </a:xfrm>
          <a:prstGeom prst="rect">
            <a:avLst/>
          </a:prstGeom>
          <a:effectLst>
            <a:outerShdw blurRad="127000" dist="50800" dir="5400000" sx="105000" sy="105000" algn="ctr" rotWithShape="0">
              <a:srgbClr val="000000">
                <a:alpha val="3000"/>
              </a:srgbClr>
            </a:outerShdw>
          </a:effectLst>
        </p:spPr>
      </p:pic>
      <p:pic>
        <p:nvPicPr>
          <p:cNvPr id="18" name="Picture 17">
            <a:extLst>
              <a:ext uri="{FF2B5EF4-FFF2-40B4-BE49-F238E27FC236}">
                <a16:creationId xmlns:a16="http://schemas.microsoft.com/office/drawing/2014/main" id="{015AA43A-3285-C74D-9522-6A9109621A3C}"/>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395288" y="3934052"/>
            <a:ext cx="1370147" cy="1027611"/>
          </a:xfrm>
          <a:prstGeom prst="rect">
            <a:avLst/>
          </a:prstGeom>
          <a:effectLst>
            <a:outerShdw blurRad="127000" dist="50800" dir="5400000" sx="105000" sy="105000" algn="ctr" rotWithShape="0">
              <a:srgbClr val="000000">
                <a:alpha val="3000"/>
              </a:srgbClr>
            </a:outerShdw>
          </a:effectLst>
        </p:spPr>
      </p:pic>
      <p:pic>
        <p:nvPicPr>
          <p:cNvPr id="19" name="Picture 18">
            <a:extLst>
              <a:ext uri="{FF2B5EF4-FFF2-40B4-BE49-F238E27FC236}">
                <a16:creationId xmlns:a16="http://schemas.microsoft.com/office/drawing/2014/main" id="{922C63F5-0DB1-9B43-9AEA-AD937802B5B0}"/>
              </a:ext>
            </a:extLst>
          </p:cNvPr>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1982652" y="3933287"/>
            <a:ext cx="1370147" cy="1027611"/>
          </a:xfrm>
          <a:prstGeom prst="rect">
            <a:avLst/>
          </a:prstGeom>
          <a:effectLst>
            <a:outerShdw blurRad="127000" dist="50800" dir="5400000" sx="105000" sy="105000" algn="ctr" rotWithShape="0">
              <a:srgbClr val="000000">
                <a:alpha val="3000"/>
              </a:srgbClr>
            </a:outerShdw>
          </a:effectLst>
        </p:spPr>
      </p:pic>
      <p:pic>
        <p:nvPicPr>
          <p:cNvPr id="21" name="Picture 20">
            <a:extLst>
              <a:ext uri="{FF2B5EF4-FFF2-40B4-BE49-F238E27FC236}">
                <a16:creationId xmlns:a16="http://schemas.microsoft.com/office/drawing/2014/main" id="{DECA83D2-F03C-C242-852B-DBB809C8980B}"/>
              </a:ext>
            </a:extLst>
          </p:cNvPr>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3560083" y="3933286"/>
            <a:ext cx="1370147" cy="1027611"/>
          </a:xfrm>
          <a:prstGeom prst="rect">
            <a:avLst/>
          </a:prstGeom>
          <a:effectLst>
            <a:outerShdw blurRad="127000" dist="50800" dir="5400000" sx="105000" sy="105000" algn="ctr" rotWithShape="0">
              <a:srgbClr val="000000">
                <a:alpha val="3000"/>
              </a:srgbClr>
            </a:outerShdw>
          </a:effectLst>
        </p:spPr>
      </p:pic>
      <p:pic>
        <p:nvPicPr>
          <p:cNvPr id="22" name="Picture 21">
            <a:extLst>
              <a:ext uri="{FF2B5EF4-FFF2-40B4-BE49-F238E27FC236}">
                <a16:creationId xmlns:a16="http://schemas.microsoft.com/office/drawing/2014/main" id="{4DA371E9-FC67-7D43-B103-E8C29063A66E}"/>
              </a:ext>
            </a:extLst>
          </p:cNvPr>
          <p:cNvPicPr>
            <a:picLocks noChangeAspect="1"/>
          </p:cNvPicPr>
          <p:nvPr userDrawn="1"/>
        </p:nvPicPr>
        <p:blipFill>
          <a:blip r:embed="rId17" cstate="screen">
            <a:extLst>
              <a:ext uri="{28A0092B-C50C-407E-A947-70E740481C1C}">
                <a14:useLocalDpi xmlns:a14="http://schemas.microsoft.com/office/drawing/2010/main"/>
              </a:ext>
            </a:extLst>
          </a:blip>
          <a:stretch>
            <a:fillRect/>
          </a:stretch>
        </p:blipFill>
        <p:spPr>
          <a:xfrm>
            <a:off x="5157380" y="3933286"/>
            <a:ext cx="1370147" cy="1027611"/>
          </a:xfrm>
          <a:prstGeom prst="rect">
            <a:avLst/>
          </a:prstGeom>
          <a:effectLst>
            <a:outerShdw blurRad="127000" dist="50800" dir="5400000" sx="105000" sy="105000" algn="ctr" rotWithShape="0">
              <a:srgbClr val="000000">
                <a:alpha val="3000"/>
              </a:srgbClr>
            </a:outerShdw>
          </a:effectLst>
        </p:spPr>
      </p:pic>
      <p:pic>
        <p:nvPicPr>
          <p:cNvPr id="23" name="Picture 22">
            <a:extLst>
              <a:ext uri="{FF2B5EF4-FFF2-40B4-BE49-F238E27FC236}">
                <a16:creationId xmlns:a16="http://schemas.microsoft.com/office/drawing/2014/main" id="{9B723428-4AE7-EB4A-AFF9-7D26C91FD4A1}"/>
              </a:ext>
            </a:extLst>
          </p:cNvPr>
          <p:cNvPicPr>
            <a:picLocks noChangeAspect="1"/>
          </p:cNvPicPr>
          <p:nvPr userDrawn="1"/>
        </p:nvPicPr>
        <p:blipFill>
          <a:blip r:embed="rId18" cstate="screen">
            <a:extLst>
              <a:ext uri="{28A0092B-C50C-407E-A947-70E740481C1C}">
                <a14:useLocalDpi xmlns:a14="http://schemas.microsoft.com/office/drawing/2010/main"/>
              </a:ext>
            </a:extLst>
          </a:blip>
          <a:stretch>
            <a:fillRect/>
          </a:stretch>
        </p:blipFill>
        <p:spPr>
          <a:xfrm>
            <a:off x="6754677" y="3933286"/>
            <a:ext cx="1370147" cy="1027611"/>
          </a:xfrm>
          <a:prstGeom prst="rect">
            <a:avLst/>
          </a:prstGeom>
          <a:effectLst>
            <a:outerShdw blurRad="127000" dist="50800" dir="5400000" sx="105000" sy="105000" algn="ctr" rotWithShape="0">
              <a:srgbClr val="000000">
                <a:alpha val="3000"/>
              </a:srgbClr>
            </a:outerShdw>
          </a:effectLst>
        </p:spPr>
      </p:pic>
      <p:sp>
        <p:nvSpPr>
          <p:cNvPr id="25" name="Title 1">
            <a:extLst>
              <a:ext uri="{FF2B5EF4-FFF2-40B4-BE49-F238E27FC236}">
                <a16:creationId xmlns:a16="http://schemas.microsoft.com/office/drawing/2014/main" id="{32CBA17A-6831-EB4C-B831-1DD5377D299C}"/>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sp>
        <p:nvSpPr>
          <p:cNvPr id="2" name="TextBox 1">
            <a:extLst>
              <a:ext uri="{FF2B5EF4-FFF2-40B4-BE49-F238E27FC236}">
                <a16:creationId xmlns:a16="http://schemas.microsoft.com/office/drawing/2014/main" id="{AA62D2F5-7565-0C4C-B57F-625789053360}"/>
              </a:ext>
            </a:extLst>
          </p:cNvPr>
          <p:cNvSpPr txBox="1"/>
          <p:nvPr userDrawn="1"/>
        </p:nvSpPr>
        <p:spPr>
          <a:xfrm>
            <a:off x="395288" y="2153787"/>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Title page</a:t>
            </a:r>
          </a:p>
        </p:txBody>
      </p:sp>
      <p:sp>
        <p:nvSpPr>
          <p:cNvPr id="26" name="TextBox 25">
            <a:extLst>
              <a:ext uri="{FF2B5EF4-FFF2-40B4-BE49-F238E27FC236}">
                <a16:creationId xmlns:a16="http://schemas.microsoft.com/office/drawing/2014/main" id="{A56650AE-AD64-1A4C-AC2E-408CD14D0762}"/>
              </a:ext>
            </a:extLst>
          </p:cNvPr>
          <p:cNvSpPr txBox="1"/>
          <p:nvPr userDrawn="1"/>
        </p:nvSpPr>
        <p:spPr>
          <a:xfrm>
            <a:off x="1979339" y="2153787"/>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Learning outcomes 1</a:t>
            </a:r>
          </a:p>
        </p:txBody>
      </p:sp>
      <p:sp>
        <p:nvSpPr>
          <p:cNvPr id="27" name="TextBox 26">
            <a:extLst>
              <a:ext uri="{FF2B5EF4-FFF2-40B4-BE49-F238E27FC236}">
                <a16:creationId xmlns:a16="http://schemas.microsoft.com/office/drawing/2014/main" id="{7B6FD24C-EABA-7D46-99BB-7E6CDB65D7B1}"/>
              </a:ext>
            </a:extLst>
          </p:cNvPr>
          <p:cNvSpPr txBox="1"/>
          <p:nvPr userDrawn="1"/>
        </p:nvSpPr>
        <p:spPr>
          <a:xfrm>
            <a:off x="3535807" y="2153787"/>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Learning outcomes 2</a:t>
            </a:r>
          </a:p>
        </p:txBody>
      </p:sp>
      <p:sp>
        <p:nvSpPr>
          <p:cNvPr id="28" name="TextBox 27">
            <a:extLst>
              <a:ext uri="{FF2B5EF4-FFF2-40B4-BE49-F238E27FC236}">
                <a16:creationId xmlns:a16="http://schemas.microsoft.com/office/drawing/2014/main" id="{5F943E21-6E5A-C348-9741-0F34CA82B230}"/>
              </a:ext>
            </a:extLst>
          </p:cNvPr>
          <p:cNvSpPr txBox="1"/>
          <p:nvPr userDrawn="1"/>
        </p:nvSpPr>
        <p:spPr>
          <a:xfrm>
            <a:off x="5147446" y="2153787"/>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Learning objectives 1</a:t>
            </a:r>
          </a:p>
        </p:txBody>
      </p:sp>
      <p:sp>
        <p:nvSpPr>
          <p:cNvPr id="29" name="TextBox 28">
            <a:extLst>
              <a:ext uri="{FF2B5EF4-FFF2-40B4-BE49-F238E27FC236}">
                <a16:creationId xmlns:a16="http://schemas.microsoft.com/office/drawing/2014/main" id="{4346E5B1-8802-3D40-AAEE-7A42C76785CC}"/>
              </a:ext>
            </a:extLst>
          </p:cNvPr>
          <p:cNvSpPr txBox="1"/>
          <p:nvPr userDrawn="1"/>
        </p:nvSpPr>
        <p:spPr>
          <a:xfrm>
            <a:off x="6731498" y="2153787"/>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Lesson brief 1</a:t>
            </a:r>
          </a:p>
        </p:txBody>
      </p:sp>
      <p:sp>
        <p:nvSpPr>
          <p:cNvPr id="30" name="TextBox 29">
            <a:extLst>
              <a:ext uri="{FF2B5EF4-FFF2-40B4-BE49-F238E27FC236}">
                <a16:creationId xmlns:a16="http://schemas.microsoft.com/office/drawing/2014/main" id="{4C6F4FA6-B703-884E-AF90-73A4BE34B7CE}"/>
              </a:ext>
            </a:extLst>
          </p:cNvPr>
          <p:cNvSpPr txBox="1"/>
          <p:nvPr userDrawn="1"/>
        </p:nvSpPr>
        <p:spPr>
          <a:xfrm>
            <a:off x="395288" y="3590641"/>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Standard page 1 </a:t>
            </a:r>
          </a:p>
        </p:txBody>
      </p:sp>
      <p:sp>
        <p:nvSpPr>
          <p:cNvPr id="31" name="TextBox 30">
            <a:extLst>
              <a:ext uri="{FF2B5EF4-FFF2-40B4-BE49-F238E27FC236}">
                <a16:creationId xmlns:a16="http://schemas.microsoft.com/office/drawing/2014/main" id="{4BB842F8-1867-B648-BFE0-EB13EA2D1AED}"/>
              </a:ext>
            </a:extLst>
          </p:cNvPr>
          <p:cNvSpPr txBox="1"/>
          <p:nvPr userDrawn="1"/>
        </p:nvSpPr>
        <p:spPr>
          <a:xfrm>
            <a:off x="1979339" y="3590641"/>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Standard page 2</a:t>
            </a:r>
          </a:p>
        </p:txBody>
      </p:sp>
      <p:sp>
        <p:nvSpPr>
          <p:cNvPr id="32" name="TextBox 31">
            <a:extLst>
              <a:ext uri="{FF2B5EF4-FFF2-40B4-BE49-F238E27FC236}">
                <a16:creationId xmlns:a16="http://schemas.microsoft.com/office/drawing/2014/main" id="{4FB35A11-5A80-D040-9634-C54E188568E8}"/>
              </a:ext>
            </a:extLst>
          </p:cNvPr>
          <p:cNvSpPr txBox="1"/>
          <p:nvPr userDrawn="1"/>
        </p:nvSpPr>
        <p:spPr>
          <a:xfrm>
            <a:off x="3535807" y="3590641"/>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Standard page 3</a:t>
            </a:r>
          </a:p>
        </p:txBody>
      </p:sp>
      <p:sp>
        <p:nvSpPr>
          <p:cNvPr id="33" name="TextBox 32">
            <a:extLst>
              <a:ext uri="{FF2B5EF4-FFF2-40B4-BE49-F238E27FC236}">
                <a16:creationId xmlns:a16="http://schemas.microsoft.com/office/drawing/2014/main" id="{4B83495A-FC64-5348-B2CD-8F51E32C4F4B}"/>
              </a:ext>
            </a:extLst>
          </p:cNvPr>
          <p:cNvSpPr txBox="1"/>
          <p:nvPr userDrawn="1"/>
        </p:nvSpPr>
        <p:spPr>
          <a:xfrm>
            <a:off x="5147446" y="3590641"/>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Standard page 4</a:t>
            </a:r>
          </a:p>
        </p:txBody>
      </p:sp>
      <p:sp>
        <p:nvSpPr>
          <p:cNvPr id="34" name="TextBox 33">
            <a:extLst>
              <a:ext uri="{FF2B5EF4-FFF2-40B4-BE49-F238E27FC236}">
                <a16:creationId xmlns:a16="http://schemas.microsoft.com/office/drawing/2014/main" id="{76F7B569-63F7-0C4E-9481-5E1BD2FF34D0}"/>
              </a:ext>
            </a:extLst>
          </p:cNvPr>
          <p:cNvSpPr txBox="1"/>
          <p:nvPr userDrawn="1"/>
        </p:nvSpPr>
        <p:spPr>
          <a:xfrm>
            <a:off x="6731498" y="3590641"/>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Points page 1</a:t>
            </a:r>
          </a:p>
        </p:txBody>
      </p:sp>
      <p:sp>
        <p:nvSpPr>
          <p:cNvPr id="35" name="TextBox 34">
            <a:extLst>
              <a:ext uri="{FF2B5EF4-FFF2-40B4-BE49-F238E27FC236}">
                <a16:creationId xmlns:a16="http://schemas.microsoft.com/office/drawing/2014/main" id="{4F2EF091-5118-E948-BF51-2D2F702428D0}"/>
              </a:ext>
            </a:extLst>
          </p:cNvPr>
          <p:cNvSpPr txBox="1"/>
          <p:nvPr userDrawn="1"/>
        </p:nvSpPr>
        <p:spPr>
          <a:xfrm>
            <a:off x="358574" y="5006452"/>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Points page 2</a:t>
            </a:r>
          </a:p>
        </p:txBody>
      </p:sp>
      <p:sp>
        <p:nvSpPr>
          <p:cNvPr id="36" name="TextBox 35">
            <a:extLst>
              <a:ext uri="{FF2B5EF4-FFF2-40B4-BE49-F238E27FC236}">
                <a16:creationId xmlns:a16="http://schemas.microsoft.com/office/drawing/2014/main" id="{9AAFB0D7-A2DF-7D4C-BD3B-8F9BA9D477B3}"/>
              </a:ext>
            </a:extLst>
          </p:cNvPr>
          <p:cNvSpPr txBox="1"/>
          <p:nvPr userDrawn="1"/>
        </p:nvSpPr>
        <p:spPr>
          <a:xfrm>
            <a:off x="1942625" y="5006452"/>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Points page 3</a:t>
            </a:r>
          </a:p>
        </p:txBody>
      </p:sp>
      <p:sp>
        <p:nvSpPr>
          <p:cNvPr id="37" name="TextBox 36">
            <a:extLst>
              <a:ext uri="{FF2B5EF4-FFF2-40B4-BE49-F238E27FC236}">
                <a16:creationId xmlns:a16="http://schemas.microsoft.com/office/drawing/2014/main" id="{553E9F97-E47C-4447-B622-4AC61A8932C0}"/>
              </a:ext>
            </a:extLst>
          </p:cNvPr>
          <p:cNvSpPr txBox="1"/>
          <p:nvPr userDrawn="1"/>
        </p:nvSpPr>
        <p:spPr>
          <a:xfrm>
            <a:off x="3499093" y="5006452"/>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Encounter gallery link</a:t>
            </a:r>
          </a:p>
        </p:txBody>
      </p:sp>
      <p:sp>
        <p:nvSpPr>
          <p:cNvPr id="38" name="TextBox 37">
            <a:extLst>
              <a:ext uri="{FF2B5EF4-FFF2-40B4-BE49-F238E27FC236}">
                <a16:creationId xmlns:a16="http://schemas.microsoft.com/office/drawing/2014/main" id="{2C17771C-3BF1-F643-A32E-7CEA64CF2E07}"/>
              </a:ext>
            </a:extLst>
          </p:cNvPr>
          <p:cNvSpPr txBox="1"/>
          <p:nvPr userDrawn="1"/>
        </p:nvSpPr>
        <p:spPr>
          <a:xfrm>
            <a:off x="5110732" y="5006452"/>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Encounter video link</a:t>
            </a:r>
          </a:p>
        </p:txBody>
      </p:sp>
      <p:sp>
        <p:nvSpPr>
          <p:cNvPr id="39" name="TextBox 38">
            <a:extLst>
              <a:ext uri="{FF2B5EF4-FFF2-40B4-BE49-F238E27FC236}">
                <a16:creationId xmlns:a16="http://schemas.microsoft.com/office/drawing/2014/main" id="{82320F3E-194F-634E-A657-97C390C6D57B}"/>
              </a:ext>
            </a:extLst>
          </p:cNvPr>
          <p:cNvSpPr txBox="1"/>
          <p:nvPr userDrawn="1"/>
        </p:nvSpPr>
        <p:spPr>
          <a:xfrm>
            <a:off x="6694784" y="5006452"/>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Encounter activity link</a:t>
            </a:r>
          </a:p>
        </p:txBody>
      </p:sp>
      <p:pic>
        <p:nvPicPr>
          <p:cNvPr id="40" name="Picture 39">
            <a:extLst>
              <a:ext uri="{FF2B5EF4-FFF2-40B4-BE49-F238E27FC236}">
                <a16:creationId xmlns:a16="http://schemas.microsoft.com/office/drawing/2014/main" id="{4C762D49-AD12-3B4B-866C-9F7803A3DF4B}"/>
              </a:ext>
            </a:extLst>
          </p:cNvPr>
          <p:cNvPicPr>
            <a:picLocks noChangeAspect="1"/>
          </p:cNvPicPr>
          <p:nvPr userDrawn="1"/>
        </p:nvPicPr>
        <p:blipFill>
          <a:blip r:embed="rId19" cstate="screen">
            <a:extLst>
              <a:ext uri="{28A0092B-C50C-407E-A947-70E740481C1C}">
                <a14:useLocalDpi xmlns:a14="http://schemas.microsoft.com/office/drawing/2010/main"/>
              </a:ext>
            </a:extLst>
          </a:blip>
          <a:stretch>
            <a:fillRect/>
          </a:stretch>
        </p:blipFill>
        <p:spPr>
          <a:xfrm>
            <a:off x="395288" y="5369422"/>
            <a:ext cx="1376974" cy="1032731"/>
          </a:xfrm>
          <a:prstGeom prst="rect">
            <a:avLst/>
          </a:prstGeom>
          <a:effectLst>
            <a:outerShdw blurRad="127000" dist="50800" dir="5400000" sx="105000" sy="105000" algn="ctr" rotWithShape="0">
              <a:srgbClr val="000000">
                <a:alpha val="3000"/>
              </a:srgbClr>
            </a:outerShdw>
          </a:effectLst>
        </p:spPr>
      </p:pic>
      <p:pic>
        <p:nvPicPr>
          <p:cNvPr id="42" name="Picture 41">
            <a:extLst>
              <a:ext uri="{FF2B5EF4-FFF2-40B4-BE49-F238E27FC236}">
                <a16:creationId xmlns:a16="http://schemas.microsoft.com/office/drawing/2014/main" id="{9D9EFD7F-A1B5-6145-9F39-51DDA6EF7A01}"/>
              </a:ext>
            </a:extLst>
          </p:cNvPr>
          <p:cNvPicPr>
            <a:picLocks noChangeAspect="1"/>
          </p:cNvPicPr>
          <p:nvPr userDrawn="1"/>
        </p:nvPicPr>
        <p:blipFill>
          <a:blip r:embed="rId20" cstate="screen">
            <a:extLst>
              <a:ext uri="{28A0092B-C50C-407E-A947-70E740481C1C}">
                <a14:useLocalDpi xmlns:a14="http://schemas.microsoft.com/office/drawing/2010/main"/>
              </a:ext>
            </a:extLst>
          </a:blip>
          <a:stretch>
            <a:fillRect/>
          </a:stretch>
        </p:blipFill>
        <p:spPr>
          <a:xfrm>
            <a:off x="1979339" y="5369422"/>
            <a:ext cx="1376974" cy="1032731"/>
          </a:xfrm>
          <a:prstGeom prst="rect">
            <a:avLst/>
          </a:prstGeom>
          <a:effectLst>
            <a:outerShdw blurRad="127000" dist="50800" dir="5400000" sx="105000" sy="105000" algn="ctr" rotWithShape="0">
              <a:srgbClr val="000000">
                <a:alpha val="3000"/>
              </a:srgbClr>
            </a:outerShdw>
          </a:effectLst>
        </p:spPr>
      </p:pic>
      <p:sp>
        <p:nvSpPr>
          <p:cNvPr id="44" name="TextBox 43">
            <a:extLst>
              <a:ext uri="{FF2B5EF4-FFF2-40B4-BE49-F238E27FC236}">
                <a16:creationId xmlns:a16="http://schemas.microsoft.com/office/drawing/2014/main" id="{77EF068D-9417-C74F-B245-D4B584BA9552}"/>
              </a:ext>
            </a:extLst>
          </p:cNvPr>
          <p:cNvSpPr txBox="1"/>
          <p:nvPr userDrawn="1"/>
        </p:nvSpPr>
        <p:spPr>
          <a:xfrm>
            <a:off x="395288" y="6453646"/>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Student/activity sheets 1</a:t>
            </a:r>
          </a:p>
        </p:txBody>
      </p:sp>
      <p:sp>
        <p:nvSpPr>
          <p:cNvPr id="45" name="TextBox 44">
            <a:extLst>
              <a:ext uri="{FF2B5EF4-FFF2-40B4-BE49-F238E27FC236}">
                <a16:creationId xmlns:a16="http://schemas.microsoft.com/office/drawing/2014/main" id="{C9735FCD-8CFD-0E44-8694-C741894B70FC}"/>
              </a:ext>
            </a:extLst>
          </p:cNvPr>
          <p:cNvSpPr txBox="1"/>
          <p:nvPr userDrawn="1"/>
        </p:nvSpPr>
        <p:spPr>
          <a:xfrm>
            <a:off x="1979339" y="6453646"/>
            <a:ext cx="1370147"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dirty="0">
                <a:ln>
                  <a:noFill/>
                </a:ln>
                <a:solidFill>
                  <a:srgbClr val="464646"/>
                </a:solidFill>
                <a:effectLst/>
                <a:uFillTx/>
                <a:latin typeface="+mj-lt"/>
                <a:ea typeface="+mj-ea"/>
                <a:cs typeface="+mj-cs"/>
                <a:sym typeface="Calibri"/>
              </a:rPr>
              <a:t>Credit page 1</a:t>
            </a:r>
          </a:p>
        </p:txBody>
      </p:sp>
    </p:spTree>
    <p:extLst>
      <p:ext uri="{BB962C8B-B14F-4D97-AF65-F5344CB8AC3E}">
        <p14:creationId xmlns:p14="http://schemas.microsoft.com/office/powerpoint/2010/main" val="2295124286"/>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799">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earning Outcomes 2">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userDrawn="1"/>
        </p:nvSpPr>
        <p:spPr>
          <a:xfrm>
            <a:off x="-1840888" y="-1528792"/>
            <a:ext cx="6488014"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69436" y="358902"/>
            <a:ext cx="383819" cy="383819"/>
          </a:xfrm>
          <a:prstGeom prst="rect">
            <a:avLst/>
          </a:prstGeom>
        </p:spPr>
      </p:pic>
      <p:sp>
        <p:nvSpPr>
          <p:cNvPr id="5" name="Text Placeholder 4">
            <a:extLst>
              <a:ext uri="{FF2B5EF4-FFF2-40B4-BE49-F238E27FC236}">
                <a16:creationId xmlns:a16="http://schemas.microsoft.com/office/drawing/2014/main" id="{611B462A-E057-0C4F-8169-A69EB10E7AB6}"/>
              </a:ext>
            </a:extLst>
          </p:cNvPr>
          <p:cNvSpPr>
            <a:spLocks noGrp="1"/>
          </p:cNvSpPr>
          <p:nvPr>
            <p:ph type="body" sz="quarter" idx="10" hasCustomPrompt="1"/>
          </p:nvPr>
        </p:nvSpPr>
        <p:spPr>
          <a:xfrm>
            <a:off x="349946" y="1026912"/>
            <a:ext cx="2801937" cy="359903"/>
          </a:xfrm>
        </p:spPr>
        <p:txBody>
          <a:bodyPr/>
          <a:lstStyle>
            <a:lvl1pPr marL="0" indent="0">
              <a:buNone/>
              <a:defRPr sz="2000" b="1" i="0">
                <a:solidFill>
                  <a:schemeClr val="bg1"/>
                </a:solidFill>
                <a:latin typeface="Century Gothic" panose="020B0502020202020204" pitchFamily="34" charset="0"/>
              </a:defRPr>
            </a:lvl1pPr>
          </a:lstStyle>
          <a:p>
            <a:pPr lvl="0"/>
            <a:r>
              <a:rPr lang="en-US" dirty="0"/>
              <a:t>Insert - Main Enquiry</a:t>
            </a:r>
          </a:p>
        </p:txBody>
      </p:sp>
      <p:sp>
        <p:nvSpPr>
          <p:cNvPr id="13" name="Text Placeholder 12">
            <a:extLst>
              <a:ext uri="{FF2B5EF4-FFF2-40B4-BE49-F238E27FC236}">
                <a16:creationId xmlns:a16="http://schemas.microsoft.com/office/drawing/2014/main" id="{9CE1321D-AFC7-6849-BEE7-BE17FEA621FD}"/>
              </a:ext>
            </a:extLst>
          </p:cNvPr>
          <p:cNvSpPr>
            <a:spLocks noGrp="1"/>
          </p:cNvSpPr>
          <p:nvPr>
            <p:ph type="body" sz="quarter" idx="11" hasCustomPrompt="1"/>
          </p:nvPr>
        </p:nvSpPr>
        <p:spPr>
          <a:xfrm>
            <a:off x="349946" y="1276845"/>
            <a:ext cx="4086028" cy="1285277"/>
          </a:xfrm>
        </p:spPr>
        <p:txBody>
          <a:bodyPr/>
          <a:lstStyle>
            <a:lvl1pPr marL="0" indent="0">
              <a:buNone/>
              <a:defRPr sz="3400" b="1" i="0">
                <a:solidFill>
                  <a:schemeClr val="bg1"/>
                </a:solidFill>
                <a:latin typeface="Century Gothic" panose="020B0502020202020204" pitchFamily="34" charset="0"/>
              </a:defRPr>
            </a:lvl1pPr>
          </a:lstStyle>
          <a:p>
            <a:pPr lvl="0"/>
            <a:r>
              <a:rPr lang="en-US" dirty="0"/>
              <a:t>Insert – title</a:t>
            </a:r>
          </a:p>
        </p:txBody>
      </p:sp>
      <p:grpSp>
        <p:nvGrpSpPr>
          <p:cNvPr id="54" name="Group 166" descr="Gruppieren 2">
            <a:extLst>
              <a:ext uri="{FF2B5EF4-FFF2-40B4-BE49-F238E27FC236}">
                <a16:creationId xmlns:a16="http://schemas.microsoft.com/office/drawing/2014/main" id="{7927F03D-B990-A945-BF4E-1600F83F2273}"/>
              </a:ext>
            </a:extLst>
          </p:cNvPr>
          <p:cNvGrpSpPr/>
          <p:nvPr userDrawn="1"/>
        </p:nvGrpSpPr>
        <p:grpSpPr>
          <a:xfrm>
            <a:off x="3095199" y="2517707"/>
            <a:ext cx="1501076" cy="1539185"/>
            <a:chOff x="939242" y="252757"/>
            <a:chExt cx="3002151" cy="3078367"/>
          </a:xfrm>
        </p:grpSpPr>
        <p:sp>
          <p:nvSpPr>
            <p:cNvPr id="55" name="Shape 163" descr="Bogen 22">
              <a:extLst>
                <a:ext uri="{FF2B5EF4-FFF2-40B4-BE49-F238E27FC236}">
                  <a16:creationId xmlns:a16="http://schemas.microsoft.com/office/drawing/2014/main" id="{9CB09473-233C-9B46-B806-0C0C4139383B}"/>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57" name="Shape 165" descr="Textfeld 25">
              <a:extLst>
                <a:ext uri="{FF2B5EF4-FFF2-40B4-BE49-F238E27FC236}">
                  <a16:creationId xmlns:a16="http://schemas.microsoft.com/office/drawing/2014/main" id="{28C66F6B-1EC1-4143-8548-F21F45A19058}"/>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dirty="0">
                  <a:solidFill>
                    <a:schemeClr val="bg1"/>
                  </a:solidFill>
                </a:rPr>
                <a:t>02</a:t>
              </a:r>
            </a:p>
          </p:txBody>
        </p:sp>
      </p:grpSp>
      <p:grpSp>
        <p:nvGrpSpPr>
          <p:cNvPr id="58" name="Group 170" descr="Gruppieren 2">
            <a:extLst>
              <a:ext uri="{FF2B5EF4-FFF2-40B4-BE49-F238E27FC236}">
                <a16:creationId xmlns:a16="http://schemas.microsoft.com/office/drawing/2014/main" id="{A3546537-95AC-3B4F-AAC9-14414225CEE7}"/>
              </a:ext>
            </a:extLst>
          </p:cNvPr>
          <p:cNvGrpSpPr/>
          <p:nvPr userDrawn="1"/>
        </p:nvGrpSpPr>
        <p:grpSpPr>
          <a:xfrm>
            <a:off x="5849886" y="2517707"/>
            <a:ext cx="1501076" cy="1539185"/>
            <a:chOff x="939242" y="252757"/>
            <a:chExt cx="3002151" cy="3078367"/>
          </a:xfrm>
        </p:grpSpPr>
        <p:sp>
          <p:nvSpPr>
            <p:cNvPr id="59" name="Shape 167" descr="Bogen 22">
              <a:extLst>
                <a:ext uri="{FF2B5EF4-FFF2-40B4-BE49-F238E27FC236}">
                  <a16:creationId xmlns:a16="http://schemas.microsoft.com/office/drawing/2014/main" id="{AC853973-87C9-344A-98BB-0BF93DB3F4D8}"/>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61" name="Shape 169" descr="Textfeld 25">
              <a:extLst>
                <a:ext uri="{FF2B5EF4-FFF2-40B4-BE49-F238E27FC236}">
                  <a16:creationId xmlns:a16="http://schemas.microsoft.com/office/drawing/2014/main" id="{D3D3B237-935B-FB48-8DA3-A6F8B7293586}"/>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dirty="0">
                  <a:solidFill>
                    <a:schemeClr val="bg1"/>
                  </a:solidFill>
                </a:rPr>
                <a:t>03</a:t>
              </a:r>
            </a:p>
          </p:txBody>
        </p:sp>
      </p:grpSp>
      <p:grpSp>
        <p:nvGrpSpPr>
          <p:cNvPr id="62" name="Group 174" descr="Gruppieren 2">
            <a:extLst>
              <a:ext uri="{FF2B5EF4-FFF2-40B4-BE49-F238E27FC236}">
                <a16:creationId xmlns:a16="http://schemas.microsoft.com/office/drawing/2014/main" id="{F856CCB6-EBEB-B04C-A44B-2D772A558AB0}"/>
              </a:ext>
            </a:extLst>
          </p:cNvPr>
          <p:cNvGrpSpPr/>
          <p:nvPr userDrawn="1"/>
        </p:nvGrpSpPr>
        <p:grpSpPr>
          <a:xfrm>
            <a:off x="422738" y="4562714"/>
            <a:ext cx="1501076" cy="1539185"/>
            <a:chOff x="939242" y="252757"/>
            <a:chExt cx="3002151" cy="3078367"/>
          </a:xfrm>
        </p:grpSpPr>
        <p:sp>
          <p:nvSpPr>
            <p:cNvPr id="63" name="Shape 171" descr="Bogen 22">
              <a:extLst>
                <a:ext uri="{FF2B5EF4-FFF2-40B4-BE49-F238E27FC236}">
                  <a16:creationId xmlns:a16="http://schemas.microsoft.com/office/drawing/2014/main" id="{FE329192-0C3C-C24B-A051-289BF2F221CF}"/>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00"/>
              </a:pPr>
              <a:endParaRPr sz="100"/>
            </a:p>
          </p:txBody>
        </p:sp>
        <p:sp>
          <p:nvSpPr>
            <p:cNvPr id="65" name="Shape 173" descr="Textfeld 25">
              <a:extLst>
                <a:ext uri="{FF2B5EF4-FFF2-40B4-BE49-F238E27FC236}">
                  <a16:creationId xmlns:a16="http://schemas.microsoft.com/office/drawing/2014/main" id="{2D4D065E-01D0-BF46-B29B-DEF6FB33FD6E}"/>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dirty="0">
                  <a:solidFill>
                    <a:schemeClr val="bg1"/>
                  </a:solidFill>
                </a:rPr>
                <a:t>04</a:t>
              </a:r>
            </a:p>
          </p:txBody>
        </p:sp>
      </p:grpSp>
      <p:grpSp>
        <p:nvGrpSpPr>
          <p:cNvPr id="66" name="Group 178" descr="Gruppieren 2">
            <a:extLst>
              <a:ext uri="{FF2B5EF4-FFF2-40B4-BE49-F238E27FC236}">
                <a16:creationId xmlns:a16="http://schemas.microsoft.com/office/drawing/2014/main" id="{821905F2-8063-184A-BB2F-3975AA45F68A}"/>
              </a:ext>
            </a:extLst>
          </p:cNvPr>
          <p:cNvGrpSpPr/>
          <p:nvPr userDrawn="1"/>
        </p:nvGrpSpPr>
        <p:grpSpPr>
          <a:xfrm>
            <a:off x="3095199" y="4464539"/>
            <a:ext cx="1501076" cy="1539185"/>
            <a:chOff x="939242" y="252757"/>
            <a:chExt cx="3002151" cy="3078367"/>
          </a:xfrm>
        </p:grpSpPr>
        <p:sp>
          <p:nvSpPr>
            <p:cNvPr id="67" name="Shape 175" descr="Bogen 22">
              <a:extLst>
                <a:ext uri="{FF2B5EF4-FFF2-40B4-BE49-F238E27FC236}">
                  <a16:creationId xmlns:a16="http://schemas.microsoft.com/office/drawing/2014/main" id="{CC99759B-160F-E94E-ADD8-B47AC542EA6D}"/>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69" name="Shape 177" descr="Textfeld 25">
              <a:extLst>
                <a:ext uri="{FF2B5EF4-FFF2-40B4-BE49-F238E27FC236}">
                  <a16:creationId xmlns:a16="http://schemas.microsoft.com/office/drawing/2014/main" id="{3AF17078-ABC4-B342-88E0-CCBAD96C3982}"/>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dirty="0">
                  <a:solidFill>
                    <a:schemeClr val="bg1"/>
                  </a:solidFill>
                </a:rPr>
                <a:t>05</a:t>
              </a:r>
            </a:p>
          </p:txBody>
        </p:sp>
      </p:grpSp>
      <p:grpSp>
        <p:nvGrpSpPr>
          <p:cNvPr id="70" name="Group 182" descr="Gruppieren 2">
            <a:extLst>
              <a:ext uri="{FF2B5EF4-FFF2-40B4-BE49-F238E27FC236}">
                <a16:creationId xmlns:a16="http://schemas.microsoft.com/office/drawing/2014/main" id="{137E5A9A-20DB-4143-8393-8F591172A443}"/>
              </a:ext>
            </a:extLst>
          </p:cNvPr>
          <p:cNvGrpSpPr/>
          <p:nvPr userDrawn="1"/>
        </p:nvGrpSpPr>
        <p:grpSpPr>
          <a:xfrm>
            <a:off x="5849886" y="4464539"/>
            <a:ext cx="1501076" cy="1539185"/>
            <a:chOff x="939242" y="252757"/>
            <a:chExt cx="3002151" cy="3078367"/>
          </a:xfrm>
        </p:grpSpPr>
        <p:sp>
          <p:nvSpPr>
            <p:cNvPr id="71" name="Shape 179" descr="Bogen 22">
              <a:extLst>
                <a:ext uri="{FF2B5EF4-FFF2-40B4-BE49-F238E27FC236}">
                  <a16:creationId xmlns:a16="http://schemas.microsoft.com/office/drawing/2014/main" id="{E83C446F-CAF6-F249-829C-5FBF4A84B89C}"/>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73" name="Shape 181" descr="Textfeld 25">
              <a:extLst>
                <a:ext uri="{FF2B5EF4-FFF2-40B4-BE49-F238E27FC236}">
                  <a16:creationId xmlns:a16="http://schemas.microsoft.com/office/drawing/2014/main" id="{E5C4E78A-E055-3743-82E7-1B0DFD1B694D}"/>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dirty="0">
                  <a:solidFill>
                    <a:schemeClr val="bg1"/>
                  </a:solidFill>
                </a:rPr>
                <a:t>06</a:t>
              </a:r>
            </a:p>
          </p:txBody>
        </p:sp>
      </p:grpSp>
      <p:sp>
        <p:nvSpPr>
          <p:cNvPr id="78" name="Text Placeholder 77">
            <a:extLst>
              <a:ext uri="{FF2B5EF4-FFF2-40B4-BE49-F238E27FC236}">
                <a16:creationId xmlns:a16="http://schemas.microsoft.com/office/drawing/2014/main" id="{DE15FC4E-8282-9E49-8171-0166CA9DBED9}"/>
              </a:ext>
            </a:extLst>
          </p:cNvPr>
          <p:cNvSpPr>
            <a:spLocks noGrp="1"/>
          </p:cNvSpPr>
          <p:nvPr>
            <p:ph type="body" sz="quarter" idx="12" hasCustomPrompt="1"/>
          </p:nvPr>
        </p:nvSpPr>
        <p:spPr>
          <a:xfrm>
            <a:off x="745810" y="2820462"/>
            <a:ext cx="2278653"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dirty="0"/>
              <a:t>Insert - learning outcomes</a:t>
            </a:r>
          </a:p>
        </p:txBody>
      </p:sp>
      <p:grpSp>
        <p:nvGrpSpPr>
          <p:cNvPr id="79" name="Group 162" descr="Gruppieren 2">
            <a:extLst>
              <a:ext uri="{FF2B5EF4-FFF2-40B4-BE49-F238E27FC236}">
                <a16:creationId xmlns:a16="http://schemas.microsoft.com/office/drawing/2014/main" id="{243A3D33-158A-D64C-8B81-2D187BB55288}"/>
              </a:ext>
            </a:extLst>
          </p:cNvPr>
          <p:cNvGrpSpPr/>
          <p:nvPr userDrawn="1"/>
        </p:nvGrpSpPr>
        <p:grpSpPr>
          <a:xfrm>
            <a:off x="351906" y="2566794"/>
            <a:ext cx="1501076" cy="1539185"/>
            <a:chOff x="939242" y="252757"/>
            <a:chExt cx="3002151" cy="3078367"/>
          </a:xfrm>
        </p:grpSpPr>
        <p:sp>
          <p:nvSpPr>
            <p:cNvPr id="80" name="Shape 159" descr="Bogen 22">
              <a:extLst>
                <a:ext uri="{FF2B5EF4-FFF2-40B4-BE49-F238E27FC236}">
                  <a16:creationId xmlns:a16="http://schemas.microsoft.com/office/drawing/2014/main" id="{21C03BAE-F420-E047-9432-AC79FA0D3F42}"/>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00"/>
              </a:pPr>
              <a:endParaRPr sz="100" dirty="0"/>
            </a:p>
          </p:txBody>
        </p:sp>
        <p:sp>
          <p:nvSpPr>
            <p:cNvPr id="81" name="Shape 161" descr="Textfeld 25">
              <a:extLst>
                <a:ext uri="{FF2B5EF4-FFF2-40B4-BE49-F238E27FC236}">
                  <a16:creationId xmlns:a16="http://schemas.microsoft.com/office/drawing/2014/main" id="{85F1C650-2247-DE4B-B53B-524CF3CA673E}"/>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dirty="0">
                  <a:solidFill>
                    <a:schemeClr val="bg1"/>
                  </a:solidFill>
                </a:rPr>
                <a:t>01</a:t>
              </a:r>
            </a:p>
          </p:txBody>
        </p:sp>
      </p:grpSp>
      <p:sp>
        <p:nvSpPr>
          <p:cNvPr id="83" name="Text Placeholder 77">
            <a:extLst>
              <a:ext uri="{FF2B5EF4-FFF2-40B4-BE49-F238E27FC236}">
                <a16:creationId xmlns:a16="http://schemas.microsoft.com/office/drawing/2014/main" id="{6B97205C-BFD1-6242-9274-825F963EC10E}"/>
              </a:ext>
            </a:extLst>
          </p:cNvPr>
          <p:cNvSpPr>
            <a:spLocks noGrp="1"/>
          </p:cNvSpPr>
          <p:nvPr>
            <p:ph type="body" sz="quarter" idx="13" hasCustomPrompt="1"/>
          </p:nvPr>
        </p:nvSpPr>
        <p:spPr>
          <a:xfrm>
            <a:off x="3467919" y="2816324"/>
            <a:ext cx="2278653"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dirty="0"/>
              <a:t>Insert - learning outcomes</a:t>
            </a:r>
          </a:p>
        </p:txBody>
      </p:sp>
      <p:sp>
        <p:nvSpPr>
          <p:cNvPr id="84" name="Text Placeholder 77">
            <a:extLst>
              <a:ext uri="{FF2B5EF4-FFF2-40B4-BE49-F238E27FC236}">
                <a16:creationId xmlns:a16="http://schemas.microsoft.com/office/drawing/2014/main" id="{621D2D71-8A09-5C48-B5CB-DEAE23D26E22}"/>
              </a:ext>
            </a:extLst>
          </p:cNvPr>
          <p:cNvSpPr>
            <a:spLocks noGrp="1"/>
          </p:cNvSpPr>
          <p:nvPr>
            <p:ph type="body" sz="quarter" idx="14" hasCustomPrompt="1"/>
          </p:nvPr>
        </p:nvSpPr>
        <p:spPr>
          <a:xfrm>
            <a:off x="748615" y="4861331"/>
            <a:ext cx="2278653"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dirty="0"/>
              <a:t>Insert - learning outcomes</a:t>
            </a:r>
          </a:p>
        </p:txBody>
      </p:sp>
      <p:sp>
        <p:nvSpPr>
          <p:cNvPr id="85" name="Text Placeholder 77">
            <a:extLst>
              <a:ext uri="{FF2B5EF4-FFF2-40B4-BE49-F238E27FC236}">
                <a16:creationId xmlns:a16="http://schemas.microsoft.com/office/drawing/2014/main" id="{7264281C-9317-164E-92FC-CB2D2D7EDFC0}"/>
              </a:ext>
            </a:extLst>
          </p:cNvPr>
          <p:cNvSpPr>
            <a:spLocks noGrp="1"/>
          </p:cNvSpPr>
          <p:nvPr>
            <p:ph type="body" sz="quarter" idx="15" hasCustomPrompt="1"/>
          </p:nvPr>
        </p:nvSpPr>
        <p:spPr>
          <a:xfrm>
            <a:off x="3455297" y="4861330"/>
            <a:ext cx="2278653"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dirty="0"/>
              <a:t>Insert - learning outcomes</a:t>
            </a:r>
          </a:p>
        </p:txBody>
      </p:sp>
      <p:sp>
        <p:nvSpPr>
          <p:cNvPr id="86" name="Text Placeholder 77">
            <a:extLst>
              <a:ext uri="{FF2B5EF4-FFF2-40B4-BE49-F238E27FC236}">
                <a16:creationId xmlns:a16="http://schemas.microsoft.com/office/drawing/2014/main" id="{5038E63C-59E0-A243-81CE-B8AD04D28CE2}"/>
              </a:ext>
            </a:extLst>
          </p:cNvPr>
          <p:cNvSpPr>
            <a:spLocks noGrp="1"/>
          </p:cNvSpPr>
          <p:nvPr>
            <p:ph type="body" sz="quarter" idx="16" hasCustomPrompt="1"/>
          </p:nvPr>
        </p:nvSpPr>
        <p:spPr>
          <a:xfrm>
            <a:off x="6159733" y="4861329"/>
            <a:ext cx="2278653"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dirty="0"/>
              <a:t>Insert - learning outcomes</a:t>
            </a:r>
          </a:p>
        </p:txBody>
      </p:sp>
      <p:sp>
        <p:nvSpPr>
          <p:cNvPr id="87" name="Text Placeholder 77">
            <a:extLst>
              <a:ext uri="{FF2B5EF4-FFF2-40B4-BE49-F238E27FC236}">
                <a16:creationId xmlns:a16="http://schemas.microsoft.com/office/drawing/2014/main" id="{295AD10F-D7CC-FF41-B381-AE628F8D15CA}"/>
              </a:ext>
            </a:extLst>
          </p:cNvPr>
          <p:cNvSpPr>
            <a:spLocks noGrp="1"/>
          </p:cNvSpPr>
          <p:nvPr>
            <p:ph type="body" sz="quarter" idx="17" hasCustomPrompt="1"/>
          </p:nvPr>
        </p:nvSpPr>
        <p:spPr>
          <a:xfrm>
            <a:off x="6163739" y="2820461"/>
            <a:ext cx="2278653"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dirty="0"/>
              <a:t>Insert - learning outcomes</a:t>
            </a:r>
          </a:p>
        </p:txBody>
      </p:sp>
      <p:sp>
        <p:nvSpPr>
          <p:cNvPr id="88" name="Text Placeholder 12">
            <a:extLst>
              <a:ext uri="{FF2B5EF4-FFF2-40B4-BE49-F238E27FC236}">
                <a16:creationId xmlns:a16="http://schemas.microsoft.com/office/drawing/2014/main" id="{29E6576E-E7CC-9041-93C6-476A8EDA5EB1}"/>
              </a:ext>
            </a:extLst>
          </p:cNvPr>
          <p:cNvSpPr>
            <a:spLocks noGrp="1"/>
          </p:cNvSpPr>
          <p:nvPr>
            <p:ph type="body" sz="quarter" idx="18" hasCustomPrompt="1"/>
          </p:nvPr>
        </p:nvSpPr>
        <p:spPr>
          <a:xfrm>
            <a:off x="4572000" y="1274915"/>
            <a:ext cx="4080793" cy="1287207"/>
          </a:xfrm>
        </p:spPr>
        <p:txBody>
          <a:bodyPr/>
          <a:lstStyle>
            <a:lvl1pPr marL="0" indent="0">
              <a:buNone/>
              <a:defRPr sz="3400" b="1" i="0">
                <a:solidFill>
                  <a:schemeClr val="bg1"/>
                </a:solidFill>
                <a:latin typeface="Century Gothic" panose="020B0502020202020204" pitchFamily="34" charset="0"/>
              </a:defRPr>
            </a:lvl1pPr>
          </a:lstStyle>
          <a:p>
            <a:pPr lvl="0"/>
            <a:r>
              <a:rPr lang="en-US" dirty="0"/>
              <a:t>Insert - title</a:t>
            </a:r>
          </a:p>
        </p:txBody>
      </p:sp>
    </p:spTree>
    <p:extLst>
      <p:ext uri="{BB962C8B-B14F-4D97-AF65-F5344CB8AC3E}">
        <p14:creationId xmlns:p14="http://schemas.microsoft.com/office/powerpoint/2010/main" val="47915443"/>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earning objectives 1">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sp>
        <p:nvSpPr>
          <p:cNvPr id="7" name="Text Placeholder 6">
            <a:extLst>
              <a:ext uri="{FF2B5EF4-FFF2-40B4-BE49-F238E27FC236}">
                <a16:creationId xmlns:a16="http://schemas.microsoft.com/office/drawing/2014/main" id="{606D3A9E-396E-8844-92FE-17440105DCD6}"/>
              </a:ext>
            </a:extLst>
          </p:cNvPr>
          <p:cNvSpPr>
            <a:spLocks noGrp="1"/>
          </p:cNvSpPr>
          <p:nvPr>
            <p:ph type="body" sz="quarter" idx="11" hasCustomPrompt="1"/>
          </p:nvPr>
        </p:nvSpPr>
        <p:spPr>
          <a:xfrm>
            <a:off x="364153" y="2149371"/>
            <a:ext cx="8286848" cy="2281237"/>
          </a:xfrm>
        </p:spPr>
        <p:txBody>
          <a:bodyPr/>
          <a:lstStyle>
            <a:lvl1pPr marL="342900" indent="-342900">
              <a:lnSpc>
                <a:spcPct val="120000"/>
              </a:lnSpc>
              <a:buFont typeface="+mj-lt"/>
              <a:buAutoNum type="arabicPeriod"/>
              <a:defRPr sz="2000" b="0" i="0">
                <a:solidFill>
                  <a:schemeClr val="bg1"/>
                </a:solidFill>
                <a:latin typeface="Century Gothic" panose="020B0502020202020204" pitchFamily="34" charset="0"/>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dirty="0"/>
              <a:t>Todays learning, point number 1</a:t>
            </a:r>
          </a:p>
          <a:p>
            <a:pPr lvl="0"/>
            <a:r>
              <a:rPr lang="en-US" dirty="0"/>
              <a:t>Todays learning, point number 2</a:t>
            </a:r>
          </a:p>
          <a:p>
            <a:pPr lvl="0"/>
            <a:r>
              <a:rPr lang="en-US" dirty="0"/>
              <a:t>Todays learning, point number 3</a:t>
            </a:r>
          </a:p>
          <a:p>
            <a:pPr lvl="0"/>
            <a:r>
              <a:rPr lang="en-US" dirty="0"/>
              <a:t>Todays learning, point number 4</a:t>
            </a:r>
          </a:p>
          <a:p>
            <a:pPr lvl="0"/>
            <a:r>
              <a:rPr lang="en-US" dirty="0"/>
              <a:t>Todays learning, point number 5</a:t>
            </a:r>
          </a:p>
        </p:txBody>
      </p:sp>
      <p:sp>
        <p:nvSpPr>
          <p:cNvPr id="3" name="TextBox 2">
            <a:extLst>
              <a:ext uri="{FF2B5EF4-FFF2-40B4-BE49-F238E27FC236}">
                <a16:creationId xmlns:a16="http://schemas.microsoft.com/office/drawing/2014/main" id="{C8B6831A-8E28-9B47-8661-BD7402B4E20A}"/>
              </a:ext>
            </a:extLst>
          </p:cNvPr>
          <p:cNvSpPr txBox="1"/>
          <p:nvPr userDrawn="1"/>
        </p:nvSpPr>
        <p:spPr>
          <a:xfrm>
            <a:off x="329783" y="934433"/>
            <a:ext cx="5299023"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dirty="0">
                <a:ln>
                  <a:noFill/>
                </a:ln>
                <a:solidFill>
                  <a:schemeClr val="bg1"/>
                </a:solidFill>
                <a:effectLst/>
                <a:uFillTx/>
                <a:latin typeface="Century Gothic" panose="020B0502020202020204" pitchFamily="34" charset="0"/>
                <a:ea typeface="+mj-ea"/>
                <a:cs typeface="+mj-cs"/>
                <a:sym typeface="Calibri"/>
              </a:rPr>
              <a:t>Learning objectives</a:t>
            </a:r>
          </a:p>
        </p:txBody>
      </p:sp>
    </p:spTree>
    <p:extLst>
      <p:ext uri="{BB962C8B-B14F-4D97-AF65-F5344CB8AC3E}">
        <p14:creationId xmlns:p14="http://schemas.microsoft.com/office/powerpoint/2010/main" val="2373093239"/>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esson brief 1">
    <p:bg>
      <p:bgPr>
        <a:solidFill>
          <a:srgbClr val="091932"/>
        </a:solidFill>
        <a:effectLst/>
      </p:bgPr>
    </p:bg>
    <p:spTree>
      <p:nvGrpSpPr>
        <p:cNvPr id="1" name=""/>
        <p:cNvGrpSpPr/>
        <p:nvPr/>
      </p:nvGrpSpPr>
      <p:grpSpPr>
        <a:xfrm>
          <a:off x="0" y="0"/>
          <a:ext cx="0" cy="0"/>
          <a:chOff x="0" y="0"/>
          <a:chExt cx="0" cy="0"/>
        </a:xfrm>
      </p:grpSpPr>
      <p:sp>
        <p:nvSpPr>
          <p:cNvPr id="28" name="Shape 28"/>
          <p:cNvSpPr/>
          <p:nvPr/>
        </p:nvSpPr>
        <p:spPr>
          <a:xfrm flipV="1">
            <a:off x="395289" y="873125"/>
            <a:ext cx="8360046" cy="0"/>
          </a:xfrm>
          <a:prstGeom prst="line">
            <a:avLst/>
          </a:prstGeom>
          <a:ln w="12700">
            <a:solidFill>
              <a:srgbClr val="FFFFFF"/>
            </a:solidFill>
            <a:miter/>
          </a:ln>
        </p:spPr>
        <p:txBody>
          <a:bodyPr lIns="22860" rIns="22860"/>
          <a:lstStyle/>
          <a:p>
            <a:endParaRPr sz="450"/>
          </a:p>
        </p:txBody>
      </p:sp>
      <p:sp>
        <p:nvSpPr>
          <p:cNvPr id="30" name="Shape 30"/>
          <p:cNvSpPr>
            <a:spLocks noGrp="1"/>
          </p:cNvSpPr>
          <p:nvPr>
            <p:ph type="sldNum" sz="quarter" idx="2"/>
          </p:nvPr>
        </p:nvSpPr>
        <p:spPr>
          <a:xfrm>
            <a:off x="8526557" y="6477334"/>
            <a:ext cx="182099" cy="184666"/>
          </a:xfrm>
          <a:prstGeom prst="rect">
            <a:avLst/>
          </a:prstGeom>
        </p:spPr>
        <p:txBody>
          <a:bodyPr/>
          <a:lstStyle/>
          <a:p>
            <a:fld id="{86CB4B4D-7CA3-9044-876B-883B54F8677D}" type="slidenum">
              <a:t>‹#›</a:t>
            </a:fld>
            <a:endParaRPr/>
          </a:p>
        </p:txBody>
      </p:sp>
      <p:pic>
        <p:nvPicPr>
          <p:cNvPr id="3" name="Picture 2">
            <a:extLst>
              <a:ext uri="{FF2B5EF4-FFF2-40B4-BE49-F238E27FC236}">
                <a16:creationId xmlns:a16="http://schemas.microsoft.com/office/drawing/2014/main" id="{B074F560-9965-FD44-8392-56ACD2F813E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2506" y="360916"/>
            <a:ext cx="1108359"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73369" y="360916"/>
            <a:ext cx="381966"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4572000" y="438820"/>
            <a:ext cx="3708400" cy="241880"/>
          </a:xfrm>
        </p:spPr>
        <p:txBody>
          <a:bodyPr/>
          <a:lstStyle>
            <a:lvl1pPr algn="r">
              <a:defRPr sz="1000" b="1" i="0">
                <a:solidFill>
                  <a:srgbClr val="FFFFFF"/>
                </a:solidFill>
                <a:latin typeface="Century Gothic" panose="020B0502020202020204" pitchFamily="34" charset="0"/>
              </a:defRPr>
            </a:lvl1pPr>
          </a:lstStyle>
          <a:p>
            <a:r>
              <a:rPr lang="en-US" dirty="0"/>
              <a:t>Click to edit Master title style</a:t>
            </a:r>
          </a:p>
        </p:txBody>
      </p:sp>
      <p:sp>
        <p:nvSpPr>
          <p:cNvPr id="6" name="Text Placeholder 5">
            <a:extLst>
              <a:ext uri="{FF2B5EF4-FFF2-40B4-BE49-F238E27FC236}">
                <a16:creationId xmlns:a16="http://schemas.microsoft.com/office/drawing/2014/main" id="{E9C08E28-4FBA-A447-BB6A-0B434A31EC46}"/>
              </a:ext>
            </a:extLst>
          </p:cNvPr>
          <p:cNvSpPr>
            <a:spLocks noGrp="1"/>
          </p:cNvSpPr>
          <p:nvPr>
            <p:ph type="body" sz="quarter" idx="11" hasCustomPrompt="1"/>
          </p:nvPr>
        </p:nvSpPr>
        <p:spPr>
          <a:xfrm>
            <a:off x="4572000" y="1823659"/>
            <a:ext cx="4183063" cy="3613150"/>
          </a:xfrm>
        </p:spPr>
        <p:txBody>
          <a:bodyPr/>
          <a:lstStyle>
            <a:lvl1pPr marL="0" indent="0">
              <a:lnSpc>
                <a:spcPct val="120000"/>
              </a:lnSpc>
              <a:buNone/>
              <a:defRPr sz="2000" b="0" i="0">
                <a:solidFill>
                  <a:schemeClr val="tx1"/>
                </a:solidFill>
                <a:latin typeface="Century Gothic" panose="020B0502020202020204" pitchFamily="34" charset="0"/>
              </a:defRPr>
            </a:lvl1pPr>
          </a:lstStyle>
          <a:p>
            <a:pPr lvl="0"/>
            <a:r>
              <a:rPr lang="en-US" dirty="0"/>
              <a:t>Insert - body</a:t>
            </a:r>
          </a:p>
        </p:txBody>
      </p:sp>
      <p:sp>
        <p:nvSpPr>
          <p:cNvPr id="19" name="Text Placeholder 18">
            <a:extLst>
              <a:ext uri="{FF2B5EF4-FFF2-40B4-BE49-F238E27FC236}">
                <a16:creationId xmlns:a16="http://schemas.microsoft.com/office/drawing/2014/main" id="{6735A2E2-D566-E842-BAF4-702880C789B7}"/>
              </a:ext>
            </a:extLst>
          </p:cNvPr>
          <p:cNvSpPr>
            <a:spLocks noGrp="1"/>
          </p:cNvSpPr>
          <p:nvPr>
            <p:ph type="body" sz="quarter" idx="12" hasCustomPrompt="1"/>
          </p:nvPr>
        </p:nvSpPr>
        <p:spPr>
          <a:xfrm>
            <a:off x="1420409" y="5156433"/>
            <a:ext cx="2138363" cy="303212"/>
          </a:xfrm>
        </p:spPr>
        <p:txBody>
          <a:bodyPr/>
          <a:lstStyle>
            <a:lvl1pPr marL="0" indent="0" algn="ctr">
              <a:buNone/>
              <a:defRPr sz="2000" b="1" i="0">
                <a:solidFill>
                  <a:schemeClr val="accent2"/>
                </a:solidFill>
                <a:latin typeface="Century Gothic" panose="020B0502020202020204" pitchFamily="34" charset="0"/>
              </a:defRPr>
            </a:lvl1pPr>
          </a:lstStyle>
          <a:p>
            <a:pPr lvl="0"/>
            <a:r>
              <a:rPr lang="en-US" dirty="0"/>
              <a:t>Insert - text</a:t>
            </a:r>
          </a:p>
        </p:txBody>
      </p:sp>
      <p:sp>
        <p:nvSpPr>
          <p:cNvPr id="24" name="Oval 23">
            <a:extLst>
              <a:ext uri="{FF2B5EF4-FFF2-40B4-BE49-F238E27FC236}">
                <a16:creationId xmlns:a16="http://schemas.microsoft.com/office/drawing/2014/main" id="{5395F891-9C10-974B-B620-09FB3ED1C352}"/>
              </a:ext>
            </a:extLst>
          </p:cNvPr>
          <p:cNvSpPr/>
          <p:nvPr userDrawn="1"/>
        </p:nvSpPr>
        <p:spPr>
          <a:xfrm>
            <a:off x="876784" y="1823659"/>
            <a:ext cx="3234800" cy="3234800"/>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11" name="Text Placeholder 16">
            <a:extLst>
              <a:ext uri="{FF2B5EF4-FFF2-40B4-BE49-F238E27FC236}">
                <a16:creationId xmlns:a16="http://schemas.microsoft.com/office/drawing/2014/main" id="{72E5193C-2054-1F4C-A085-EC574A6B1F23}"/>
              </a:ext>
            </a:extLst>
          </p:cNvPr>
          <p:cNvSpPr>
            <a:spLocks noGrp="1"/>
          </p:cNvSpPr>
          <p:nvPr>
            <p:ph type="body" sz="quarter" idx="10" hasCustomPrompt="1"/>
          </p:nvPr>
        </p:nvSpPr>
        <p:spPr>
          <a:xfrm>
            <a:off x="364153" y="984518"/>
            <a:ext cx="7426832" cy="708897"/>
          </a:xfrm>
        </p:spPr>
        <p:txBody>
          <a:bodyPr/>
          <a:lstStyle>
            <a:lvl1pPr marL="0" indent="0">
              <a:buFontTx/>
              <a:buNone/>
              <a:defRPr sz="3400" b="1" i="0">
                <a:solidFill>
                  <a:schemeClr val="tx1"/>
                </a:solidFill>
                <a:latin typeface="Century Gothic" panose="020B0502020202020204" pitchFamily="34" charset="0"/>
              </a:defRPr>
            </a:lvl1pPr>
          </a:lstStyle>
          <a:p>
            <a:pPr lvl="0"/>
            <a:r>
              <a:rPr lang="en-US" dirty="0"/>
              <a:t>Insert - title</a:t>
            </a:r>
          </a:p>
        </p:txBody>
      </p:sp>
    </p:spTree>
    <p:extLst>
      <p:ext uri="{BB962C8B-B14F-4D97-AF65-F5344CB8AC3E}">
        <p14:creationId xmlns:p14="http://schemas.microsoft.com/office/powerpoint/2010/main" val="3539582803"/>
      </p:ext>
    </p:extLst>
  </p:cSld>
  <p:clrMapOvr>
    <a:masterClrMapping/>
  </p:clrMapOvr>
  <p:transition spd="med"/>
  <p:extLst>
    <p:ext uri="{DCECCB84-F9BA-43D5-87BE-67443E8EF086}">
      <p15:sldGuideLst xmlns:p15="http://schemas.microsoft.com/office/powerpoint/2012/main">
        <p15:guide id="3" pos="249">
          <p15:clr>
            <a:srgbClr val="FFFFFF"/>
          </p15:clr>
        </p15:guide>
        <p15:guide id="4" pos="5511">
          <p15:clr>
            <a:srgbClr val="FFFFFF"/>
          </p15:clr>
        </p15:guide>
        <p15:guide id="7" orient="horz" pos="4201">
          <p15:clr>
            <a:srgbClr val="FFFFFF"/>
          </p15:clr>
        </p15:guide>
        <p15:guide id="9" orient="horz" pos="686" userDrawn="1">
          <p15:clr>
            <a:srgbClr val="FFFFFF"/>
          </p15:clr>
        </p15:guide>
        <p15:guide id="10" pos="2880">
          <p15:clr>
            <a:srgbClr val="FFFFFF"/>
          </p15:clr>
        </p15:guide>
        <p15:guide id="11" pos="1565">
          <p15:clr>
            <a:srgbClr val="FFFFFF"/>
          </p15:clr>
        </p15:guide>
        <p15:guide id="12" pos="4195">
          <p15:clr>
            <a:srgbClr val="FFFFFF"/>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tandard page 1">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userDrawn="1"/>
        </p:nvSpPr>
        <p:spPr>
          <a:xfrm>
            <a:off x="-1836000" y="-1460902"/>
            <a:ext cx="6488014" cy="6488014"/>
          </a:xfrm>
          <a:prstGeom prst="ellipse">
            <a:avLst/>
          </a:prstGeom>
          <a:solidFill>
            <a:schemeClr val="accent1">
              <a:alpha val="19773"/>
            </a:scheme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dirty="0"/>
          </a:p>
        </p:txBody>
      </p:sp>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364153" y="992610"/>
            <a:ext cx="5296060" cy="1102949"/>
          </a:xfrm>
        </p:spPr>
        <p:txBody>
          <a:bodyPr/>
          <a:lstStyle>
            <a:lvl1pPr marL="0" indent="0">
              <a:buFontTx/>
              <a:buNone/>
              <a:defRPr sz="3400" b="1" i="0">
                <a:solidFill>
                  <a:schemeClr val="bg1"/>
                </a:solidFill>
                <a:latin typeface="Century Gothic" panose="020B0502020202020204" pitchFamily="34" charset="0"/>
              </a:defRPr>
            </a:lvl1pPr>
          </a:lstStyle>
          <a:p>
            <a:pPr lvl="0"/>
            <a:r>
              <a:rPr lang="en-US" dirty="0"/>
              <a:t>Insert - title</a:t>
            </a:r>
          </a:p>
        </p:txBody>
      </p:sp>
      <p:sp>
        <p:nvSpPr>
          <p:cNvPr id="10" name="Text Placeholder 6">
            <a:extLst>
              <a:ext uri="{FF2B5EF4-FFF2-40B4-BE49-F238E27FC236}">
                <a16:creationId xmlns:a16="http://schemas.microsoft.com/office/drawing/2014/main" id="{EEB0831D-7D6E-2048-9162-3026DB2527CA}"/>
              </a:ext>
            </a:extLst>
          </p:cNvPr>
          <p:cNvSpPr>
            <a:spLocks noGrp="1"/>
          </p:cNvSpPr>
          <p:nvPr>
            <p:ph type="body" sz="quarter" idx="11" hasCustomPrompt="1"/>
          </p:nvPr>
        </p:nvSpPr>
        <p:spPr>
          <a:xfrm>
            <a:off x="363538" y="2149372"/>
            <a:ext cx="6224587" cy="2281236"/>
          </a:xfrm>
        </p:spPr>
        <p:txBody>
          <a:bodyPr/>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dirty="0"/>
              <a:t>Insert - body</a:t>
            </a:r>
          </a:p>
        </p:txBody>
      </p:sp>
    </p:spTree>
    <p:extLst>
      <p:ext uri="{BB962C8B-B14F-4D97-AF65-F5344CB8AC3E}">
        <p14:creationId xmlns:p14="http://schemas.microsoft.com/office/powerpoint/2010/main" val="1341297209"/>
      </p:ext>
    </p:extLst>
  </p:cSld>
  <p:clrMapOvr>
    <a:masterClrMapping/>
  </p:clrMapOvr>
  <p:transition spd="med"/>
  <p:extLst>
    <p:ext uri="{DCECCB84-F9BA-43D5-87BE-67443E8EF086}">
      <p15:sldGuideLst xmlns:p15="http://schemas.microsoft.com/office/powerpoint/2012/main">
        <p15:guide id="2" pos="249" userDrawn="1">
          <p15:clr>
            <a:srgbClr val="FFFFFF"/>
          </p15:clr>
        </p15:guide>
        <p15:guide id="3" pos="5511" userDrawn="1">
          <p15:clr>
            <a:srgbClr val="FFFFFF"/>
          </p15:clr>
        </p15:guide>
        <p15:guide id="7" orient="horz" pos="4201" userDrawn="1">
          <p15:clr>
            <a:srgbClr val="FFFFFF"/>
          </p15:clr>
        </p15:guide>
        <p15:guide id="10" orient="horz" pos="686" userDrawn="1">
          <p15:clr>
            <a:srgbClr val="FFFFFF"/>
          </p15:clr>
        </p15:guide>
        <p15:guide id="11" pos="2880" userDrawn="1">
          <p15:clr>
            <a:srgbClr val="FFFFFF"/>
          </p15:clr>
        </p15:guide>
        <p15:guide id="12" pos="4150" userDrawn="1">
          <p15:clr>
            <a:srgbClr val="FFFFFF"/>
          </p15:clr>
        </p15:guide>
        <p15:guide id="13" pos="1565" userDrawn="1">
          <p15:clr>
            <a:srgbClr val="FFFFFF"/>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sp>
        <p:nvSpPr>
          <p:cNvPr id="9" name="Text Placeholder 16">
            <a:extLst>
              <a:ext uri="{FF2B5EF4-FFF2-40B4-BE49-F238E27FC236}">
                <a16:creationId xmlns:a16="http://schemas.microsoft.com/office/drawing/2014/main" id="{B09F33C7-154F-8743-88DD-6BDF2127E64E}"/>
              </a:ext>
            </a:extLst>
          </p:cNvPr>
          <p:cNvSpPr>
            <a:spLocks noGrp="1"/>
          </p:cNvSpPr>
          <p:nvPr>
            <p:ph type="body" sz="quarter" idx="10" hasCustomPrompt="1"/>
          </p:nvPr>
        </p:nvSpPr>
        <p:spPr>
          <a:xfrm>
            <a:off x="364153" y="992610"/>
            <a:ext cx="5296060" cy="1102949"/>
          </a:xfrm>
        </p:spPr>
        <p:txBody>
          <a:bodyPr/>
          <a:lstStyle>
            <a:lvl1pPr marL="0" indent="0">
              <a:buFontTx/>
              <a:buNone/>
              <a:defRPr sz="3400" b="1" i="0">
                <a:solidFill>
                  <a:schemeClr val="bg1"/>
                </a:solidFill>
                <a:latin typeface="Century Gothic" panose="020B0502020202020204" pitchFamily="34" charset="0"/>
              </a:defRPr>
            </a:lvl1pPr>
          </a:lstStyle>
          <a:p>
            <a:pPr lvl="0"/>
            <a:r>
              <a:rPr lang="en-US" dirty="0"/>
              <a:t>Insert - title</a:t>
            </a:r>
          </a:p>
        </p:txBody>
      </p:sp>
      <p:sp>
        <p:nvSpPr>
          <p:cNvPr id="10" name="Text Placeholder 6">
            <a:extLst>
              <a:ext uri="{FF2B5EF4-FFF2-40B4-BE49-F238E27FC236}">
                <a16:creationId xmlns:a16="http://schemas.microsoft.com/office/drawing/2014/main" id="{0D212C93-0601-3140-929D-DC384C3C2575}"/>
              </a:ext>
            </a:extLst>
          </p:cNvPr>
          <p:cNvSpPr>
            <a:spLocks noGrp="1"/>
          </p:cNvSpPr>
          <p:nvPr>
            <p:ph type="body" sz="quarter" idx="11" hasCustomPrompt="1"/>
          </p:nvPr>
        </p:nvSpPr>
        <p:spPr>
          <a:xfrm>
            <a:off x="363538" y="2149372"/>
            <a:ext cx="6224587" cy="2281236"/>
          </a:xfrm>
        </p:spPr>
        <p:txBody>
          <a:bodyPr/>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dirty="0"/>
              <a:t>Insert - body</a:t>
            </a:r>
          </a:p>
        </p:txBody>
      </p:sp>
    </p:spTree>
    <p:extLst>
      <p:ext uri="{BB962C8B-B14F-4D97-AF65-F5344CB8AC3E}">
        <p14:creationId xmlns:p14="http://schemas.microsoft.com/office/powerpoint/2010/main" val="230450756"/>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userDrawn="1">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Standard page 2">
    <p:spTree>
      <p:nvGrpSpPr>
        <p:cNvPr id="1" name=""/>
        <p:cNvGrpSpPr/>
        <p:nvPr/>
      </p:nvGrpSpPr>
      <p:grpSpPr>
        <a:xfrm>
          <a:off x="0" y="0"/>
          <a:ext cx="0" cy="0"/>
          <a:chOff x="0" y="0"/>
          <a:chExt cx="0" cy="0"/>
        </a:xfrm>
      </p:grpSpPr>
      <p:sp>
        <p:nvSpPr>
          <p:cNvPr id="20" name="Shape 20"/>
          <p:cNvSpPr/>
          <p:nvPr/>
        </p:nvSpPr>
        <p:spPr>
          <a:xfrm flipV="1">
            <a:off x="395289" y="873125"/>
            <a:ext cx="8353424"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8559526" y="6484422"/>
            <a:ext cx="182099" cy="184666"/>
          </a:xfrm>
          <a:prstGeom prst="rect">
            <a:avLst/>
          </a:prstGeom>
        </p:spPr>
        <p:txBody>
          <a:bodyPr/>
          <a:lstStyle/>
          <a:p>
            <a:fld id="{86CB4B4D-7CA3-9044-876B-883B54F8677D}" type="slidenum">
              <a:t>‹#›</a:t>
            </a:fld>
            <a:endParaRPr dirty="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4572000" y="415063"/>
            <a:ext cx="3708400" cy="273845"/>
          </a:xfrm>
        </p:spPr>
        <p:txBody>
          <a:bodyPr/>
          <a:lstStyle>
            <a:lvl1pPr algn="r">
              <a:defRPr sz="1000" b="1" i="0">
                <a:solidFill>
                  <a:srgbClr val="25233F"/>
                </a:solidFill>
                <a:latin typeface="Century Gothic" panose="020B0502020202020204" pitchFamily="34" charset="0"/>
              </a:defRPr>
            </a:lvl1pPr>
          </a:lstStyle>
          <a:p>
            <a:r>
              <a:rPr lang="en-US" dirty="0"/>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1309" y="361950"/>
            <a:ext cx="1104891"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69436" y="358902"/>
            <a:ext cx="383819" cy="383819"/>
          </a:xfrm>
          <a:prstGeom prst="rect">
            <a:avLst/>
          </a:prstGeom>
        </p:spPr>
      </p:pic>
    </p:spTree>
    <p:extLst>
      <p:ext uri="{BB962C8B-B14F-4D97-AF65-F5344CB8AC3E}">
        <p14:creationId xmlns:p14="http://schemas.microsoft.com/office/powerpoint/2010/main" val="2555190561"/>
      </p:ext>
    </p:extLst>
  </p:cSld>
  <p:clrMapOvr>
    <a:masterClrMapping/>
  </p:clrMapOvr>
  <p:transition spd="med"/>
  <p:extLst>
    <p:ext uri="{DCECCB84-F9BA-43D5-87BE-67443E8EF086}">
      <p15:sldGuideLst xmlns:p15="http://schemas.microsoft.com/office/powerpoint/2012/main">
        <p15:guide id="2" pos="249">
          <p15:clr>
            <a:srgbClr val="FFFFFF"/>
          </p15:clr>
        </p15:guide>
        <p15:guide id="3" pos="5511">
          <p15:clr>
            <a:srgbClr val="FFFFFF"/>
          </p15:clr>
        </p15:guide>
        <p15:guide id="7" orient="horz" pos="4201">
          <p15:clr>
            <a:srgbClr val="FFFFFF"/>
          </p15:clr>
        </p15:guide>
        <p15:guide id="10" orient="horz" pos="686">
          <p15:clr>
            <a:srgbClr val="FFFFFF"/>
          </p15:clr>
        </p15:guide>
        <p15:guide id="11" pos="2880">
          <p15:clr>
            <a:srgbClr val="FFFFFF"/>
          </p15:clr>
        </p15:guide>
        <p15:guide id="12" pos="4150">
          <p15:clr>
            <a:srgbClr val="FFFFFF"/>
          </p15:clr>
        </p15:guide>
        <p15:guide id="13" pos="1565">
          <p15:clr>
            <a:srgbClr val="FFFFFF"/>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tandard page 3">
    <p:bg>
      <p:bgPr>
        <a:solidFill>
          <a:srgbClr val="091932"/>
        </a:solidFill>
        <a:effectLst/>
      </p:bgPr>
    </p:bg>
    <p:spTree>
      <p:nvGrpSpPr>
        <p:cNvPr id="1" name=""/>
        <p:cNvGrpSpPr/>
        <p:nvPr/>
      </p:nvGrpSpPr>
      <p:grpSpPr>
        <a:xfrm>
          <a:off x="0" y="0"/>
          <a:ext cx="0" cy="0"/>
          <a:chOff x="0" y="0"/>
          <a:chExt cx="0" cy="0"/>
        </a:xfrm>
      </p:grpSpPr>
      <p:sp>
        <p:nvSpPr>
          <p:cNvPr id="28" name="Shape 28"/>
          <p:cNvSpPr/>
          <p:nvPr/>
        </p:nvSpPr>
        <p:spPr>
          <a:xfrm flipV="1">
            <a:off x="395289" y="873125"/>
            <a:ext cx="8360046" cy="0"/>
          </a:xfrm>
          <a:prstGeom prst="line">
            <a:avLst/>
          </a:prstGeom>
          <a:ln w="12700">
            <a:solidFill>
              <a:srgbClr val="FFFFFF"/>
            </a:solidFill>
            <a:miter/>
          </a:ln>
        </p:spPr>
        <p:txBody>
          <a:bodyPr lIns="22860" rIns="22860"/>
          <a:lstStyle/>
          <a:p>
            <a:endParaRPr sz="450"/>
          </a:p>
        </p:txBody>
      </p:sp>
      <p:sp>
        <p:nvSpPr>
          <p:cNvPr id="30" name="Shape 30"/>
          <p:cNvSpPr>
            <a:spLocks noGrp="1"/>
          </p:cNvSpPr>
          <p:nvPr>
            <p:ph type="sldNum" sz="quarter" idx="2"/>
          </p:nvPr>
        </p:nvSpPr>
        <p:spPr>
          <a:xfrm>
            <a:off x="8526557" y="6477334"/>
            <a:ext cx="182099" cy="184666"/>
          </a:xfrm>
          <a:prstGeom prst="rect">
            <a:avLst/>
          </a:prstGeom>
        </p:spPr>
        <p:txBody>
          <a:bodyPr/>
          <a:lstStyle/>
          <a:p>
            <a:fld id="{86CB4B4D-7CA3-9044-876B-883B54F8677D}" type="slidenum">
              <a:t>‹#›</a:t>
            </a:fld>
            <a:endParaRPr/>
          </a:p>
        </p:txBody>
      </p:sp>
      <p:pic>
        <p:nvPicPr>
          <p:cNvPr id="3" name="Picture 2">
            <a:extLst>
              <a:ext uri="{FF2B5EF4-FFF2-40B4-BE49-F238E27FC236}">
                <a16:creationId xmlns:a16="http://schemas.microsoft.com/office/drawing/2014/main" id="{B074F560-9965-FD44-8392-56ACD2F813E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2506" y="360916"/>
            <a:ext cx="1108359"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73369" y="360916"/>
            <a:ext cx="381966"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4572000" y="438820"/>
            <a:ext cx="3708400" cy="241880"/>
          </a:xfrm>
        </p:spPr>
        <p:txBody>
          <a:bodyPr/>
          <a:lstStyle>
            <a:lvl1pPr algn="r">
              <a:defRPr sz="1000" b="1" i="0">
                <a:solidFill>
                  <a:srgbClr val="FFFFFF"/>
                </a:solidFill>
                <a:latin typeface="Century Gothic" panose="020B0502020202020204" pitchFamily="34" charset="0"/>
              </a:defRPr>
            </a:lvl1pPr>
          </a:lstStyle>
          <a:p>
            <a:r>
              <a:rPr lang="en-US" dirty="0"/>
              <a:t>Click to edit Master title style</a:t>
            </a:r>
          </a:p>
        </p:txBody>
      </p:sp>
      <p:sp>
        <p:nvSpPr>
          <p:cNvPr id="9" name="Text Placeholder 16">
            <a:extLst>
              <a:ext uri="{FF2B5EF4-FFF2-40B4-BE49-F238E27FC236}">
                <a16:creationId xmlns:a16="http://schemas.microsoft.com/office/drawing/2014/main" id="{4B193DB1-D32E-7146-93A0-23A108038669}"/>
              </a:ext>
            </a:extLst>
          </p:cNvPr>
          <p:cNvSpPr>
            <a:spLocks noGrp="1"/>
          </p:cNvSpPr>
          <p:nvPr>
            <p:ph type="body" sz="quarter" idx="10" hasCustomPrompt="1"/>
          </p:nvPr>
        </p:nvSpPr>
        <p:spPr>
          <a:xfrm>
            <a:off x="364153" y="992610"/>
            <a:ext cx="5296060" cy="1102949"/>
          </a:xfrm>
        </p:spPr>
        <p:txBody>
          <a:bodyPr/>
          <a:lstStyle>
            <a:lvl1pPr marL="0" indent="0">
              <a:buFontTx/>
              <a:buNone/>
              <a:defRPr sz="3400" b="1" i="0">
                <a:solidFill>
                  <a:schemeClr val="tx1"/>
                </a:solidFill>
                <a:latin typeface="Century Gothic" panose="020B0502020202020204" pitchFamily="34" charset="0"/>
              </a:defRPr>
            </a:lvl1pPr>
          </a:lstStyle>
          <a:p>
            <a:pPr lvl="0"/>
            <a:r>
              <a:rPr lang="en-US" dirty="0"/>
              <a:t>Insert - title</a:t>
            </a:r>
          </a:p>
        </p:txBody>
      </p:sp>
      <p:sp>
        <p:nvSpPr>
          <p:cNvPr id="10" name="Text Placeholder 6">
            <a:extLst>
              <a:ext uri="{FF2B5EF4-FFF2-40B4-BE49-F238E27FC236}">
                <a16:creationId xmlns:a16="http://schemas.microsoft.com/office/drawing/2014/main" id="{6A809499-F347-CD45-8A3A-6C8629BAD501}"/>
              </a:ext>
            </a:extLst>
          </p:cNvPr>
          <p:cNvSpPr>
            <a:spLocks noGrp="1"/>
          </p:cNvSpPr>
          <p:nvPr>
            <p:ph type="body" sz="quarter" idx="11" hasCustomPrompt="1"/>
          </p:nvPr>
        </p:nvSpPr>
        <p:spPr>
          <a:xfrm>
            <a:off x="363538" y="2149372"/>
            <a:ext cx="6224587" cy="2281236"/>
          </a:xfrm>
        </p:spPr>
        <p:txBody>
          <a:bodyPr/>
          <a:lstStyle>
            <a:lvl1pPr marL="0" indent="0">
              <a:lnSpc>
                <a:spcPct val="120000"/>
              </a:lnSpc>
              <a:buNone/>
              <a:defRPr sz="2000" b="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dirty="0"/>
              <a:t>Insert - body</a:t>
            </a:r>
          </a:p>
        </p:txBody>
      </p:sp>
    </p:spTree>
    <p:extLst>
      <p:ext uri="{BB962C8B-B14F-4D97-AF65-F5344CB8AC3E}">
        <p14:creationId xmlns:p14="http://schemas.microsoft.com/office/powerpoint/2010/main" val="2555993427"/>
      </p:ext>
    </p:extLst>
  </p:cSld>
  <p:clrMapOvr>
    <a:masterClrMapping/>
  </p:clrMapOvr>
  <p:transition spd="med"/>
  <p:extLst>
    <p:ext uri="{DCECCB84-F9BA-43D5-87BE-67443E8EF086}">
      <p15:sldGuideLst xmlns:p15="http://schemas.microsoft.com/office/powerpoint/2012/main">
        <p15:guide id="3" pos="249">
          <p15:clr>
            <a:srgbClr val="FFFFFF"/>
          </p15:clr>
        </p15:guide>
        <p15:guide id="4" pos="5511">
          <p15:clr>
            <a:srgbClr val="FFFFFF"/>
          </p15:clr>
        </p15:guide>
        <p15:guide id="7" orient="horz" pos="4201">
          <p15:clr>
            <a:srgbClr val="FFFFFF"/>
          </p15:clr>
        </p15:guide>
        <p15:guide id="9" orient="horz" pos="686" userDrawn="1">
          <p15:clr>
            <a:srgbClr val="FFFFFF"/>
          </p15:clr>
        </p15:guide>
        <p15:guide id="10" pos="2880">
          <p15:clr>
            <a:srgbClr val="FFFFFF"/>
          </p15:clr>
        </p15:guide>
        <p15:guide id="11" pos="1565">
          <p15:clr>
            <a:srgbClr val="FFFFFF"/>
          </p15:clr>
        </p15:guide>
        <p15:guide id="12" pos="4195">
          <p15:clr>
            <a:srgbClr val="FFFFFF"/>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457200" y="92075"/>
            <a:ext cx="8229600" cy="1508126"/>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lstStyle/>
          <a:p>
            <a:r>
              <a:rPr dirty="0"/>
              <a:t>Title Text</a:t>
            </a:r>
          </a:p>
        </p:txBody>
      </p:sp>
      <p:sp>
        <p:nvSpPr>
          <p:cNvPr id="3" name="Shape 3"/>
          <p:cNvSpPr>
            <a:spLocks noGrp="1"/>
          </p:cNvSpPr>
          <p:nvPr>
            <p:ph type="body" idx="1"/>
          </p:nvPr>
        </p:nvSpPr>
        <p:spPr>
          <a:xfrm>
            <a:off x="457200" y="1600200"/>
            <a:ext cx="8229600" cy="5257800"/>
          </a:xfrm>
          <a:prstGeom prst="rect">
            <a:avLst/>
          </a:prstGeom>
          <a:ln w="12700">
            <a:miter lim="400000"/>
          </a:ln>
          <a:extLst>
            <a:ext uri="{C572A759-6A51-4108-AA02-DFA0A04FC94B}">
              <ma14:wrappingTextBoxFlag xmlns:ma14="http://schemas.microsoft.com/office/mac/drawingml/2011/main" xmlns="" val="1"/>
            </a:ext>
          </a:extLst>
        </p:spPr>
        <p:txBody>
          <a:bodyPr lIns="45719" rIns="45719"/>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4" name="Shape 4"/>
          <p:cNvSpPr>
            <a:spLocks noGrp="1"/>
          </p:cNvSpPr>
          <p:nvPr>
            <p:ph type="sldNum" sz="quarter" idx="2"/>
          </p:nvPr>
        </p:nvSpPr>
        <p:spPr>
          <a:xfrm>
            <a:off x="6371101" y="6264017"/>
            <a:ext cx="182099" cy="184666"/>
          </a:xfrm>
          <a:prstGeom prst="rect">
            <a:avLst/>
          </a:prstGeom>
          <a:ln w="12700">
            <a:miter lim="400000"/>
          </a:ln>
        </p:spPr>
        <p:txBody>
          <a:bodyPr wrap="none" lIns="45719" rIns="45719" anchor="ctr">
            <a:spAutoFit/>
          </a:bodyPr>
          <a:lstStyle>
            <a:lvl1pPr algn="r">
              <a:defRPr sz="6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54" r:id="rId1"/>
    <p:sldLayoutId id="2147483660" r:id="rId2"/>
    <p:sldLayoutId id="2147483659" r:id="rId3"/>
    <p:sldLayoutId id="2147483673" r:id="rId4"/>
    <p:sldLayoutId id="2147483657" r:id="rId5"/>
    <p:sldLayoutId id="2147483656" r:id="rId6"/>
    <p:sldLayoutId id="2147483664" r:id="rId7"/>
    <p:sldLayoutId id="2147483678" r:id="rId8"/>
    <p:sldLayoutId id="2147483667" r:id="rId9"/>
    <p:sldLayoutId id="2147483679" r:id="rId10"/>
    <p:sldLayoutId id="2147483663" r:id="rId11"/>
    <p:sldLayoutId id="2147483658" r:id="rId12"/>
    <p:sldLayoutId id="2147483666" r:id="rId13"/>
    <p:sldLayoutId id="2147483662" r:id="rId14"/>
    <p:sldLayoutId id="2147483675" r:id="rId15"/>
    <p:sldLayoutId id="2147483676" r:id="rId16"/>
    <p:sldLayoutId id="2147483677" r:id="rId17"/>
    <p:sldLayoutId id="2147483669" r:id="rId18"/>
    <p:sldLayoutId id="2147483670" r:id="rId19"/>
    <p:sldLayoutId id="2147483671" r:id="rId20"/>
    <p:sldLayoutId id="2147483672" r:id="rId21"/>
    <p:sldLayoutId id="2147483680" r:id="rId22"/>
    <p:sldLayoutId id="2147483668" r:id="rId23"/>
    <p:sldLayoutId id="2147483674" r:id="rId24"/>
    <p:sldLayoutId id="2147483661" r:id="rId25"/>
    <p:sldLayoutId id="2147483665" r:id="rId26"/>
  </p:sldLayoutIdLst>
  <p:transition spd="med"/>
  <p:txStyles>
    <p:titleStyle>
      <a:lvl1pPr marL="0" marR="0" indent="0" algn="l" defTabSz="914400" rtl="0" latinLnBrk="0">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p:bodyStyle>
    <p:otherStyle>
      <a:lvl1pPr marL="0" marR="0" indent="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1pPr>
      <a:lvl2pPr marL="0" marR="0" indent="2286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2pPr>
      <a:lvl3pPr marL="0" marR="0" indent="4572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3pPr>
      <a:lvl4pPr marL="0" marR="0" indent="6858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4pPr>
      <a:lvl5pPr marL="0" marR="0" indent="9144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5pPr>
      <a:lvl6pPr marL="0" marR="0" indent="11430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6pPr>
      <a:lvl7pPr marL="0" marR="0" indent="13716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7pPr>
      <a:lvl8pPr marL="0" marR="0" indent="16002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8pPr>
      <a:lvl9pPr marL="0" marR="0" indent="1828800" algn="r" defTabSz="228600" rtl="0" latinLnBrk="0">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26.png"/></Relationships>
</file>

<file path=ppt/slides/_rels/slide10.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41.png"/><Relationship Id="rId2" Type="http://schemas.openxmlformats.org/officeDocument/2006/relationships/image" Target="../media/image37.png"/><Relationship Id="rId1" Type="http://schemas.openxmlformats.org/officeDocument/2006/relationships/slideLayout" Target="../slideLayouts/slideLayout6.xml"/><Relationship Id="rId6" Type="http://schemas.openxmlformats.org/officeDocument/2006/relationships/image" Target="../media/image40.png"/><Relationship Id="rId5" Type="http://schemas.openxmlformats.org/officeDocument/2006/relationships/image" Target="../media/image28.png"/><Relationship Id="rId4" Type="http://schemas.openxmlformats.org/officeDocument/2006/relationships/image" Target="../media/image39.png"/></Relationships>
</file>

<file path=ppt/slides/_rels/slide11.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5.emf"/><Relationship Id="rId2" Type="http://schemas.openxmlformats.org/officeDocument/2006/relationships/image" Target="../media/image42.png"/><Relationship Id="rId1" Type="http://schemas.openxmlformats.org/officeDocument/2006/relationships/slideLayout" Target="../slideLayouts/slideLayout6.xml"/><Relationship Id="rId6" Type="http://schemas.openxmlformats.org/officeDocument/2006/relationships/image" Target="../media/image44.emf"/><Relationship Id="rId5" Type="http://schemas.openxmlformats.org/officeDocument/2006/relationships/image" Target="../media/image41.png"/><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6.xml"/><Relationship Id="rId5" Type="http://schemas.openxmlformats.org/officeDocument/2006/relationships/image" Target="../media/image28.png"/><Relationship Id="rId4" Type="http://schemas.openxmlformats.org/officeDocument/2006/relationships/image" Target="../media/image48.png"/></Relationships>
</file>

<file path=ppt/slides/_rels/slide13.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1.xml"/><Relationship Id="rId6" Type="http://schemas.openxmlformats.org/officeDocument/2006/relationships/image" Target="../media/image52.jpg"/><Relationship Id="rId5" Type="http://schemas.openxmlformats.org/officeDocument/2006/relationships/image" Target="../media/image51.jpg"/><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53.jpe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s://encounteredu.com/discover/images/marine-plastic-pollution" TargetMode="External"/><Relationship Id="rId1" Type="http://schemas.openxmlformats.org/officeDocument/2006/relationships/slideLayout" Target="../slideLayouts/slideLayout18.xml"/><Relationship Id="rId5" Type="http://schemas.openxmlformats.org/officeDocument/2006/relationships/image" Target="../media/image28.png"/><Relationship Id="rId4" Type="http://schemas.openxmlformats.org/officeDocument/2006/relationships/image" Target="../media/image5.emf"/></Relationships>
</file>

<file path=ppt/slides/_rels/slide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0.jpe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1.jp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2.jp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13.xml"/><Relationship Id="rId5" Type="http://schemas.openxmlformats.org/officeDocument/2006/relationships/image" Target="../media/image28.png"/><Relationship Id="rId4" Type="http://schemas.openxmlformats.org/officeDocument/2006/relationships/image" Target="../media/image35.jpeg"/></Relationships>
</file>

<file path=ppt/slides/_rels/slide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hyperlink" Target="https://encounteredu.com/discover/images/coral-life-advanced" TargetMode="External"/><Relationship Id="rId1" Type="http://schemas.openxmlformats.org/officeDocument/2006/relationships/slideLayout" Target="../slideLayouts/slideLayout18.xml"/><Relationship Id="rId5" Type="http://schemas.openxmlformats.org/officeDocument/2006/relationships/image" Target="../media/image28.png"/><Relationship Id="rId4" Type="http://schemas.openxmlformats.org/officeDocument/2006/relationships/image" Target="../media/image3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val 14">
            <a:extLst>
              <a:ext uri="{FF2B5EF4-FFF2-40B4-BE49-F238E27FC236}">
                <a16:creationId xmlns:a16="http://schemas.microsoft.com/office/drawing/2014/main" id="{869F2B0B-762B-6640-B17E-3C829528FC2B}"/>
              </a:ext>
            </a:extLst>
          </p:cNvPr>
          <p:cNvSpPr/>
          <p:nvPr/>
        </p:nvSpPr>
        <p:spPr>
          <a:xfrm>
            <a:off x="2783232" y="-1718921"/>
            <a:ext cx="7701156" cy="7701156"/>
          </a:xfrm>
          <a:prstGeom prst="ellipse">
            <a:avLst/>
          </a:prstGeom>
          <a:blipFill>
            <a:blip r:embed="rId3"/>
            <a:stretch>
              <a:fillRect/>
            </a:stretch>
          </a:blip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464646"/>
              </a:solidFill>
              <a:effectLst/>
              <a:uFillTx/>
              <a:latin typeface="+mj-lt"/>
              <a:ea typeface="+mj-ea"/>
              <a:cs typeface="+mj-cs"/>
              <a:sym typeface="Calibri"/>
            </a:endParaRPr>
          </a:p>
        </p:txBody>
      </p:sp>
      <p:sp>
        <p:nvSpPr>
          <p:cNvPr id="2" name="Text Placeholder 1">
            <a:extLst>
              <a:ext uri="{FF2B5EF4-FFF2-40B4-BE49-F238E27FC236}">
                <a16:creationId xmlns:a16="http://schemas.microsoft.com/office/drawing/2014/main" id="{35260282-BB25-E048-8C21-439BA9B4E825}"/>
              </a:ext>
            </a:extLst>
          </p:cNvPr>
          <p:cNvSpPr>
            <a:spLocks noGrp="1"/>
          </p:cNvSpPr>
          <p:nvPr>
            <p:ph type="body" sz="quarter" idx="10"/>
          </p:nvPr>
        </p:nvSpPr>
        <p:spPr/>
        <p:txBody>
          <a:bodyPr/>
          <a:lstStyle/>
          <a:p>
            <a:r>
              <a:rPr lang="el-GR" dirty="0"/>
              <a:t>Μάθημα 5 </a:t>
            </a:r>
            <a:endParaRPr lang="en-GR" dirty="0"/>
          </a:p>
        </p:txBody>
      </p:sp>
      <p:sp>
        <p:nvSpPr>
          <p:cNvPr id="3" name="Text Placeholder 2">
            <a:extLst>
              <a:ext uri="{FF2B5EF4-FFF2-40B4-BE49-F238E27FC236}">
                <a16:creationId xmlns:a16="http://schemas.microsoft.com/office/drawing/2014/main" id="{07D6CE89-020E-0544-82AC-C3A87C46C2AC}"/>
              </a:ext>
            </a:extLst>
          </p:cNvPr>
          <p:cNvSpPr>
            <a:spLocks noGrp="1"/>
          </p:cNvSpPr>
          <p:nvPr>
            <p:ph type="body" sz="quarter" idx="11"/>
          </p:nvPr>
        </p:nvSpPr>
        <p:spPr/>
        <p:txBody>
          <a:bodyPr/>
          <a:lstStyle/>
          <a:p>
            <a:r>
              <a:rPr lang="el-GR" dirty="0"/>
              <a:t>Τι επιπτώσεις μπορεί να έχει το πλαστικό;</a:t>
            </a:r>
            <a:endParaRPr lang="en-GR" dirty="0"/>
          </a:p>
          <a:p>
            <a:endParaRPr lang="en-US" dirty="0"/>
          </a:p>
          <a:p>
            <a:r>
              <a:rPr lang="el-GR" dirty="0"/>
              <a:t>Μέρος 1ο</a:t>
            </a:r>
            <a:endParaRPr lang="en-GR" dirty="0"/>
          </a:p>
        </p:txBody>
      </p:sp>
      <p:sp>
        <p:nvSpPr>
          <p:cNvPr id="4" name="Text Placeholder 3">
            <a:extLst>
              <a:ext uri="{FF2B5EF4-FFF2-40B4-BE49-F238E27FC236}">
                <a16:creationId xmlns:a16="http://schemas.microsoft.com/office/drawing/2014/main" id="{8A0F80E8-311E-0E48-B8F8-676F725DB859}"/>
              </a:ext>
            </a:extLst>
          </p:cNvPr>
          <p:cNvSpPr>
            <a:spLocks noGrp="1"/>
          </p:cNvSpPr>
          <p:nvPr>
            <p:ph type="body" sz="quarter" idx="12"/>
          </p:nvPr>
        </p:nvSpPr>
        <p:spPr>
          <a:xfrm>
            <a:off x="400438" y="298557"/>
            <a:ext cx="2309205" cy="292537"/>
          </a:xfrm>
          <a:solidFill>
            <a:srgbClr val="A0D1DC"/>
          </a:solidFill>
        </p:spPr>
        <p:txBody>
          <a:bodyPr/>
          <a:lstStyle/>
          <a:p>
            <a:r>
              <a:rPr lang="el-GR" dirty="0"/>
              <a:t>Θαλάσσια πλαστικά</a:t>
            </a:r>
            <a:endParaRPr lang="en-GR" dirty="0"/>
          </a:p>
        </p:txBody>
      </p:sp>
      <p:sp>
        <p:nvSpPr>
          <p:cNvPr id="5" name="Text Placeholder 4">
            <a:extLst>
              <a:ext uri="{FF2B5EF4-FFF2-40B4-BE49-F238E27FC236}">
                <a16:creationId xmlns:a16="http://schemas.microsoft.com/office/drawing/2014/main" id="{7B915C24-8487-C44C-921C-84607B65EAA5}"/>
              </a:ext>
            </a:extLst>
          </p:cNvPr>
          <p:cNvSpPr>
            <a:spLocks noGrp="1"/>
          </p:cNvSpPr>
          <p:nvPr>
            <p:ph type="body" sz="quarter" idx="13"/>
          </p:nvPr>
        </p:nvSpPr>
        <p:spPr>
          <a:xfrm>
            <a:off x="400866" y="651020"/>
            <a:ext cx="1490996" cy="136479"/>
          </a:xfrm>
          <a:solidFill>
            <a:srgbClr val="A0D1DC"/>
          </a:solidFill>
        </p:spPr>
        <p:txBody>
          <a:bodyPr/>
          <a:lstStyle/>
          <a:p>
            <a:r>
              <a:rPr lang="en-US" dirty="0"/>
              <a:t>X-</a:t>
            </a:r>
            <a:r>
              <a:rPr lang="en-US" dirty="0" err="1"/>
              <a:t>Curric</a:t>
            </a:r>
            <a:r>
              <a:rPr lang="en-US" dirty="0"/>
              <a:t> | </a:t>
            </a:r>
            <a:r>
              <a:rPr lang="el-GR" dirty="0"/>
              <a:t>Ηλικίες 7-11</a:t>
            </a:r>
            <a:endParaRPr lang="en-GR" dirty="0"/>
          </a:p>
        </p:txBody>
      </p:sp>
      <p:pic>
        <p:nvPicPr>
          <p:cNvPr id="9" name="Picture 8" descr="A drawing of a face&#10;&#10;Description automatically generated">
            <a:extLst>
              <a:ext uri="{FF2B5EF4-FFF2-40B4-BE49-F238E27FC236}">
                <a16:creationId xmlns:a16="http://schemas.microsoft.com/office/drawing/2014/main" id="{22A6BDFE-D7AD-D342-9D03-251C92C9508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87463" y="6232525"/>
            <a:ext cx="1299349" cy="448336"/>
          </a:xfrm>
          <a:prstGeom prst="rect">
            <a:avLst/>
          </a:prstGeom>
        </p:spPr>
      </p:pic>
      <p:sp>
        <p:nvSpPr>
          <p:cNvPr id="13" name="Shape 20">
            <a:extLst>
              <a:ext uri="{FF2B5EF4-FFF2-40B4-BE49-F238E27FC236}">
                <a16:creationId xmlns:a16="http://schemas.microsoft.com/office/drawing/2014/main" id="{08791016-2AD7-C84F-9C5D-CFC7CF837B09}"/>
              </a:ext>
            </a:extLst>
          </p:cNvPr>
          <p:cNvSpPr/>
          <p:nvPr/>
        </p:nvSpPr>
        <p:spPr>
          <a:xfrm flipV="1">
            <a:off x="395289" y="873125"/>
            <a:ext cx="8353424" cy="0"/>
          </a:xfrm>
          <a:prstGeom prst="line">
            <a:avLst/>
          </a:prstGeom>
          <a:ln w="12700">
            <a:solidFill>
              <a:srgbClr val="FFFFFF"/>
            </a:solidFill>
            <a:miter/>
          </a:ln>
        </p:spPr>
        <p:txBody>
          <a:bodyPr lIns="22860" rIns="22860"/>
          <a:lstStyle/>
          <a:p>
            <a:endParaRPr sz="450"/>
          </a:p>
        </p:txBody>
      </p:sp>
      <p:pic>
        <p:nvPicPr>
          <p:cNvPr id="12" name="Picture 11" descr="A close up of a logo&#10;&#10;Description automatically generated">
            <a:extLst>
              <a:ext uri="{FF2B5EF4-FFF2-40B4-BE49-F238E27FC236}">
                <a16:creationId xmlns:a16="http://schemas.microsoft.com/office/drawing/2014/main" id="{0177E312-37BA-0748-99F9-45B82E867B98}"/>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703691" y="6152706"/>
            <a:ext cx="1527426" cy="566349"/>
          </a:xfrm>
          <a:prstGeom prst="rect">
            <a:avLst/>
          </a:prstGeom>
        </p:spPr>
      </p:pic>
    </p:spTree>
    <p:extLst>
      <p:ext uri="{BB962C8B-B14F-4D97-AF65-F5344CB8AC3E}">
        <p14:creationId xmlns:p14="http://schemas.microsoft.com/office/powerpoint/2010/main" val="3949084202"/>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36BEC5-7690-AD4E-9FA0-9102A24F158E}"/>
              </a:ext>
            </a:extLst>
          </p:cNvPr>
          <p:cNvSpPr>
            <a:spLocks noGrp="1"/>
          </p:cNvSpPr>
          <p:nvPr>
            <p:ph type="title"/>
          </p:nvPr>
        </p:nvSpPr>
        <p:spPr/>
        <p:txBody>
          <a:bodyPr/>
          <a:lstStyle/>
          <a:p>
            <a:r>
              <a:rPr lang="el-GR" dirty="0"/>
              <a:t>Τι επιπτώσεις μπορεί να έχει το πλαστικό; Μέρος 1ο</a:t>
            </a:r>
            <a:endParaRPr lang="en-GR" dirty="0"/>
          </a:p>
        </p:txBody>
      </p:sp>
      <p:sp>
        <p:nvSpPr>
          <p:cNvPr id="3" name="Text Placeholder 2">
            <a:extLst>
              <a:ext uri="{FF2B5EF4-FFF2-40B4-BE49-F238E27FC236}">
                <a16:creationId xmlns:a16="http://schemas.microsoft.com/office/drawing/2014/main" id="{327D85D6-71A0-104C-BB46-3398600D092E}"/>
              </a:ext>
            </a:extLst>
          </p:cNvPr>
          <p:cNvSpPr>
            <a:spLocks noGrp="1"/>
          </p:cNvSpPr>
          <p:nvPr>
            <p:ph type="body" sz="quarter" idx="10"/>
          </p:nvPr>
        </p:nvSpPr>
        <p:spPr/>
        <p:txBody>
          <a:bodyPr/>
          <a:lstStyle/>
          <a:p>
            <a:r>
              <a:rPr lang="el-GR" dirty="0"/>
              <a:t>Τροφικές αλυσίδες</a:t>
            </a:r>
            <a:endParaRPr lang="en-GR" dirty="0"/>
          </a:p>
        </p:txBody>
      </p:sp>
      <p:sp>
        <p:nvSpPr>
          <p:cNvPr id="7" name="Oval 6">
            <a:extLst>
              <a:ext uri="{FF2B5EF4-FFF2-40B4-BE49-F238E27FC236}">
                <a16:creationId xmlns:a16="http://schemas.microsoft.com/office/drawing/2014/main" id="{2C27BA35-A597-E74B-A650-992A0ED45A03}"/>
              </a:ext>
            </a:extLst>
          </p:cNvPr>
          <p:cNvSpPr/>
          <p:nvPr/>
        </p:nvSpPr>
        <p:spPr>
          <a:xfrm>
            <a:off x="1094570" y="1614644"/>
            <a:ext cx="2167715" cy="2167715"/>
          </a:xfrm>
          <a:prstGeom prst="ellipse">
            <a:avLst/>
          </a:prstGeom>
          <a:solidFill>
            <a:schemeClr val="tx1"/>
          </a:solidFill>
          <a:ln w="38100" cap="flat">
            <a:solidFill>
              <a:schemeClr val="accent1"/>
            </a:solid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8" name="Oval 7">
            <a:extLst>
              <a:ext uri="{FF2B5EF4-FFF2-40B4-BE49-F238E27FC236}">
                <a16:creationId xmlns:a16="http://schemas.microsoft.com/office/drawing/2014/main" id="{B604104A-8BC8-BF4D-993D-BD8D3A43DC8F}"/>
              </a:ext>
            </a:extLst>
          </p:cNvPr>
          <p:cNvSpPr/>
          <p:nvPr/>
        </p:nvSpPr>
        <p:spPr>
          <a:xfrm>
            <a:off x="3492302" y="1594669"/>
            <a:ext cx="2167715" cy="2167715"/>
          </a:xfrm>
          <a:prstGeom prst="ellipse">
            <a:avLst/>
          </a:prstGeom>
          <a:solidFill>
            <a:schemeClr val="tx1"/>
          </a:solidFill>
          <a:ln w="38100" cap="flat">
            <a:solidFill>
              <a:schemeClr val="accent1"/>
            </a:solid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9" name="Oval 8">
            <a:extLst>
              <a:ext uri="{FF2B5EF4-FFF2-40B4-BE49-F238E27FC236}">
                <a16:creationId xmlns:a16="http://schemas.microsoft.com/office/drawing/2014/main" id="{6AD14C8A-5B29-5844-8AF3-10E4647EC54E}"/>
              </a:ext>
            </a:extLst>
          </p:cNvPr>
          <p:cNvSpPr/>
          <p:nvPr/>
        </p:nvSpPr>
        <p:spPr>
          <a:xfrm>
            <a:off x="5881715" y="1599303"/>
            <a:ext cx="2167715" cy="2167715"/>
          </a:xfrm>
          <a:prstGeom prst="ellipse">
            <a:avLst/>
          </a:prstGeom>
          <a:solidFill>
            <a:schemeClr val="tx1"/>
          </a:solidFill>
          <a:ln w="38100" cap="flat">
            <a:solidFill>
              <a:schemeClr val="accent1"/>
            </a:solid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pic>
        <p:nvPicPr>
          <p:cNvPr id="5" name="Picture 4">
            <a:extLst>
              <a:ext uri="{FF2B5EF4-FFF2-40B4-BE49-F238E27FC236}">
                <a16:creationId xmlns:a16="http://schemas.microsoft.com/office/drawing/2014/main" id="{C5AA6283-274D-E04D-BBFB-D0804C19890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608668" y="2266662"/>
            <a:ext cx="1926664" cy="863677"/>
          </a:xfrm>
          <a:prstGeom prst="rect">
            <a:avLst/>
          </a:prstGeom>
        </p:spPr>
      </p:pic>
      <p:pic>
        <p:nvPicPr>
          <p:cNvPr id="10" name="Picture 9" descr="A drawing of a face&#10;&#10;Description automatically generated">
            <a:extLst>
              <a:ext uri="{FF2B5EF4-FFF2-40B4-BE49-F238E27FC236}">
                <a16:creationId xmlns:a16="http://schemas.microsoft.com/office/drawing/2014/main" id="{E2A3DC8B-F130-3346-ABF2-B471AB849A4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38468" y="2255075"/>
            <a:ext cx="1473454" cy="915043"/>
          </a:xfrm>
          <a:prstGeom prst="rect">
            <a:avLst/>
          </a:prstGeom>
        </p:spPr>
      </p:pic>
      <p:pic>
        <p:nvPicPr>
          <p:cNvPr id="12" name="Picture 11" descr="A picture containing hanger, object, lawn mower&#10;&#10;Description automatically generated">
            <a:extLst>
              <a:ext uri="{FF2B5EF4-FFF2-40B4-BE49-F238E27FC236}">
                <a16:creationId xmlns:a16="http://schemas.microsoft.com/office/drawing/2014/main" id="{81E96D34-7D0D-A640-8276-2A8DB31394B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2573" y="2254854"/>
            <a:ext cx="1885997" cy="733443"/>
          </a:xfrm>
          <a:prstGeom prst="rect">
            <a:avLst/>
          </a:prstGeom>
        </p:spPr>
      </p:pic>
      <p:sp>
        <p:nvSpPr>
          <p:cNvPr id="16" name="Text Placeholder 9">
            <a:extLst>
              <a:ext uri="{FF2B5EF4-FFF2-40B4-BE49-F238E27FC236}">
                <a16:creationId xmlns:a16="http://schemas.microsoft.com/office/drawing/2014/main" id="{34C5EA47-F327-3248-A327-ED3FC05E101C}"/>
              </a:ext>
            </a:extLst>
          </p:cNvPr>
          <p:cNvSpPr>
            <a:spLocks noGrp="1"/>
          </p:cNvSpPr>
          <p:nvPr>
            <p:ph type="body" sz="quarter" idx="11" hasCustomPrompt="1"/>
          </p:nvPr>
        </p:nvSpPr>
        <p:spPr>
          <a:xfrm>
            <a:off x="1141138" y="3508221"/>
            <a:ext cx="2167715" cy="928411"/>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l-GR" dirty="0">
                <a:solidFill>
                  <a:schemeClr val="bg1"/>
                </a:solidFill>
              </a:rPr>
              <a:t>κοράλλι</a:t>
            </a:r>
            <a:endParaRPr lang="en-US" dirty="0">
              <a:solidFill>
                <a:schemeClr val="bg1"/>
              </a:solidFill>
            </a:endParaRPr>
          </a:p>
        </p:txBody>
      </p:sp>
      <p:sp>
        <p:nvSpPr>
          <p:cNvPr id="17" name="Text Placeholder 9">
            <a:extLst>
              <a:ext uri="{FF2B5EF4-FFF2-40B4-BE49-F238E27FC236}">
                <a16:creationId xmlns:a16="http://schemas.microsoft.com/office/drawing/2014/main" id="{998F6E37-1EEF-BD43-B18A-43BA3DB37EE6}"/>
              </a:ext>
            </a:extLst>
          </p:cNvPr>
          <p:cNvSpPr txBox="1">
            <a:spLocks/>
          </p:cNvSpPr>
          <p:nvPr/>
        </p:nvSpPr>
        <p:spPr>
          <a:xfrm>
            <a:off x="3498664" y="3508221"/>
            <a:ext cx="2161353" cy="928411"/>
          </a:xfrm>
          <a:prstGeom prst="rect">
            <a:avLst/>
          </a:prstGeom>
        </p:spPr>
        <p:txBody>
          <a:bodyPr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hangingPunct="1"/>
            <a:r>
              <a:rPr lang="el-GR" dirty="0" err="1">
                <a:solidFill>
                  <a:schemeClr val="bg1"/>
                </a:solidFill>
              </a:rPr>
              <a:t>σκαρίδα</a:t>
            </a:r>
            <a:endParaRPr lang="en-US" dirty="0">
              <a:solidFill>
                <a:schemeClr val="bg1"/>
              </a:solidFill>
            </a:endParaRPr>
          </a:p>
        </p:txBody>
      </p:sp>
      <p:sp>
        <p:nvSpPr>
          <p:cNvPr id="18" name="Text Placeholder 9">
            <a:extLst>
              <a:ext uri="{FF2B5EF4-FFF2-40B4-BE49-F238E27FC236}">
                <a16:creationId xmlns:a16="http://schemas.microsoft.com/office/drawing/2014/main" id="{7C5247EE-0520-C940-BC5E-E50A7F7A12B2}"/>
              </a:ext>
            </a:extLst>
          </p:cNvPr>
          <p:cNvSpPr txBox="1">
            <a:spLocks/>
          </p:cNvSpPr>
          <p:nvPr/>
        </p:nvSpPr>
        <p:spPr>
          <a:xfrm>
            <a:off x="5881715" y="3508221"/>
            <a:ext cx="2168715" cy="928411"/>
          </a:xfrm>
          <a:prstGeom prst="rect">
            <a:avLst/>
          </a:prstGeom>
        </p:spPr>
        <p:txBody>
          <a:bodyPr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hangingPunct="1"/>
            <a:r>
              <a:rPr lang="el-GR" dirty="0">
                <a:solidFill>
                  <a:schemeClr val="bg1"/>
                </a:solidFill>
              </a:rPr>
              <a:t>Καρχαρίας τίγρης</a:t>
            </a:r>
            <a:endParaRPr lang="en-US" dirty="0">
              <a:solidFill>
                <a:schemeClr val="bg1"/>
              </a:solidFill>
            </a:endParaRPr>
          </a:p>
        </p:txBody>
      </p:sp>
      <p:pic>
        <p:nvPicPr>
          <p:cNvPr id="13" name="Picture 12">
            <a:extLst>
              <a:ext uri="{FF2B5EF4-FFF2-40B4-BE49-F238E27FC236}">
                <a16:creationId xmlns:a16="http://schemas.microsoft.com/office/drawing/2014/main" id="{7230D3F1-343A-4F06-BDC1-FA3954B74D3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64136" y="304593"/>
            <a:ext cx="1269363" cy="470373"/>
          </a:xfrm>
          <a:prstGeom prst="rect">
            <a:avLst/>
          </a:prstGeom>
        </p:spPr>
      </p:pic>
      <p:sp>
        <p:nvSpPr>
          <p:cNvPr id="14" name="Oval 13">
            <a:extLst>
              <a:ext uri="{FF2B5EF4-FFF2-40B4-BE49-F238E27FC236}">
                <a16:creationId xmlns:a16="http://schemas.microsoft.com/office/drawing/2014/main" id="{8FC8D2BD-89FB-D642-9266-D5FD3ECCE499}"/>
              </a:ext>
            </a:extLst>
          </p:cNvPr>
          <p:cNvSpPr/>
          <p:nvPr/>
        </p:nvSpPr>
        <p:spPr>
          <a:xfrm>
            <a:off x="1094570" y="4294783"/>
            <a:ext cx="2167715" cy="2167715"/>
          </a:xfrm>
          <a:prstGeom prst="ellipse">
            <a:avLst/>
          </a:prstGeom>
          <a:solidFill>
            <a:schemeClr val="tx1"/>
          </a:solidFill>
          <a:ln w="38100" cap="flat">
            <a:solidFill>
              <a:schemeClr val="accent1"/>
            </a:solid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5" name="Oval 14">
            <a:extLst>
              <a:ext uri="{FF2B5EF4-FFF2-40B4-BE49-F238E27FC236}">
                <a16:creationId xmlns:a16="http://schemas.microsoft.com/office/drawing/2014/main" id="{AE467D2B-4887-3140-A55E-B4A601E5BC31}"/>
              </a:ext>
            </a:extLst>
          </p:cNvPr>
          <p:cNvSpPr/>
          <p:nvPr/>
        </p:nvSpPr>
        <p:spPr>
          <a:xfrm>
            <a:off x="3492302" y="4274808"/>
            <a:ext cx="2167715" cy="2167715"/>
          </a:xfrm>
          <a:prstGeom prst="ellipse">
            <a:avLst/>
          </a:prstGeom>
          <a:solidFill>
            <a:schemeClr val="tx1"/>
          </a:solidFill>
          <a:ln w="38100" cap="flat">
            <a:solidFill>
              <a:schemeClr val="accent1"/>
            </a:solid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9" name="Oval 18">
            <a:extLst>
              <a:ext uri="{FF2B5EF4-FFF2-40B4-BE49-F238E27FC236}">
                <a16:creationId xmlns:a16="http://schemas.microsoft.com/office/drawing/2014/main" id="{DFF7DD7D-220F-EE49-BDF3-B9105E36AA0D}"/>
              </a:ext>
            </a:extLst>
          </p:cNvPr>
          <p:cNvSpPr/>
          <p:nvPr/>
        </p:nvSpPr>
        <p:spPr>
          <a:xfrm>
            <a:off x="5881715" y="4279442"/>
            <a:ext cx="2167715" cy="2167715"/>
          </a:xfrm>
          <a:prstGeom prst="ellipse">
            <a:avLst/>
          </a:prstGeom>
          <a:solidFill>
            <a:schemeClr val="tx1"/>
          </a:solidFill>
          <a:ln w="38100" cap="flat">
            <a:solidFill>
              <a:schemeClr val="accent1"/>
            </a:solid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pic>
        <p:nvPicPr>
          <p:cNvPr id="21" name="Picture 20" descr="A drawing of a face&#10;&#10;Description automatically generated">
            <a:extLst>
              <a:ext uri="{FF2B5EF4-FFF2-40B4-BE49-F238E27FC236}">
                <a16:creationId xmlns:a16="http://schemas.microsoft.com/office/drawing/2014/main" id="{283BDB60-10EC-FB42-8EC7-A460404D269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38468" y="4935214"/>
            <a:ext cx="1473454" cy="915043"/>
          </a:xfrm>
          <a:prstGeom prst="rect">
            <a:avLst/>
          </a:prstGeom>
        </p:spPr>
      </p:pic>
      <p:sp>
        <p:nvSpPr>
          <p:cNvPr id="23" name="Text Placeholder 9">
            <a:extLst>
              <a:ext uri="{FF2B5EF4-FFF2-40B4-BE49-F238E27FC236}">
                <a16:creationId xmlns:a16="http://schemas.microsoft.com/office/drawing/2014/main" id="{0D886502-028B-A446-95F4-D4AAEDE75A5A}"/>
              </a:ext>
            </a:extLst>
          </p:cNvPr>
          <p:cNvSpPr txBox="1">
            <a:spLocks/>
          </p:cNvSpPr>
          <p:nvPr/>
        </p:nvSpPr>
        <p:spPr>
          <a:xfrm>
            <a:off x="1141138" y="6198869"/>
            <a:ext cx="2167715" cy="92841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lstStyle>
            <a:lvl1pPr marL="0" marR="0" indent="0" algn="ctr" defTabSz="914400" rtl="0" latinLnBrk="0">
              <a:lnSpc>
                <a:spcPct val="120000"/>
              </a:lnSpc>
              <a:spcBef>
                <a:spcPts val="1000"/>
              </a:spcBef>
              <a:spcAft>
                <a:spcPts val="0"/>
              </a:spcAft>
              <a:buClrTx/>
              <a:buSzPct val="100000"/>
              <a:buFont typeface="Arial"/>
              <a:buNone/>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hangingPunct="1"/>
            <a:r>
              <a:rPr lang="el-GR">
                <a:solidFill>
                  <a:schemeClr val="bg1"/>
                </a:solidFill>
              </a:rPr>
              <a:t>κοράλλι</a:t>
            </a:r>
            <a:endParaRPr lang="en-US" dirty="0">
              <a:solidFill>
                <a:schemeClr val="bg1"/>
              </a:solidFill>
            </a:endParaRPr>
          </a:p>
        </p:txBody>
      </p:sp>
      <p:sp>
        <p:nvSpPr>
          <p:cNvPr id="24" name="Text Placeholder 9">
            <a:extLst>
              <a:ext uri="{FF2B5EF4-FFF2-40B4-BE49-F238E27FC236}">
                <a16:creationId xmlns:a16="http://schemas.microsoft.com/office/drawing/2014/main" id="{E17212DC-EB89-D44A-816A-8B77C16CB3C9}"/>
              </a:ext>
            </a:extLst>
          </p:cNvPr>
          <p:cNvSpPr txBox="1">
            <a:spLocks/>
          </p:cNvSpPr>
          <p:nvPr/>
        </p:nvSpPr>
        <p:spPr>
          <a:xfrm>
            <a:off x="3144037" y="6198869"/>
            <a:ext cx="2870605" cy="928411"/>
          </a:xfrm>
          <a:prstGeom prst="rect">
            <a:avLst/>
          </a:prstGeom>
        </p:spPr>
        <p:txBody>
          <a:bodyPr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hangingPunct="1"/>
            <a:r>
              <a:rPr lang="el-GR" dirty="0">
                <a:solidFill>
                  <a:schemeClr val="bg1"/>
                </a:solidFill>
              </a:rPr>
              <a:t>αστερίας</a:t>
            </a:r>
            <a:endParaRPr lang="en-US" dirty="0">
              <a:solidFill>
                <a:schemeClr val="bg1"/>
              </a:solidFill>
            </a:endParaRPr>
          </a:p>
        </p:txBody>
      </p:sp>
      <p:sp>
        <p:nvSpPr>
          <p:cNvPr id="25" name="Text Placeholder 9">
            <a:extLst>
              <a:ext uri="{FF2B5EF4-FFF2-40B4-BE49-F238E27FC236}">
                <a16:creationId xmlns:a16="http://schemas.microsoft.com/office/drawing/2014/main" id="{B94DC984-8E12-AD40-BA6B-932192C68F84}"/>
              </a:ext>
            </a:extLst>
          </p:cNvPr>
          <p:cNvSpPr txBox="1">
            <a:spLocks/>
          </p:cNvSpPr>
          <p:nvPr/>
        </p:nvSpPr>
        <p:spPr>
          <a:xfrm>
            <a:off x="5460551" y="6198869"/>
            <a:ext cx="3010037" cy="928411"/>
          </a:xfrm>
          <a:prstGeom prst="rect">
            <a:avLst/>
          </a:prstGeom>
        </p:spPr>
        <p:txBody>
          <a:bodyPr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hangingPunct="1"/>
            <a:r>
              <a:rPr lang="el-GR" dirty="0">
                <a:solidFill>
                  <a:schemeClr val="bg1"/>
                </a:solidFill>
              </a:rPr>
              <a:t>Θαλάσσιο σαλιγκάρι (Τρομπέτα του Τρίτωνα)</a:t>
            </a:r>
            <a:r>
              <a:rPr lang="en-GR" dirty="0">
                <a:solidFill>
                  <a:schemeClr val="bg1"/>
                </a:solidFill>
              </a:rPr>
              <a:t> </a:t>
            </a:r>
            <a:endParaRPr lang="en-US" dirty="0">
              <a:solidFill>
                <a:schemeClr val="bg1"/>
              </a:solidFill>
            </a:endParaRPr>
          </a:p>
        </p:txBody>
      </p:sp>
      <p:pic>
        <p:nvPicPr>
          <p:cNvPr id="27" name="Picture 26" descr="A close up of a plant&#10;&#10;Description automatically generated">
            <a:extLst>
              <a:ext uri="{FF2B5EF4-FFF2-40B4-BE49-F238E27FC236}">
                <a16:creationId xmlns:a16="http://schemas.microsoft.com/office/drawing/2014/main" id="{E540228D-1C57-A441-B801-EC6E3364CD9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829160" y="4621201"/>
            <a:ext cx="1500357" cy="1474927"/>
          </a:xfrm>
          <a:prstGeom prst="rect">
            <a:avLst/>
          </a:prstGeom>
        </p:spPr>
      </p:pic>
      <p:pic>
        <p:nvPicPr>
          <p:cNvPr id="28" name="Picture 27" descr="A picture containing text&#10;&#10;Description automatically generated">
            <a:extLst>
              <a:ext uri="{FF2B5EF4-FFF2-40B4-BE49-F238E27FC236}">
                <a16:creationId xmlns:a16="http://schemas.microsoft.com/office/drawing/2014/main" id="{84E3E526-6352-DA41-A0F1-30395F1CB72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156270" y="4713720"/>
            <a:ext cx="1618601" cy="1228937"/>
          </a:xfrm>
          <a:prstGeom prst="rect">
            <a:avLst/>
          </a:prstGeom>
        </p:spPr>
      </p:pic>
    </p:spTree>
    <p:extLst>
      <p:ext uri="{BB962C8B-B14F-4D97-AF65-F5344CB8AC3E}">
        <p14:creationId xmlns:p14="http://schemas.microsoft.com/office/powerpoint/2010/main" val="3735290038"/>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36BEC5-7690-AD4E-9FA0-9102A24F158E}"/>
              </a:ext>
            </a:extLst>
          </p:cNvPr>
          <p:cNvSpPr>
            <a:spLocks noGrp="1"/>
          </p:cNvSpPr>
          <p:nvPr>
            <p:ph type="title"/>
          </p:nvPr>
        </p:nvSpPr>
        <p:spPr/>
        <p:txBody>
          <a:bodyPr/>
          <a:lstStyle/>
          <a:p>
            <a:r>
              <a:rPr lang="el-GR" dirty="0"/>
              <a:t>Τι επιπτώσεις μπορεί να έχει το πλαστικό; Μέρος 1ο</a:t>
            </a:r>
            <a:endParaRPr lang="en-GR" dirty="0"/>
          </a:p>
        </p:txBody>
      </p:sp>
      <p:sp>
        <p:nvSpPr>
          <p:cNvPr id="3" name="Text Placeholder 2">
            <a:extLst>
              <a:ext uri="{FF2B5EF4-FFF2-40B4-BE49-F238E27FC236}">
                <a16:creationId xmlns:a16="http://schemas.microsoft.com/office/drawing/2014/main" id="{327D85D6-71A0-104C-BB46-3398600D092E}"/>
              </a:ext>
            </a:extLst>
          </p:cNvPr>
          <p:cNvSpPr>
            <a:spLocks noGrp="1"/>
          </p:cNvSpPr>
          <p:nvPr>
            <p:ph type="body" sz="quarter" idx="10"/>
          </p:nvPr>
        </p:nvSpPr>
        <p:spPr>
          <a:xfrm>
            <a:off x="364153" y="992611"/>
            <a:ext cx="4775406" cy="647004"/>
          </a:xfrm>
        </p:spPr>
        <p:txBody>
          <a:bodyPr/>
          <a:lstStyle/>
          <a:p>
            <a:r>
              <a:rPr lang="el-GR" dirty="0"/>
              <a:t>Τροφικές αλυσίδες</a:t>
            </a:r>
            <a:endParaRPr lang="en-US" dirty="0"/>
          </a:p>
        </p:txBody>
      </p:sp>
      <p:sp>
        <p:nvSpPr>
          <p:cNvPr id="4" name="Oval 3">
            <a:extLst>
              <a:ext uri="{FF2B5EF4-FFF2-40B4-BE49-F238E27FC236}">
                <a16:creationId xmlns:a16="http://schemas.microsoft.com/office/drawing/2014/main" id="{2D200311-88A1-C54F-9FC4-E614368F85D0}"/>
              </a:ext>
            </a:extLst>
          </p:cNvPr>
          <p:cNvSpPr/>
          <p:nvPr/>
        </p:nvSpPr>
        <p:spPr>
          <a:xfrm>
            <a:off x="2310810" y="1570122"/>
            <a:ext cx="2167715" cy="2167715"/>
          </a:xfrm>
          <a:prstGeom prst="ellipse">
            <a:avLst/>
          </a:prstGeom>
          <a:solidFill>
            <a:schemeClr val="tx1"/>
          </a:solidFill>
          <a:ln w="38100" cap="flat">
            <a:solidFill>
              <a:schemeClr val="accent1"/>
            </a:solid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5" name="Oval 4">
            <a:extLst>
              <a:ext uri="{FF2B5EF4-FFF2-40B4-BE49-F238E27FC236}">
                <a16:creationId xmlns:a16="http://schemas.microsoft.com/office/drawing/2014/main" id="{7B7E4DFA-E81D-8842-AB5E-DE1A31D0CF41}"/>
              </a:ext>
            </a:extLst>
          </p:cNvPr>
          <p:cNvSpPr/>
          <p:nvPr/>
        </p:nvSpPr>
        <p:spPr>
          <a:xfrm>
            <a:off x="4708542" y="1550147"/>
            <a:ext cx="2167715" cy="2167715"/>
          </a:xfrm>
          <a:prstGeom prst="ellipse">
            <a:avLst/>
          </a:prstGeom>
          <a:solidFill>
            <a:schemeClr val="tx1"/>
          </a:solidFill>
          <a:ln w="38100" cap="flat">
            <a:solidFill>
              <a:schemeClr val="accent1"/>
            </a:solid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pic>
        <p:nvPicPr>
          <p:cNvPr id="8" name="Picture 7" descr="A picture containing text, map&#10;&#10;Description automatically generated">
            <a:extLst>
              <a:ext uri="{FF2B5EF4-FFF2-40B4-BE49-F238E27FC236}">
                <a16:creationId xmlns:a16="http://schemas.microsoft.com/office/drawing/2014/main" id="{A55AC1E8-3493-AB4D-B3B7-E65D7469A31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42519" y="2076585"/>
            <a:ext cx="1691441" cy="1188366"/>
          </a:xfrm>
          <a:prstGeom prst="rect">
            <a:avLst/>
          </a:prstGeom>
        </p:spPr>
      </p:pic>
      <p:pic>
        <p:nvPicPr>
          <p:cNvPr id="10" name="Picture 9" descr="A drawing of a face&#10;&#10;Description automatically generated">
            <a:extLst>
              <a:ext uri="{FF2B5EF4-FFF2-40B4-BE49-F238E27FC236}">
                <a16:creationId xmlns:a16="http://schemas.microsoft.com/office/drawing/2014/main" id="{E45C6B9E-E391-0E48-BA52-B5DB9B24178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73324" y="2003057"/>
            <a:ext cx="1555099" cy="1261894"/>
          </a:xfrm>
          <a:prstGeom prst="rect">
            <a:avLst/>
          </a:prstGeom>
        </p:spPr>
      </p:pic>
      <p:sp>
        <p:nvSpPr>
          <p:cNvPr id="11" name="Text Placeholder 9">
            <a:extLst>
              <a:ext uri="{FF2B5EF4-FFF2-40B4-BE49-F238E27FC236}">
                <a16:creationId xmlns:a16="http://schemas.microsoft.com/office/drawing/2014/main" id="{550FC204-0060-5C48-B3E0-95D270AD8BF3}"/>
              </a:ext>
            </a:extLst>
          </p:cNvPr>
          <p:cNvSpPr>
            <a:spLocks noGrp="1"/>
          </p:cNvSpPr>
          <p:nvPr>
            <p:ph type="body" sz="quarter" idx="11" hasCustomPrompt="1"/>
          </p:nvPr>
        </p:nvSpPr>
        <p:spPr>
          <a:xfrm>
            <a:off x="2330751" y="3405189"/>
            <a:ext cx="2167715" cy="1021252"/>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l-GR" dirty="0" err="1">
                <a:solidFill>
                  <a:schemeClr val="bg1"/>
                </a:solidFill>
              </a:rPr>
              <a:t>Θαλ</a:t>
            </a:r>
            <a:r>
              <a:rPr lang="en-US" dirty="0" err="1">
                <a:solidFill>
                  <a:schemeClr val="bg1"/>
                </a:solidFill>
              </a:rPr>
              <a:t>ά</a:t>
            </a:r>
            <a:r>
              <a:rPr lang="el-GR" dirty="0" err="1">
                <a:solidFill>
                  <a:schemeClr val="bg1"/>
                </a:solidFill>
              </a:rPr>
              <a:t>σσια</a:t>
            </a:r>
            <a:r>
              <a:rPr lang="el-GR" dirty="0">
                <a:solidFill>
                  <a:schemeClr val="bg1"/>
                </a:solidFill>
              </a:rPr>
              <a:t> χόρτα</a:t>
            </a:r>
            <a:endParaRPr lang="en-US" dirty="0">
              <a:solidFill>
                <a:schemeClr val="bg1"/>
              </a:solidFill>
            </a:endParaRPr>
          </a:p>
        </p:txBody>
      </p:sp>
      <p:sp>
        <p:nvSpPr>
          <p:cNvPr id="12" name="Text Placeholder 9">
            <a:extLst>
              <a:ext uri="{FF2B5EF4-FFF2-40B4-BE49-F238E27FC236}">
                <a16:creationId xmlns:a16="http://schemas.microsoft.com/office/drawing/2014/main" id="{18F9D038-300E-D54E-9A22-B12C26EBFBC4}"/>
              </a:ext>
            </a:extLst>
          </p:cNvPr>
          <p:cNvSpPr txBox="1">
            <a:spLocks/>
          </p:cNvSpPr>
          <p:nvPr/>
        </p:nvSpPr>
        <p:spPr>
          <a:xfrm>
            <a:off x="4688277" y="3405189"/>
            <a:ext cx="2161353" cy="1021252"/>
          </a:xfrm>
          <a:prstGeom prst="rect">
            <a:avLst/>
          </a:prstGeom>
        </p:spPr>
        <p:txBody>
          <a:bodyPr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hangingPunct="1"/>
            <a:r>
              <a:rPr lang="el-GR" dirty="0">
                <a:solidFill>
                  <a:schemeClr val="bg1"/>
                </a:solidFill>
              </a:rPr>
              <a:t>Πράσινη χελώνα</a:t>
            </a:r>
            <a:endParaRPr lang="en-US" dirty="0">
              <a:solidFill>
                <a:schemeClr val="bg1"/>
              </a:solidFill>
            </a:endParaRPr>
          </a:p>
        </p:txBody>
      </p:sp>
      <p:pic>
        <p:nvPicPr>
          <p:cNvPr id="13" name="Picture 12">
            <a:extLst>
              <a:ext uri="{FF2B5EF4-FFF2-40B4-BE49-F238E27FC236}">
                <a16:creationId xmlns:a16="http://schemas.microsoft.com/office/drawing/2014/main" id="{27967CFD-CAFB-40A3-B230-A6D6E4F287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64136" y="304593"/>
            <a:ext cx="1269363" cy="470373"/>
          </a:xfrm>
          <a:prstGeom prst="rect">
            <a:avLst/>
          </a:prstGeom>
        </p:spPr>
      </p:pic>
      <p:sp>
        <p:nvSpPr>
          <p:cNvPr id="14" name="Oval 13">
            <a:extLst>
              <a:ext uri="{FF2B5EF4-FFF2-40B4-BE49-F238E27FC236}">
                <a16:creationId xmlns:a16="http://schemas.microsoft.com/office/drawing/2014/main" id="{70841ECF-E82B-CA4A-9760-BF5826238647}"/>
              </a:ext>
            </a:extLst>
          </p:cNvPr>
          <p:cNvSpPr/>
          <p:nvPr/>
        </p:nvSpPr>
        <p:spPr>
          <a:xfrm>
            <a:off x="1094570" y="4294783"/>
            <a:ext cx="2167715" cy="2167715"/>
          </a:xfrm>
          <a:prstGeom prst="ellipse">
            <a:avLst/>
          </a:prstGeom>
          <a:solidFill>
            <a:schemeClr val="tx1"/>
          </a:solidFill>
          <a:ln w="38100" cap="flat">
            <a:solidFill>
              <a:schemeClr val="accent1"/>
            </a:solid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5" name="Oval 14">
            <a:extLst>
              <a:ext uri="{FF2B5EF4-FFF2-40B4-BE49-F238E27FC236}">
                <a16:creationId xmlns:a16="http://schemas.microsoft.com/office/drawing/2014/main" id="{9D7D3799-8FF0-4840-AFD5-3CAB0083C3A8}"/>
              </a:ext>
            </a:extLst>
          </p:cNvPr>
          <p:cNvSpPr/>
          <p:nvPr/>
        </p:nvSpPr>
        <p:spPr>
          <a:xfrm>
            <a:off x="3492302" y="4274808"/>
            <a:ext cx="2167715" cy="2167715"/>
          </a:xfrm>
          <a:prstGeom prst="ellipse">
            <a:avLst/>
          </a:prstGeom>
          <a:solidFill>
            <a:schemeClr val="tx1"/>
          </a:solidFill>
          <a:ln w="38100" cap="flat">
            <a:solidFill>
              <a:schemeClr val="accent1"/>
            </a:solid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6" name="Oval 15">
            <a:extLst>
              <a:ext uri="{FF2B5EF4-FFF2-40B4-BE49-F238E27FC236}">
                <a16:creationId xmlns:a16="http://schemas.microsoft.com/office/drawing/2014/main" id="{4ECFA41D-981E-4140-8DCA-AEEE2E8425E0}"/>
              </a:ext>
            </a:extLst>
          </p:cNvPr>
          <p:cNvSpPr/>
          <p:nvPr/>
        </p:nvSpPr>
        <p:spPr>
          <a:xfrm>
            <a:off x="5881715" y="4279442"/>
            <a:ext cx="2167715" cy="2167715"/>
          </a:xfrm>
          <a:prstGeom prst="ellipse">
            <a:avLst/>
          </a:prstGeom>
          <a:solidFill>
            <a:schemeClr val="tx1"/>
          </a:solidFill>
          <a:ln w="38100" cap="flat">
            <a:solidFill>
              <a:schemeClr val="accent1"/>
            </a:solid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7" name="Text Placeholder 9">
            <a:extLst>
              <a:ext uri="{FF2B5EF4-FFF2-40B4-BE49-F238E27FC236}">
                <a16:creationId xmlns:a16="http://schemas.microsoft.com/office/drawing/2014/main" id="{4426BDCF-8CF1-1E40-BE02-3960D2CACFD1}"/>
              </a:ext>
            </a:extLst>
          </p:cNvPr>
          <p:cNvSpPr txBox="1">
            <a:spLocks/>
          </p:cNvSpPr>
          <p:nvPr/>
        </p:nvSpPr>
        <p:spPr>
          <a:xfrm>
            <a:off x="1141138" y="6198869"/>
            <a:ext cx="2167715" cy="92841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lstStyle>
            <a:lvl1pPr marL="0" marR="0" indent="0" algn="ctr" defTabSz="914400" rtl="0" latinLnBrk="0">
              <a:lnSpc>
                <a:spcPct val="120000"/>
              </a:lnSpc>
              <a:spcBef>
                <a:spcPts val="1000"/>
              </a:spcBef>
              <a:spcAft>
                <a:spcPts val="0"/>
              </a:spcAft>
              <a:buClrTx/>
              <a:buSzPct val="100000"/>
              <a:buFont typeface="Arial"/>
              <a:buNone/>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hangingPunct="1"/>
            <a:r>
              <a:rPr lang="el-GR" dirty="0">
                <a:solidFill>
                  <a:schemeClr val="bg1"/>
                </a:solidFill>
              </a:rPr>
              <a:t>φύκια</a:t>
            </a:r>
            <a:endParaRPr lang="en-US" dirty="0">
              <a:solidFill>
                <a:schemeClr val="bg1"/>
              </a:solidFill>
            </a:endParaRPr>
          </a:p>
        </p:txBody>
      </p:sp>
      <p:sp>
        <p:nvSpPr>
          <p:cNvPr id="18" name="Text Placeholder 9">
            <a:extLst>
              <a:ext uri="{FF2B5EF4-FFF2-40B4-BE49-F238E27FC236}">
                <a16:creationId xmlns:a16="http://schemas.microsoft.com/office/drawing/2014/main" id="{D1D6A7E7-646C-F543-BEEF-C9575E208432}"/>
              </a:ext>
            </a:extLst>
          </p:cNvPr>
          <p:cNvSpPr txBox="1">
            <a:spLocks/>
          </p:cNvSpPr>
          <p:nvPr/>
        </p:nvSpPr>
        <p:spPr>
          <a:xfrm>
            <a:off x="3144037" y="6198869"/>
            <a:ext cx="2870605" cy="928411"/>
          </a:xfrm>
          <a:prstGeom prst="rect">
            <a:avLst/>
          </a:prstGeom>
        </p:spPr>
        <p:txBody>
          <a:bodyPr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hangingPunct="1"/>
            <a:r>
              <a:rPr lang="el-GR" dirty="0">
                <a:solidFill>
                  <a:schemeClr val="bg1"/>
                </a:solidFill>
              </a:rPr>
              <a:t>αχινός</a:t>
            </a:r>
            <a:endParaRPr lang="en-US" dirty="0">
              <a:solidFill>
                <a:schemeClr val="bg1"/>
              </a:solidFill>
            </a:endParaRPr>
          </a:p>
        </p:txBody>
      </p:sp>
      <p:sp>
        <p:nvSpPr>
          <p:cNvPr id="19" name="Text Placeholder 9">
            <a:extLst>
              <a:ext uri="{FF2B5EF4-FFF2-40B4-BE49-F238E27FC236}">
                <a16:creationId xmlns:a16="http://schemas.microsoft.com/office/drawing/2014/main" id="{F9FA3A60-D496-BE4D-ACD5-21D9F9332C4E}"/>
              </a:ext>
            </a:extLst>
          </p:cNvPr>
          <p:cNvSpPr txBox="1">
            <a:spLocks/>
          </p:cNvSpPr>
          <p:nvPr/>
        </p:nvSpPr>
        <p:spPr>
          <a:xfrm>
            <a:off x="5460551" y="6198869"/>
            <a:ext cx="3010037" cy="928411"/>
          </a:xfrm>
          <a:prstGeom prst="rect">
            <a:avLst/>
          </a:prstGeom>
        </p:spPr>
        <p:txBody>
          <a:bodyPr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hangingPunct="1"/>
            <a:r>
              <a:rPr lang="el-GR" dirty="0">
                <a:solidFill>
                  <a:schemeClr val="bg1"/>
                </a:solidFill>
              </a:rPr>
              <a:t>Θαλάσσιο σαλιγκάρι (Τρομπέτα του Τρίτωνα)</a:t>
            </a:r>
            <a:r>
              <a:rPr lang="en-GR" dirty="0">
                <a:solidFill>
                  <a:schemeClr val="bg1"/>
                </a:solidFill>
              </a:rPr>
              <a:t> </a:t>
            </a:r>
            <a:endParaRPr lang="en-US" dirty="0">
              <a:solidFill>
                <a:schemeClr val="bg1"/>
              </a:solidFill>
            </a:endParaRPr>
          </a:p>
        </p:txBody>
      </p:sp>
      <p:pic>
        <p:nvPicPr>
          <p:cNvPr id="20" name="Picture 19" descr="A picture containing text&#10;&#10;Description automatically generated">
            <a:extLst>
              <a:ext uri="{FF2B5EF4-FFF2-40B4-BE49-F238E27FC236}">
                <a16:creationId xmlns:a16="http://schemas.microsoft.com/office/drawing/2014/main" id="{5252231A-006B-7A42-AA8B-CCDFC44F840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56270" y="4713720"/>
            <a:ext cx="1618601" cy="1228937"/>
          </a:xfrm>
          <a:prstGeom prst="rect">
            <a:avLst/>
          </a:prstGeom>
        </p:spPr>
      </p:pic>
      <p:pic>
        <p:nvPicPr>
          <p:cNvPr id="6" name="Picture 5">
            <a:extLst>
              <a:ext uri="{FF2B5EF4-FFF2-40B4-BE49-F238E27FC236}">
                <a16:creationId xmlns:a16="http://schemas.microsoft.com/office/drawing/2014/main" id="{6253A5AB-D334-E946-A8F5-67A5D2C209B5}"/>
              </a:ext>
            </a:extLst>
          </p:cNvPr>
          <p:cNvPicPr>
            <a:picLocks noChangeAspect="1"/>
          </p:cNvPicPr>
          <p:nvPr/>
        </p:nvPicPr>
        <p:blipFill>
          <a:blip r:embed="rId6">
            <a:alphaModFix amt="41000"/>
          </a:blip>
          <a:stretch>
            <a:fillRect/>
          </a:stretch>
        </p:blipFill>
        <p:spPr>
          <a:xfrm>
            <a:off x="1634256" y="4799657"/>
            <a:ext cx="1117600" cy="1143000"/>
          </a:xfrm>
          <a:prstGeom prst="rect">
            <a:avLst/>
          </a:prstGeom>
        </p:spPr>
      </p:pic>
      <p:pic>
        <p:nvPicPr>
          <p:cNvPr id="23" name="Picture 22">
            <a:extLst>
              <a:ext uri="{FF2B5EF4-FFF2-40B4-BE49-F238E27FC236}">
                <a16:creationId xmlns:a16="http://schemas.microsoft.com/office/drawing/2014/main" id="{4F4D0599-579F-844F-9C1C-0777E4728DDC}"/>
              </a:ext>
            </a:extLst>
          </p:cNvPr>
          <p:cNvPicPr>
            <a:picLocks noChangeAspect="1"/>
          </p:cNvPicPr>
          <p:nvPr/>
        </p:nvPicPr>
        <p:blipFill>
          <a:blip r:embed="rId7">
            <a:alphaModFix amt="74000"/>
          </a:blip>
          <a:stretch>
            <a:fillRect/>
          </a:stretch>
        </p:blipFill>
        <p:spPr>
          <a:xfrm>
            <a:off x="3944339" y="4837965"/>
            <a:ext cx="1270000" cy="1041400"/>
          </a:xfrm>
          <a:prstGeom prst="rect">
            <a:avLst/>
          </a:prstGeom>
        </p:spPr>
      </p:pic>
    </p:spTree>
    <p:extLst>
      <p:ext uri="{BB962C8B-B14F-4D97-AF65-F5344CB8AC3E}">
        <p14:creationId xmlns:p14="http://schemas.microsoft.com/office/powerpoint/2010/main" val="3420109182"/>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36BEC5-7690-AD4E-9FA0-9102A24F158E}"/>
              </a:ext>
            </a:extLst>
          </p:cNvPr>
          <p:cNvSpPr>
            <a:spLocks noGrp="1"/>
          </p:cNvSpPr>
          <p:nvPr>
            <p:ph type="title"/>
          </p:nvPr>
        </p:nvSpPr>
        <p:spPr/>
        <p:txBody>
          <a:bodyPr/>
          <a:lstStyle/>
          <a:p>
            <a:r>
              <a:rPr lang="el-GR" dirty="0"/>
              <a:t>Τι επιπτώσεις μπορεί να έχει το πλαστικό; Μέρος 1ο</a:t>
            </a:r>
            <a:endParaRPr lang="en-GR" dirty="0"/>
          </a:p>
        </p:txBody>
      </p:sp>
      <p:sp>
        <p:nvSpPr>
          <p:cNvPr id="3" name="Text Placeholder 2">
            <a:extLst>
              <a:ext uri="{FF2B5EF4-FFF2-40B4-BE49-F238E27FC236}">
                <a16:creationId xmlns:a16="http://schemas.microsoft.com/office/drawing/2014/main" id="{327D85D6-71A0-104C-BB46-3398600D092E}"/>
              </a:ext>
            </a:extLst>
          </p:cNvPr>
          <p:cNvSpPr>
            <a:spLocks noGrp="1"/>
          </p:cNvSpPr>
          <p:nvPr>
            <p:ph type="body" sz="quarter" idx="10"/>
          </p:nvPr>
        </p:nvSpPr>
        <p:spPr/>
        <p:txBody>
          <a:bodyPr/>
          <a:lstStyle/>
          <a:p>
            <a:r>
              <a:rPr lang="el-GR" dirty="0"/>
              <a:t>Τροφικές αλυσίδες</a:t>
            </a:r>
            <a:endParaRPr lang="en-US" dirty="0"/>
          </a:p>
        </p:txBody>
      </p:sp>
      <p:sp>
        <p:nvSpPr>
          <p:cNvPr id="4" name="Oval 3">
            <a:extLst>
              <a:ext uri="{FF2B5EF4-FFF2-40B4-BE49-F238E27FC236}">
                <a16:creationId xmlns:a16="http://schemas.microsoft.com/office/drawing/2014/main" id="{4F3C7C67-39CD-9C4B-BE19-5C2879F5DA70}"/>
              </a:ext>
            </a:extLst>
          </p:cNvPr>
          <p:cNvSpPr/>
          <p:nvPr/>
        </p:nvSpPr>
        <p:spPr>
          <a:xfrm>
            <a:off x="1094570" y="2482942"/>
            <a:ext cx="2167715" cy="2167715"/>
          </a:xfrm>
          <a:prstGeom prst="ellipse">
            <a:avLst/>
          </a:prstGeom>
          <a:solidFill>
            <a:schemeClr val="tx1"/>
          </a:solidFill>
          <a:ln w="38100" cap="flat">
            <a:solidFill>
              <a:schemeClr val="accent1"/>
            </a:solid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5" name="Oval 4">
            <a:extLst>
              <a:ext uri="{FF2B5EF4-FFF2-40B4-BE49-F238E27FC236}">
                <a16:creationId xmlns:a16="http://schemas.microsoft.com/office/drawing/2014/main" id="{C52E5B88-29AA-EF4A-9A10-FE853ADF2529}"/>
              </a:ext>
            </a:extLst>
          </p:cNvPr>
          <p:cNvSpPr/>
          <p:nvPr/>
        </p:nvSpPr>
        <p:spPr>
          <a:xfrm>
            <a:off x="3492302" y="2462967"/>
            <a:ext cx="2167715" cy="2167715"/>
          </a:xfrm>
          <a:prstGeom prst="ellipse">
            <a:avLst/>
          </a:prstGeom>
          <a:solidFill>
            <a:schemeClr val="tx1"/>
          </a:solidFill>
          <a:ln w="38100" cap="flat">
            <a:solidFill>
              <a:schemeClr val="accent1"/>
            </a:solid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6" name="Oval 5">
            <a:extLst>
              <a:ext uri="{FF2B5EF4-FFF2-40B4-BE49-F238E27FC236}">
                <a16:creationId xmlns:a16="http://schemas.microsoft.com/office/drawing/2014/main" id="{083762B8-B2E7-FE4E-A6D7-8B45AA296B7B}"/>
              </a:ext>
            </a:extLst>
          </p:cNvPr>
          <p:cNvSpPr/>
          <p:nvPr/>
        </p:nvSpPr>
        <p:spPr>
          <a:xfrm>
            <a:off x="5881715" y="2467601"/>
            <a:ext cx="2167715" cy="2167715"/>
          </a:xfrm>
          <a:prstGeom prst="ellipse">
            <a:avLst/>
          </a:prstGeom>
          <a:solidFill>
            <a:schemeClr val="tx1"/>
          </a:solidFill>
          <a:ln w="38100" cap="flat">
            <a:solidFill>
              <a:schemeClr val="accent1"/>
            </a:solid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pic>
        <p:nvPicPr>
          <p:cNvPr id="8" name="Picture 7" descr="A drawing on a necklace&#10;&#10;Description automatically generated">
            <a:extLst>
              <a:ext uri="{FF2B5EF4-FFF2-40B4-BE49-F238E27FC236}">
                <a16:creationId xmlns:a16="http://schemas.microsoft.com/office/drawing/2014/main" id="{80F1CBEB-6A3F-264C-B074-9C435D42111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467105">
            <a:off x="3809790" y="3063780"/>
            <a:ext cx="1435641" cy="1031977"/>
          </a:xfrm>
          <a:prstGeom prst="rect">
            <a:avLst/>
          </a:prstGeom>
        </p:spPr>
      </p:pic>
      <p:pic>
        <p:nvPicPr>
          <p:cNvPr id="10" name="Picture 9" descr="A close up of a mans face&#10;&#10;Description automatically generated">
            <a:extLst>
              <a:ext uri="{FF2B5EF4-FFF2-40B4-BE49-F238E27FC236}">
                <a16:creationId xmlns:a16="http://schemas.microsoft.com/office/drawing/2014/main" id="{35E6EFED-75D9-C94C-8B64-FE7A0D0D276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47937" y="2945362"/>
            <a:ext cx="1635270" cy="1126433"/>
          </a:xfrm>
          <a:prstGeom prst="rect">
            <a:avLst/>
          </a:prstGeom>
        </p:spPr>
      </p:pic>
      <p:pic>
        <p:nvPicPr>
          <p:cNvPr id="12" name="Picture 11" descr="A picture containing text&#10;&#10;Description automatically generated">
            <a:extLst>
              <a:ext uri="{FF2B5EF4-FFF2-40B4-BE49-F238E27FC236}">
                <a16:creationId xmlns:a16="http://schemas.microsoft.com/office/drawing/2014/main" id="{E420A9B1-78F3-5C43-9ADF-CA836220EA8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83730" y="2945362"/>
            <a:ext cx="1557476" cy="1242874"/>
          </a:xfrm>
          <a:prstGeom prst="rect">
            <a:avLst/>
          </a:prstGeom>
        </p:spPr>
      </p:pic>
      <p:sp>
        <p:nvSpPr>
          <p:cNvPr id="13" name="Text Placeholder 9">
            <a:extLst>
              <a:ext uri="{FF2B5EF4-FFF2-40B4-BE49-F238E27FC236}">
                <a16:creationId xmlns:a16="http://schemas.microsoft.com/office/drawing/2014/main" id="{FE76D9CD-35FC-7F43-89B7-CDA68BA34F6B}"/>
              </a:ext>
            </a:extLst>
          </p:cNvPr>
          <p:cNvSpPr>
            <a:spLocks noGrp="1"/>
          </p:cNvSpPr>
          <p:nvPr>
            <p:ph type="body" sz="quarter" idx="11" hasCustomPrompt="1"/>
          </p:nvPr>
        </p:nvSpPr>
        <p:spPr>
          <a:xfrm>
            <a:off x="1141138" y="4555189"/>
            <a:ext cx="2167715" cy="928411"/>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l-GR" dirty="0">
                <a:solidFill>
                  <a:schemeClr val="bg1"/>
                </a:solidFill>
              </a:rPr>
              <a:t>φυτοπλαγκτόν</a:t>
            </a:r>
            <a:endParaRPr lang="en-US" dirty="0">
              <a:solidFill>
                <a:schemeClr val="bg1"/>
              </a:solidFill>
            </a:endParaRPr>
          </a:p>
        </p:txBody>
      </p:sp>
      <p:sp>
        <p:nvSpPr>
          <p:cNvPr id="14" name="Text Placeholder 9">
            <a:extLst>
              <a:ext uri="{FF2B5EF4-FFF2-40B4-BE49-F238E27FC236}">
                <a16:creationId xmlns:a16="http://schemas.microsoft.com/office/drawing/2014/main" id="{EEF7F46C-4760-F041-9877-36FE16ECF499}"/>
              </a:ext>
            </a:extLst>
          </p:cNvPr>
          <p:cNvSpPr txBox="1">
            <a:spLocks/>
          </p:cNvSpPr>
          <p:nvPr/>
        </p:nvSpPr>
        <p:spPr>
          <a:xfrm>
            <a:off x="3498664" y="4555189"/>
            <a:ext cx="2161353" cy="928411"/>
          </a:xfrm>
          <a:prstGeom prst="rect">
            <a:avLst/>
          </a:prstGeom>
        </p:spPr>
        <p:txBody>
          <a:bodyPr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hangingPunct="1"/>
            <a:r>
              <a:rPr lang="el-GR" dirty="0" err="1">
                <a:solidFill>
                  <a:schemeClr val="bg1"/>
                </a:solidFill>
              </a:rPr>
              <a:t>κωπήποδο</a:t>
            </a:r>
            <a:endParaRPr lang="en-US" dirty="0">
              <a:solidFill>
                <a:schemeClr val="bg1"/>
              </a:solidFill>
            </a:endParaRPr>
          </a:p>
        </p:txBody>
      </p:sp>
      <p:sp>
        <p:nvSpPr>
          <p:cNvPr id="15" name="Text Placeholder 9">
            <a:extLst>
              <a:ext uri="{FF2B5EF4-FFF2-40B4-BE49-F238E27FC236}">
                <a16:creationId xmlns:a16="http://schemas.microsoft.com/office/drawing/2014/main" id="{78FA9AEF-6E8A-9649-8314-837534A7A983}"/>
              </a:ext>
            </a:extLst>
          </p:cNvPr>
          <p:cNvSpPr txBox="1">
            <a:spLocks/>
          </p:cNvSpPr>
          <p:nvPr/>
        </p:nvSpPr>
        <p:spPr>
          <a:xfrm>
            <a:off x="5881715" y="4555189"/>
            <a:ext cx="2168715" cy="928411"/>
          </a:xfrm>
          <a:prstGeom prst="rect">
            <a:avLst/>
          </a:prstGeom>
        </p:spPr>
        <p:txBody>
          <a:bodyPr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hangingPunct="1"/>
            <a:r>
              <a:rPr lang="el-GR" dirty="0">
                <a:solidFill>
                  <a:schemeClr val="bg1"/>
                </a:solidFill>
              </a:rPr>
              <a:t>Σαλάχι </a:t>
            </a:r>
            <a:r>
              <a:rPr lang="el-GR" dirty="0" err="1">
                <a:solidFill>
                  <a:schemeClr val="bg1"/>
                </a:solidFill>
              </a:rPr>
              <a:t>μάντα</a:t>
            </a:r>
            <a:endParaRPr lang="en-US" dirty="0">
              <a:solidFill>
                <a:schemeClr val="bg1"/>
              </a:solidFill>
            </a:endParaRPr>
          </a:p>
        </p:txBody>
      </p:sp>
      <p:pic>
        <p:nvPicPr>
          <p:cNvPr id="16" name="Picture 15">
            <a:extLst>
              <a:ext uri="{FF2B5EF4-FFF2-40B4-BE49-F238E27FC236}">
                <a16:creationId xmlns:a16="http://schemas.microsoft.com/office/drawing/2014/main" id="{975D85C3-E08B-4952-9F7C-689D7A4A7BD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64136" y="304593"/>
            <a:ext cx="1269363" cy="470373"/>
          </a:xfrm>
          <a:prstGeom prst="rect">
            <a:avLst/>
          </a:prstGeom>
        </p:spPr>
      </p:pic>
    </p:spTree>
    <p:extLst>
      <p:ext uri="{BB962C8B-B14F-4D97-AF65-F5344CB8AC3E}">
        <p14:creationId xmlns:p14="http://schemas.microsoft.com/office/powerpoint/2010/main" val="3480528598"/>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81B9BA-5CA5-654D-BAA7-163F7FB7E1DD}"/>
              </a:ext>
            </a:extLst>
          </p:cNvPr>
          <p:cNvSpPr>
            <a:spLocks noGrp="1"/>
          </p:cNvSpPr>
          <p:nvPr>
            <p:ph type="title"/>
          </p:nvPr>
        </p:nvSpPr>
        <p:spPr/>
        <p:txBody>
          <a:bodyPr/>
          <a:lstStyle/>
          <a:p>
            <a:r>
              <a:rPr lang="el-GR" dirty="0"/>
              <a:t>Τι επιπτώσεις μπορεί να έχει το πλαστικό; Μέρος 1ο</a:t>
            </a:r>
            <a:endParaRPr lang="en-GR" dirty="0"/>
          </a:p>
        </p:txBody>
      </p:sp>
      <p:sp>
        <p:nvSpPr>
          <p:cNvPr id="3" name="Text Placeholder 2">
            <a:extLst>
              <a:ext uri="{FF2B5EF4-FFF2-40B4-BE49-F238E27FC236}">
                <a16:creationId xmlns:a16="http://schemas.microsoft.com/office/drawing/2014/main" id="{E4BBB944-A049-2146-A8BB-5B1881922CF0}"/>
              </a:ext>
            </a:extLst>
          </p:cNvPr>
          <p:cNvSpPr>
            <a:spLocks noGrp="1"/>
          </p:cNvSpPr>
          <p:nvPr>
            <p:ph type="body" sz="quarter" idx="10"/>
          </p:nvPr>
        </p:nvSpPr>
        <p:spPr/>
        <p:txBody>
          <a:bodyPr/>
          <a:lstStyle/>
          <a:p>
            <a:r>
              <a:rPr lang="el-GR" dirty="0"/>
              <a:t>Τροφικό πλέγμα</a:t>
            </a:r>
            <a:endParaRPr lang="en-US" dirty="0"/>
          </a:p>
        </p:txBody>
      </p:sp>
      <p:sp>
        <p:nvSpPr>
          <p:cNvPr id="4" name="Rectangle 3">
            <a:extLst>
              <a:ext uri="{FF2B5EF4-FFF2-40B4-BE49-F238E27FC236}">
                <a16:creationId xmlns:a16="http://schemas.microsoft.com/office/drawing/2014/main" id="{9EA10394-21DB-D343-925F-6A859B494BAE}"/>
              </a:ext>
            </a:extLst>
          </p:cNvPr>
          <p:cNvSpPr>
            <a:spLocks noChangeAspect="1"/>
          </p:cNvSpPr>
          <p:nvPr/>
        </p:nvSpPr>
        <p:spPr>
          <a:xfrm>
            <a:off x="395289" y="1944061"/>
            <a:ext cx="3066870" cy="4337431"/>
          </a:xfrm>
          <a:prstGeom prst="rect">
            <a:avLst/>
          </a:prstGeom>
          <a:blipFill>
            <a:blip r:embed="rId2" cstate="screen">
              <a:extLst>
                <a:ext uri="{28A0092B-C50C-407E-A947-70E740481C1C}">
                  <a14:useLocalDpi xmlns:a14="http://schemas.microsoft.com/office/drawing/2010/main"/>
                </a:ext>
              </a:extLst>
            </a:blip>
            <a:stretch>
              <a:fillRect/>
            </a:stretch>
          </a:blipFill>
          <a:ln w="12700" cap="flat">
            <a:noFill/>
            <a:miter lim="400000"/>
          </a:ln>
          <a:effectLst>
            <a:outerShdw blurRad="50800" dist="38100" dir="2700000" algn="tl" rotWithShape="0">
              <a:prstClr val="black">
                <a:alpha val="40000"/>
              </a:prstClr>
            </a:outerShdw>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5" name="Rectangle 4">
            <a:extLst>
              <a:ext uri="{FF2B5EF4-FFF2-40B4-BE49-F238E27FC236}">
                <a16:creationId xmlns:a16="http://schemas.microsoft.com/office/drawing/2014/main" id="{36BDDA55-A419-2A45-A18E-97DE91FBFDCC}"/>
              </a:ext>
            </a:extLst>
          </p:cNvPr>
          <p:cNvSpPr>
            <a:spLocks noChangeAspect="1"/>
          </p:cNvSpPr>
          <p:nvPr/>
        </p:nvSpPr>
        <p:spPr>
          <a:xfrm>
            <a:off x="3971969" y="1952153"/>
            <a:ext cx="3066870" cy="4337431"/>
          </a:xfrm>
          <a:prstGeom prst="rect">
            <a:avLst/>
          </a:prstGeom>
          <a:blipFill>
            <a:blip r:embed="rId3" cstate="screen">
              <a:extLst>
                <a:ext uri="{28A0092B-C50C-407E-A947-70E740481C1C}">
                  <a14:useLocalDpi xmlns:a14="http://schemas.microsoft.com/office/drawing/2010/main"/>
                </a:ext>
              </a:extLst>
            </a:blip>
            <a:stretch>
              <a:fillRect/>
            </a:stretch>
          </a:blipFill>
          <a:ln w="12700" cap="flat">
            <a:noFill/>
            <a:miter lim="400000"/>
          </a:ln>
          <a:effectLst>
            <a:outerShdw blurRad="50800" dist="38100" dir="2700000" algn="tl" rotWithShape="0">
              <a:prstClr val="black">
                <a:alpha val="40000"/>
              </a:prstClr>
            </a:outerShdw>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pic>
        <p:nvPicPr>
          <p:cNvPr id="6" name="Picture 5">
            <a:extLst>
              <a:ext uri="{FF2B5EF4-FFF2-40B4-BE49-F238E27FC236}">
                <a16:creationId xmlns:a16="http://schemas.microsoft.com/office/drawing/2014/main" id="{9EDE4DC8-9141-48D5-8223-E03744F772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64136" y="304593"/>
            <a:ext cx="1269363" cy="470373"/>
          </a:xfrm>
          <a:prstGeom prst="rect">
            <a:avLst/>
          </a:prstGeom>
        </p:spPr>
      </p:pic>
      <p:pic>
        <p:nvPicPr>
          <p:cNvPr id="8" name="Picture 7" descr="Text&#10;&#10;Description automatically generated">
            <a:extLst>
              <a:ext uri="{FF2B5EF4-FFF2-40B4-BE49-F238E27FC236}">
                <a16:creationId xmlns:a16="http://schemas.microsoft.com/office/drawing/2014/main" id="{6B769088-E201-5E4D-B13A-5DAA3A4DC31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5289" y="1952153"/>
            <a:ext cx="3070200" cy="4337431"/>
          </a:xfrm>
          <a:prstGeom prst="rect">
            <a:avLst/>
          </a:prstGeom>
        </p:spPr>
      </p:pic>
      <p:pic>
        <p:nvPicPr>
          <p:cNvPr id="10" name="Picture 9" descr="Chart, sunburst chart&#10;&#10;Description automatically generated">
            <a:extLst>
              <a:ext uri="{FF2B5EF4-FFF2-40B4-BE49-F238E27FC236}">
                <a16:creationId xmlns:a16="http://schemas.microsoft.com/office/drawing/2014/main" id="{B4403483-9692-E444-8AFD-5D8B0E35E78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68639" y="1952153"/>
            <a:ext cx="3070200" cy="4337431"/>
          </a:xfrm>
          <a:prstGeom prst="rect">
            <a:avLst/>
          </a:prstGeom>
        </p:spPr>
      </p:pic>
    </p:spTree>
    <p:extLst>
      <p:ext uri="{BB962C8B-B14F-4D97-AF65-F5344CB8AC3E}">
        <p14:creationId xmlns:p14="http://schemas.microsoft.com/office/powerpoint/2010/main" val="3430439127"/>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663759-25B7-B447-B374-FCEBDE0FAAFF}"/>
              </a:ext>
            </a:extLst>
          </p:cNvPr>
          <p:cNvSpPr>
            <a:spLocks noGrp="1"/>
          </p:cNvSpPr>
          <p:nvPr>
            <p:ph type="title"/>
          </p:nvPr>
        </p:nvSpPr>
        <p:spPr/>
        <p:txBody>
          <a:bodyPr/>
          <a:lstStyle/>
          <a:p>
            <a:r>
              <a:rPr lang="el-GR" dirty="0"/>
              <a:t>Τι επιπτώσεις μπορεί να έχει το πλαστικό; Μέρος 1ο</a:t>
            </a:r>
            <a:endParaRPr lang="en-GR" dirty="0"/>
          </a:p>
        </p:txBody>
      </p:sp>
      <p:sp>
        <p:nvSpPr>
          <p:cNvPr id="3" name="Text Placeholder 2">
            <a:extLst>
              <a:ext uri="{FF2B5EF4-FFF2-40B4-BE49-F238E27FC236}">
                <a16:creationId xmlns:a16="http://schemas.microsoft.com/office/drawing/2014/main" id="{6ACE46D5-D7E8-2942-B49E-5EAEF655CEAD}"/>
              </a:ext>
            </a:extLst>
          </p:cNvPr>
          <p:cNvSpPr>
            <a:spLocks noGrp="1"/>
          </p:cNvSpPr>
          <p:nvPr>
            <p:ph type="body" sz="quarter" idx="10"/>
          </p:nvPr>
        </p:nvSpPr>
        <p:spPr>
          <a:xfrm>
            <a:off x="364153" y="992610"/>
            <a:ext cx="5184391" cy="1369287"/>
          </a:xfrm>
        </p:spPr>
        <p:txBody>
          <a:bodyPr/>
          <a:lstStyle/>
          <a:p>
            <a:r>
              <a:rPr lang="el-GR" dirty="0"/>
              <a:t>Ημερολόγιο Καινοτομίας</a:t>
            </a:r>
            <a:endParaRPr lang="en-US" dirty="0"/>
          </a:p>
        </p:txBody>
      </p:sp>
      <p:sp>
        <p:nvSpPr>
          <p:cNvPr id="4" name="Text Placeholder 3">
            <a:extLst>
              <a:ext uri="{FF2B5EF4-FFF2-40B4-BE49-F238E27FC236}">
                <a16:creationId xmlns:a16="http://schemas.microsoft.com/office/drawing/2014/main" id="{DEEC9148-C10B-3D4E-8699-F7D58C8F1E66}"/>
              </a:ext>
            </a:extLst>
          </p:cNvPr>
          <p:cNvSpPr>
            <a:spLocks noGrp="1"/>
          </p:cNvSpPr>
          <p:nvPr>
            <p:ph type="body" sz="quarter" idx="11"/>
          </p:nvPr>
        </p:nvSpPr>
        <p:spPr>
          <a:xfrm>
            <a:off x="363538" y="2397183"/>
            <a:ext cx="2856334" cy="2418501"/>
          </a:xfrm>
        </p:spPr>
        <p:txBody>
          <a:bodyPr/>
          <a:lstStyle/>
          <a:p>
            <a:r>
              <a:rPr lang="el-GR" dirty="0"/>
              <a:t>Τι σκέφτεστε για τις μελέτες περιπτώσεων που εξετάσατε σήμερα;</a:t>
            </a:r>
            <a:endParaRPr lang="en-GR" dirty="0"/>
          </a:p>
          <a:p>
            <a:r>
              <a:rPr lang="el-GR" dirty="0"/>
              <a:t>Πώς μπορεί η απειλή για ένα είδος να επηρεάσει ολόκληρο το τροφικό πλέγμα;</a:t>
            </a:r>
            <a:endParaRPr lang="en-GR" dirty="0"/>
          </a:p>
        </p:txBody>
      </p:sp>
      <p:sp>
        <p:nvSpPr>
          <p:cNvPr id="5" name="Oval 4">
            <a:extLst>
              <a:ext uri="{FF2B5EF4-FFF2-40B4-BE49-F238E27FC236}">
                <a16:creationId xmlns:a16="http://schemas.microsoft.com/office/drawing/2014/main" id="{A6195406-59D5-E145-B653-8063E485F2E4}"/>
              </a:ext>
            </a:extLst>
          </p:cNvPr>
          <p:cNvSpPr/>
          <p:nvPr/>
        </p:nvSpPr>
        <p:spPr>
          <a:xfrm>
            <a:off x="3219872" y="926938"/>
            <a:ext cx="6329309" cy="6329309"/>
          </a:xfrm>
          <a:prstGeom prst="ellipse">
            <a:avLst/>
          </a:prstGeom>
          <a:blipFill>
            <a:blip r:embed="rId2" cstate="screen">
              <a:extLst>
                <a:ext uri="{28A0092B-C50C-407E-A947-70E740481C1C}">
                  <a14:useLocalDpi xmlns:a14="http://schemas.microsoft.com/office/drawing/2010/main"/>
                </a:ext>
              </a:extLst>
            </a:blip>
            <a:stretch>
              <a:fillRect/>
            </a:stretch>
          </a:blip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pic>
        <p:nvPicPr>
          <p:cNvPr id="6" name="Picture 5">
            <a:extLst>
              <a:ext uri="{FF2B5EF4-FFF2-40B4-BE49-F238E27FC236}">
                <a16:creationId xmlns:a16="http://schemas.microsoft.com/office/drawing/2014/main" id="{83338F0C-936D-4DF7-92EB-2D9924F240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4136" y="304593"/>
            <a:ext cx="1269363" cy="470373"/>
          </a:xfrm>
          <a:prstGeom prst="rect">
            <a:avLst/>
          </a:prstGeom>
        </p:spPr>
      </p:pic>
    </p:spTree>
    <p:extLst>
      <p:ext uri="{BB962C8B-B14F-4D97-AF65-F5344CB8AC3E}">
        <p14:creationId xmlns:p14="http://schemas.microsoft.com/office/powerpoint/2010/main" val="2471592510"/>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2FC94-19DB-5742-8132-0B50266A839E}"/>
              </a:ext>
            </a:extLst>
          </p:cNvPr>
          <p:cNvSpPr>
            <a:spLocks noGrp="1"/>
          </p:cNvSpPr>
          <p:nvPr>
            <p:ph type="title"/>
          </p:nvPr>
        </p:nvSpPr>
        <p:spPr/>
        <p:txBody>
          <a:bodyPr/>
          <a:lstStyle/>
          <a:p>
            <a:r>
              <a:rPr lang="el-GR" dirty="0"/>
              <a:t>Τι επιπτώσεις μπορεί να έχει το πλαστικό; Μέρος 1ο</a:t>
            </a:r>
            <a:endParaRPr lang="en-GR" dirty="0"/>
          </a:p>
        </p:txBody>
      </p:sp>
      <p:sp>
        <p:nvSpPr>
          <p:cNvPr id="3" name="Text Placeholder 2">
            <a:extLst>
              <a:ext uri="{FF2B5EF4-FFF2-40B4-BE49-F238E27FC236}">
                <a16:creationId xmlns:a16="http://schemas.microsoft.com/office/drawing/2014/main" id="{2B6A0BB6-462D-544A-870E-BBBEA4DF71D4}"/>
              </a:ext>
            </a:extLst>
          </p:cNvPr>
          <p:cNvSpPr>
            <a:spLocks noGrp="1"/>
          </p:cNvSpPr>
          <p:nvPr>
            <p:ph type="body" sz="quarter" idx="10"/>
          </p:nvPr>
        </p:nvSpPr>
        <p:spPr/>
        <p:txBody>
          <a:bodyPr/>
          <a:lstStyle/>
          <a:p>
            <a:r>
              <a:rPr lang="el-GR" dirty="0"/>
              <a:t>Μάθηση στο σπίτι</a:t>
            </a:r>
            <a:endParaRPr lang="en-GR" dirty="0"/>
          </a:p>
        </p:txBody>
      </p:sp>
      <p:sp>
        <p:nvSpPr>
          <p:cNvPr id="4" name="Text Placeholder 3">
            <a:extLst>
              <a:ext uri="{FF2B5EF4-FFF2-40B4-BE49-F238E27FC236}">
                <a16:creationId xmlns:a16="http://schemas.microsoft.com/office/drawing/2014/main" id="{1FDD7137-58EA-4D43-BF2E-CF28BCC21268}"/>
              </a:ext>
            </a:extLst>
          </p:cNvPr>
          <p:cNvSpPr>
            <a:spLocks noGrp="1"/>
          </p:cNvSpPr>
          <p:nvPr>
            <p:ph type="body" sz="quarter" idx="11"/>
          </p:nvPr>
        </p:nvSpPr>
        <p:spPr>
          <a:xfrm>
            <a:off x="363538" y="2149372"/>
            <a:ext cx="6142770" cy="2281236"/>
          </a:xfrm>
        </p:spPr>
        <p:txBody>
          <a:bodyPr/>
          <a:lstStyle/>
          <a:p>
            <a:r>
              <a:rPr lang="el-GR" dirty="0"/>
              <a:t>Φτιάξτε μια καρτ </a:t>
            </a:r>
            <a:r>
              <a:rPr lang="el-GR" dirty="0" err="1"/>
              <a:t>ποστάλ</a:t>
            </a:r>
            <a:r>
              <a:rPr lang="el-GR" dirty="0"/>
              <a:t> με σκοπό την ευαισθητοποίηση γύρω από το πρόβλημα της θαλάσσιας πλαστικής ρύπανσης και τις επιπτώσεις που μπορεί να έχει στη θαλάσσια ζωή.</a:t>
            </a:r>
            <a:endParaRPr lang="en-GR" dirty="0"/>
          </a:p>
        </p:txBody>
      </p:sp>
      <p:pic>
        <p:nvPicPr>
          <p:cNvPr id="5" name="Picture 4">
            <a:extLst>
              <a:ext uri="{FF2B5EF4-FFF2-40B4-BE49-F238E27FC236}">
                <a16:creationId xmlns:a16="http://schemas.microsoft.com/office/drawing/2014/main" id="{F688E45A-1414-4AA1-8FE6-A7E483FCF4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4136" y="304593"/>
            <a:ext cx="1269363" cy="470373"/>
          </a:xfrm>
          <a:prstGeom prst="rect">
            <a:avLst/>
          </a:prstGeom>
        </p:spPr>
      </p:pic>
    </p:spTree>
    <p:extLst>
      <p:ext uri="{BB962C8B-B14F-4D97-AF65-F5344CB8AC3E}">
        <p14:creationId xmlns:p14="http://schemas.microsoft.com/office/powerpoint/2010/main" val="972918945"/>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E12CCC6-2A6A-714F-87A3-EAB7D1057B66}"/>
              </a:ext>
            </a:extLst>
          </p:cNvPr>
          <p:cNvSpPr>
            <a:spLocks noGrp="1"/>
          </p:cNvSpPr>
          <p:nvPr>
            <p:ph type="title"/>
          </p:nvPr>
        </p:nvSpPr>
        <p:spPr/>
        <p:txBody>
          <a:bodyPr/>
          <a:lstStyle/>
          <a:p>
            <a:r>
              <a:rPr lang="el-GR" dirty="0"/>
              <a:t>Τι επιπτώσεις μπορεί να έχει το πλαστικό; Μέρος 1ο</a:t>
            </a:r>
            <a:endParaRPr lang="en-GR" dirty="0"/>
          </a:p>
        </p:txBody>
      </p:sp>
      <p:graphicFrame>
        <p:nvGraphicFramePr>
          <p:cNvPr id="7" name="Table 6">
            <a:extLst>
              <a:ext uri="{FF2B5EF4-FFF2-40B4-BE49-F238E27FC236}">
                <a16:creationId xmlns:a16="http://schemas.microsoft.com/office/drawing/2014/main" id="{B69C8DF1-FE51-B444-911D-0841700EAE3E}"/>
              </a:ext>
            </a:extLst>
          </p:cNvPr>
          <p:cNvGraphicFramePr>
            <a:graphicFrameLocks noGrp="1"/>
          </p:cNvGraphicFramePr>
          <p:nvPr>
            <p:extLst>
              <p:ext uri="{D42A27DB-BD31-4B8C-83A1-F6EECF244321}">
                <p14:modId xmlns:p14="http://schemas.microsoft.com/office/powerpoint/2010/main" val="1200371684"/>
              </p:ext>
            </p:extLst>
          </p:nvPr>
        </p:nvGraphicFramePr>
        <p:xfrm>
          <a:off x="313509" y="2066608"/>
          <a:ext cx="8056200" cy="4437466"/>
        </p:xfrm>
        <a:graphic>
          <a:graphicData uri="http://schemas.openxmlformats.org/drawingml/2006/table">
            <a:tbl>
              <a:tblPr firstRow="1" bandRow="1">
                <a:tableStyleId>{5940675A-B579-460E-94D1-54222C63F5DA}</a:tableStyleId>
              </a:tblPr>
              <a:tblGrid>
                <a:gridCol w="1175322">
                  <a:extLst>
                    <a:ext uri="{9D8B030D-6E8A-4147-A177-3AD203B41FA5}">
                      <a16:colId xmlns:a16="http://schemas.microsoft.com/office/drawing/2014/main" val="2797114442"/>
                    </a:ext>
                  </a:extLst>
                </a:gridCol>
                <a:gridCol w="1957754">
                  <a:extLst>
                    <a:ext uri="{9D8B030D-6E8A-4147-A177-3AD203B41FA5}">
                      <a16:colId xmlns:a16="http://schemas.microsoft.com/office/drawing/2014/main" val="2159196442"/>
                    </a:ext>
                  </a:extLst>
                </a:gridCol>
                <a:gridCol w="4923124">
                  <a:extLst>
                    <a:ext uri="{9D8B030D-6E8A-4147-A177-3AD203B41FA5}">
                      <a16:colId xmlns:a16="http://schemas.microsoft.com/office/drawing/2014/main" val="2857316932"/>
                    </a:ext>
                  </a:extLst>
                </a:gridCol>
              </a:tblGrid>
              <a:tr h="309252">
                <a:tc>
                  <a:txBody>
                    <a:bodyPr/>
                    <a:lstStyle/>
                    <a:p>
                      <a:pPr algn="l"/>
                      <a:r>
                        <a:rPr lang="el-GR" sz="1400" b="1" dirty="0">
                          <a:solidFill>
                            <a:schemeClr val="bg1"/>
                          </a:solidFill>
                        </a:rPr>
                        <a:t>Διαφάνεια</a:t>
                      </a:r>
                      <a:endParaRPr lang="en-US" sz="1400" b="1"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l-GR" sz="1400" b="1" dirty="0">
                          <a:solidFill>
                            <a:schemeClr val="bg1"/>
                          </a:solidFill>
                        </a:rPr>
                        <a:t>Τίτλος</a:t>
                      </a:r>
                      <a:endParaRPr lang="en-US" sz="1400" b="1"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l-GR" sz="1400" b="1" dirty="0">
                          <a:solidFill>
                            <a:schemeClr val="bg1"/>
                          </a:solidFill>
                        </a:rPr>
                        <a:t>Απόδοση</a:t>
                      </a:r>
                      <a:endParaRPr lang="en-US" sz="1400" b="1"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006762883"/>
                  </a:ext>
                </a:extLst>
              </a:tr>
              <a:tr h="281138">
                <a:tc>
                  <a:txBody>
                    <a:bodyPr/>
                    <a:lstStyle/>
                    <a:p>
                      <a:pPr algn="l"/>
                      <a:r>
                        <a:rPr lang="en-US" sz="1200" dirty="0">
                          <a:solidFill>
                            <a:schemeClr val="bg1"/>
                          </a:solidFill>
                        </a:rPr>
                        <a:t>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lnSpc>
                          <a:spcPct val="107000"/>
                        </a:lnSpc>
                        <a:spcAft>
                          <a:spcPts val="800"/>
                        </a:spcAft>
                      </a:pPr>
                      <a:r>
                        <a:rPr lang="el-GR" sz="12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Πουλί μέσα σε δίχτυα</a:t>
                      </a:r>
                      <a:endParaRPr lang="en-GR" sz="12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lnSpc>
                          <a:spcPct val="107000"/>
                        </a:lnSpc>
                        <a:spcAft>
                          <a:spcPts val="800"/>
                        </a:spcAft>
                      </a:pPr>
                      <a:r>
                        <a:rPr lang="en-US" sz="120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A different perspective </a:t>
                      </a:r>
                      <a:r>
                        <a:rPr lang="el-GR" sz="120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μέσω </a:t>
                      </a:r>
                      <a:r>
                        <a:rPr lang="en-US" sz="120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Pixabay</a:t>
                      </a:r>
                      <a:endParaRPr lang="en-GR" sz="120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033192136"/>
                  </a:ext>
                </a:extLst>
              </a:tr>
              <a:tr h="281138">
                <a:tc>
                  <a:txBody>
                    <a:bodyPr/>
                    <a:lstStyle/>
                    <a:p>
                      <a:pPr algn="l"/>
                      <a:r>
                        <a:rPr lang="en-US" sz="1200" dirty="0">
                          <a:solidFill>
                            <a:schemeClr val="bg1"/>
                          </a:solidFill>
                        </a:rPr>
                        <a:t>5</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lnSpc>
                          <a:spcPct val="107000"/>
                        </a:lnSpc>
                        <a:spcAft>
                          <a:spcPts val="800"/>
                        </a:spcAft>
                      </a:pPr>
                      <a:r>
                        <a:rPr lang="en-US" sz="1200" dirty="0" err="1">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Φ</a:t>
                      </a:r>
                      <a:r>
                        <a:rPr lang="el-GR" sz="1200" dirty="0" err="1">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ώκια</a:t>
                      </a:r>
                      <a:r>
                        <a:rPr lang="el-GR" sz="12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 πιασμένη σε σχοινί</a:t>
                      </a:r>
                      <a:endParaRPr lang="en-GR" sz="12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lnSpc>
                          <a:spcPct val="107000"/>
                        </a:lnSpc>
                        <a:spcAft>
                          <a:spcPts val="800"/>
                        </a:spcAft>
                      </a:pPr>
                      <a:r>
                        <a:rPr lang="en-US" sz="120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Davidarich </a:t>
                      </a:r>
                      <a:r>
                        <a:rPr lang="el-GR" sz="120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μέσω</a:t>
                      </a:r>
                      <a:r>
                        <a:rPr lang="en-US" sz="120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 Pixabay</a:t>
                      </a:r>
                      <a:endParaRPr lang="en-GR" sz="120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70637694"/>
                  </a:ext>
                </a:extLst>
              </a:tr>
              <a:tr h="281138">
                <a:tc>
                  <a:txBody>
                    <a:bodyPr/>
                    <a:lstStyle/>
                    <a:p>
                      <a:pPr algn="l"/>
                      <a:r>
                        <a:rPr lang="en-US" sz="1200" dirty="0">
                          <a:solidFill>
                            <a:schemeClr val="bg1"/>
                          </a:solidFill>
                        </a:rPr>
                        <a:t>6</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lnSpc>
                          <a:spcPct val="107000"/>
                        </a:lnSpc>
                        <a:spcAft>
                          <a:spcPts val="800"/>
                        </a:spcAft>
                      </a:pPr>
                      <a:r>
                        <a:rPr lang="en-US" sz="1200" dirty="0" err="1">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Στομ</a:t>
                      </a:r>
                      <a:r>
                        <a:rPr lang="el-GR" sz="1200" dirty="0" err="1">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άχι</a:t>
                      </a:r>
                      <a:r>
                        <a:rPr lang="el-GR" sz="12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 ενός άλμπατρος</a:t>
                      </a:r>
                      <a:endParaRPr lang="en-GR" sz="12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lnSpc>
                          <a:spcPct val="107000"/>
                        </a:lnSpc>
                        <a:spcAft>
                          <a:spcPts val="800"/>
                        </a:spcAft>
                      </a:pPr>
                      <a:r>
                        <a:rPr lang="en-US" sz="120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Chris Jordan</a:t>
                      </a:r>
                      <a:endParaRPr lang="en-GR" sz="120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644611327"/>
                  </a:ext>
                </a:extLst>
              </a:tr>
              <a:tr h="281138">
                <a:tc>
                  <a:txBody>
                    <a:bodyPr/>
                    <a:lstStyle/>
                    <a:p>
                      <a:pPr algn="l"/>
                      <a:r>
                        <a:rPr lang="en-US" sz="1200" dirty="0">
                          <a:solidFill>
                            <a:schemeClr val="bg1"/>
                          </a:solidFill>
                        </a:rPr>
                        <a:t>7</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lnSpc>
                          <a:spcPct val="107000"/>
                        </a:lnSpc>
                        <a:spcAft>
                          <a:spcPts val="800"/>
                        </a:spcAft>
                      </a:pPr>
                      <a:r>
                        <a:rPr lang="en-US" sz="1200" dirty="0" err="1">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Ψ</a:t>
                      </a:r>
                      <a:r>
                        <a:rPr lang="el-GR" sz="1200" dirty="0" err="1">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άρι</a:t>
                      </a:r>
                      <a:r>
                        <a:rPr lang="el-GR" sz="12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 σε σακούλα</a:t>
                      </a:r>
                      <a:endParaRPr lang="en-GR" sz="12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lnSpc>
                          <a:spcPct val="107000"/>
                        </a:lnSpc>
                        <a:spcAft>
                          <a:spcPts val="800"/>
                        </a:spcAft>
                      </a:pPr>
                      <a:r>
                        <a:rPr lang="en-US" sz="120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Chiara Obscura</a:t>
                      </a:r>
                      <a:endParaRPr lang="en-GR" sz="120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60504391"/>
                  </a:ext>
                </a:extLst>
              </a:tr>
              <a:tr h="290707">
                <a:tc>
                  <a:txBody>
                    <a:bodyPr/>
                    <a:lstStyle/>
                    <a:p>
                      <a:pPr algn="l"/>
                      <a:r>
                        <a:rPr lang="en-US" sz="1200" dirty="0">
                          <a:solidFill>
                            <a:schemeClr val="bg1"/>
                          </a:solidFill>
                        </a:rPr>
                        <a:t>8</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lnSpc>
                          <a:spcPct val="107000"/>
                        </a:lnSpc>
                        <a:spcAft>
                          <a:spcPts val="800"/>
                        </a:spcAft>
                      </a:pPr>
                      <a:r>
                        <a:rPr lang="en-US" sz="1200" dirty="0" err="1">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Γλ</a:t>
                      </a:r>
                      <a:r>
                        <a:rPr lang="el-GR" sz="1200" dirty="0" err="1">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άρος</a:t>
                      </a:r>
                      <a:endParaRPr lang="en-GR" sz="12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lnSpc>
                          <a:spcPct val="107000"/>
                        </a:lnSpc>
                        <a:spcAft>
                          <a:spcPts val="800"/>
                        </a:spcAft>
                      </a:pPr>
                      <a:r>
                        <a:rPr lang="en-US" sz="120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Susanne906 </a:t>
                      </a:r>
                      <a:r>
                        <a:rPr lang="el-GR" sz="120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μέσω </a:t>
                      </a:r>
                      <a:r>
                        <a:rPr lang="en-US" sz="120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Pixabay</a:t>
                      </a:r>
                      <a:endParaRPr lang="en-GR" sz="120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389193727"/>
                  </a:ext>
                </a:extLst>
              </a:tr>
              <a:tr h="290707">
                <a:tc>
                  <a:txBody>
                    <a:bodyPr/>
                    <a:lstStyle/>
                    <a:p>
                      <a:pPr algn="l"/>
                      <a:r>
                        <a:rPr lang="en-US" sz="1200" dirty="0">
                          <a:solidFill>
                            <a:schemeClr val="bg1"/>
                          </a:solidFill>
                        </a:rPr>
                        <a:t>8</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lnSpc>
                          <a:spcPct val="107000"/>
                        </a:lnSpc>
                        <a:spcAft>
                          <a:spcPts val="800"/>
                        </a:spcAft>
                      </a:pPr>
                      <a:r>
                        <a:rPr lang="en-US" sz="1200" dirty="0" err="1">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Κω</a:t>
                      </a:r>
                      <a:r>
                        <a:rPr lang="en-US" sz="12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π</a:t>
                      </a:r>
                      <a:r>
                        <a:rPr lang="el-GR" sz="1200" dirty="0" err="1">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ήποδο</a:t>
                      </a:r>
                      <a:endParaRPr lang="en-GR" sz="12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lnSpc>
                          <a:spcPct val="107000"/>
                        </a:lnSpc>
                        <a:spcAft>
                          <a:spcPts val="800"/>
                        </a:spcAft>
                      </a:pPr>
                      <a:r>
                        <a:rPr lang="en-US" sz="120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Exeter University</a:t>
                      </a:r>
                      <a:endParaRPr lang="en-GR" sz="120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55022767"/>
                  </a:ext>
                </a:extLst>
              </a:tr>
              <a:tr h="290707">
                <a:tc>
                  <a:txBody>
                    <a:bodyPr/>
                    <a:lstStyle/>
                    <a:p>
                      <a:pPr algn="l"/>
                      <a:r>
                        <a:rPr lang="en-US" sz="1200" dirty="0">
                          <a:solidFill>
                            <a:schemeClr val="bg1"/>
                          </a:solidFill>
                        </a:rPr>
                        <a:t>8</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lnSpc>
                          <a:spcPct val="107000"/>
                        </a:lnSpc>
                        <a:spcAft>
                          <a:spcPts val="800"/>
                        </a:spcAft>
                      </a:pPr>
                      <a:r>
                        <a:rPr lang="el-GR" sz="12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Πράσινη χελώνα</a:t>
                      </a:r>
                      <a:endParaRPr lang="en-GR" sz="12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lnSpc>
                          <a:spcPct val="107000"/>
                        </a:lnSpc>
                        <a:spcAft>
                          <a:spcPts val="800"/>
                        </a:spcAft>
                      </a:pPr>
                      <a:r>
                        <a:rPr lang="en-US" sz="1200" dirty="0" err="1">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Hhach</a:t>
                      </a:r>
                      <a:r>
                        <a:rPr lang="en-US" sz="12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 </a:t>
                      </a:r>
                      <a:r>
                        <a:rPr lang="el-GR" sz="12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μέσω</a:t>
                      </a:r>
                      <a:r>
                        <a:rPr lang="en-US" sz="12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 </a:t>
                      </a:r>
                      <a:r>
                        <a:rPr lang="en-US" sz="1200" dirty="0" err="1">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Pixabay</a:t>
                      </a:r>
                      <a:endParaRPr lang="en-GR" sz="12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168633"/>
                  </a:ext>
                </a:extLst>
              </a:tr>
              <a:tr h="290707">
                <a:tc>
                  <a:txBody>
                    <a:bodyPr/>
                    <a:lstStyle/>
                    <a:p>
                      <a:pPr algn="l"/>
                      <a:r>
                        <a:rPr lang="en-US" sz="1200" dirty="0">
                          <a:solidFill>
                            <a:schemeClr val="bg1"/>
                          </a:solidFill>
                        </a:rPr>
                        <a:t>11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l-GR" sz="1200" dirty="0">
                          <a:solidFill>
                            <a:schemeClr val="bg1"/>
                          </a:solidFill>
                        </a:rPr>
                        <a:t>Άλγη</a:t>
                      </a: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200" dirty="0">
                          <a:solidFill>
                            <a:schemeClr val="bg1"/>
                          </a:solidFill>
                        </a:rPr>
                        <a:t>Maria </a:t>
                      </a:r>
                      <a:r>
                        <a:rPr lang="en-US" sz="1200" dirty="0" err="1">
                          <a:solidFill>
                            <a:schemeClr val="bg1"/>
                          </a:solidFill>
                        </a:rPr>
                        <a:t>Zamchy</a:t>
                      </a:r>
                      <a:r>
                        <a:rPr lang="en-US" sz="1200" dirty="0">
                          <a:solidFill>
                            <a:schemeClr val="bg1"/>
                          </a:solidFill>
                        </a:rPr>
                        <a:t> </a:t>
                      </a:r>
                      <a:r>
                        <a:rPr lang="el-GR" sz="1200" dirty="0">
                          <a:solidFill>
                            <a:schemeClr val="bg1"/>
                          </a:solidFill>
                        </a:rPr>
                        <a:t>μέσω </a:t>
                      </a:r>
                      <a:r>
                        <a:rPr lang="en-US" sz="1200" dirty="0">
                          <a:solidFill>
                            <a:schemeClr val="bg1"/>
                          </a:solidFill>
                        </a:rPr>
                        <a:t>the noun project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793170029"/>
                  </a:ext>
                </a:extLst>
              </a:tr>
              <a:tr h="290707">
                <a:tc>
                  <a:txBody>
                    <a:bodyPr/>
                    <a:lstStyle/>
                    <a:p>
                      <a:pPr algn="l"/>
                      <a:r>
                        <a:rPr lang="en-US" sz="1200" dirty="0">
                          <a:solidFill>
                            <a:schemeClr val="bg1"/>
                          </a:solidFill>
                        </a:rPr>
                        <a:t>11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l-GR" sz="1200" dirty="0">
                          <a:solidFill>
                            <a:schemeClr val="bg1"/>
                          </a:solidFill>
                        </a:rPr>
                        <a:t>Αχινός</a:t>
                      </a: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r>
                        <a:rPr lang="en-US" sz="1200" dirty="0">
                          <a:solidFill>
                            <a:schemeClr val="bg1"/>
                          </a:solidFill>
                        </a:rPr>
                        <a:t>Vega Asensio </a:t>
                      </a:r>
                      <a:r>
                        <a:rPr lang="en-US" sz="1200" dirty="0" err="1">
                          <a:solidFill>
                            <a:schemeClr val="bg1"/>
                          </a:solidFill>
                        </a:rPr>
                        <a:t>μέ</a:t>
                      </a:r>
                      <a:r>
                        <a:rPr lang="el-GR" sz="1200" dirty="0" err="1">
                          <a:solidFill>
                            <a:schemeClr val="bg1"/>
                          </a:solidFill>
                        </a:rPr>
                        <a:t>σω</a:t>
                      </a:r>
                      <a:r>
                        <a:rPr lang="el-GR" sz="1200" dirty="0">
                          <a:solidFill>
                            <a:schemeClr val="bg1"/>
                          </a:solidFill>
                        </a:rPr>
                        <a:t> </a:t>
                      </a:r>
                      <a:r>
                        <a:rPr lang="en-US" sz="1200" dirty="0">
                          <a:solidFill>
                            <a:schemeClr val="bg1"/>
                          </a:solidFill>
                        </a:rPr>
                        <a:t>the noun project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98249194"/>
                  </a:ext>
                </a:extLst>
              </a:tr>
              <a:tr h="290707">
                <a:tc>
                  <a:txBody>
                    <a:bodyPr/>
                    <a:lstStyle/>
                    <a:p>
                      <a:pPr algn="l"/>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526884785"/>
                  </a:ext>
                </a:extLst>
              </a:tr>
              <a:tr h="290707">
                <a:tc>
                  <a:txBody>
                    <a:bodyPr/>
                    <a:lstStyle/>
                    <a:p>
                      <a:pPr algn="l"/>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01014610"/>
                  </a:ext>
                </a:extLst>
              </a:tr>
              <a:tr h="290707">
                <a:tc>
                  <a:txBody>
                    <a:bodyPr/>
                    <a:lstStyle/>
                    <a:p>
                      <a:pPr algn="l"/>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4702423"/>
                  </a:ext>
                </a:extLst>
              </a:tr>
              <a:tr h="290707">
                <a:tc>
                  <a:txBody>
                    <a:bodyPr/>
                    <a:lstStyle/>
                    <a:p>
                      <a:pPr algn="l"/>
                      <a:endParaRPr lang="en-US" sz="14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4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325647701"/>
                  </a:ext>
                </a:extLst>
              </a:tr>
            </a:tbl>
          </a:graphicData>
        </a:graphic>
      </p:graphicFrame>
      <p:pic>
        <p:nvPicPr>
          <p:cNvPr id="4" name="Picture 3">
            <a:extLst>
              <a:ext uri="{FF2B5EF4-FFF2-40B4-BE49-F238E27FC236}">
                <a16:creationId xmlns:a16="http://schemas.microsoft.com/office/drawing/2014/main" id="{76DAB2C0-017E-4C4C-9C2A-D488456CE5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4136" y="304593"/>
            <a:ext cx="1269363" cy="470373"/>
          </a:xfrm>
          <a:prstGeom prst="rect">
            <a:avLst/>
          </a:prstGeom>
        </p:spPr>
      </p:pic>
      <p:sp>
        <p:nvSpPr>
          <p:cNvPr id="6" name="Rectangle 5">
            <a:extLst>
              <a:ext uri="{FF2B5EF4-FFF2-40B4-BE49-F238E27FC236}">
                <a16:creationId xmlns:a16="http://schemas.microsoft.com/office/drawing/2014/main" id="{E75016C7-33C4-D946-B83D-7C91CEF8D220}"/>
              </a:ext>
            </a:extLst>
          </p:cNvPr>
          <p:cNvSpPr/>
          <p:nvPr/>
        </p:nvSpPr>
        <p:spPr>
          <a:xfrm>
            <a:off x="313509" y="1264558"/>
            <a:ext cx="3089019" cy="587687"/>
          </a:xfrm>
          <a:prstGeom prst="rect">
            <a:avLst/>
          </a:prstGeom>
          <a:solidFill>
            <a:srgbClr val="DAE6E3"/>
          </a:solidFill>
          <a:ln w="12700" cap="flat">
            <a:noFill/>
            <a:miter lim="400000"/>
          </a:ln>
          <a:effectLst/>
        </p:spPr>
        <p:txBody>
          <a:bodyPr wrap="square" lIns="25400" tIns="25400" rIns="25400" bIns="25400" numCol="1" rtlCol="0" anchor="ctr">
            <a:noAutofit/>
          </a:bodyPr>
          <a:lstStyle/>
          <a:p>
            <a:pPr algn="ctr" defTabSz="292100"/>
            <a:endParaRPr lang="en-GR" sz="1100">
              <a:solidFill>
                <a:srgbClr val="FFFFFF"/>
              </a:solidFill>
              <a:latin typeface="Helvetica Neue Medium"/>
              <a:ea typeface="Helvetica Neue Medium"/>
              <a:cs typeface="Helvetica Neue Medium"/>
              <a:sym typeface="Helvetica Neue Medium"/>
            </a:endParaRPr>
          </a:p>
        </p:txBody>
      </p:sp>
      <p:sp>
        <p:nvSpPr>
          <p:cNvPr id="3" name="Rectangle 2">
            <a:extLst>
              <a:ext uri="{FF2B5EF4-FFF2-40B4-BE49-F238E27FC236}">
                <a16:creationId xmlns:a16="http://schemas.microsoft.com/office/drawing/2014/main" id="{4B712A3D-3D92-DE40-AB5D-FB4E972FE2BC}"/>
              </a:ext>
            </a:extLst>
          </p:cNvPr>
          <p:cNvSpPr/>
          <p:nvPr/>
        </p:nvSpPr>
        <p:spPr>
          <a:xfrm>
            <a:off x="313509" y="1216131"/>
            <a:ext cx="5559535" cy="455830"/>
          </a:xfrm>
          <a:prstGeom prst="rect">
            <a:avLst/>
          </a:prstGeom>
        </p:spPr>
        <p:txBody>
          <a:bodyPr wrap="none">
            <a:spAutoFit/>
          </a:bodyPr>
          <a:lstStyle/>
          <a:p>
            <a:pPr>
              <a:lnSpc>
                <a:spcPct val="107000"/>
              </a:lnSpc>
              <a:spcAft>
                <a:spcPts val="800"/>
              </a:spcAft>
            </a:pPr>
            <a:r>
              <a:rPr lang="el-GR" sz="2400" b="1" dirty="0">
                <a:solidFill>
                  <a:schemeClr val="bg1"/>
                </a:solidFill>
                <a:latin typeface="Century Gothic" panose="020B0502020202020204" pitchFamily="34" charset="0"/>
                <a:ea typeface="Calibri" panose="020F0502020204030204" pitchFamily="34" charset="0"/>
                <a:cs typeface="Times New Roman" panose="02020603050405020304" pitchFamily="18" charset="0"/>
              </a:rPr>
              <a:t>Οι φωτογραφίες αποδίδονται στους</a:t>
            </a:r>
            <a:endParaRPr lang="en-GR" sz="2400" b="1" dirty="0">
              <a:solidFill>
                <a:schemeClr val="bg1"/>
              </a:solidFill>
              <a:latin typeface="Century Gothic" panose="020B0502020202020204" pitchFamily="34" charset="0"/>
              <a:ea typeface="Calibri" panose="020F0502020204030204" pitchFamily="34" charset="0"/>
              <a:cs typeface="Times New Roman" panose="02020603050405020304" pitchFamily="18" charset="0"/>
            </a:endParaRPr>
          </a:p>
        </p:txBody>
      </p:sp>
      <p:sp>
        <p:nvSpPr>
          <p:cNvPr id="8" name="Rectangle 7">
            <a:extLst>
              <a:ext uri="{FF2B5EF4-FFF2-40B4-BE49-F238E27FC236}">
                <a16:creationId xmlns:a16="http://schemas.microsoft.com/office/drawing/2014/main" id="{1C1B659C-E969-E84C-9CA4-08B78193BBFF}"/>
              </a:ext>
            </a:extLst>
          </p:cNvPr>
          <p:cNvSpPr/>
          <p:nvPr/>
        </p:nvSpPr>
        <p:spPr>
          <a:xfrm>
            <a:off x="313509" y="6426171"/>
            <a:ext cx="5250712" cy="304379"/>
          </a:xfrm>
          <a:prstGeom prst="rect">
            <a:avLst/>
          </a:prstGeom>
          <a:solidFill>
            <a:schemeClr val="tx2"/>
          </a:solidFill>
          <a:ln w="12700" cap="flat">
            <a:noFill/>
            <a:miter lim="400000"/>
          </a:ln>
          <a:effectLst/>
        </p:spPr>
        <p:txBody>
          <a:bodyPr wrap="square" lIns="25400" tIns="25400" rIns="25400" bIns="25400" numCol="1" rtlCol="0" anchor="ctr">
            <a:noAutofit/>
          </a:bodyPr>
          <a:lstStyle/>
          <a:p>
            <a:pPr algn="ctr" defTabSz="292100"/>
            <a:endParaRPr lang="en-GR" sz="1100">
              <a:solidFill>
                <a:srgbClr val="FFFFFF"/>
              </a:solidFill>
              <a:latin typeface="Helvetica Neue Medium"/>
              <a:ea typeface="Helvetica Neue Medium"/>
              <a:cs typeface="Helvetica Neue Medium"/>
              <a:sym typeface="Helvetica Neue Medium"/>
            </a:endParaRPr>
          </a:p>
        </p:txBody>
      </p:sp>
      <p:sp>
        <p:nvSpPr>
          <p:cNvPr id="9" name="Rectangle 8">
            <a:extLst>
              <a:ext uri="{FF2B5EF4-FFF2-40B4-BE49-F238E27FC236}">
                <a16:creationId xmlns:a16="http://schemas.microsoft.com/office/drawing/2014/main" id="{C8688D07-8F7C-E648-AF50-FFF26C6F61EE}"/>
              </a:ext>
            </a:extLst>
          </p:cNvPr>
          <p:cNvSpPr/>
          <p:nvPr/>
        </p:nvSpPr>
        <p:spPr>
          <a:xfrm>
            <a:off x="313509" y="6401217"/>
            <a:ext cx="6112571" cy="304379"/>
          </a:xfrm>
          <a:prstGeom prst="rect">
            <a:avLst/>
          </a:prstGeom>
        </p:spPr>
        <p:txBody>
          <a:bodyPr wrap="none">
            <a:spAutoFit/>
          </a:bodyPr>
          <a:lstStyle/>
          <a:p>
            <a:pPr>
              <a:lnSpc>
                <a:spcPct val="107000"/>
              </a:lnSpc>
              <a:spcAft>
                <a:spcPts val="800"/>
              </a:spcAft>
            </a:pPr>
            <a:r>
              <a:rPr lang="el-GR" sz="1400" b="1" dirty="0">
                <a:solidFill>
                  <a:schemeClr val="bg1"/>
                </a:solidFill>
                <a:ea typeface="Calibri" panose="020F0502020204030204" pitchFamily="34" charset="0"/>
                <a:cs typeface="Times New Roman" panose="02020603050405020304" pitchFamily="18" charset="0"/>
              </a:rPr>
              <a:t>Όλες οι υπόλοιπες εικόνες παραχωρήθηκαν από την </a:t>
            </a:r>
            <a:r>
              <a:rPr lang="en-US" sz="1400" b="1" dirty="0">
                <a:solidFill>
                  <a:schemeClr val="bg1"/>
                </a:solidFill>
                <a:ea typeface="Calibri" panose="020F0502020204030204" pitchFamily="34" charset="0"/>
                <a:cs typeface="Times New Roman" panose="02020603050405020304" pitchFamily="18" charset="0"/>
              </a:rPr>
              <a:t>Encounter Edu</a:t>
            </a:r>
            <a:r>
              <a:rPr lang="el-GR" sz="1400" b="1" dirty="0">
                <a:solidFill>
                  <a:schemeClr val="bg1"/>
                </a:solidFill>
                <a:ea typeface="Calibri" panose="020F0502020204030204" pitchFamily="34" charset="0"/>
                <a:cs typeface="Times New Roman" panose="02020603050405020304" pitchFamily="18" charset="0"/>
              </a:rPr>
              <a:t>.</a:t>
            </a:r>
            <a:endParaRPr lang="en-GR" sz="1400" b="1" dirty="0">
              <a:solidFill>
                <a:schemeClr val="bg1"/>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56462894"/>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84BFF1-5D9C-BA4F-A8EE-0C67F3E2F909}"/>
              </a:ext>
            </a:extLst>
          </p:cNvPr>
          <p:cNvSpPr>
            <a:spLocks noGrp="1"/>
          </p:cNvSpPr>
          <p:nvPr>
            <p:ph type="title"/>
          </p:nvPr>
        </p:nvSpPr>
        <p:spPr/>
        <p:txBody>
          <a:bodyPr/>
          <a:lstStyle/>
          <a:p>
            <a:r>
              <a:rPr lang="el-GR" dirty="0"/>
              <a:t>Τι επιπτώσεις μπορεί να έχει το πλαστικό; Μέρος 1ο</a:t>
            </a:r>
            <a:endParaRPr lang="en-GR" dirty="0"/>
          </a:p>
        </p:txBody>
      </p:sp>
      <p:sp>
        <p:nvSpPr>
          <p:cNvPr id="3" name="Text Placeholder 2">
            <a:extLst>
              <a:ext uri="{FF2B5EF4-FFF2-40B4-BE49-F238E27FC236}">
                <a16:creationId xmlns:a16="http://schemas.microsoft.com/office/drawing/2014/main" id="{15921A36-076E-F044-A17F-88A685B4C541}"/>
              </a:ext>
            </a:extLst>
          </p:cNvPr>
          <p:cNvSpPr>
            <a:spLocks noGrp="1"/>
          </p:cNvSpPr>
          <p:nvPr>
            <p:ph type="body" sz="quarter" idx="11"/>
          </p:nvPr>
        </p:nvSpPr>
        <p:spPr>
          <a:xfrm>
            <a:off x="364153" y="2149371"/>
            <a:ext cx="8506578" cy="2281237"/>
          </a:xfrm>
        </p:spPr>
        <p:txBody>
          <a:bodyPr/>
          <a:lstStyle/>
          <a:p>
            <a:pPr lvl="0"/>
            <a:r>
              <a:rPr lang="el-GR" sz="1800" dirty="0"/>
              <a:t>Κατανοούμε στατιστικά στοιχεία σχετικά με τη θαλάσσια πλαστική ρύπανση.</a:t>
            </a:r>
            <a:endParaRPr lang="en-GR" sz="1800" dirty="0"/>
          </a:p>
          <a:p>
            <a:pPr lvl="0"/>
            <a:r>
              <a:rPr lang="el-GR" sz="1800" dirty="0"/>
              <a:t>Μελετάμε τρόπους με τους οποίους η πλαστική ρύπανση επηρεάζει τη θαλάσσια ζωή.</a:t>
            </a:r>
            <a:endParaRPr lang="en-GR" sz="1800" dirty="0"/>
          </a:p>
          <a:p>
            <a:pPr lvl="0"/>
            <a:r>
              <a:rPr lang="el-GR" sz="1800" dirty="0"/>
              <a:t>Εξετάζουμε τρεις περιπτώσεις σχετικές με τη θαλάσσια πλαστική ρύπανση.</a:t>
            </a:r>
            <a:endParaRPr lang="en-GR" sz="1800" dirty="0"/>
          </a:p>
          <a:p>
            <a:pPr lvl="0"/>
            <a:r>
              <a:rPr lang="el-GR" sz="1800" dirty="0"/>
              <a:t>Κατανοούμε τις επιπτώσεις των </a:t>
            </a:r>
            <a:r>
              <a:rPr lang="el-GR" sz="1800" dirty="0" err="1"/>
              <a:t>μικροπλαστικών</a:t>
            </a:r>
            <a:r>
              <a:rPr lang="el-GR" sz="1800" dirty="0"/>
              <a:t> στα τροφικά πλέγματα.</a:t>
            </a:r>
            <a:endParaRPr lang="en-GR" sz="1800" dirty="0"/>
          </a:p>
          <a:p>
            <a:pPr lvl="0"/>
            <a:r>
              <a:rPr lang="el-GR" sz="1800" dirty="0"/>
              <a:t>Αναλογιζόμαστε πώς η πλαστική ρύπανση επιδρά στο ευρύτερο τροφικό πλέγμα.</a:t>
            </a:r>
            <a:endParaRPr lang="en-GR" sz="1800" dirty="0"/>
          </a:p>
        </p:txBody>
      </p:sp>
      <p:pic>
        <p:nvPicPr>
          <p:cNvPr id="4" name="Picture 3">
            <a:extLst>
              <a:ext uri="{FF2B5EF4-FFF2-40B4-BE49-F238E27FC236}">
                <a16:creationId xmlns:a16="http://schemas.microsoft.com/office/drawing/2014/main" id="{295EE505-6BF1-4F80-B9D9-5E17041386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4136" y="304593"/>
            <a:ext cx="1269363" cy="470373"/>
          </a:xfrm>
          <a:prstGeom prst="rect">
            <a:avLst/>
          </a:prstGeom>
        </p:spPr>
      </p:pic>
      <p:sp>
        <p:nvSpPr>
          <p:cNvPr id="7" name="Rectangle 6">
            <a:extLst>
              <a:ext uri="{FF2B5EF4-FFF2-40B4-BE49-F238E27FC236}">
                <a16:creationId xmlns:a16="http://schemas.microsoft.com/office/drawing/2014/main" id="{2D25EA6A-929B-C344-AC9B-8E731301A25E}"/>
              </a:ext>
            </a:extLst>
          </p:cNvPr>
          <p:cNvSpPr/>
          <p:nvPr/>
        </p:nvSpPr>
        <p:spPr>
          <a:xfrm>
            <a:off x="364153" y="977462"/>
            <a:ext cx="4207847" cy="579324"/>
          </a:xfrm>
          <a:prstGeom prst="rect">
            <a:avLst/>
          </a:prstGeom>
          <a:solidFill>
            <a:schemeClr val="tx2"/>
          </a:solidFill>
          <a:ln w="12700" cap="flat">
            <a:noFill/>
            <a:miter lim="400000"/>
          </a:ln>
          <a:effectLst/>
        </p:spPr>
        <p:txBody>
          <a:bodyPr wrap="square" lIns="25400" tIns="25400" rIns="25400" bIns="25400" numCol="1" rtlCol="0" anchor="ctr">
            <a:noAutofit/>
          </a:bodyPr>
          <a:lstStyle/>
          <a:p>
            <a:pPr algn="ctr" defTabSz="292100"/>
            <a:endParaRPr lang="en-GR" sz="1100">
              <a:solidFill>
                <a:srgbClr val="FFFFFF"/>
              </a:solidFill>
              <a:latin typeface="Helvetica Neue Medium"/>
              <a:ea typeface="Helvetica Neue Medium"/>
              <a:cs typeface="Helvetica Neue Medium"/>
              <a:sym typeface="Helvetica Neue Medium"/>
            </a:endParaRPr>
          </a:p>
        </p:txBody>
      </p:sp>
      <p:sp>
        <p:nvSpPr>
          <p:cNvPr id="6" name="Rectangle 5">
            <a:extLst>
              <a:ext uri="{FF2B5EF4-FFF2-40B4-BE49-F238E27FC236}">
                <a16:creationId xmlns:a16="http://schemas.microsoft.com/office/drawing/2014/main" id="{2BD66736-FBF2-9246-9C76-AAC00FD8D528}"/>
              </a:ext>
            </a:extLst>
          </p:cNvPr>
          <p:cNvSpPr/>
          <p:nvPr/>
        </p:nvSpPr>
        <p:spPr>
          <a:xfrm>
            <a:off x="364153" y="986883"/>
            <a:ext cx="4552849" cy="578300"/>
          </a:xfrm>
          <a:prstGeom prst="rect">
            <a:avLst/>
          </a:prstGeom>
        </p:spPr>
        <p:txBody>
          <a:bodyPr wrap="none">
            <a:spAutoFit/>
          </a:bodyPr>
          <a:lstStyle/>
          <a:p>
            <a:pPr>
              <a:lnSpc>
                <a:spcPct val="107000"/>
              </a:lnSpc>
              <a:spcAft>
                <a:spcPts val="800"/>
              </a:spcAft>
            </a:pPr>
            <a:r>
              <a:rPr lang="el-GR" sz="3200" b="1" dirty="0">
                <a:solidFill>
                  <a:schemeClr val="bg1"/>
                </a:solidFill>
                <a:latin typeface="Century Gothic" panose="020B0502020202020204" pitchFamily="34" charset="0"/>
                <a:ea typeface="Calibri" panose="020F0502020204030204" pitchFamily="34" charset="0"/>
                <a:cs typeface="Times New Roman" panose="02020603050405020304" pitchFamily="18" charset="0"/>
              </a:rPr>
              <a:t>Στόχοι του μαθήματος</a:t>
            </a:r>
            <a:endParaRPr lang="en-GR" sz="3200" dirty="0">
              <a:solidFill>
                <a:schemeClr val="bg1"/>
              </a:solidFill>
              <a:latin typeface="Century Gothic" panose="020B0502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99205029"/>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4E0B73-0FF5-D04C-853D-F72AD3DE4187}"/>
              </a:ext>
            </a:extLst>
          </p:cNvPr>
          <p:cNvSpPr>
            <a:spLocks noGrp="1"/>
          </p:cNvSpPr>
          <p:nvPr>
            <p:ph type="title"/>
          </p:nvPr>
        </p:nvSpPr>
        <p:spPr/>
        <p:txBody>
          <a:bodyPr/>
          <a:lstStyle/>
          <a:p>
            <a:r>
              <a:rPr lang="el-GR" dirty="0"/>
              <a:t>Τι επιπτώσεις μπορεί να έχει το πλαστικό; Μέρος 1ο</a:t>
            </a:r>
            <a:endParaRPr lang="en-GR" dirty="0"/>
          </a:p>
        </p:txBody>
      </p:sp>
      <p:sp>
        <p:nvSpPr>
          <p:cNvPr id="3" name="Text Placeholder 2">
            <a:extLst>
              <a:ext uri="{FF2B5EF4-FFF2-40B4-BE49-F238E27FC236}">
                <a16:creationId xmlns:a16="http://schemas.microsoft.com/office/drawing/2014/main" id="{8A5D76E8-1C49-0241-B781-9B70AE671303}"/>
              </a:ext>
            </a:extLst>
          </p:cNvPr>
          <p:cNvSpPr>
            <a:spLocks noGrp="1"/>
          </p:cNvSpPr>
          <p:nvPr>
            <p:ph type="body" sz="quarter" idx="10"/>
          </p:nvPr>
        </p:nvSpPr>
        <p:spPr/>
        <p:txBody>
          <a:bodyPr/>
          <a:lstStyle/>
          <a:p>
            <a:r>
              <a:rPr lang="el-GR" dirty="0"/>
              <a:t>Η πλαστική ρύπανση</a:t>
            </a:r>
            <a:endParaRPr lang="en-GR" dirty="0"/>
          </a:p>
        </p:txBody>
      </p:sp>
      <p:sp>
        <p:nvSpPr>
          <p:cNvPr id="4" name="Text Placeholder 3">
            <a:extLst>
              <a:ext uri="{FF2B5EF4-FFF2-40B4-BE49-F238E27FC236}">
                <a16:creationId xmlns:a16="http://schemas.microsoft.com/office/drawing/2014/main" id="{2922CBE6-8D2E-E142-AF37-0335FC1F339A}"/>
              </a:ext>
            </a:extLst>
          </p:cNvPr>
          <p:cNvSpPr>
            <a:spLocks noGrp="1"/>
          </p:cNvSpPr>
          <p:nvPr>
            <p:ph type="body" sz="quarter" idx="11"/>
          </p:nvPr>
        </p:nvSpPr>
        <p:spPr>
          <a:xfrm>
            <a:off x="363538" y="2149372"/>
            <a:ext cx="8478621" cy="2281236"/>
          </a:xfrm>
        </p:spPr>
        <p:txBody>
          <a:bodyPr/>
          <a:lstStyle/>
          <a:p>
            <a:pPr marL="285750" lvl="0" indent="-285750">
              <a:buFont typeface="Arial" panose="020B0604020202020204" pitchFamily="34" charset="0"/>
              <a:buChar char="•"/>
            </a:pPr>
            <a:r>
              <a:rPr lang="el-GR" sz="1800" dirty="0"/>
              <a:t>Τα πλαστικά στις θάλασσες σκοτώνουν θαλάσσια θηλαστικά, όπως φάλαινες και δελφίνια, καθώς επίσης και θαλασσοπούλια.</a:t>
            </a:r>
            <a:endParaRPr lang="en-GR" sz="1800" dirty="0"/>
          </a:p>
          <a:p>
            <a:pPr marL="285750" lvl="0" indent="-285750">
              <a:buFont typeface="Arial" panose="020B0604020202020204" pitchFamily="34" charset="0"/>
              <a:buChar char="•"/>
            </a:pPr>
            <a:r>
              <a:rPr lang="el-GR" sz="1800" dirty="0"/>
              <a:t>Περισσότερα από 1.200 είδη ζώων κινδυνεύουν να φάνε πλαστικό ή να παγιδευτούν μέσα σε αυτό.</a:t>
            </a:r>
            <a:endParaRPr lang="en-GR" sz="1800" dirty="0"/>
          </a:p>
          <a:p>
            <a:pPr marL="285750" lvl="0" indent="-285750">
              <a:buFont typeface="Arial" panose="020B0604020202020204" pitchFamily="34" charset="0"/>
              <a:buChar char="•"/>
            </a:pPr>
            <a:r>
              <a:rPr lang="el-GR" sz="1800" dirty="0"/>
              <a:t>Ο διάσημος φυσιογνώστης σερ Ντέιβιντ </a:t>
            </a:r>
            <a:r>
              <a:rPr lang="el-GR" sz="1800" dirty="0" err="1"/>
              <a:t>Άτενμπρο</a:t>
            </a:r>
            <a:r>
              <a:rPr lang="el-GR" sz="1800" dirty="0"/>
              <a:t> (</a:t>
            </a:r>
            <a:r>
              <a:rPr lang="en-US" sz="1800" dirty="0"/>
              <a:t>Sir David Attenborough</a:t>
            </a:r>
            <a:r>
              <a:rPr lang="el-GR" sz="1800" dirty="0"/>
              <a:t>) έχει πει: «Υπάρχουν κομμάτια διχτυών τόσο μεγάλα που μπερδεύονται γύρω από τα κεφάλια ψαριών, πουλιών και χελωνών και πνίγουν σιγά σιγά τα ζώα… Άλλα κομμάτια πλαστικών είναι τόσο μικρά που περνιούνται για τροφή και τρώγονται, συσσωρεύονται στο στομάχι των ψαριών και τα οδηγούν σε υποσιτισμό».</a:t>
            </a:r>
            <a:endParaRPr lang="en-GR" sz="1800" dirty="0"/>
          </a:p>
          <a:p>
            <a:pPr marL="285750" lvl="0" indent="-285750">
              <a:buFont typeface="Arial" panose="020B0604020202020204" pitchFamily="34" charset="0"/>
              <a:buChar char="•"/>
            </a:pPr>
            <a:r>
              <a:rPr lang="el-GR" sz="1800" dirty="0"/>
              <a:t>Έχουν βρεθεί πλαστικές ίνες μέσα στο στομάχι θαλάσσιων ζώων σε βάθος 11 χιλιομέτρων μέσα στη θάλασσα.</a:t>
            </a:r>
            <a:endParaRPr lang="en-GR" sz="1800" dirty="0"/>
          </a:p>
        </p:txBody>
      </p:sp>
      <p:pic>
        <p:nvPicPr>
          <p:cNvPr id="5" name="Picture 4">
            <a:extLst>
              <a:ext uri="{FF2B5EF4-FFF2-40B4-BE49-F238E27FC236}">
                <a16:creationId xmlns:a16="http://schemas.microsoft.com/office/drawing/2014/main" id="{20CD4306-1B16-4280-B99B-EFCD57E5F2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4136" y="304593"/>
            <a:ext cx="1269363" cy="470373"/>
          </a:xfrm>
          <a:prstGeom prst="rect">
            <a:avLst/>
          </a:prstGeom>
        </p:spPr>
      </p:pic>
    </p:spTree>
    <p:extLst>
      <p:ext uri="{BB962C8B-B14F-4D97-AF65-F5344CB8AC3E}">
        <p14:creationId xmlns:p14="http://schemas.microsoft.com/office/powerpoint/2010/main" val="296064811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1CFBF-4ECE-7342-8AFA-D9C2B6898D1C}"/>
              </a:ext>
            </a:extLst>
          </p:cNvPr>
          <p:cNvSpPr>
            <a:spLocks noGrp="1"/>
          </p:cNvSpPr>
          <p:nvPr>
            <p:ph type="title"/>
          </p:nvPr>
        </p:nvSpPr>
        <p:spPr/>
        <p:txBody>
          <a:bodyPr/>
          <a:lstStyle/>
          <a:p>
            <a:r>
              <a:rPr lang="el-GR" dirty="0"/>
              <a:t>Τι επιπτώσεις μπορεί να έχει το πλαστικό; Μέρος 1ο</a:t>
            </a:r>
            <a:endParaRPr lang="en-GR" dirty="0"/>
          </a:p>
        </p:txBody>
      </p:sp>
      <p:sp>
        <p:nvSpPr>
          <p:cNvPr id="3" name="Text Placeholder 2">
            <a:extLst>
              <a:ext uri="{FF2B5EF4-FFF2-40B4-BE49-F238E27FC236}">
                <a16:creationId xmlns:a16="http://schemas.microsoft.com/office/drawing/2014/main" id="{BCDE2238-E0EE-3C40-A03E-D98E9901E317}"/>
              </a:ext>
            </a:extLst>
          </p:cNvPr>
          <p:cNvSpPr>
            <a:spLocks noGrp="1"/>
          </p:cNvSpPr>
          <p:nvPr>
            <p:ph type="body" sz="quarter" idx="10"/>
          </p:nvPr>
        </p:nvSpPr>
        <p:spPr>
          <a:xfrm>
            <a:off x="364152" y="992611"/>
            <a:ext cx="6782881" cy="650074"/>
          </a:xfrm>
        </p:spPr>
        <p:txBody>
          <a:bodyPr/>
          <a:lstStyle/>
          <a:p>
            <a:r>
              <a:rPr lang="el-GR" sz="2800" dirty="0"/>
              <a:t>Θαλάσσια πλαστική ρύπανση</a:t>
            </a:r>
            <a:endParaRPr lang="en-GR" sz="2800" dirty="0"/>
          </a:p>
        </p:txBody>
      </p:sp>
      <p:sp>
        <p:nvSpPr>
          <p:cNvPr id="4" name="Rectangle 3">
            <a:hlinkClick r:id="rId2"/>
            <a:extLst>
              <a:ext uri="{FF2B5EF4-FFF2-40B4-BE49-F238E27FC236}">
                <a16:creationId xmlns:a16="http://schemas.microsoft.com/office/drawing/2014/main" id="{B6E34DC0-E429-574B-B4B2-747DD8A0FF57}"/>
              </a:ext>
            </a:extLst>
          </p:cNvPr>
          <p:cNvSpPr/>
          <p:nvPr/>
        </p:nvSpPr>
        <p:spPr>
          <a:xfrm>
            <a:off x="395288" y="1634593"/>
            <a:ext cx="6458430" cy="4305620"/>
          </a:xfrm>
          <a:prstGeom prst="rect">
            <a:avLst/>
          </a:prstGeom>
          <a:blipFill>
            <a:blip r:embed="rId3" cstate="screen">
              <a:extLst>
                <a:ext uri="{28A0092B-C50C-407E-A947-70E740481C1C}">
                  <a14:useLocalDpi xmlns:a14="http://schemas.microsoft.com/office/drawing/2010/main"/>
                </a:ext>
              </a:extLst>
            </a:blip>
            <a:stretch>
              <a:fillRect/>
            </a:stretch>
          </a:blip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pic>
        <p:nvPicPr>
          <p:cNvPr id="5" name="Picture 4">
            <a:hlinkClick r:id="rId2"/>
            <a:extLst>
              <a:ext uri="{FF2B5EF4-FFF2-40B4-BE49-F238E27FC236}">
                <a16:creationId xmlns:a16="http://schemas.microsoft.com/office/drawing/2014/main" id="{21D456C8-F8A0-1A4F-BF6A-832EC4FD9004}"/>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482463" y="1095802"/>
            <a:ext cx="369408" cy="369408"/>
          </a:xfrm>
          <a:prstGeom prst="rect">
            <a:avLst/>
          </a:prstGeom>
        </p:spPr>
      </p:pic>
      <p:sp>
        <p:nvSpPr>
          <p:cNvPr id="6" name="Rectangle 5">
            <a:extLst>
              <a:ext uri="{FF2B5EF4-FFF2-40B4-BE49-F238E27FC236}">
                <a16:creationId xmlns:a16="http://schemas.microsoft.com/office/drawing/2014/main" id="{46F882E9-E900-AB4C-850F-7DEAC8B6A4BA}"/>
              </a:ext>
            </a:extLst>
          </p:cNvPr>
          <p:cNvSpPr/>
          <p:nvPr/>
        </p:nvSpPr>
        <p:spPr>
          <a:xfrm>
            <a:off x="533644" y="6288671"/>
            <a:ext cx="180294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nvGrpSpPr>
          <p:cNvPr id="7" name="Group 6">
            <a:extLst>
              <a:ext uri="{FF2B5EF4-FFF2-40B4-BE49-F238E27FC236}">
                <a16:creationId xmlns:a16="http://schemas.microsoft.com/office/drawing/2014/main" id="{63E2593F-4F58-8640-95F7-7209EF63FC18}"/>
              </a:ext>
            </a:extLst>
          </p:cNvPr>
          <p:cNvGrpSpPr/>
          <p:nvPr/>
        </p:nvGrpSpPr>
        <p:grpSpPr>
          <a:xfrm>
            <a:off x="395288" y="6073323"/>
            <a:ext cx="2079653" cy="283221"/>
            <a:chOff x="395288" y="6073323"/>
            <a:chExt cx="2079653" cy="283221"/>
          </a:xfrm>
        </p:grpSpPr>
        <p:grpSp>
          <p:nvGrpSpPr>
            <p:cNvPr id="8" name="Group 7">
              <a:extLst>
                <a:ext uri="{FF2B5EF4-FFF2-40B4-BE49-F238E27FC236}">
                  <a16:creationId xmlns:a16="http://schemas.microsoft.com/office/drawing/2014/main" id="{D7CC9B04-D87D-2B4C-B8BA-7732E9C42A5D}"/>
                </a:ext>
              </a:extLst>
            </p:cNvPr>
            <p:cNvGrpSpPr/>
            <p:nvPr userDrawn="1"/>
          </p:nvGrpSpPr>
          <p:grpSpPr>
            <a:xfrm>
              <a:off x="395288" y="6073323"/>
              <a:ext cx="2079653" cy="283221"/>
              <a:chOff x="395288" y="6073323"/>
              <a:chExt cx="2079653" cy="283221"/>
            </a:xfrm>
          </p:grpSpPr>
          <p:grpSp>
            <p:nvGrpSpPr>
              <p:cNvPr id="10" name="Group 9">
                <a:extLst>
                  <a:ext uri="{FF2B5EF4-FFF2-40B4-BE49-F238E27FC236}">
                    <a16:creationId xmlns:a16="http://schemas.microsoft.com/office/drawing/2014/main" id="{1E9F3FDB-D606-4A41-8382-7D63B6202092}"/>
                  </a:ext>
                </a:extLst>
              </p:cNvPr>
              <p:cNvGrpSpPr/>
              <p:nvPr userDrawn="1"/>
            </p:nvGrpSpPr>
            <p:grpSpPr>
              <a:xfrm>
                <a:off x="395288" y="6073323"/>
                <a:ext cx="2079653" cy="283221"/>
                <a:chOff x="2506068" y="6091812"/>
                <a:chExt cx="2079653" cy="283221"/>
              </a:xfrm>
              <a:solidFill>
                <a:srgbClr val="4EB7A0"/>
              </a:solidFill>
            </p:grpSpPr>
            <p:sp>
              <p:nvSpPr>
                <p:cNvPr id="12" name="Oval 11">
                  <a:extLst>
                    <a:ext uri="{FF2B5EF4-FFF2-40B4-BE49-F238E27FC236}">
                      <a16:creationId xmlns:a16="http://schemas.microsoft.com/office/drawing/2014/main" id="{45EF2179-C034-6740-AD30-99FA2A95AAF5}"/>
                    </a:ext>
                  </a:extLst>
                </p:cNvPr>
                <p:cNvSpPr/>
                <p:nvPr userDrawn="1"/>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bg1"/>
                    </a:solidFill>
                    <a:latin typeface="Helvetica Neue Medium"/>
                    <a:ea typeface="Helvetica Neue Medium"/>
                    <a:cs typeface="Helvetica Neue Medium"/>
                    <a:sym typeface="Helvetica Neue Medium"/>
                  </a:endParaRPr>
                </a:p>
              </p:txBody>
            </p:sp>
            <p:sp>
              <p:nvSpPr>
                <p:cNvPr id="13" name="Oval 12">
                  <a:extLst>
                    <a:ext uri="{FF2B5EF4-FFF2-40B4-BE49-F238E27FC236}">
                      <a16:creationId xmlns:a16="http://schemas.microsoft.com/office/drawing/2014/main" id="{2396844B-CD13-7143-9C4C-5D8FCE8EFCFE}"/>
                    </a:ext>
                  </a:extLst>
                </p:cNvPr>
                <p:cNvSpPr/>
                <p:nvPr userDrawn="1"/>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bg1"/>
                    </a:solidFill>
                    <a:latin typeface="Helvetica Neue Medium"/>
                    <a:ea typeface="Helvetica Neue Medium"/>
                    <a:cs typeface="Helvetica Neue Medium"/>
                    <a:sym typeface="Helvetica Neue Medium"/>
                  </a:endParaRPr>
                </a:p>
              </p:txBody>
            </p:sp>
          </p:grpSp>
          <p:sp>
            <p:nvSpPr>
              <p:cNvPr id="11" name="Rectangle 10">
                <a:extLst>
                  <a:ext uri="{FF2B5EF4-FFF2-40B4-BE49-F238E27FC236}">
                    <a16:creationId xmlns:a16="http://schemas.microsoft.com/office/drawing/2014/main" id="{00775688-0D00-204B-A2BB-716D31D728CC}"/>
                  </a:ext>
                </a:extLst>
              </p:cNvPr>
              <p:cNvSpPr/>
              <p:nvPr userDrawn="1"/>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bg1"/>
                  </a:solidFill>
                  <a:latin typeface="Helvetica Neue Medium"/>
                  <a:ea typeface="Helvetica Neue Medium"/>
                  <a:cs typeface="Helvetica Neue Medium"/>
                  <a:sym typeface="Helvetica Neue Medium"/>
                </a:endParaRPr>
              </a:p>
            </p:txBody>
          </p:sp>
        </p:grpSp>
        <p:sp>
          <p:nvSpPr>
            <p:cNvPr id="9" name="TextBox 8">
              <a:extLst>
                <a:ext uri="{FF2B5EF4-FFF2-40B4-BE49-F238E27FC236}">
                  <a16:creationId xmlns:a16="http://schemas.microsoft.com/office/drawing/2014/main" id="{69786A6B-0532-3747-B06C-2D0F394A9F4B}"/>
                </a:ext>
              </a:extLst>
            </p:cNvPr>
            <p:cNvSpPr txBox="1"/>
            <p:nvPr userDrawn="1"/>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a:r>
                <a:rPr lang="el-GR" sz="1200" b="1" dirty="0">
                  <a:solidFill>
                    <a:schemeClr val="bg1"/>
                  </a:solidFill>
                </a:rPr>
                <a:t>ΔΕΙΤ</a:t>
              </a:r>
              <a:r>
                <a:rPr lang="en-US" sz="1200" b="1" dirty="0">
                  <a:solidFill>
                    <a:schemeClr val="bg1"/>
                  </a:solidFill>
                </a:rPr>
                <a:t>E</a:t>
              </a:r>
              <a:r>
                <a:rPr lang="el-GR" sz="1200" b="1" dirty="0">
                  <a:solidFill>
                    <a:schemeClr val="bg1"/>
                  </a:solidFill>
                </a:rPr>
                <a:t> ΤΗ ΣΥΛΛΟΓΗ</a:t>
              </a:r>
              <a:endParaRPr lang="en-GR" sz="1200" b="1" dirty="0">
                <a:solidFill>
                  <a:schemeClr val="bg1"/>
                </a:solidFill>
              </a:endParaRPr>
            </a:p>
          </p:txBody>
        </p:sp>
      </p:grpSp>
      <p:sp>
        <p:nvSpPr>
          <p:cNvPr id="14" name="Rectangle 13">
            <a:extLst>
              <a:ext uri="{FF2B5EF4-FFF2-40B4-BE49-F238E27FC236}">
                <a16:creationId xmlns:a16="http://schemas.microsoft.com/office/drawing/2014/main" id="{E5D7E39E-2401-6845-BB25-E6289191A023}"/>
              </a:ext>
            </a:extLst>
          </p:cNvPr>
          <p:cNvSpPr/>
          <p:nvPr/>
        </p:nvSpPr>
        <p:spPr>
          <a:xfrm>
            <a:off x="612559" y="6288671"/>
            <a:ext cx="1651247" cy="65555"/>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pic>
        <p:nvPicPr>
          <p:cNvPr id="15" name="Picture 14">
            <a:extLst>
              <a:ext uri="{FF2B5EF4-FFF2-40B4-BE49-F238E27FC236}">
                <a16:creationId xmlns:a16="http://schemas.microsoft.com/office/drawing/2014/main" id="{9C74C0AC-B91F-4152-B739-62CC1178657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64136" y="304593"/>
            <a:ext cx="1269363" cy="470373"/>
          </a:xfrm>
          <a:prstGeom prst="rect">
            <a:avLst/>
          </a:prstGeom>
        </p:spPr>
      </p:pic>
      <p:grpSp>
        <p:nvGrpSpPr>
          <p:cNvPr id="16" name="Group 15">
            <a:extLst>
              <a:ext uri="{FF2B5EF4-FFF2-40B4-BE49-F238E27FC236}">
                <a16:creationId xmlns:a16="http://schemas.microsoft.com/office/drawing/2014/main" id="{9D43CDD7-8DA9-FB4B-8D3E-122F4C5AABEE}"/>
              </a:ext>
            </a:extLst>
          </p:cNvPr>
          <p:cNvGrpSpPr/>
          <p:nvPr/>
        </p:nvGrpSpPr>
        <p:grpSpPr>
          <a:xfrm>
            <a:off x="3031505" y="3682523"/>
            <a:ext cx="1185996" cy="217852"/>
            <a:chOff x="395288" y="6073323"/>
            <a:chExt cx="2079653" cy="353044"/>
          </a:xfrm>
        </p:grpSpPr>
        <p:grpSp>
          <p:nvGrpSpPr>
            <p:cNvPr id="17" name="Group 16">
              <a:extLst>
                <a:ext uri="{FF2B5EF4-FFF2-40B4-BE49-F238E27FC236}">
                  <a16:creationId xmlns:a16="http://schemas.microsoft.com/office/drawing/2014/main" id="{936E6E8D-8D7E-F445-802C-9AB5F0583AEB}"/>
                </a:ext>
              </a:extLst>
            </p:cNvPr>
            <p:cNvGrpSpPr/>
            <p:nvPr userDrawn="1"/>
          </p:nvGrpSpPr>
          <p:grpSpPr>
            <a:xfrm>
              <a:off x="395288" y="6073323"/>
              <a:ext cx="2079653" cy="283221"/>
              <a:chOff x="395288" y="6073323"/>
              <a:chExt cx="2079653" cy="283221"/>
            </a:xfrm>
          </p:grpSpPr>
          <p:grpSp>
            <p:nvGrpSpPr>
              <p:cNvPr id="19" name="Group 18">
                <a:extLst>
                  <a:ext uri="{FF2B5EF4-FFF2-40B4-BE49-F238E27FC236}">
                    <a16:creationId xmlns:a16="http://schemas.microsoft.com/office/drawing/2014/main" id="{3C1C304E-3374-AE4E-9B69-6DF3D5D43480}"/>
                  </a:ext>
                </a:extLst>
              </p:cNvPr>
              <p:cNvGrpSpPr/>
              <p:nvPr userDrawn="1"/>
            </p:nvGrpSpPr>
            <p:grpSpPr>
              <a:xfrm>
                <a:off x="395288" y="6073323"/>
                <a:ext cx="2079653" cy="283221"/>
                <a:chOff x="2506068" y="6091812"/>
                <a:chExt cx="2079653" cy="283221"/>
              </a:xfrm>
              <a:solidFill>
                <a:srgbClr val="4EB7A0"/>
              </a:solidFill>
            </p:grpSpPr>
            <p:sp>
              <p:nvSpPr>
                <p:cNvPr id="21" name="Oval 20">
                  <a:extLst>
                    <a:ext uri="{FF2B5EF4-FFF2-40B4-BE49-F238E27FC236}">
                      <a16:creationId xmlns:a16="http://schemas.microsoft.com/office/drawing/2014/main" id="{717CAC98-D392-164A-B67C-47805959D365}"/>
                    </a:ext>
                  </a:extLst>
                </p:cNvPr>
                <p:cNvSpPr/>
                <p:nvPr userDrawn="1"/>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700">
                    <a:solidFill>
                      <a:schemeClr val="bg1"/>
                    </a:solidFill>
                    <a:latin typeface="Helvetica Neue Medium"/>
                    <a:ea typeface="Helvetica Neue Medium"/>
                    <a:cs typeface="Helvetica Neue Medium"/>
                    <a:sym typeface="Helvetica Neue Medium"/>
                  </a:endParaRPr>
                </a:p>
              </p:txBody>
            </p:sp>
            <p:sp>
              <p:nvSpPr>
                <p:cNvPr id="22" name="Oval 21">
                  <a:extLst>
                    <a:ext uri="{FF2B5EF4-FFF2-40B4-BE49-F238E27FC236}">
                      <a16:creationId xmlns:a16="http://schemas.microsoft.com/office/drawing/2014/main" id="{75449B83-31C9-6D44-AAB9-53E2AC512656}"/>
                    </a:ext>
                  </a:extLst>
                </p:cNvPr>
                <p:cNvSpPr/>
                <p:nvPr userDrawn="1"/>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700">
                    <a:solidFill>
                      <a:schemeClr val="bg1"/>
                    </a:solidFill>
                    <a:latin typeface="Helvetica Neue Medium"/>
                    <a:ea typeface="Helvetica Neue Medium"/>
                    <a:cs typeface="Helvetica Neue Medium"/>
                    <a:sym typeface="Helvetica Neue Medium"/>
                  </a:endParaRPr>
                </a:p>
              </p:txBody>
            </p:sp>
          </p:grpSp>
          <p:sp>
            <p:nvSpPr>
              <p:cNvPr id="20" name="Rectangle 19">
                <a:extLst>
                  <a:ext uri="{FF2B5EF4-FFF2-40B4-BE49-F238E27FC236}">
                    <a16:creationId xmlns:a16="http://schemas.microsoft.com/office/drawing/2014/main" id="{E2D3640E-BE91-1947-9900-9753C1BE874E}"/>
                  </a:ext>
                </a:extLst>
              </p:cNvPr>
              <p:cNvSpPr/>
              <p:nvPr userDrawn="1"/>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700">
                  <a:solidFill>
                    <a:schemeClr val="bg1"/>
                  </a:solidFill>
                  <a:latin typeface="Helvetica Neue Medium"/>
                  <a:ea typeface="Helvetica Neue Medium"/>
                  <a:cs typeface="Helvetica Neue Medium"/>
                  <a:sym typeface="Helvetica Neue Medium"/>
                </a:endParaRPr>
              </a:p>
            </p:txBody>
          </p:sp>
        </p:grpSp>
        <p:sp>
          <p:nvSpPr>
            <p:cNvPr id="18" name="TextBox 17">
              <a:extLst>
                <a:ext uri="{FF2B5EF4-FFF2-40B4-BE49-F238E27FC236}">
                  <a16:creationId xmlns:a16="http://schemas.microsoft.com/office/drawing/2014/main" id="{59D8A742-A7F1-4143-B922-AE63CD3736A0}"/>
                </a:ext>
              </a:extLst>
            </p:cNvPr>
            <p:cNvSpPr txBox="1"/>
            <p:nvPr userDrawn="1"/>
          </p:nvSpPr>
          <p:spPr>
            <a:xfrm>
              <a:off x="395288" y="6077229"/>
              <a:ext cx="2079653" cy="34913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a:r>
                <a:rPr lang="el-GR" sz="800" b="1" dirty="0">
                  <a:solidFill>
                    <a:schemeClr val="bg1"/>
                  </a:solidFill>
                </a:rPr>
                <a:t>ΔΕΙΤ</a:t>
              </a:r>
              <a:r>
                <a:rPr lang="en-US" sz="800" b="1" dirty="0">
                  <a:solidFill>
                    <a:schemeClr val="bg1"/>
                  </a:solidFill>
                </a:rPr>
                <a:t>E</a:t>
              </a:r>
              <a:r>
                <a:rPr lang="el-GR" sz="800" b="1" dirty="0">
                  <a:solidFill>
                    <a:schemeClr val="bg1"/>
                  </a:solidFill>
                </a:rPr>
                <a:t> ΤΗ ΣΥΛΛΟΓΗ</a:t>
              </a:r>
              <a:endParaRPr lang="en-GR" sz="800" b="1" dirty="0">
                <a:solidFill>
                  <a:schemeClr val="bg1"/>
                </a:solidFill>
              </a:endParaRPr>
            </a:p>
          </p:txBody>
        </p:sp>
      </p:grpSp>
    </p:spTree>
    <p:extLst>
      <p:ext uri="{BB962C8B-B14F-4D97-AF65-F5344CB8AC3E}">
        <p14:creationId xmlns:p14="http://schemas.microsoft.com/office/powerpoint/2010/main" val="2599793379"/>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3A0801-9ABF-9F45-8B68-98D9F07AAE37}"/>
              </a:ext>
            </a:extLst>
          </p:cNvPr>
          <p:cNvSpPr>
            <a:spLocks noGrp="1"/>
          </p:cNvSpPr>
          <p:nvPr>
            <p:ph type="title"/>
          </p:nvPr>
        </p:nvSpPr>
        <p:spPr/>
        <p:txBody>
          <a:bodyPr/>
          <a:lstStyle/>
          <a:p>
            <a:r>
              <a:rPr lang="el-GR" dirty="0"/>
              <a:t>Τι επιπτώσεις μπορεί να έχει το πλαστικό; Μέρος 1ο</a:t>
            </a:r>
            <a:endParaRPr lang="en-GR" dirty="0"/>
          </a:p>
        </p:txBody>
      </p:sp>
      <p:sp>
        <p:nvSpPr>
          <p:cNvPr id="3" name="Text Placeholder 2">
            <a:extLst>
              <a:ext uri="{FF2B5EF4-FFF2-40B4-BE49-F238E27FC236}">
                <a16:creationId xmlns:a16="http://schemas.microsoft.com/office/drawing/2014/main" id="{E3F9A544-1A7A-1F44-8BF7-F753A9B40496}"/>
              </a:ext>
            </a:extLst>
          </p:cNvPr>
          <p:cNvSpPr>
            <a:spLocks noGrp="1"/>
          </p:cNvSpPr>
          <p:nvPr>
            <p:ph type="body" sz="quarter" idx="10"/>
          </p:nvPr>
        </p:nvSpPr>
        <p:spPr>
          <a:xfrm>
            <a:off x="364153" y="992610"/>
            <a:ext cx="3675187" cy="1369287"/>
          </a:xfrm>
        </p:spPr>
        <p:txBody>
          <a:bodyPr/>
          <a:lstStyle/>
          <a:p>
            <a:r>
              <a:rPr lang="el-GR" sz="3200" dirty="0"/>
              <a:t>Πώς επηρεάζει η πλαστική ρύπανση τη θαλάσσια ζωή;</a:t>
            </a:r>
            <a:endParaRPr lang="en-GR" sz="3200" dirty="0"/>
          </a:p>
          <a:p>
            <a:endParaRPr lang="en-US" sz="2400" b="0" dirty="0"/>
          </a:p>
          <a:p>
            <a:endParaRPr lang="en-GB" sz="2400" b="0" dirty="0"/>
          </a:p>
          <a:p>
            <a:endParaRPr lang="en-US" sz="3200" dirty="0"/>
          </a:p>
        </p:txBody>
      </p:sp>
      <p:sp>
        <p:nvSpPr>
          <p:cNvPr id="4" name="Text Placeholder 3">
            <a:extLst>
              <a:ext uri="{FF2B5EF4-FFF2-40B4-BE49-F238E27FC236}">
                <a16:creationId xmlns:a16="http://schemas.microsoft.com/office/drawing/2014/main" id="{EB9B9E7C-E053-7B41-9523-302FAD64D0D6}"/>
              </a:ext>
            </a:extLst>
          </p:cNvPr>
          <p:cNvSpPr>
            <a:spLocks noGrp="1"/>
          </p:cNvSpPr>
          <p:nvPr>
            <p:ph type="body" sz="quarter" idx="11"/>
          </p:nvPr>
        </p:nvSpPr>
        <p:spPr>
          <a:xfrm>
            <a:off x="363538" y="2771476"/>
            <a:ext cx="2856334" cy="1817055"/>
          </a:xfrm>
        </p:spPr>
        <p:txBody>
          <a:bodyPr/>
          <a:lstStyle/>
          <a:p>
            <a:r>
              <a:rPr lang="el-GR" dirty="0"/>
              <a:t>Τα ψάρια, τα πουλιά και οι χελώνες μπορεί να μπερδευτούν μέσα σε πεταμένα δίχτυα και να πνιγούν.</a:t>
            </a:r>
            <a:endParaRPr lang="en-GB" sz="1400" dirty="0">
              <a:solidFill>
                <a:srgbClr val="464646"/>
              </a:solidFill>
            </a:endParaRPr>
          </a:p>
          <a:p>
            <a:endParaRPr lang="en-US" dirty="0"/>
          </a:p>
        </p:txBody>
      </p:sp>
      <p:sp>
        <p:nvSpPr>
          <p:cNvPr id="5" name="Oval 4">
            <a:extLst>
              <a:ext uri="{FF2B5EF4-FFF2-40B4-BE49-F238E27FC236}">
                <a16:creationId xmlns:a16="http://schemas.microsoft.com/office/drawing/2014/main" id="{FF1DCD0D-BAD8-6E43-A097-BDD441DFD8C4}"/>
              </a:ext>
            </a:extLst>
          </p:cNvPr>
          <p:cNvSpPr/>
          <p:nvPr/>
        </p:nvSpPr>
        <p:spPr>
          <a:xfrm>
            <a:off x="3219872" y="926938"/>
            <a:ext cx="6329309" cy="6329309"/>
          </a:xfrm>
          <a:prstGeom prst="ellipse">
            <a:avLst/>
          </a:prstGeom>
          <a:blipFill>
            <a:blip r:embed="rId2" cstate="screen">
              <a:extLst>
                <a:ext uri="{28A0092B-C50C-407E-A947-70E740481C1C}">
                  <a14:useLocalDpi xmlns:a14="http://schemas.microsoft.com/office/drawing/2010/main"/>
                </a:ext>
              </a:extLst>
            </a:blip>
            <a:stretch>
              <a:fillRect/>
            </a:stretch>
          </a:blip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pic>
        <p:nvPicPr>
          <p:cNvPr id="6" name="Picture 5">
            <a:extLst>
              <a:ext uri="{FF2B5EF4-FFF2-40B4-BE49-F238E27FC236}">
                <a16:creationId xmlns:a16="http://schemas.microsoft.com/office/drawing/2014/main" id="{DE7B0662-DEAE-4089-8C03-BCDB14B344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4136" y="304593"/>
            <a:ext cx="1269363" cy="470373"/>
          </a:xfrm>
          <a:prstGeom prst="rect">
            <a:avLst/>
          </a:prstGeom>
        </p:spPr>
      </p:pic>
    </p:spTree>
    <p:extLst>
      <p:ext uri="{BB962C8B-B14F-4D97-AF65-F5344CB8AC3E}">
        <p14:creationId xmlns:p14="http://schemas.microsoft.com/office/powerpoint/2010/main" val="142821504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3A0801-9ABF-9F45-8B68-98D9F07AAE37}"/>
              </a:ext>
            </a:extLst>
          </p:cNvPr>
          <p:cNvSpPr>
            <a:spLocks noGrp="1"/>
          </p:cNvSpPr>
          <p:nvPr>
            <p:ph type="title"/>
          </p:nvPr>
        </p:nvSpPr>
        <p:spPr/>
        <p:txBody>
          <a:bodyPr/>
          <a:lstStyle/>
          <a:p>
            <a:r>
              <a:rPr lang="el-GR" dirty="0"/>
              <a:t>Τι επιπτώσεις μπορεί να έχει το πλαστικό; Μέρος 1ο</a:t>
            </a:r>
            <a:endParaRPr lang="en-GR" dirty="0"/>
          </a:p>
        </p:txBody>
      </p:sp>
      <p:sp>
        <p:nvSpPr>
          <p:cNvPr id="3" name="Text Placeholder 2">
            <a:extLst>
              <a:ext uri="{FF2B5EF4-FFF2-40B4-BE49-F238E27FC236}">
                <a16:creationId xmlns:a16="http://schemas.microsoft.com/office/drawing/2014/main" id="{E3F9A544-1A7A-1F44-8BF7-F753A9B40496}"/>
              </a:ext>
            </a:extLst>
          </p:cNvPr>
          <p:cNvSpPr>
            <a:spLocks noGrp="1"/>
          </p:cNvSpPr>
          <p:nvPr>
            <p:ph type="body" sz="quarter" idx="10"/>
          </p:nvPr>
        </p:nvSpPr>
        <p:spPr>
          <a:xfrm>
            <a:off x="364153" y="992610"/>
            <a:ext cx="3675187" cy="1369287"/>
          </a:xfrm>
        </p:spPr>
        <p:txBody>
          <a:bodyPr/>
          <a:lstStyle/>
          <a:p>
            <a:r>
              <a:rPr lang="el-GR" sz="3200" dirty="0"/>
              <a:t>Πώς επηρεάζει η πλαστική ρύπανση τη θαλάσσια ζωή;</a:t>
            </a:r>
            <a:endParaRPr lang="en-GR" sz="3200" dirty="0"/>
          </a:p>
          <a:p>
            <a:endParaRPr lang="en-US" sz="2400" b="0" dirty="0"/>
          </a:p>
          <a:p>
            <a:endParaRPr lang="en-GB" sz="2400" b="0" dirty="0"/>
          </a:p>
          <a:p>
            <a:endParaRPr lang="en-US" sz="3200" dirty="0"/>
          </a:p>
        </p:txBody>
      </p:sp>
      <p:sp>
        <p:nvSpPr>
          <p:cNvPr id="4" name="Text Placeholder 3">
            <a:extLst>
              <a:ext uri="{FF2B5EF4-FFF2-40B4-BE49-F238E27FC236}">
                <a16:creationId xmlns:a16="http://schemas.microsoft.com/office/drawing/2014/main" id="{EB9B9E7C-E053-7B41-9523-302FAD64D0D6}"/>
              </a:ext>
            </a:extLst>
          </p:cNvPr>
          <p:cNvSpPr>
            <a:spLocks noGrp="1"/>
          </p:cNvSpPr>
          <p:nvPr>
            <p:ph type="body" sz="quarter" idx="11"/>
          </p:nvPr>
        </p:nvSpPr>
        <p:spPr>
          <a:xfrm>
            <a:off x="363538" y="2854069"/>
            <a:ext cx="2543213" cy="1651868"/>
          </a:xfrm>
        </p:spPr>
        <p:txBody>
          <a:bodyPr/>
          <a:lstStyle/>
          <a:p>
            <a:r>
              <a:rPr lang="el-GR" dirty="0"/>
              <a:t>Το πλαστικό περνιέται για τροφή, τρώγεται και οδηγεί τα ζώα σε υποσιτισμό.</a:t>
            </a:r>
            <a:endParaRPr lang="en-GR" dirty="0"/>
          </a:p>
        </p:txBody>
      </p:sp>
      <p:sp>
        <p:nvSpPr>
          <p:cNvPr id="5" name="Oval 4">
            <a:extLst>
              <a:ext uri="{FF2B5EF4-FFF2-40B4-BE49-F238E27FC236}">
                <a16:creationId xmlns:a16="http://schemas.microsoft.com/office/drawing/2014/main" id="{FF1DCD0D-BAD8-6E43-A097-BDD441DFD8C4}"/>
              </a:ext>
            </a:extLst>
          </p:cNvPr>
          <p:cNvSpPr/>
          <p:nvPr/>
        </p:nvSpPr>
        <p:spPr>
          <a:xfrm>
            <a:off x="3219872" y="926938"/>
            <a:ext cx="6329309" cy="6329309"/>
          </a:xfrm>
          <a:prstGeom prst="ellipse">
            <a:avLst/>
          </a:prstGeom>
          <a:blipFill>
            <a:blip r:embed="rId2"/>
            <a:stretch>
              <a:fillRect/>
            </a:stretch>
          </a:blip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pic>
        <p:nvPicPr>
          <p:cNvPr id="6" name="Picture 5">
            <a:extLst>
              <a:ext uri="{FF2B5EF4-FFF2-40B4-BE49-F238E27FC236}">
                <a16:creationId xmlns:a16="http://schemas.microsoft.com/office/drawing/2014/main" id="{DD3B7776-3BD3-4492-B0CA-E5D013E119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4136" y="304593"/>
            <a:ext cx="1269363" cy="470373"/>
          </a:xfrm>
          <a:prstGeom prst="rect">
            <a:avLst/>
          </a:prstGeom>
        </p:spPr>
      </p:pic>
    </p:spTree>
    <p:extLst>
      <p:ext uri="{BB962C8B-B14F-4D97-AF65-F5344CB8AC3E}">
        <p14:creationId xmlns:p14="http://schemas.microsoft.com/office/powerpoint/2010/main" val="2781640736"/>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3A0801-9ABF-9F45-8B68-98D9F07AAE37}"/>
              </a:ext>
            </a:extLst>
          </p:cNvPr>
          <p:cNvSpPr>
            <a:spLocks noGrp="1"/>
          </p:cNvSpPr>
          <p:nvPr>
            <p:ph type="title"/>
          </p:nvPr>
        </p:nvSpPr>
        <p:spPr/>
        <p:txBody>
          <a:bodyPr/>
          <a:lstStyle/>
          <a:p>
            <a:r>
              <a:rPr lang="el-GR" dirty="0"/>
              <a:t>Τι επιπτώσεις μπορεί να έχει το πλαστικό; Μέρος 1ο</a:t>
            </a:r>
            <a:endParaRPr lang="en-GR" dirty="0"/>
          </a:p>
        </p:txBody>
      </p:sp>
      <p:sp>
        <p:nvSpPr>
          <p:cNvPr id="3" name="Text Placeholder 2">
            <a:extLst>
              <a:ext uri="{FF2B5EF4-FFF2-40B4-BE49-F238E27FC236}">
                <a16:creationId xmlns:a16="http://schemas.microsoft.com/office/drawing/2014/main" id="{E3F9A544-1A7A-1F44-8BF7-F753A9B40496}"/>
              </a:ext>
            </a:extLst>
          </p:cNvPr>
          <p:cNvSpPr>
            <a:spLocks noGrp="1"/>
          </p:cNvSpPr>
          <p:nvPr>
            <p:ph type="body" sz="quarter" idx="10"/>
          </p:nvPr>
        </p:nvSpPr>
        <p:spPr>
          <a:xfrm>
            <a:off x="364153" y="992610"/>
            <a:ext cx="3675187" cy="1369287"/>
          </a:xfrm>
        </p:spPr>
        <p:txBody>
          <a:bodyPr/>
          <a:lstStyle/>
          <a:p>
            <a:r>
              <a:rPr lang="el-GR" sz="3200" dirty="0"/>
              <a:t>Πώς επηρεάζει η πλαστική ρύπανση τη θαλάσσια ζωή;</a:t>
            </a:r>
            <a:endParaRPr lang="en-US" sz="2400" b="0" dirty="0"/>
          </a:p>
          <a:p>
            <a:endParaRPr lang="en-GB" sz="2400" b="0" dirty="0"/>
          </a:p>
          <a:p>
            <a:endParaRPr lang="en-US" sz="3200" dirty="0"/>
          </a:p>
        </p:txBody>
      </p:sp>
      <p:sp>
        <p:nvSpPr>
          <p:cNvPr id="4" name="Text Placeholder 3">
            <a:extLst>
              <a:ext uri="{FF2B5EF4-FFF2-40B4-BE49-F238E27FC236}">
                <a16:creationId xmlns:a16="http://schemas.microsoft.com/office/drawing/2014/main" id="{EB9B9E7C-E053-7B41-9523-302FAD64D0D6}"/>
              </a:ext>
            </a:extLst>
          </p:cNvPr>
          <p:cNvSpPr>
            <a:spLocks noGrp="1"/>
          </p:cNvSpPr>
          <p:nvPr>
            <p:ph type="body" sz="quarter" idx="11"/>
          </p:nvPr>
        </p:nvSpPr>
        <p:spPr>
          <a:xfrm>
            <a:off x="363538" y="2929133"/>
            <a:ext cx="2543213" cy="1817055"/>
          </a:xfrm>
        </p:spPr>
        <p:txBody>
          <a:bodyPr/>
          <a:lstStyle/>
          <a:p>
            <a:r>
              <a:rPr lang="el-GR" dirty="0"/>
              <a:t>Η κατάποση πλαστικού μπορεί να οδηγήσει σε ρήξη του εντέρου.</a:t>
            </a:r>
            <a:endParaRPr lang="en-GR" dirty="0"/>
          </a:p>
          <a:p>
            <a:pPr defTabSz="457200" hangingPunct="0">
              <a:lnSpc>
                <a:spcPct val="100000"/>
              </a:lnSpc>
              <a:spcBef>
                <a:spcPts val="0"/>
              </a:spcBef>
              <a:buSzTx/>
            </a:pPr>
            <a:endParaRPr lang="en-GB" sz="1400" dirty="0">
              <a:solidFill>
                <a:srgbClr val="464646"/>
              </a:solidFill>
            </a:endParaRPr>
          </a:p>
        </p:txBody>
      </p:sp>
      <p:sp>
        <p:nvSpPr>
          <p:cNvPr id="5" name="Oval 4">
            <a:extLst>
              <a:ext uri="{FF2B5EF4-FFF2-40B4-BE49-F238E27FC236}">
                <a16:creationId xmlns:a16="http://schemas.microsoft.com/office/drawing/2014/main" id="{FF1DCD0D-BAD8-6E43-A097-BDD441DFD8C4}"/>
              </a:ext>
            </a:extLst>
          </p:cNvPr>
          <p:cNvSpPr/>
          <p:nvPr/>
        </p:nvSpPr>
        <p:spPr>
          <a:xfrm>
            <a:off x="3219872" y="926938"/>
            <a:ext cx="6329309" cy="6329309"/>
          </a:xfrm>
          <a:prstGeom prst="ellipse">
            <a:avLst/>
          </a:prstGeom>
          <a:blipFill>
            <a:blip r:embed="rId2"/>
            <a:stretch>
              <a:fillRect/>
            </a:stretch>
          </a:blip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pic>
        <p:nvPicPr>
          <p:cNvPr id="6" name="Picture 5">
            <a:extLst>
              <a:ext uri="{FF2B5EF4-FFF2-40B4-BE49-F238E27FC236}">
                <a16:creationId xmlns:a16="http://schemas.microsoft.com/office/drawing/2014/main" id="{D29F8757-6C03-48B1-A33C-9553F7AF78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4136" y="304593"/>
            <a:ext cx="1269363" cy="470373"/>
          </a:xfrm>
          <a:prstGeom prst="rect">
            <a:avLst/>
          </a:prstGeom>
        </p:spPr>
      </p:pic>
    </p:spTree>
    <p:extLst>
      <p:ext uri="{BB962C8B-B14F-4D97-AF65-F5344CB8AC3E}">
        <p14:creationId xmlns:p14="http://schemas.microsoft.com/office/powerpoint/2010/main" val="65424402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3E3C022-891D-DB45-A4F1-0B9819CFCE82}"/>
              </a:ext>
            </a:extLst>
          </p:cNvPr>
          <p:cNvSpPr>
            <a:spLocks noGrp="1"/>
          </p:cNvSpPr>
          <p:nvPr>
            <p:ph type="title"/>
          </p:nvPr>
        </p:nvSpPr>
        <p:spPr/>
        <p:txBody>
          <a:bodyPr/>
          <a:lstStyle/>
          <a:p>
            <a:r>
              <a:rPr lang="el-GR" dirty="0"/>
              <a:t>Τι επιπτώσεις μπορεί να έχει το πλαστικό; Μέρος 1ο</a:t>
            </a:r>
            <a:endParaRPr lang="en-GR" dirty="0"/>
          </a:p>
        </p:txBody>
      </p:sp>
      <p:sp>
        <p:nvSpPr>
          <p:cNvPr id="5" name="Text Placeholder 4">
            <a:extLst>
              <a:ext uri="{FF2B5EF4-FFF2-40B4-BE49-F238E27FC236}">
                <a16:creationId xmlns:a16="http://schemas.microsoft.com/office/drawing/2014/main" id="{2C0A4F2A-F253-744E-843F-A60ACAB77B5E}"/>
              </a:ext>
            </a:extLst>
          </p:cNvPr>
          <p:cNvSpPr>
            <a:spLocks noGrp="1"/>
          </p:cNvSpPr>
          <p:nvPr>
            <p:ph type="body" sz="quarter" idx="10"/>
          </p:nvPr>
        </p:nvSpPr>
        <p:spPr/>
        <p:txBody>
          <a:bodyPr/>
          <a:lstStyle/>
          <a:p>
            <a:r>
              <a:rPr lang="el-GR" dirty="0"/>
              <a:t>Μελέτη περιπτώσεων</a:t>
            </a:r>
            <a:endParaRPr lang="en-GR" dirty="0"/>
          </a:p>
        </p:txBody>
      </p:sp>
      <p:sp>
        <p:nvSpPr>
          <p:cNvPr id="10" name="Oval 9">
            <a:extLst>
              <a:ext uri="{FF2B5EF4-FFF2-40B4-BE49-F238E27FC236}">
                <a16:creationId xmlns:a16="http://schemas.microsoft.com/office/drawing/2014/main" id="{7CF67198-E815-8C44-B271-A0B54F1F9E91}"/>
              </a:ext>
            </a:extLst>
          </p:cNvPr>
          <p:cNvSpPr/>
          <p:nvPr/>
        </p:nvSpPr>
        <p:spPr>
          <a:xfrm>
            <a:off x="862474" y="2482655"/>
            <a:ext cx="2167715" cy="2167715"/>
          </a:xfrm>
          <a:prstGeom prst="ellipse">
            <a:avLst/>
          </a:prstGeom>
          <a:blipFill>
            <a:blip r:embed="rId2" cstate="screen">
              <a:extLst>
                <a:ext uri="{28A0092B-C50C-407E-A947-70E740481C1C}">
                  <a14:useLocalDpi xmlns:a14="http://schemas.microsoft.com/office/drawing/2010/main"/>
                </a:ext>
              </a:extLst>
            </a:blip>
            <a:stretch>
              <a:fillRect/>
            </a:stretch>
          </a:blip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1" name="Oval 10">
            <a:extLst>
              <a:ext uri="{FF2B5EF4-FFF2-40B4-BE49-F238E27FC236}">
                <a16:creationId xmlns:a16="http://schemas.microsoft.com/office/drawing/2014/main" id="{412DC9CF-D155-0243-AF3B-E404F28AB8E5}"/>
              </a:ext>
            </a:extLst>
          </p:cNvPr>
          <p:cNvSpPr/>
          <p:nvPr/>
        </p:nvSpPr>
        <p:spPr>
          <a:xfrm>
            <a:off x="3492302" y="2462967"/>
            <a:ext cx="2167715" cy="2167715"/>
          </a:xfrm>
          <a:prstGeom prst="ellipse">
            <a:avLst/>
          </a:prstGeom>
          <a:blipFill>
            <a:blip r:embed="rId3" cstate="screen">
              <a:extLst>
                <a:ext uri="{28A0092B-C50C-407E-A947-70E740481C1C}">
                  <a14:useLocalDpi xmlns:a14="http://schemas.microsoft.com/office/drawing/2010/main"/>
                </a:ext>
              </a:extLst>
            </a:blip>
            <a:stretch>
              <a:fillRect/>
            </a:stretch>
          </a:blip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2" name="Oval 11">
            <a:extLst>
              <a:ext uri="{FF2B5EF4-FFF2-40B4-BE49-F238E27FC236}">
                <a16:creationId xmlns:a16="http://schemas.microsoft.com/office/drawing/2014/main" id="{7707076A-EEC5-B347-97BF-66491B580053}"/>
              </a:ext>
            </a:extLst>
          </p:cNvPr>
          <p:cNvSpPr/>
          <p:nvPr/>
        </p:nvSpPr>
        <p:spPr>
          <a:xfrm>
            <a:off x="6120051" y="2462967"/>
            <a:ext cx="2167715" cy="2167715"/>
          </a:xfrm>
          <a:prstGeom prst="ellipse">
            <a:avLst/>
          </a:prstGeom>
          <a:blipFill>
            <a:blip r:embed="rId4" cstate="screen">
              <a:extLst>
                <a:ext uri="{28A0092B-C50C-407E-A947-70E740481C1C}">
                  <a14:useLocalDpi xmlns:a14="http://schemas.microsoft.com/office/drawing/2010/main"/>
                </a:ext>
              </a:extLst>
            </a:blip>
            <a:stretch>
              <a:fillRect/>
            </a:stretch>
          </a:blipFill>
          <a:ln w="12700" cap="flat">
            <a:noFill/>
            <a:miter lim="400000"/>
          </a:ln>
          <a:effectLst/>
        </p:spPr>
        <p:txBody>
          <a:bodyPr wrap="square" lIns="25400" tIns="25400" rIns="25400" bIns="25400" numCol="1" rtlCol="0" anchor="ctr">
            <a:noAutofit/>
          </a:bodyPr>
          <a:lstStyle/>
          <a:p>
            <a:pPr algn="ctr" defTabSz="292100"/>
            <a:endParaRPr lang="en-US" sz="1100" dirty="0">
              <a:solidFill>
                <a:schemeClr val="accent2"/>
              </a:solidFill>
              <a:latin typeface="Helvetica Neue Medium"/>
              <a:ea typeface="Helvetica Neue Medium"/>
              <a:cs typeface="Helvetica Neue Medium"/>
              <a:sym typeface="Helvetica Neue Medium"/>
            </a:endParaRPr>
          </a:p>
        </p:txBody>
      </p:sp>
      <p:sp>
        <p:nvSpPr>
          <p:cNvPr id="13" name="Text Placeholder 9">
            <a:extLst>
              <a:ext uri="{FF2B5EF4-FFF2-40B4-BE49-F238E27FC236}">
                <a16:creationId xmlns:a16="http://schemas.microsoft.com/office/drawing/2014/main" id="{31D26AE2-8C6A-C148-9CE6-91BA1F1A6BA1}"/>
              </a:ext>
            </a:extLst>
          </p:cNvPr>
          <p:cNvSpPr>
            <a:spLocks noGrp="1"/>
          </p:cNvSpPr>
          <p:nvPr>
            <p:ph type="body" sz="quarter" idx="11" hasCustomPrompt="1"/>
          </p:nvPr>
        </p:nvSpPr>
        <p:spPr>
          <a:xfrm>
            <a:off x="862474" y="4728485"/>
            <a:ext cx="2167715" cy="697529"/>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l-GR" dirty="0">
                <a:solidFill>
                  <a:schemeClr val="bg1"/>
                </a:solidFill>
              </a:rPr>
              <a:t>Άλμπατρος</a:t>
            </a:r>
            <a:endParaRPr lang="en-US" dirty="0">
              <a:solidFill>
                <a:schemeClr val="bg1"/>
              </a:solidFill>
            </a:endParaRPr>
          </a:p>
        </p:txBody>
      </p:sp>
      <p:sp>
        <p:nvSpPr>
          <p:cNvPr id="14" name="Text Placeholder 9">
            <a:extLst>
              <a:ext uri="{FF2B5EF4-FFF2-40B4-BE49-F238E27FC236}">
                <a16:creationId xmlns:a16="http://schemas.microsoft.com/office/drawing/2014/main" id="{CDB5FC4E-A018-B442-A404-5EEAB850E8F5}"/>
              </a:ext>
            </a:extLst>
          </p:cNvPr>
          <p:cNvSpPr>
            <a:spLocks noGrp="1"/>
          </p:cNvSpPr>
          <p:nvPr>
            <p:ph type="body" sz="quarter" idx="12" hasCustomPrompt="1"/>
          </p:nvPr>
        </p:nvSpPr>
        <p:spPr>
          <a:xfrm>
            <a:off x="3491302" y="4728485"/>
            <a:ext cx="2161353" cy="697529"/>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l-GR" dirty="0">
                <a:solidFill>
                  <a:schemeClr val="bg1"/>
                </a:solidFill>
              </a:rPr>
              <a:t>Χελώνα των </a:t>
            </a:r>
            <a:r>
              <a:rPr lang="el-GR" dirty="0" err="1">
                <a:solidFill>
                  <a:schemeClr val="bg1"/>
                </a:solidFill>
              </a:rPr>
              <a:t>Γκαλαπάγκος</a:t>
            </a:r>
            <a:endParaRPr lang="en-US" dirty="0">
              <a:solidFill>
                <a:schemeClr val="bg1"/>
              </a:solidFill>
            </a:endParaRPr>
          </a:p>
        </p:txBody>
      </p:sp>
      <p:sp>
        <p:nvSpPr>
          <p:cNvPr id="15" name="Text Placeholder 9">
            <a:extLst>
              <a:ext uri="{FF2B5EF4-FFF2-40B4-BE49-F238E27FC236}">
                <a16:creationId xmlns:a16="http://schemas.microsoft.com/office/drawing/2014/main" id="{AD6FB91C-271F-EF41-AFF7-13F2BACC4728}"/>
              </a:ext>
            </a:extLst>
          </p:cNvPr>
          <p:cNvSpPr>
            <a:spLocks noGrp="1"/>
          </p:cNvSpPr>
          <p:nvPr>
            <p:ph type="body" sz="quarter" idx="13" hasCustomPrompt="1"/>
          </p:nvPr>
        </p:nvSpPr>
        <p:spPr>
          <a:xfrm>
            <a:off x="6120051" y="4728485"/>
            <a:ext cx="2168715" cy="697529"/>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l-GR" dirty="0">
                <a:solidFill>
                  <a:schemeClr val="bg1"/>
                </a:solidFill>
              </a:rPr>
              <a:t>Ζωοπλαγκτόν</a:t>
            </a:r>
            <a:endParaRPr lang="en-US" dirty="0">
              <a:solidFill>
                <a:schemeClr val="bg1"/>
              </a:solidFill>
            </a:endParaRPr>
          </a:p>
        </p:txBody>
      </p:sp>
      <p:pic>
        <p:nvPicPr>
          <p:cNvPr id="16" name="Picture 15">
            <a:extLst>
              <a:ext uri="{FF2B5EF4-FFF2-40B4-BE49-F238E27FC236}">
                <a16:creationId xmlns:a16="http://schemas.microsoft.com/office/drawing/2014/main" id="{EEA067D6-CDA7-4223-90F7-C27B49E88F9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64136" y="304593"/>
            <a:ext cx="1269363" cy="470373"/>
          </a:xfrm>
          <a:prstGeom prst="rect">
            <a:avLst/>
          </a:prstGeom>
        </p:spPr>
      </p:pic>
    </p:spTree>
    <p:extLst>
      <p:ext uri="{BB962C8B-B14F-4D97-AF65-F5344CB8AC3E}">
        <p14:creationId xmlns:p14="http://schemas.microsoft.com/office/powerpoint/2010/main" val="2978727808"/>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45AA01-90EA-814A-8687-F17322DDE8A0}"/>
              </a:ext>
            </a:extLst>
          </p:cNvPr>
          <p:cNvSpPr>
            <a:spLocks noGrp="1"/>
          </p:cNvSpPr>
          <p:nvPr>
            <p:ph type="title"/>
          </p:nvPr>
        </p:nvSpPr>
        <p:spPr/>
        <p:txBody>
          <a:bodyPr/>
          <a:lstStyle/>
          <a:p>
            <a:r>
              <a:rPr lang="el-GR" dirty="0"/>
              <a:t>Τι επιπτώσεις μπορεί να έχει το πλαστικό; Μέρος 1ο</a:t>
            </a:r>
            <a:endParaRPr lang="en-GR" dirty="0"/>
          </a:p>
        </p:txBody>
      </p:sp>
      <p:sp>
        <p:nvSpPr>
          <p:cNvPr id="3" name="Text Placeholder 2">
            <a:extLst>
              <a:ext uri="{FF2B5EF4-FFF2-40B4-BE49-F238E27FC236}">
                <a16:creationId xmlns:a16="http://schemas.microsoft.com/office/drawing/2014/main" id="{A8DCFC62-1960-E342-AB19-8C314F17025D}"/>
              </a:ext>
            </a:extLst>
          </p:cNvPr>
          <p:cNvSpPr>
            <a:spLocks noGrp="1"/>
          </p:cNvSpPr>
          <p:nvPr>
            <p:ph type="body" sz="quarter" idx="10"/>
          </p:nvPr>
        </p:nvSpPr>
        <p:spPr>
          <a:xfrm>
            <a:off x="364153" y="898021"/>
            <a:ext cx="6015626" cy="650074"/>
          </a:xfrm>
        </p:spPr>
        <p:txBody>
          <a:bodyPr/>
          <a:lstStyle/>
          <a:p>
            <a:r>
              <a:rPr lang="el-GR" sz="2400" dirty="0">
                <a:hlinkClick r:id="rId2"/>
              </a:rPr>
              <a:t>Η ζωής ενός κοραλλιού (για προχωρημένο εππίπεδο</a:t>
            </a:r>
            <a:r>
              <a:rPr lang="en-US" sz="2400" dirty="0">
                <a:hlinkClick r:id="rId2"/>
              </a:rPr>
              <a:t>)</a:t>
            </a:r>
            <a:endParaRPr lang="en-US" sz="2400" dirty="0"/>
          </a:p>
        </p:txBody>
      </p:sp>
      <p:pic>
        <p:nvPicPr>
          <p:cNvPr id="4" name="Picture 3">
            <a:hlinkClick r:id="rId2"/>
            <a:extLst>
              <a:ext uri="{FF2B5EF4-FFF2-40B4-BE49-F238E27FC236}">
                <a16:creationId xmlns:a16="http://schemas.microsoft.com/office/drawing/2014/main" id="{6DA17FB7-C2A3-9D45-9495-C971FFBF8B5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482463" y="1095802"/>
            <a:ext cx="369408" cy="369408"/>
          </a:xfrm>
          <a:prstGeom prst="rect">
            <a:avLst/>
          </a:prstGeom>
        </p:spPr>
      </p:pic>
      <p:sp>
        <p:nvSpPr>
          <p:cNvPr id="5" name="Rectangle 4">
            <a:extLst>
              <a:ext uri="{FF2B5EF4-FFF2-40B4-BE49-F238E27FC236}">
                <a16:creationId xmlns:a16="http://schemas.microsoft.com/office/drawing/2014/main" id="{A3F41245-E24C-7246-BA7E-182257E09753}"/>
              </a:ext>
            </a:extLst>
          </p:cNvPr>
          <p:cNvSpPr/>
          <p:nvPr/>
        </p:nvSpPr>
        <p:spPr>
          <a:xfrm>
            <a:off x="533644" y="6288671"/>
            <a:ext cx="180294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nvGrpSpPr>
          <p:cNvPr id="6" name="Group 5">
            <a:extLst>
              <a:ext uri="{FF2B5EF4-FFF2-40B4-BE49-F238E27FC236}">
                <a16:creationId xmlns:a16="http://schemas.microsoft.com/office/drawing/2014/main" id="{59D17A40-8533-3441-BA0E-C0EE2347880D}"/>
              </a:ext>
            </a:extLst>
          </p:cNvPr>
          <p:cNvGrpSpPr/>
          <p:nvPr/>
        </p:nvGrpSpPr>
        <p:grpSpPr>
          <a:xfrm>
            <a:off x="395288" y="6073323"/>
            <a:ext cx="2079653" cy="283221"/>
            <a:chOff x="395288" y="6073323"/>
            <a:chExt cx="2079653" cy="283221"/>
          </a:xfrm>
        </p:grpSpPr>
        <p:grpSp>
          <p:nvGrpSpPr>
            <p:cNvPr id="7" name="Group 6">
              <a:extLst>
                <a:ext uri="{FF2B5EF4-FFF2-40B4-BE49-F238E27FC236}">
                  <a16:creationId xmlns:a16="http://schemas.microsoft.com/office/drawing/2014/main" id="{83AE7D0F-CE11-E845-B8BF-2925D89D7B51}"/>
                </a:ext>
              </a:extLst>
            </p:cNvPr>
            <p:cNvGrpSpPr/>
            <p:nvPr userDrawn="1"/>
          </p:nvGrpSpPr>
          <p:grpSpPr>
            <a:xfrm>
              <a:off x="395288" y="6073323"/>
              <a:ext cx="2079653" cy="283221"/>
              <a:chOff x="395288" y="6073323"/>
              <a:chExt cx="2079653" cy="283221"/>
            </a:xfrm>
          </p:grpSpPr>
          <p:grpSp>
            <p:nvGrpSpPr>
              <p:cNvPr id="9" name="Group 8">
                <a:extLst>
                  <a:ext uri="{FF2B5EF4-FFF2-40B4-BE49-F238E27FC236}">
                    <a16:creationId xmlns:a16="http://schemas.microsoft.com/office/drawing/2014/main" id="{2B15F8DF-A063-464D-9E04-B47C0C6032C4}"/>
                  </a:ext>
                </a:extLst>
              </p:cNvPr>
              <p:cNvGrpSpPr/>
              <p:nvPr userDrawn="1"/>
            </p:nvGrpSpPr>
            <p:grpSpPr>
              <a:xfrm>
                <a:off x="395288" y="6073323"/>
                <a:ext cx="2079653" cy="283221"/>
                <a:chOff x="2506068" y="6091812"/>
                <a:chExt cx="2079653" cy="283221"/>
              </a:xfrm>
              <a:solidFill>
                <a:srgbClr val="4EB7A0"/>
              </a:solidFill>
            </p:grpSpPr>
            <p:sp>
              <p:nvSpPr>
                <p:cNvPr id="11" name="Oval 10">
                  <a:extLst>
                    <a:ext uri="{FF2B5EF4-FFF2-40B4-BE49-F238E27FC236}">
                      <a16:creationId xmlns:a16="http://schemas.microsoft.com/office/drawing/2014/main" id="{74AA1189-C50E-0343-A343-905C828650CD}"/>
                    </a:ext>
                  </a:extLst>
                </p:cNvPr>
                <p:cNvSpPr/>
                <p:nvPr userDrawn="1"/>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12" name="Oval 11">
                  <a:extLst>
                    <a:ext uri="{FF2B5EF4-FFF2-40B4-BE49-F238E27FC236}">
                      <a16:creationId xmlns:a16="http://schemas.microsoft.com/office/drawing/2014/main" id="{23C5A0F8-7CBB-0644-8C5D-51F0FD59358A}"/>
                    </a:ext>
                  </a:extLst>
                </p:cNvPr>
                <p:cNvSpPr/>
                <p:nvPr userDrawn="1"/>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10" name="Rectangle 9">
                <a:extLst>
                  <a:ext uri="{FF2B5EF4-FFF2-40B4-BE49-F238E27FC236}">
                    <a16:creationId xmlns:a16="http://schemas.microsoft.com/office/drawing/2014/main" id="{D706B194-2C22-A340-ACBF-2402189891A3}"/>
                  </a:ext>
                </a:extLst>
              </p:cNvPr>
              <p:cNvSpPr/>
              <p:nvPr userDrawn="1"/>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8" name="TextBox 7">
              <a:extLst>
                <a:ext uri="{FF2B5EF4-FFF2-40B4-BE49-F238E27FC236}">
                  <a16:creationId xmlns:a16="http://schemas.microsoft.com/office/drawing/2014/main" id="{DED9956D-1F3D-BB4A-ABDC-0AA9CB818303}"/>
                </a:ext>
              </a:extLst>
            </p:cNvPr>
            <p:cNvSpPr txBox="1"/>
            <p:nvPr userDrawn="1"/>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l-GR" sz="1200" b="1" i="0" u="none" strike="noStrike" cap="none" spc="300" normalizeH="0" baseline="0" dirty="0">
                  <a:ln>
                    <a:noFill/>
                  </a:ln>
                  <a:solidFill>
                    <a:schemeClr val="tx1"/>
                  </a:solidFill>
                  <a:effectLst/>
                  <a:uFillTx/>
                  <a:latin typeface="Century Gothic" panose="020B0502020202020204" pitchFamily="34" charset="0"/>
                  <a:ea typeface="+mj-ea"/>
                  <a:cs typeface="+mj-cs"/>
                  <a:sym typeface="Calibri"/>
                  <a:hlinkClick r:id="rId2"/>
                </a:rPr>
                <a:t>ΔΕΙΤΕ ΤΗ ΣΥΛΛΟΓΗ</a:t>
              </a:r>
              <a:endParaRPr kumimoji="0" lang="en-US" sz="1200" b="1" i="0" u="none" strike="noStrike" cap="none" spc="300" normalizeH="0" baseline="0" dirty="0">
                <a:ln>
                  <a:noFill/>
                </a:ln>
                <a:solidFill>
                  <a:schemeClr val="tx1"/>
                </a:solidFill>
                <a:effectLst/>
                <a:uFillTx/>
                <a:latin typeface="Century Gothic" panose="020B0502020202020204" pitchFamily="34" charset="0"/>
                <a:ea typeface="+mj-ea"/>
                <a:cs typeface="+mj-cs"/>
                <a:sym typeface="Calibri"/>
              </a:endParaRPr>
            </a:p>
          </p:txBody>
        </p:sp>
      </p:grpSp>
      <p:sp>
        <p:nvSpPr>
          <p:cNvPr id="13" name="Rectangle 12">
            <a:extLst>
              <a:ext uri="{FF2B5EF4-FFF2-40B4-BE49-F238E27FC236}">
                <a16:creationId xmlns:a16="http://schemas.microsoft.com/office/drawing/2014/main" id="{CE522A55-5577-614E-95BA-E432B1AA0B9B}"/>
              </a:ext>
            </a:extLst>
          </p:cNvPr>
          <p:cNvSpPr/>
          <p:nvPr/>
        </p:nvSpPr>
        <p:spPr>
          <a:xfrm>
            <a:off x="612559" y="6288671"/>
            <a:ext cx="1651247" cy="65555"/>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14" name="Rectangle 13">
            <a:hlinkClick r:id="rId2"/>
            <a:extLst>
              <a:ext uri="{FF2B5EF4-FFF2-40B4-BE49-F238E27FC236}">
                <a16:creationId xmlns:a16="http://schemas.microsoft.com/office/drawing/2014/main" id="{D5C0BC82-471A-AC4B-B97A-0AF4442240DC}"/>
              </a:ext>
            </a:extLst>
          </p:cNvPr>
          <p:cNvSpPr/>
          <p:nvPr/>
        </p:nvSpPr>
        <p:spPr>
          <a:xfrm>
            <a:off x="395288" y="1634593"/>
            <a:ext cx="6458430" cy="4305620"/>
          </a:xfrm>
          <a:prstGeom prst="rect">
            <a:avLst/>
          </a:prstGeom>
          <a:blipFill>
            <a:blip r:embed="rId4" cstate="screen">
              <a:extLst>
                <a:ext uri="{28A0092B-C50C-407E-A947-70E740481C1C}">
                  <a14:useLocalDpi xmlns:a14="http://schemas.microsoft.com/office/drawing/2010/main"/>
                </a:ext>
              </a:extLst>
            </a:blip>
            <a:stretch>
              <a:fillRect/>
            </a:stretch>
          </a:blip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pic>
        <p:nvPicPr>
          <p:cNvPr id="15" name="Picture 14">
            <a:extLst>
              <a:ext uri="{FF2B5EF4-FFF2-40B4-BE49-F238E27FC236}">
                <a16:creationId xmlns:a16="http://schemas.microsoft.com/office/drawing/2014/main" id="{53F52B12-B802-4C72-B739-8DCEC450394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64136" y="304593"/>
            <a:ext cx="1269363" cy="470373"/>
          </a:xfrm>
          <a:prstGeom prst="rect">
            <a:avLst/>
          </a:prstGeom>
        </p:spPr>
      </p:pic>
      <p:grpSp>
        <p:nvGrpSpPr>
          <p:cNvPr id="16" name="Group 15">
            <a:extLst>
              <a:ext uri="{FF2B5EF4-FFF2-40B4-BE49-F238E27FC236}">
                <a16:creationId xmlns:a16="http://schemas.microsoft.com/office/drawing/2014/main" id="{D0350690-DB2F-4043-A815-3877D4E937A1}"/>
              </a:ext>
            </a:extLst>
          </p:cNvPr>
          <p:cNvGrpSpPr/>
          <p:nvPr/>
        </p:nvGrpSpPr>
        <p:grpSpPr>
          <a:xfrm>
            <a:off x="2575973" y="3668109"/>
            <a:ext cx="2097059" cy="288501"/>
            <a:chOff x="395288" y="6073323"/>
            <a:chExt cx="2079653" cy="283221"/>
          </a:xfrm>
        </p:grpSpPr>
        <p:grpSp>
          <p:nvGrpSpPr>
            <p:cNvPr id="17" name="Group 16">
              <a:extLst>
                <a:ext uri="{FF2B5EF4-FFF2-40B4-BE49-F238E27FC236}">
                  <a16:creationId xmlns:a16="http://schemas.microsoft.com/office/drawing/2014/main" id="{5DFA2BC8-6DCE-694E-BAA2-B24A632F8C91}"/>
                </a:ext>
              </a:extLst>
            </p:cNvPr>
            <p:cNvGrpSpPr/>
            <p:nvPr userDrawn="1"/>
          </p:nvGrpSpPr>
          <p:grpSpPr>
            <a:xfrm>
              <a:off x="395288" y="6073323"/>
              <a:ext cx="2079653" cy="283221"/>
              <a:chOff x="395288" y="6073323"/>
              <a:chExt cx="2079653" cy="283221"/>
            </a:xfrm>
          </p:grpSpPr>
          <p:grpSp>
            <p:nvGrpSpPr>
              <p:cNvPr id="19" name="Group 18">
                <a:extLst>
                  <a:ext uri="{FF2B5EF4-FFF2-40B4-BE49-F238E27FC236}">
                    <a16:creationId xmlns:a16="http://schemas.microsoft.com/office/drawing/2014/main" id="{F499278A-DD21-304F-85A1-5B6ACE3DA7F7}"/>
                  </a:ext>
                </a:extLst>
              </p:cNvPr>
              <p:cNvGrpSpPr/>
              <p:nvPr userDrawn="1"/>
            </p:nvGrpSpPr>
            <p:grpSpPr>
              <a:xfrm>
                <a:off x="395288" y="6073323"/>
                <a:ext cx="2079653" cy="283221"/>
                <a:chOff x="2506068" y="6091812"/>
                <a:chExt cx="2079653" cy="283221"/>
              </a:xfrm>
              <a:solidFill>
                <a:srgbClr val="4EB7A0"/>
              </a:solidFill>
            </p:grpSpPr>
            <p:sp>
              <p:nvSpPr>
                <p:cNvPr id="21" name="Oval 20">
                  <a:extLst>
                    <a:ext uri="{FF2B5EF4-FFF2-40B4-BE49-F238E27FC236}">
                      <a16:creationId xmlns:a16="http://schemas.microsoft.com/office/drawing/2014/main" id="{91693C84-F996-9B48-B48E-C062EF08B511}"/>
                    </a:ext>
                  </a:extLst>
                </p:cNvPr>
                <p:cNvSpPr/>
                <p:nvPr userDrawn="1"/>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000">
                    <a:solidFill>
                      <a:srgbClr val="FFFFFF"/>
                    </a:solidFill>
                    <a:latin typeface="Helvetica Neue Medium"/>
                    <a:ea typeface="Helvetica Neue Medium"/>
                    <a:cs typeface="Helvetica Neue Medium"/>
                    <a:sym typeface="Helvetica Neue Medium"/>
                  </a:endParaRPr>
                </a:p>
              </p:txBody>
            </p:sp>
            <p:sp>
              <p:nvSpPr>
                <p:cNvPr id="22" name="Oval 21">
                  <a:extLst>
                    <a:ext uri="{FF2B5EF4-FFF2-40B4-BE49-F238E27FC236}">
                      <a16:creationId xmlns:a16="http://schemas.microsoft.com/office/drawing/2014/main" id="{0140ECF7-B387-2444-9388-89DB15A51D02}"/>
                    </a:ext>
                  </a:extLst>
                </p:cNvPr>
                <p:cNvSpPr/>
                <p:nvPr userDrawn="1"/>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000">
                    <a:solidFill>
                      <a:srgbClr val="FFFFFF"/>
                    </a:solidFill>
                    <a:latin typeface="Helvetica Neue Medium"/>
                    <a:ea typeface="Helvetica Neue Medium"/>
                    <a:cs typeface="Helvetica Neue Medium"/>
                    <a:sym typeface="Helvetica Neue Medium"/>
                  </a:endParaRPr>
                </a:p>
              </p:txBody>
            </p:sp>
          </p:grpSp>
          <p:sp>
            <p:nvSpPr>
              <p:cNvPr id="20" name="Rectangle 19">
                <a:extLst>
                  <a:ext uri="{FF2B5EF4-FFF2-40B4-BE49-F238E27FC236}">
                    <a16:creationId xmlns:a16="http://schemas.microsoft.com/office/drawing/2014/main" id="{949BB30E-856E-EC4A-A3C6-701F56C5FDCC}"/>
                  </a:ext>
                </a:extLst>
              </p:cNvPr>
              <p:cNvSpPr/>
              <p:nvPr userDrawn="1"/>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000">
                  <a:solidFill>
                    <a:srgbClr val="FFFFFF"/>
                  </a:solidFill>
                  <a:latin typeface="Helvetica Neue Medium"/>
                  <a:ea typeface="Helvetica Neue Medium"/>
                  <a:cs typeface="Helvetica Neue Medium"/>
                  <a:sym typeface="Helvetica Neue Medium"/>
                </a:endParaRPr>
              </a:p>
            </p:txBody>
          </p:sp>
        </p:grpSp>
        <p:sp>
          <p:nvSpPr>
            <p:cNvPr id="18" name="TextBox 17">
              <a:extLst>
                <a:ext uri="{FF2B5EF4-FFF2-40B4-BE49-F238E27FC236}">
                  <a16:creationId xmlns:a16="http://schemas.microsoft.com/office/drawing/2014/main" id="{4B086775-CBED-A843-872E-3A442C1A740B}"/>
                </a:ext>
              </a:extLst>
            </p:cNvPr>
            <p:cNvSpPr txBox="1"/>
            <p:nvPr userDrawn="1"/>
          </p:nvSpPr>
          <p:spPr>
            <a:xfrm>
              <a:off x="395288" y="6077230"/>
              <a:ext cx="2079653" cy="1931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l-GR" b="1" i="0" u="none" strike="noStrike" cap="none" spc="300" normalizeH="0" baseline="0" dirty="0">
                  <a:ln>
                    <a:noFill/>
                  </a:ln>
                  <a:solidFill>
                    <a:schemeClr val="tx1"/>
                  </a:solidFill>
                  <a:effectLst/>
                  <a:uFillTx/>
                  <a:latin typeface="Century Gothic" panose="020B0502020202020204" pitchFamily="34" charset="0"/>
                  <a:ea typeface="+mj-ea"/>
                  <a:cs typeface="+mj-cs"/>
                  <a:sym typeface="Calibri"/>
                  <a:hlinkClick r:id="rId2"/>
                </a:rPr>
                <a:t>ΔΕΙΤΕ ΤΗ ΣΥΛΛΟΓΗ</a:t>
              </a:r>
              <a:endParaRPr kumimoji="0" lang="en-US" b="1" i="0" u="none" strike="noStrike" cap="none" spc="300" normalizeH="0" baseline="0" dirty="0">
                <a:ln>
                  <a:noFill/>
                </a:ln>
                <a:solidFill>
                  <a:schemeClr val="tx1"/>
                </a:solidFill>
                <a:effectLst/>
                <a:uFillTx/>
                <a:latin typeface="Century Gothic" panose="020B0502020202020204" pitchFamily="34" charset="0"/>
                <a:ea typeface="+mj-ea"/>
                <a:cs typeface="+mj-cs"/>
                <a:sym typeface="Calibri"/>
              </a:endParaRPr>
            </a:p>
          </p:txBody>
        </p:sp>
      </p:grpSp>
    </p:spTree>
    <p:extLst>
      <p:ext uri="{BB962C8B-B14F-4D97-AF65-F5344CB8AC3E}">
        <p14:creationId xmlns:p14="http://schemas.microsoft.com/office/powerpoint/2010/main" val="3941372448"/>
      </p:ext>
    </p:extLst>
  </p:cSld>
  <p:clrMapOvr>
    <a:masterClrMapping/>
  </p:clrMapOvr>
  <p:transition spd="med"/>
</p:sld>
</file>

<file path=ppt/theme/theme1.xml><?xml version="1.0" encoding="utf-8"?>
<a:theme xmlns:a="http://schemas.openxmlformats.org/drawingml/2006/main" name="Office Theme">
  <a:themeElements>
    <a:clrScheme name="Encounter Edu 1">
      <a:dk1>
        <a:srgbClr val="FFFFFF"/>
      </a:dk1>
      <a:lt1>
        <a:srgbClr val="091932"/>
      </a:lt1>
      <a:dk2>
        <a:srgbClr val="EFF0EF"/>
      </a:dk2>
      <a:lt2>
        <a:srgbClr val="091932"/>
      </a:lt2>
      <a:accent1>
        <a:srgbClr val="6EBEAF"/>
      </a:accent1>
      <a:accent2>
        <a:srgbClr val="6BD0D4"/>
      </a:accent2>
      <a:accent3>
        <a:srgbClr val="F2D049"/>
      </a:accent3>
      <a:accent4>
        <a:srgbClr val="F05349"/>
      </a:accent4>
      <a:accent5>
        <a:srgbClr val="007CAF"/>
      </a:accent5>
      <a:accent6>
        <a:srgbClr val="03462A"/>
      </a:accent6>
      <a:hlink>
        <a:srgbClr val="005F89"/>
      </a:hlink>
      <a:folHlink>
        <a:srgbClr val="00FFF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CD1D4"/>
        </a:solidFill>
        <a:ln w="12700" cap="flat">
          <a:noFill/>
          <a:miter lim="400000"/>
        </a:ln>
        <a:effectLst/>
      </a:spPr>
      <a:bodyPr wrap="square" lIns="25400" tIns="25400" rIns="25400" bIns="25400" numCol="1" anchor="ctr">
        <a:noAutofit/>
      </a:bodyPr>
      <a:lstStyle>
        <a:defPPr algn="ctr" defTabSz="292100">
          <a:defRPr sz="1100">
            <a:solidFill>
              <a:srgbClr val="FFFFFF"/>
            </a:solidFill>
            <a:latin typeface="Helvetica Neue Medium"/>
            <a:ea typeface="Helvetica Neue Medium"/>
            <a:cs typeface="Helvetica Neue Medium"/>
            <a:sym typeface="Helvetica Neue Medium"/>
          </a:defRPr>
        </a:defPPr>
      </a:lst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64646"/>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0F0F0"/>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64646"/>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64646"/>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DF3CADEC272EC47A0E7F131D361E962" ma:contentTypeVersion="14" ma:contentTypeDescription="Create a new document." ma:contentTypeScope="" ma:versionID="24c81d447bc6b5ac67cf067a27a97405">
  <xsd:schema xmlns:xsd="http://www.w3.org/2001/XMLSchema" xmlns:xs="http://www.w3.org/2001/XMLSchema" xmlns:p="http://schemas.microsoft.com/office/2006/metadata/properties" xmlns:ns2="764ce334-4dea-4cda-96fd-5a46cc3154a2" xmlns:ns3="edf7c51f-8958-4cb5-b692-975806f17f35" targetNamespace="http://schemas.microsoft.com/office/2006/metadata/properties" ma:root="true" ma:fieldsID="8a54389f68091cd9c711130033bfa7a4" ns2:_="" ns3:_="">
    <xsd:import namespace="764ce334-4dea-4cda-96fd-5a46cc3154a2"/>
    <xsd:import namespace="edf7c51f-8958-4cb5-b692-975806f17f35"/>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element ref="ns2:_Flow_SignoffStatu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64ce334-4dea-4cda-96fd-5a46cc3154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_Flow_SignoffStatus" ma:index="20" nillable="true" ma:displayName="Sign-off status" ma:internalName="Sign_x002d_off_x0020_status">
      <xsd:simpleType>
        <xsd:restriction base="dms:Text"/>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df7c51f-8958-4cb5-b692-975806f17f35"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Flow_SignoffStatus xmlns="764ce334-4dea-4cda-96fd-5a46cc3154a2" xsi:nil="true"/>
  </documentManagement>
</p:properties>
</file>

<file path=customXml/itemProps1.xml><?xml version="1.0" encoding="utf-8"?>
<ds:datastoreItem xmlns:ds="http://schemas.openxmlformats.org/officeDocument/2006/customXml" ds:itemID="{5118B778-5E21-45FF-AA5E-BB2C0BFC33E6}">
  <ds:schemaRefs>
    <ds:schemaRef ds:uri="http://schemas.microsoft.com/sharepoint/v3/contenttype/forms"/>
  </ds:schemaRefs>
</ds:datastoreItem>
</file>

<file path=customXml/itemProps2.xml><?xml version="1.0" encoding="utf-8"?>
<ds:datastoreItem xmlns:ds="http://schemas.openxmlformats.org/officeDocument/2006/customXml" ds:itemID="{44396CDC-61EB-4540-829F-4A546ECFFE90}"/>
</file>

<file path=customXml/itemProps3.xml><?xml version="1.0" encoding="utf-8"?>
<ds:datastoreItem xmlns:ds="http://schemas.openxmlformats.org/officeDocument/2006/customXml" ds:itemID="{E272FE9F-AFC8-41E5-BD80-5B484642BDF4}">
  <ds:schemaRefs>
    <ds:schemaRef ds:uri="http://purl.org/dc/elements/1.1/"/>
    <ds:schemaRef ds:uri="7dd0c2b8-7301-49b5-921e-ab84ec4c20a5"/>
    <ds:schemaRef ds:uri="8dd429a2-b850-4aa5-85c2-8487e2b197cf"/>
    <ds:schemaRef ds:uri="http://purl.org/dc/terms/"/>
    <ds:schemaRef ds:uri="http://purl.org/dc/dcmitype/"/>
    <ds:schemaRef ds:uri="http://www.w3.org/XML/1998/namespace"/>
    <ds:schemaRef ds:uri="http://schemas.microsoft.com/office/infopath/2007/PartnerControls"/>
    <ds:schemaRef ds:uri="http://schemas.microsoft.com/office/2006/documentManagement/types"/>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1738</TotalTime>
  <Words>624</Words>
  <Application>Microsoft Macintosh PowerPoint</Application>
  <PresentationFormat>On-screen Show (4:3)</PresentationFormat>
  <Paragraphs>105</Paragraphs>
  <Slides>16</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Calibri Light</vt:lpstr>
      <vt:lpstr>Century Gothic</vt:lpstr>
      <vt:lpstr>Helvetica Neue Medium</vt:lpstr>
      <vt:lpstr>Office Theme</vt:lpstr>
      <vt:lpstr>PowerPoint Presentation</vt:lpstr>
      <vt:lpstr>Τι επιπτώσεις μπορεί να έχει το πλαστικό; Μέρος 1ο</vt:lpstr>
      <vt:lpstr>Τι επιπτώσεις μπορεί να έχει το πλαστικό; Μέρος 1ο</vt:lpstr>
      <vt:lpstr>Τι επιπτώσεις μπορεί να έχει το πλαστικό; Μέρος 1ο</vt:lpstr>
      <vt:lpstr>Τι επιπτώσεις μπορεί να έχει το πλαστικό; Μέρος 1ο</vt:lpstr>
      <vt:lpstr>Τι επιπτώσεις μπορεί να έχει το πλαστικό; Μέρος 1ο</vt:lpstr>
      <vt:lpstr>Τι επιπτώσεις μπορεί να έχει το πλαστικό; Μέρος 1ο</vt:lpstr>
      <vt:lpstr>Τι επιπτώσεις μπορεί να έχει το πλαστικό; Μέρος 1ο</vt:lpstr>
      <vt:lpstr>Τι επιπτώσεις μπορεί να έχει το πλαστικό; Μέρος 1ο</vt:lpstr>
      <vt:lpstr>Τι επιπτώσεις μπορεί να έχει το πλαστικό; Μέρος 1ο</vt:lpstr>
      <vt:lpstr>Τι επιπτώσεις μπορεί να έχει το πλαστικό; Μέρος 1ο</vt:lpstr>
      <vt:lpstr>Τι επιπτώσεις μπορεί να έχει το πλαστικό; Μέρος 1ο</vt:lpstr>
      <vt:lpstr>Τι επιπτώσεις μπορεί να έχει το πλαστικό; Μέρος 1ο</vt:lpstr>
      <vt:lpstr>Τι επιπτώσεις μπορεί να έχει το πλαστικό; Μέρος 1ο</vt:lpstr>
      <vt:lpstr>Τι επιπτώσεις μπορεί να έχει το πλαστικό; Μέρος 1ο</vt:lpstr>
      <vt:lpstr>Τι επιπτώσεις μπορεί να έχει το πλαστικό; Μέρος 1ο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Leonidas Kapralos</cp:lastModifiedBy>
  <cp:revision>123</cp:revision>
  <cp:lastPrinted>2018-10-15T11:47:29Z</cp:lastPrinted>
  <dcterms:modified xsi:type="dcterms:W3CDTF">2021-03-18T17:53:23Z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0x0101008DF3CADEC272EC47A0E7F131D361E962</vt:lpwstr>
  </property>
</Properties>
</file>